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8" r:id="rId4"/>
    <p:sldId id="338" r:id="rId5"/>
    <p:sldId id="337" r:id="rId6"/>
    <p:sldId id="329" r:id="rId7"/>
    <p:sldId id="339" r:id="rId8"/>
    <p:sldId id="340" r:id="rId9"/>
    <p:sldId id="341" r:id="rId10"/>
    <p:sldId id="342" r:id="rId11"/>
    <p:sldId id="3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82" d="100"/>
          <a:sy n="82" d="100"/>
        </p:scale>
        <p:origin x="54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28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1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88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05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60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2021/3/12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中文生成实验更新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数据集：乐乐课堂数据集（新闻数据集）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2581767" y="4706639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DF44D-17FF-4E44-901C-92AB31916049}"/>
              </a:ext>
            </a:extLst>
          </p:cNvPr>
          <p:cNvSpPr txBox="1"/>
          <p:nvPr/>
        </p:nvSpPr>
        <p:spPr>
          <a:xfrm>
            <a:off x="1036223" y="5256876"/>
            <a:ext cx="107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？</a:t>
            </a:r>
            <a:r>
              <a:rPr lang="en-US" altLang="zh-CN" dirty="0"/>
              <a:t>BERT</a:t>
            </a:r>
            <a:r>
              <a:rPr lang="zh-CN" altLang="en-US" dirty="0"/>
              <a:t>生成模型设置可能有问题</a:t>
            </a:r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DCD39A48-DD47-474C-BEAC-2E8AB3F6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0240"/>
              </p:ext>
            </p:extLst>
          </p:nvPr>
        </p:nvGraphicFramePr>
        <p:xfrm>
          <a:off x="1151399" y="3370318"/>
          <a:ext cx="486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Rouge_1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Rouge_2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Rouge_l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BiLstm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0.2185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0.0787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0.0000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0.0787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1207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D962972-B280-4494-BAF0-8D246519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75718"/>
              </p:ext>
            </p:extLst>
          </p:nvPr>
        </p:nvGraphicFramePr>
        <p:xfrm>
          <a:off x="1151400" y="2277895"/>
          <a:ext cx="486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68428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8553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8554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F8E052-5CDE-458D-85E8-E047E923A453}"/>
              </a:ext>
            </a:extLst>
          </p:cNvPr>
          <p:cNvSpPr txBox="1"/>
          <p:nvPr/>
        </p:nvSpPr>
        <p:spPr>
          <a:xfrm>
            <a:off x="2442306" y="2916258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英文生成实验数据集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051336F-8BF9-47AB-8E2B-B73CB075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30" y="2592887"/>
            <a:ext cx="5490482" cy="20986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E4047B9-5091-41A6-A759-F4E8FDCFA819}"/>
              </a:ext>
            </a:extLst>
          </p:cNvPr>
          <p:cNvSpPr txBox="1"/>
          <p:nvPr/>
        </p:nvSpPr>
        <p:spPr>
          <a:xfrm>
            <a:off x="8110673" y="4769712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 BERT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生成样例</a:t>
            </a:r>
          </a:p>
        </p:txBody>
      </p:sp>
    </p:spTree>
    <p:extLst>
      <p:ext uri="{BB962C8B-B14F-4D97-AF65-F5344CB8AC3E}">
        <p14:creationId xmlns:p14="http://schemas.microsoft.com/office/powerpoint/2010/main" val="78949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59848"/>
              </p:ext>
            </p:extLst>
          </p:nvPr>
        </p:nvGraphicFramePr>
        <p:xfrm>
          <a:off x="2032001" y="2490224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整理实验结论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整理中文、英文实验结果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篇章表示验证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尝试取模型不同表示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</a:t>
                      </a:r>
                      <a:r>
                        <a:rPr lang="en-US" altLang="zh-CN" dirty="0" err="1"/>
                        <a:t>bert</a:t>
                      </a:r>
                      <a:r>
                        <a:rPr lang="zh-CN" altLang="en-US" dirty="0"/>
                        <a:t>取最后两个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的平均值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实验方案更新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完成</a:t>
                      </a:r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回归方案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英文分类实验更新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/>
              <a:t>ICLE</a:t>
            </a:r>
            <a:r>
              <a:rPr kumimoji="1" lang="zh-CN" altLang="en-US" sz="2000" dirty="0"/>
              <a:t>数据集，处理数据后重新训练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3186704" y="4616057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英文分类指标更新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156BECE-33DE-40F7-B94A-D1C568CBC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4446"/>
              </p:ext>
            </p:extLst>
          </p:nvPr>
        </p:nvGraphicFramePr>
        <p:xfrm>
          <a:off x="838198" y="2754174"/>
          <a:ext cx="66962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75">
                  <a:extLst>
                    <a:ext uri="{9D8B030D-6E8A-4147-A177-3AD203B41FA5}">
                      <a16:colId xmlns:a16="http://schemas.microsoft.com/office/drawing/2014/main" val="11586517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791962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004026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977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08552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Accuracy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Percision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F1-score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1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HABiLstm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0.6382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6052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HABiLstm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加入测试主题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0.6466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0.5947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4879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0.9198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0.8914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3199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BERT(</a:t>
                      </a:r>
                      <a:r>
                        <a:rPr lang="zh-CN" altLang="en-US" sz="1400" dirty="0"/>
                        <a:t>加入测试主题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0.8344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5662036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50DF44D-17FF-4E44-901C-92AB31916049}"/>
              </a:ext>
            </a:extLst>
          </p:cNvPr>
          <p:cNvSpPr txBox="1"/>
          <p:nvPr/>
        </p:nvSpPr>
        <p:spPr>
          <a:xfrm>
            <a:off x="972157" y="5129867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加入测试主题后指标下降（测试集不同）</a:t>
            </a:r>
          </a:p>
        </p:txBody>
      </p:sp>
    </p:spTree>
    <p:extLst>
      <p:ext uri="{BB962C8B-B14F-4D97-AF65-F5344CB8AC3E}">
        <p14:creationId xmlns:p14="http://schemas.microsoft.com/office/powerpoint/2010/main" val="2629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英文生成实验更新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 err="1"/>
              <a:t>Xsum</a:t>
            </a:r>
            <a:r>
              <a:rPr kumimoji="1" lang="zh-CN" altLang="en-US" sz="2000" dirty="0"/>
              <a:t>数据集（新闻数据集）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2581767" y="4706639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DF44D-17FF-4E44-901C-92AB31916049}"/>
              </a:ext>
            </a:extLst>
          </p:cNvPr>
          <p:cNvSpPr txBox="1"/>
          <p:nvPr/>
        </p:nvSpPr>
        <p:spPr>
          <a:xfrm>
            <a:off x="1036223" y="5256876"/>
            <a:ext cx="1073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BiLstm</a:t>
            </a:r>
            <a:r>
              <a:rPr lang="zh-CN" altLang="en-US" dirty="0"/>
              <a:t>可以生成一些新闻的关键字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BiLstm</a:t>
            </a:r>
            <a:r>
              <a:rPr lang="zh-CN" altLang="en-US" dirty="0"/>
              <a:t>在短文本上效果较好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DCD39A48-DD47-474C-BEAC-2E8AB3F6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99255"/>
              </p:ext>
            </p:extLst>
          </p:nvPr>
        </p:nvGraphicFramePr>
        <p:xfrm>
          <a:off x="1151399" y="3370318"/>
          <a:ext cx="486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Rouge_1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Rouge_2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Rouge_l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BiLstm</a:t>
                      </a:r>
                      <a:r>
                        <a:rPr lang="en-US" altLang="zh-CN" sz="1400" dirty="0"/>
                        <a:t>(MLE)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BiLstm</a:t>
                      </a:r>
                      <a:r>
                        <a:rPr lang="en-US" altLang="zh-CN" sz="1400" dirty="0"/>
                        <a:t>(MLE+RL)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0.4089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443333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1207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D962972-B280-4494-BAF0-8D246519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709"/>
              </p:ext>
            </p:extLst>
          </p:nvPr>
        </p:nvGraphicFramePr>
        <p:xfrm>
          <a:off x="1151400" y="2277895"/>
          <a:ext cx="486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214352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11333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11320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F8E052-5CDE-458D-85E8-E047E923A453}"/>
              </a:ext>
            </a:extLst>
          </p:cNvPr>
          <p:cNvSpPr txBox="1"/>
          <p:nvPr/>
        </p:nvSpPr>
        <p:spPr>
          <a:xfrm>
            <a:off x="2442306" y="2916258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英文生成实验数据集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D76948AA-888D-4ACF-AD7E-332AE4D6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11453"/>
              </p:ext>
            </p:extLst>
          </p:nvPr>
        </p:nvGraphicFramePr>
        <p:xfrm>
          <a:off x="6670934" y="3714851"/>
          <a:ext cx="5103000" cy="88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90180832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Rouge_1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Rouge_2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Rouge_l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长度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&lt;=400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0.4593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长度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&gt;400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4994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0.4033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1119529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0DE99AF-B1A8-421F-8AD4-1D97DC740F9A}"/>
              </a:ext>
            </a:extLst>
          </p:cNvPr>
          <p:cNvSpPr txBox="1"/>
          <p:nvPr/>
        </p:nvSpPr>
        <p:spPr>
          <a:xfrm>
            <a:off x="7719458" y="4706638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2.3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不同文本长度下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BiLstm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的指标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FC5039-C96C-4C71-A342-3AFDF7DA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8" y="542746"/>
            <a:ext cx="5601641" cy="200527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7D48F3-131D-4DBE-B2A9-F0207EA42DB8}"/>
              </a:ext>
            </a:extLst>
          </p:cNvPr>
          <p:cNvSpPr txBox="1"/>
          <p:nvPr/>
        </p:nvSpPr>
        <p:spPr>
          <a:xfrm>
            <a:off x="8291224" y="2669769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BiLstm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生成样例</a:t>
            </a:r>
          </a:p>
        </p:txBody>
      </p:sp>
    </p:spTree>
    <p:extLst>
      <p:ext uri="{BB962C8B-B14F-4D97-AF65-F5344CB8AC3E}">
        <p14:creationId xmlns:p14="http://schemas.microsoft.com/office/powerpoint/2010/main" val="28180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46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/>
              <a:t> ICLE</a:t>
            </a:r>
            <a:r>
              <a:rPr kumimoji="1" lang="zh-CN" altLang="en-US" sz="2000" dirty="0"/>
              <a:t>数据集，离题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=387:443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1:1.145</a:t>
            </a:r>
            <a:r>
              <a:rPr kumimoji="1" lang="zh-CN" altLang="en-US" sz="2000" dirty="0"/>
              <a:t>），五折交叉验证</a:t>
            </a:r>
            <a:endParaRPr kumimoji="1" lang="en-US" altLang="zh-CN" sz="2000" dirty="0"/>
          </a:p>
          <a:p>
            <a:r>
              <a:rPr kumimoji="1" lang="zh-CN" altLang="en-US" sz="2000" dirty="0"/>
              <a:t>实验方案：</a:t>
            </a:r>
            <a:endParaRPr kumimoji="1" lang="en-US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1554123" y="5356880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方案一（基于题目排序方法）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97D770-FF79-416C-90DA-B72DEFFB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" y="3353789"/>
            <a:ext cx="5932447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66C8A3-C8FA-4316-A8AF-879A7BB5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75" y="3353789"/>
            <a:ext cx="5284105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ABA5C28-F464-46A3-BCE0-5E21BFFC39F0}"/>
              </a:ext>
            </a:extLst>
          </p:cNvPr>
          <p:cNvSpPr txBox="1"/>
          <p:nvPr/>
        </p:nvSpPr>
        <p:spPr>
          <a:xfrm>
            <a:off x="7584160" y="5357602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方案二（基于相似度方法）</a:t>
            </a: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30981"/>
              </p:ext>
            </p:extLst>
          </p:nvPr>
        </p:nvGraphicFramePr>
        <p:xfrm>
          <a:off x="354792" y="2041789"/>
          <a:ext cx="9464040" cy="40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218974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未添加测试主题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0.4699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0.5160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0.5432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0.4809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0.5111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0.4472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0.6280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0.4887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添加测试主题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0.5542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0.6632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0.6029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9345164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0.6636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9212216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0.6617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16001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0.2123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0.6626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4978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0.6675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07295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0.8894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0.6683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7671826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BiLstm_ABS</a:t>
                      </a:r>
                      <a:endParaRPr lang="zh-CN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0.2099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851785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42838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3134662" y="616175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96D25D-F1F5-4867-81A8-3070FB3E6D35}"/>
              </a:ext>
            </a:extLst>
          </p:cNvPr>
          <p:cNvSpPr txBox="1"/>
          <p:nvPr/>
        </p:nvSpPr>
        <p:spPr>
          <a:xfrm>
            <a:off x="838200" y="1522719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E313A-0F35-413B-9E79-579810178A8D}"/>
              </a:ext>
            </a:extLst>
          </p:cNvPr>
          <p:cNvSpPr txBox="1"/>
          <p:nvPr/>
        </p:nvSpPr>
        <p:spPr>
          <a:xfrm>
            <a:off x="9912795" y="3985298"/>
            <a:ext cx="2189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结果优于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添加测试主题做分类后指标下降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离题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与切题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负相关</a:t>
            </a:r>
          </a:p>
        </p:txBody>
      </p:sp>
    </p:spTree>
    <p:extLst>
      <p:ext uri="{BB962C8B-B14F-4D97-AF65-F5344CB8AC3E}">
        <p14:creationId xmlns:p14="http://schemas.microsoft.com/office/powerpoint/2010/main" val="28204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862396"/>
              </p:ext>
            </p:extLst>
          </p:nvPr>
        </p:nvGraphicFramePr>
        <p:xfrm>
          <a:off x="401385" y="1955210"/>
          <a:ext cx="9464040" cy="40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342189742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195427">
                <a:tc gridSpan="3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未添加测试主题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0.6806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0.5404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0.8999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0.5542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0.8742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0.6469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0.7021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0.6545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/>
                        <a:t>添加测试主题</a:t>
                      </a:r>
                    </a:p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0.8911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9345164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0.6066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0.6696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9212216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0.7899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16001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4978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07295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0.6895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7671826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BiLstm_ABS</a:t>
                      </a:r>
                      <a:endParaRPr lang="zh-CN" altLang="en-US" sz="1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851785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0.4522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0.3696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0.4861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42838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3989630" y="6064231"/>
            <a:ext cx="228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3.2 Accuracy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00D96-50A6-4A9C-94F7-465A33D0FCA5}"/>
              </a:ext>
            </a:extLst>
          </p:cNvPr>
          <p:cNvSpPr txBox="1"/>
          <p:nvPr/>
        </p:nvSpPr>
        <p:spPr>
          <a:xfrm>
            <a:off x="9912795" y="3985298"/>
            <a:ext cx="2189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结果优于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添加测试主题做分类后指标下降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13026"/>
              </p:ext>
            </p:extLst>
          </p:nvPr>
        </p:nvGraphicFramePr>
        <p:xfrm>
          <a:off x="401385" y="1989834"/>
          <a:ext cx="9464040" cy="40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218974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未添加测试主题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0.1746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0.5374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0.4722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0.0628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0.0530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0.6388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0.9266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0.0897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添加测试主题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9345164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0.9588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0.1079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9212216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16001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4978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07295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7671826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BiLstm_ABS</a:t>
                      </a:r>
                      <a:endParaRPr lang="zh-CN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851785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42838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3821187" y="6185097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F6D3A7-EAB2-4A91-B44C-E422C32AC3D1}"/>
              </a:ext>
            </a:extLst>
          </p:cNvPr>
          <p:cNvSpPr txBox="1"/>
          <p:nvPr/>
        </p:nvSpPr>
        <p:spPr>
          <a:xfrm>
            <a:off x="838200" y="152271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6C11FA-9DF6-4AD8-AB69-FDDB8EDF7D79}"/>
              </a:ext>
            </a:extLst>
          </p:cNvPr>
          <p:cNvSpPr txBox="1"/>
          <p:nvPr/>
        </p:nvSpPr>
        <p:spPr>
          <a:xfrm>
            <a:off x="9912795" y="3985298"/>
            <a:ext cx="2189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[CLS]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结果优于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添加测试主题做分类后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BiLstm_ABS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全部判定为离题作文</a:t>
            </a:r>
          </a:p>
        </p:txBody>
      </p:sp>
    </p:spTree>
    <p:extLst>
      <p:ext uri="{BB962C8B-B14F-4D97-AF65-F5344CB8AC3E}">
        <p14:creationId xmlns:p14="http://schemas.microsoft.com/office/powerpoint/2010/main" val="312582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499621"/>
              </p:ext>
            </p:extLst>
          </p:nvPr>
        </p:nvGraphicFramePr>
        <p:xfrm>
          <a:off x="401385" y="2047569"/>
          <a:ext cx="9464040" cy="40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342189742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未添加测试主题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0.4504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0.6275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0.6047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0.6268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0.5926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0.6283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0.5921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0.6551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0.3398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0.6149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添加测试主题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0.6739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9345164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0.5503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0.5557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0.7660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0.6395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9212216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0.5723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0.7033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16001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0.5405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0.6847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49780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0.7032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07295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0.0910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76718261"/>
                  </a:ext>
                </a:extLst>
              </a:tr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BiLstm_ABS</a:t>
                      </a:r>
                      <a:endParaRPr lang="zh-CN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0.7511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0.5588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9851785"/>
                  </a:ext>
                </a:extLst>
              </a:tr>
              <a:tr h="25200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0.8174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42838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3989630" y="6224199"/>
            <a:ext cx="228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4.2 Accuracy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B252E-18CE-484E-A3EF-0D7B578504C4}"/>
              </a:ext>
            </a:extLst>
          </p:cNvPr>
          <p:cNvSpPr txBox="1"/>
          <p:nvPr/>
        </p:nvSpPr>
        <p:spPr>
          <a:xfrm>
            <a:off x="838200" y="152271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F42009-1D5F-442E-B8E0-288A88EE1587}"/>
              </a:ext>
            </a:extLst>
          </p:cNvPr>
          <p:cNvSpPr txBox="1"/>
          <p:nvPr/>
        </p:nvSpPr>
        <p:spPr>
          <a:xfrm>
            <a:off x="9912795" y="3985298"/>
            <a:ext cx="2189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结果优于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[CLS]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添加测试主题做分类后指标下降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3381</TotalTime>
  <Words>1205</Words>
  <Application>Microsoft Office PowerPoint</Application>
  <PresentationFormat>宽屏</PresentationFormat>
  <Paragraphs>671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英文分类实验更新</vt:lpstr>
      <vt:lpstr>英文生成实验更新</vt:lpstr>
      <vt:lpstr>英文离题实验更新</vt:lpstr>
      <vt:lpstr>英文离题实验更新</vt:lpstr>
      <vt:lpstr>英文离题实验更新</vt:lpstr>
      <vt:lpstr>英文离题实验更新</vt:lpstr>
      <vt:lpstr>英文离题实验更新</vt:lpstr>
      <vt:lpstr>中文生成实验更新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944</cp:revision>
  <cp:lastPrinted>2020-10-20T06:37:41Z</cp:lastPrinted>
  <dcterms:created xsi:type="dcterms:W3CDTF">2020-10-30T08:06:32Z</dcterms:created>
  <dcterms:modified xsi:type="dcterms:W3CDTF">2021-03-12T04:20:22Z</dcterms:modified>
</cp:coreProperties>
</file>