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994"/>
  </p:normalViewPr>
  <p:slideViewPr>
    <p:cSldViewPr snapToGrid="0" snapToObjects="1">
      <p:cViewPr varScale="1">
        <p:scale>
          <a:sx n="79" d="100"/>
          <a:sy n="79" d="100"/>
        </p:scale>
        <p:origin x="51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86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3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中文</a:t>
            </a:r>
            <a:r>
              <a:rPr kumimoji="1" lang="en-US" altLang="zh-CN" sz="3600" dirty="0">
                <a:solidFill>
                  <a:srgbClr val="FFC000"/>
                </a:solidFill>
              </a:rPr>
              <a:t>PPT</a:t>
            </a:r>
            <a:r>
              <a:rPr kumimoji="1" lang="zh-CN" altLang="en-US" sz="3600" dirty="0">
                <a:solidFill>
                  <a:srgbClr val="FFC000"/>
                </a:solidFill>
              </a:rPr>
              <a:t>模板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宋巍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 err="1"/>
              <a:t>wsong@cnu.edu.cn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r>
              <a:rPr kumimoji="1" lang="zh-CN" altLang="en-US" dirty="0"/>
              <a:t>相关工作</a:t>
            </a:r>
            <a:endParaRPr kumimoji="1" lang="en-US" altLang="zh-CN" dirty="0"/>
          </a:p>
          <a:p>
            <a:r>
              <a:rPr kumimoji="1" lang="zh-CN" altLang="en-US" dirty="0"/>
              <a:t>提出的方法</a:t>
            </a:r>
            <a:endParaRPr kumimoji="1" lang="en-US" altLang="zh-CN" dirty="0"/>
          </a:p>
          <a:p>
            <a:r>
              <a:rPr kumimoji="1" lang="zh-CN" altLang="en-US" dirty="0"/>
              <a:t>实验</a:t>
            </a:r>
            <a:endParaRPr kumimoji="1" lang="en-US" altLang="zh-CN" dirty="0"/>
          </a:p>
          <a:p>
            <a:r>
              <a:rPr kumimoji="1" lang="zh-CN" altLang="en-US" dirty="0"/>
              <a:t>结论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相关工作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提出的方法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实验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结论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2020.10.30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2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E8FE9-422E-BF4D-9C1A-D628CBFC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878"/>
            <a:ext cx="10515600" cy="4351338"/>
          </a:xfrm>
        </p:spPr>
        <p:txBody>
          <a:bodyPr/>
          <a:lstStyle/>
          <a:p>
            <a:r>
              <a:rPr kumimoji="1" lang="zh-CN" altLang="en-US" b="1" dirty="0"/>
              <a:t>任务的定义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 自然语言处理是指</a:t>
            </a:r>
            <a:endParaRPr kumimoji="1" lang="en-US" altLang="zh-CN" b="1" dirty="0"/>
          </a:p>
          <a:p>
            <a:r>
              <a:rPr kumimoji="1" lang="zh-CN" altLang="en-US" b="1" dirty="0"/>
              <a:t>为什么这个任务很重要</a:t>
            </a:r>
            <a:endParaRPr kumimoji="1" lang="en-US" altLang="zh-CN" b="1" dirty="0"/>
          </a:p>
          <a:p>
            <a:r>
              <a:rPr kumimoji="1" lang="zh-CN" altLang="en-US" b="1" dirty="0"/>
              <a:t>当前的挑战和问题是什么</a:t>
            </a:r>
            <a:endParaRPr kumimoji="1" lang="en-US" altLang="zh-CN" b="1" dirty="0"/>
          </a:p>
          <a:p>
            <a:r>
              <a:rPr kumimoji="1" lang="zh-CN" altLang="en-US" b="1" dirty="0"/>
              <a:t>我们做了一件什么事</a:t>
            </a:r>
            <a:endParaRPr kumimoji="1" lang="en-US" altLang="zh-CN" b="1" dirty="0"/>
          </a:p>
          <a:p>
            <a:r>
              <a:rPr kumimoji="1" lang="zh-CN" altLang="en-US" b="1" dirty="0"/>
              <a:t>取得了怎样的结果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01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0</TotalTime>
  <Words>118</Words>
  <Application>Microsoft Office PowerPoint</Application>
  <PresentationFormat>宽屏</PresentationFormat>
  <Paragraphs>37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Arial</vt:lpstr>
      <vt:lpstr>Times New Roman</vt:lpstr>
      <vt:lpstr>Wingdings</vt:lpstr>
      <vt:lpstr>Office 主题​​</vt:lpstr>
      <vt:lpstr>中文PPT模板</vt:lpstr>
      <vt:lpstr>提纲</vt:lpstr>
      <vt:lpstr>提纲</vt:lpstr>
      <vt:lpstr>简介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</cp:revision>
  <cp:lastPrinted>2020-10-20T06:37:41Z</cp:lastPrinted>
  <dcterms:created xsi:type="dcterms:W3CDTF">2020-10-30T08:06:32Z</dcterms:created>
  <dcterms:modified xsi:type="dcterms:W3CDTF">2020-10-30T08:06:59Z</dcterms:modified>
</cp:coreProperties>
</file>