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7" r:id="rId5"/>
    <p:sldId id="270" r:id="rId6"/>
    <p:sldId id="271" r:id="rId7"/>
    <p:sldId id="269" r:id="rId8"/>
    <p:sldId id="263" r:id="rId9"/>
    <p:sldId id="266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2020.08.27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200827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Bert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做分类实验；</a:t>
              </a:r>
              <a:endPara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相似度计算实验；</a:t>
              </a:r>
              <a:endPara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论文综述；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分类实验</a:t>
            </a:r>
            <a:r>
              <a:rPr b="1" dirty="0">
                <a:solidFill>
                  <a:srgbClr val="FFFFFF"/>
                </a:solidFill>
                <a:ea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1665E5-3A8B-4AD8-89CA-1437A4216623}"/>
              </a:ext>
            </a:extLst>
          </p:cNvPr>
          <p:cNvSpPr txBox="1"/>
          <p:nvPr/>
        </p:nvSpPr>
        <p:spPr>
          <a:xfrm>
            <a:off x="641838" y="1770758"/>
            <a:ext cx="11721123" cy="20723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实验设置：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模型：</a:t>
            </a:r>
            <a:r>
              <a:rPr lang="en-US" altLang="zh-CN" sz="3200" dirty="0" err="1"/>
              <a:t>BertForSequenceClassification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数据：初中作文；</a:t>
            </a:r>
            <a:endParaRPr lang="en-US" altLang="zh-CN" sz="32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数据处理：作文长度设置为</a:t>
            </a:r>
            <a:r>
              <a:rPr lang="en-US" altLang="zh-CN" sz="3200" dirty="0"/>
              <a:t>512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4" y="212123"/>
            <a:ext cx="439383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相似度计算补充</a:t>
            </a: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A5549-283A-4629-A2D2-2723E3FC833C}"/>
              </a:ext>
            </a:extLst>
          </p:cNvPr>
          <p:cNvSpPr txBox="1"/>
          <p:nvPr/>
        </p:nvSpPr>
        <p:spPr>
          <a:xfrm>
            <a:off x="635000" y="2224982"/>
            <a:ext cx="11588263" cy="5642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实验设置：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数据：每个主题抽取</a:t>
            </a:r>
            <a:r>
              <a:rPr lang="en-US" altLang="zh-CN" sz="3200" dirty="0"/>
              <a:t>10</a:t>
            </a:r>
            <a:r>
              <a:rPr lang="zh-CN" altLang="en-US" sz="3200" dirty="0"/>
              <a:t>篇做范文，</a:t>
            </a:r>
            <a:r>
              <a:rPr lang="en-US" altLang="zh-CN" sz="3200" dirty="0"/>
              <a:t>10</a:t>
            </a:r>
            <a:r>
              <a:rPr lang="zh-CN" altLang="en-US" sz="3200" dirty="0"/>
              <a:t>篇做测试；初中共</a:t>
            </a:r>
            <a:r>
              <a:rPr lang="en-US" altLang="zh-CN" sz="3200" dirty="0"/>
              <a:t>4140</a:t>
            </a:r>
            <a:r>
              <a:rPr lang="zh-CN" altLang="en-US" sz="3200" dirty="0"/>
              <a:t>篇测试作文，小学各</a:t>
            </a:r>
            <a:r>
              <a:rPr lang="en-US" altLang="zh-CN" sz="3200" dirty="0"/>
              <a:t>50</a:t>
            </a:r>
            <a:r>
              <a:rPr lang="zh-CN" altLang="en-US" sz="3200" dirty="0"/>
              <a:t>篇测试作文；</a:t>
            </a:r>
            <a:endParaRPr lang="en-US" altLang="zh-CN" sz="3200" dirty="0"/>
          </a:p>
          <a:p>
            <a:pPr marL="45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方法：第一个主题的作文在第二个主题上进行测试，以此类推；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R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实验结果：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说明：若排名位置为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top1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则表示分类错误；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初中作文准确率达到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99%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左右；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小学作文准确率达到</a:t>
            </a:r>
            <a:r>
              <a:rPr lang="en-US" altLang="zh-CN" sz="3200" dirty="0"/>
              <a:t>90%</a:t>
            </a:r>
            <a:r>
              <a:rPr lang="zh-CN" altLang="en-US" sz="3200" dirty="0"/>
              <a:t>左右；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09869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5" y="212123"/>
            <a:ext cx="439383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相似度计算补充</a:t>
            </a: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实验</a:t>
            </a: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4D45D-BD00-4679-B6F3-B07AA36CC89A}"/>
              </a:ext>
            </a:extLst>
          </p:cNvPr>
          <p:cNvSpPr txBox="1"/>
          <p:nvPr/>
        </p:nvSpPr>
        <p:spPr>
          <a:xfrm>
            <a:off x="4840888" y="4939499"/>
            <a:ext cx="3323025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实验结果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（取隐藏层表示）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A12888-69C1-40C4-BD37-AD23177C0FEB}"/>
              </a:ext>
            </a:extLst>
          </p:cNvPr>
          <p:cNvSpPr txBox="1"/>
          <p:nvPr/>
        </p:nvSpPr>
        <p:spPr>
          <a:xfrm>
            <a:off x="3252054" y="9043892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实验结果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（取</a:t>
            </a:r>
            <a:r>
              <a:rPr lang="en-US" altLang="zh-CN" sz="2000" dirty="0"/>
              <a:t>output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层表示）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57B8B87-19F3-4C03-856A-8CBBE1E8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17207"/>
              </p:ext>
            </p:extLst>
          </p:nvPr>
        </p:nvGraphicFramePr>
        <p:xfrm>
          <a:off x="903195" y="1641848"/>
          <a:ext cx="11198410" cy="32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2">
                  <a:extLst>
                    <a:ext uri="{9D8B030D-6E8A-4147-A177-3AD203B41FA5}">
                      <a16:colId xmlns:a16="http://schemas.microsoft.com/office/drawing/2014/main" val="4282246846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949989882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81148700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660954623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3060615852"/>
                    </a:ext>
                  </a:extLst>
                </a:gridCol>
              </a:tblGrid>
              <a:tr h="471093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3112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初中作文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0.9986(6)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0.9998(1)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16108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0.9993(3)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0.9993(3)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32737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小学作文（四年级）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0.86(7)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0.92(4)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784941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0.88(6)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202116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小学作文（五年级）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1.0(0)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0.92(4)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0.98(1)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38931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0.98(1)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0.96(2)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0.98(1)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1074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BFD59F-BDF8-4F37-9E81-031218C7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75670"/>
              </p:ext>
            </p:extLst>
          </p:nvPr>
        </p:nvGraphicFramePr>
        <p:xfrm>
          <a:off x="903195" y="5618782"/>
          <a:ext cx="11198410" cy="32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2">
                  <a:extLst>
                    <a:ext uri="{9D8B030D-6E8A-4147-A177-3AD203B41FA5}">
                      <a16:colId xmlns:a16="http://schemas.microsoft.com/office/drawing/2014/main" val="4282246846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949989882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81148700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1660954623"/>
                    </a:ext>
                  </a:extLst>
                </a:gridCol>
                <a:gridCol w="2239682">
                  <a:extLst>
                    <a:ext uri="{9D8B030D-6E8A-4147-A177-3AD203B41FA5}">
                      <a16:colId xmlns:a16="http://schemas.microsoft.com/office/drawing/2014/main" val="3060615852"/>
                    </a:ext>
                  </a:extLst>
                </a:gridCol>
              </a:tblGrid>
              <a:tr h="471093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3112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初中作文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0.9986(6)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0.9998(1)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0.9998(1)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16108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0.9993(3)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1.0(0)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0.9995(2)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32737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小学作文（四年级）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0.88(6)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0.88(6)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0.90(5)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784941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0.92(4)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0.96(2)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202116"/>
                  </a:ext>
                </a:extLst>
              </a:tr>
              <a:tr h="47109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小学作文（五年级）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0.96(2)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0.98(1)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38931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0.96(2)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0.94(3)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0.98(1)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10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8406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5" y="212123"/>
            <a:ext cx="439383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相似度计算补充</a:t>
            </a: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实验</a:t>
            </a: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AAEA6F-FC7B-487F-821D-2987812C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02" y="3971701"/>
            <a:ext cx="4101573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6778B1-A0AB-42D7-8DAF-510FB3BC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50" y="3971701"/>
            <a:ext cx="4045629" cy="28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501E9A-5C08-4EAE-8C99-60A3A63AAF5C}"/>
              </a:ext>
            </a:extLst>
          </p:cNvPr>
          <p:cNvSpPr txBox="1"/>
          <p:nvPr/>
        </p:nvSpPr>
        <p:spPr>
          <a:xfrm>
            <a:off x="635000" y="2080691"/>
            <a:ext cx="621163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实验说明：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topk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取不同值下的分布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5F2C2E-B59F-4624-BC65-842FF6ACB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98" y="3971701"/>
            <a:ext cx="417215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88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4" y="212123"/>
            <a:ext cx="439383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相似度计算补充</a:t>
            </a: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A5549-283A-4629-A2D2-2723E3FC833C}"/>
              </a:ext>
            </a:extLst>
          </p:cNvPr>
          <p:cNvSpPr txBox="1"/>
          <p:nvPr/>
        </p:nvSpPr>
        <p:spPr>
          <a:xfrm>
            <a:off x="708268" y="1904449"/>
            <a:ext cx="11588263" cy="3180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下一步计划：</a:t>
            </a:r>
            <a:endParaRPr lang="en-US" altLang="zh-CN" sz="3200" dirty="0"/>
          </a:p>
          <a:p>
            <a:pPr marL="514350" marR="0" indent="-5143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范文集隐藏层表示可视化：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81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看范文集本身是否有明显的区分；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14350" marR="0" indent="-5143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lang="zh-CN" altLang="en-US" sz="3200" dirty="0"/>
              <a:t>增加测试集做验证：</a:t>
            </a:r>
            <a:endParaRPr lang="en-US" altLang="zh-CN" sz="3200" dirty="0"/>
          </a:p>
          <a:p>
            <a:pPr marL="817200" marR="0" indent="-4572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增加测试集的数量，排除测试集的影响；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14877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460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尝试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Bert / 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xlNet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;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继续写综述；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200827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389</Words>
  <Application>Microsoft Office PowerPoint</Application>
  <PresentationFormat>自定义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DejaVu Sans</vt:lpstr>
      <vt:lpstr>Droid Sans Fallback</vt:lpstr>
      <vt:lpstr>Gubbi</vt:lpstr>
      <vt:lpstr>Helvetica Light</vt:lpstr>
      <vt:lpstr>Helvetica Neue</vt:lpstr>
      <vt:lpstr>微软雅黑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142</cp:revision>
  <dcterms:created xsi:type="dcterms:W3CDTF">2020-01-02T06:55:47Z</dcterms:created>
  <dcterms:modified xsi:type="dcterms:W3CDTF">2020-08-27T09:10:25Z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