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339" r:id="rId4"/>
    <p:sldId id="337" r:id="rId5"/>
    <p:sldId id="340" r:id="rId6"/>
    <p:sldId id="32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/>
    <p:restoredTop sz="95994"/>
  </p:normalViewPr>
  <p:slideViewPr>
    <p:cSldViewPr snapToGrid="0" snapToObjects="1">
      <p:cViewPr varScale="1">
        <p:scale>
          <a:sx n="104" d="100"/>
          <a:sy n="104" d="100"/>
        </p:scale>
        <p:origin x="1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6A8BD-C49D-0048-BFB2-D42EEAE99376}" type="datetimeFigureOut">
              <a:rPr kumimoji="1" lang="zh-CN" altLang="en-US" smtClean="0"/>
              <a:t>2021/4/8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8754C-69E8-9E40-BBFD-45455C58E8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85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am</a:t>
            </a:r>
            <a:r>
              <a:rPr kumimoji="1" lang="zh-CN" altLang="en-US" dirty="0"/>
              <a:t> </a:t>
            </a:r>
            <a:r>
              <a:rPr kumimoji="1" lang="en-US" altLang="zh-CN" dirty="0"/>
              <a:t>Wei</a:t>
            </a:r>
            <a:r>
              <a:rPr kumimoji="1" lang="zh-CN" altLang="en-US" dirty="0"/>
              <a:t> </a:t>
            </a:r>
            <a:r>
              <a:rPr kumimoji="1" lang="en-US" altLang="zh-CN" dirty="0"/>
              <a:t>Song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Capital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Normal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University,</a:t>
            </a:r>
            <a:r>
              <a:rPr kumimoji="1" lang="zh-CN" altLang="en-US" dirty="0"/>
              <a:t> </a:t>
            </a:r>
            <a:r>
              <a:rPr kumimoji="1" lang="en-US" altLang="zh-CN" dirty="0"/>
              <a:t>China.</a:t>
            </a:r>
          </a:p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paper,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self-attention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argumentative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essays.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Ifytek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Harbin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Institute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/>
              <a:t>Technology.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3656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800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3639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495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8073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00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73C2A-CF5A-814E-9407-E497286874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164235-AF0C-0A4C-9CC9-A1F185878A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报告人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B8C1C-E32E-DF48-B022-A5381933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BC12-7CE0-2344-9A1E-943D7D86BB3C}" type="datetime1">
              <a:rPr kumimoji="1" lang="zh-CN" altLang="en-US" smtClean="0"/>
              <a:t>2021/4/8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E0A15-9AB7-1542-B809-9A4131D7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54278-71A1-854C-AE34-4B4DA016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22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1FE2B-83AC-0842-88A6-B3872F64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FDD59-6925-294E-B8FA-3E10F1646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3DBBB-7F77-014D-A874-97937375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6B60-5671-EA4C-9361-E42A603F5044}" type="datetime1">
              <a:rPr kumimoji="1" lang="zh-CN" altLang="en-US" smtClean="0"/>
              <a:t>2021/4/8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62414-C0B6-904D-9E42-19A2BA02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E9CFC-238E-6D42-90E0-711CE9D9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280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3ECAA-B177-ED46-831B-4C3B9B1D3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C55EC7-F225-EB48-8CDA-699EE5843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72BCB-725E-1549-BA7D-769E4BDA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7D76-A4B7-FB4C-9F23-3499EF120D88}" type="datetime1">
              <a:rPr kumimoji="1" lang="zh-CN" altLang="en-US" smtClean="0"/>
              <a:t>2021/4/8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0E410-A07D-814B-92E8-24048CEB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6BEF8-ED2C-E64A-9FE9-B5248902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200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EF73A-A3D0-CC42-819A-BDBB364660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32E01-9B87-3A4A-BB95-206A8283054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p"/>
              <a:defRPr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2pPr>
            <a:lvl3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  <a:cs typeface="Times New Roman" panose="02020603050405020304" pitchFamily="18" charset="0"/>
              </a:defRPr>
            </a:lvl3pPr>
          </a:lstStyle>
          <a:p>
            <a:r>
              <a:rPr kumimoji="1" lang="zh-CN" altLang="en-US" dirty="0"/>
              <a:t>第一
第二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第一层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 第二层 
 第二层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CB0A8-64A3-D342-9CF3-C7DFE6F0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2021/4/8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1D02A-F5C2-CD40-B5F2-FA10248B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4D325-D530-F441-83D5-5215948E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97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2C0A7-6EA0-EA41-9ED3-E1296369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1887E-560C-CB43-BA2C-F801E6572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24663-013B-074B-88FA-ABA3A493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06C0-1E2A-3B45-8D2B-845F9960A1E2}" type="datetime1">
              <a:rPr kumimoji="1" lang="zh-CN" altLang="en-US" smtClean="0"/>
              <a:t>2021/4/8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87B48-F2DE-A54C-A605-CACFD52C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A106A-1ABE-2840-9130-1E173D40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89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09761-C9E2-9341-A55C-0F3F72E2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21B92-9532-9D46-8EC0-1B0827693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1A5835-41A4-D449-93A8-74D6BC25E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CB22D-8E18-1D44-B801-F1A92486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A175-E50F-124A-A7EE-6231F7116BE0}" type="datetime1">
              <a:rPr kumimoji="1" lang="zh-CN" altLang="en-US" smtClean="0"/>
              <a:t>2021/4/8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78D40-AC77-BD40-8919-AC317E42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2C172D-0CFF-EE4B-8ABE-9A752C73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445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E8AD0-8629-2F4E-B4BC-44EF1125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FCD4CD-53D8-154C-95A4-D5EB5759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AD816B-6F1C-3740-A881-2A9CA2A0A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90E038-78D2-C543-AA00-ADB21DEF6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4DA036-66A3-F148-A957-05D18C5FA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1D79E1-132F-334D-B1E0-A3C8B08F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FC5C-B301-C849-89D6-7467770338A6}" type="datetime1">
              <a:rPr kumimoji="1" lang="zh-CN" altLang="en-US" smtClean="0"/>
              <a:t>2021/4/8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CAFB97-C034-124E-A2CC-DE13D129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B3DAE0-B1B8-F542-B0D5-AB0A5F6B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310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3D260-D316-8B44-97B7-19E309C5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34D878-4488-E540-8D51-C0127D7F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B86B-B0A4-DF47-8F8F-9A8263402C82}" type="datetime1">
              <a:rPr kumimoji="1" lang="zh-CN" altLang="en-US" smtClean="0"/>
              <a:t>2021/4/8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E582DF-608D-1845-A695-EAD66B92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7C3579-D703-3F4C-9F25-B5F3C1B7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465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FD6ED-0B12-2346-AD27-DB5C8171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279D-8514-674D-9B8A-0C3572E9C912}" type="datetime1">
              <a:rPr kumimoji="1" lang="zh-CN" altLang="en-US" smtClean="0"/>
              <a:t>2021/4/8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47D752-2E70-D944-8EAF-648FAE46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2B654C-26B2-3A4C-863D-DDA03EA1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10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C929A-FD40-B642-982E-C0DA4E57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C2A23-5327-0043-BC4A-AB884F91F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19B6A8-7A6B-8F4B-8E60-66CFC5357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521183-EEAB-7544-A569-733EEBCB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E63D-82FD-5A4B-A074-2490653C2491}" type="datetime1">
              <a:rPr kumimoji="1" lang="zh-CN" altLang="en-US" smtClean="0"/>
              <a:t>2021/4/8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0C317-BC71-A749-BAB7-BBD6453B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D637D6-DB82-CB4B-90BA-68B480C2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882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14B22-5B13-6245-A60D-79C069C8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6DD8DC-2B47-6D46-868A-933ED236A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59F9E6-ED71-0847-9F1B-4E4124F18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D16336-6B5F-F847-BAB7-9669C617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529F4-15CC-F644-A018-0EC935AC3153}" type="datetime1">
              <a:rPr kumimoji="1" lang="zh-CN" altLang="en-US" smtClean="0"/>
              <a:t>2021/4/8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08D10-1CED-0044-A056-EC1CC3F2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CF4CD-2D85-184A-A2F5-0315AEDD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18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0C5CBF-F5A0-524A-BCA7-F6AA3371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C7C1B-641E-3A4E-888B-9391CB5A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第一</a:t>
            </a:r>
            <a:endParaRPr kumimoji="1" lang="en-US" altLang="zh-CN" dirty="0"/>
          </a:p>
          <a:p>
            <a:r>
              <a:rPr kumimoji="1" lang="zh-CN" altLang="en-US" dirty="0"/>
              <a:t>第二</a:t>
            </a:r>
            <a:endParaRPr kumimoji="1" lang="en-US" altLang="zh-CN" dirty="0"/>
          </a:p>
          <a:p>
            <a:r>
              <a:rPr kumimoji="1" lang="zh-CN" altLang="en-US" dirty="0"/>
              <a:t>第三</a:t>
            </a:r>
            <a:endParaRPr kumimoji="1" lang="en-US" altLang="zh-CN" dirty="0"/>
          </a:p>
          <a:p>
            <a:r>
              <a:rPr kumimoji="1" lang="zh-CN" altLang="en-US" dirty="0"/>
              <a:t>第四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CADF1-1709-444C-B9F5-95347B83B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7A511-8F1C-AB42-A849-9D0FEFE624FD}" type="datetime1">
              <a:rPr kumimoji="1" lang="zh-CN" altLang="en-US" smtClean="0"/>
              <a:t>2021/4/8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CEEED-A8CE-9948-A41C-5E7E80065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9C749-665C-8349-94D2-F6D465B6D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77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j-ea"/>
          <a:ea typeface="+mj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42357-60E1-7141-A130-E46098CF2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86959"/>
            <a:ext cx="12191999" cy="1939510"/>
          </a:xfrm>
          <a:solidFill>
            <a:srgbClr val="002060"/>
          </a:solidFill>
        </p:spPr>
        <p:txBody>
          <a:bodyPr anchor="ctr">
            <a:normAutofit/>
          </a:bodyPr>
          <a:lstStyle/>
          <a:p>
            <a:r>
              <a:rPr kumimoji="1" lang="zh-CN" altLang="en-US" sz="3600" dirty="0">
                <a:solidFill>
                  <a:srgbClr val="FFC000"/>
                </a:solidFill>
              </a:rPr>
              <a:t>组会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3D7781-29E6-214D-95C6-41546FECF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3255264"/>
            <a:ext cx="10166430" cy="2002536"/>
          </a:xfrm>
        </p:spPr>
        <p:txBody>
          <a:bodyPr>
            <a:normAutofit/>
          </a:bodyPr>
          <a:lstStyle/>
          <a:p>
            <a:endParaRPr kumimoji="1"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屈原斌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000" b="1" dirty="0"/>
              <a:t>ybqu@cnu.edu.cn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首都师范大学</a:t>
            </a:r>
            <a:endParaRPr kumimoji="1" lang="en-US" altLang="zh-CN" sz="2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2866D-E8E3-4B42-B89D-683A6042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2288-F197-A548-9996-FE5E03972E94}" type="datetime1">
              <a:rPr kumimoji="1" lang="zh-CN" altLang="en-US" smtClean="0"/>
              <a:t>2021/4/8</a:t>
            </a:fld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2DEECE-4446-2D4C-89FF-7F397F2C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89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英文 </a:t>
            </a:r>
            <a:r>
              <a:rPr kumimoji="1" lang="en-US" altLang="zh-CN" dirty="0"/>
              <a:t>baseline </a:t>
            </a:r>
            <a:r>
              <a:rPr kumimoji="1" lang="zh-CN" altLang="en-US" dirty="0"/>
              <a:t>实验</a:t>
            </a:r>
            <a:endParaRPr kumimoji="1" lang="en-US" altLang="zh-CN" dirty="0"/>
          </a:p>
          <a:p>
            <a:r>
              <a:rPr kumimoji="1" lang="zh-CN" altLang="en-US" dirty="0"/>
              <a:t>标题</a:t>
            </a:r>
            <a:r>
              <a:rPr kumimoji="1" lang="en-US" altLang="zh-CN" dirty="0"/>
              <a:t>-</a:t>
            </a:r>
            <a:r>
              <a:rPr kumimoji="1" lang="zh-CN" altLang="en-US" dirty="0"/>
              <a:t>正文匹配识别</a:t>
            </a:r>
            <a:endParaRPr kumimoji="1" lang="en-US" altLang="zh-CN" dirty="0"/>
          </a:p>
          <a:p>
            <a:r>
              <a:rPr kumimoji="1" lang="zh-CN" altLang="en-US" dirty="0"/>
              <a:t>成语古诗文检错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2021/4/8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72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英文离题</a:t>
            </a:r>
            <a:r>
              <a:rPr kumimoji="1" lang="en-US" altLang="zh-CN" dirty="0"/>
              <a:t>Baseline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2021/4/8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4B262C-AF94-402E-9745-740F2373BAA6}"/>
              </a:ext>
            </a:extLst>
          </p:cNvPr>
          <p:cNvSpPr txBox="1"/>
          <p:nvPr/>
        </p:nvSpPr>
        <p:spPr>
          <a:xfrm>
            <a:off x="838200" y="1522719"/>
            <a:ext cx="10515600" cy="198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数据集：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ICLE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数据集，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13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个主题共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830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篇作文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实验更新（五折交叉验证）：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回归：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2.0-4.0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档作文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分类：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2.0-3.5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档的作文划分为离题，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4.0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档作文划分为切题，离题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切题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=1:1</a:t>
            </a:r>
            <a:endParaRPr kumimoji="1" lang="zh-CN" alt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D85BC91B-5378-4D42-9300-37722EDBE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856408"/>
              </p:ext>
            </p:extLst>
          </p:nvPr>
        </p:nvGraphicFramePr>
        <p:xfrm>
          <a:off x="932873" y="3557137"/>
          <a:ext cx="57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36725453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0163812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4759634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2856964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4459505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547546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207485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80326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score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1.0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1.5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2.0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2.5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3.0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3.5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4.0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68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作文数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44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105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230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443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205841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79021375-0215-4C29-AE9A-2818AC250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535299"/>
              </p:ext>
            </p:extLst>
          </p:nvPr>
        </p:nvGraphicFramePr>
        <p:xfrm>
          <a:off x="932873" y="4667974"/>
          <a:ext cx="655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443521729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380335932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44985334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936193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744623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49139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PC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1089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论文指标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0.488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0.348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0.197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0.360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53341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复现指标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Epsilon_SVR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0.5289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0.3319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0.2473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0.2628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6832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Nu-SVR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0.5940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0.3488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0.2346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0.2146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0370656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0164CF9-D5D9-4A04-B3CD-950BA904A87E}"/>
              </a:ext>
            </a:extLst>
          </p:cNvPr>
          <p:cNvSpPr txBox="1"/>
          <p:nvPr/>
        </p:nvSpPr>
        <p:spPr>
          <a:xfrm>
            <a:off x="2925450" y="4324458"/>
            <a:ext cx="1774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表</a:t>
            </a:r>
            <a:r>
              <a:rPr lang="en-US" altLang="zh-CN" sz="1200" dirty="0"/>
              <a:t>1.</a:t>
            </a:r>
            <a:r>
              <a:rPr lang="zh-CN" altLang="en-US" sz="1200" dirty="0"/>
              <a:t> </a:t>
            </a:r>
            <a:r>
              <a:rPr lang="en-US" altLang="zh-CN" sz="1200" dirty="0"/>
              <a:t>ICLE</a:t>
            </a:r>
            <a:r>
              <a:rPr lang="zh-CN" altLang="en-US" sz="1200" dirty="0"/>
              <a:t>各档作文分布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6B603F0-F84C-46EC-BD19-67501DD3BC5E}"/>
              </a:ext>
            </a:extLst>
          </p:cNvPr>
          <p:cNvSpPr txBox="1"/>
          <p:nvPr/>
        </p:nvSpPr>
        <p:spPr>
          <a:xfrm>
            <a:off x="2788392" y="6243492"/>
            <a:ext cx="2048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表</a:t>
            </a:r>
            <a:r>
              <a:rPr lang="en-US" altLang="zh-CN" sz="1200" dirty="0"/>
              <a:t>2.</a:t>
            </a:r>
            <a:r>
              <a:rPr lang="zh-CN" altLang="en-US" sz="1200" dirty="0"/>
              <a:t> 回归方案复现实验结果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30C03B-0AD2-481C-A7A8-E3AF86D94EB3}"/>
              </a:ext>
            </a:extLst>
          </p:cNvPr>
          <p:cNvSpPr txBox="1"/>
          <p:nvPr/>
        </p:nvSpPr>
        <p:spPr>
          <a:xfrm>
            <a:off x="8610600" y="4924622"/>
            <a:ext cx="2971800" cy="109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结论：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未复现论文指标，基本都预测到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3.0-4.0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档</a:t>
            </a:r>
          </a:p>
        </p:txBody>
      </p:sp>
    </p:spTree>
    <p:extLst>
      <p:ext uri="{BB962C8B-B14F-4D97-AF65-F5344CB8AC3E}">
        <p14:creationId xmlns:p14="http://schemas.microsoft.com/office/powerpoint/2010/main" val="19460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英文离题</a:t>
            </a:r>
            <a:r>
              <a:rPr kumimoji="1" lang="en-US" altLang="zh-CN" dirty="0"/>
              <a:t>Baseline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2021/4/8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77C1F9E-B5F1-4C32-98A2-EBC58C756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059098"/>
              </p:ext>
            </p:extLst>
          </p:nvPr>
        </p:nvGraphicFramePr>
        <p:xfrm>
          <a:off x="1126445" y="1690688"/>
          <a:ext cx="9939111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754111166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305446918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225828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1350371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7712107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256072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3980041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02760767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99399809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离题（</a:t>
                      </a:r>
                      <a:r>
                        <a:rPr lang="en-US" altLang="zh-CN" sz="1400" dirty="0"/>
                        <a:t>score=2.0-3.5</a:t>
                      </a:r>
                      <a:r>
                        <a:rPr lang="zh-CN" altLang="en-US" sz="1400" dirty="0"/>
                        <a:t>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切题（</a:t>
                      </a:r>
                      <a:r>
                        <a:rPr lang="en-US" altLang="zh-CN" sz="1400" dirty="0"/>
                        <a:t>score=4.0</a:t>
                      </a:r>
                      <a:r>
                        <a:rPr lang="zh-CN" altLang="en-US" sz="1400" dirty="0"/>
                        <a:t>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815223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Accuracy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Precision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Recall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F1-score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Precision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Recall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F1-score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087569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Baseline</a:t>
                      </a:r>
                      <a:r>
                        <a:rPr lang="zh-CN" altLang="en-US" sz="1400" dirty="0"/>
                        <a:t>特征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c-SVC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0.5470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0.1180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0.1000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0.1083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0.5519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0.9468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0.6894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44529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nu-SVC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0.5916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0.5712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0.5018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0.5319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0.6077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0.6725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0.6367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685569"/>
                  </a:ext>
                </a:extLst>
              </a:tr>
              <a:tr h="28800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分类模型</a:t>
                      </a:r>
                      <a:r>
                        <a:rPr lang="en-US" altLang="zh-CN" sz="1400" dirty="0"/>
                        <a:t>HT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Lstm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0.5355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0.5787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0.0938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0.1507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0.5383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0.9227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0.6791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41879889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Bert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0.5395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0.7612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0.1669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0.1896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0.5437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0.8712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0.6528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61797549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Bert(+whitening)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0.5048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0.4775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0.3107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0.3200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0.5315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0.6824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0.5728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127521047"/>
                  </a:ext>
                </a:extLst>
              </a:tr>
              <a:tr h="28800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生成模型</a:t>
                      </a:r>
                      <a:r>
                        <a:rPr lang="en-US" altLang="zh-CN" sz="1400" dirty="0"/>
                        <a:t>HT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Lstm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0.5503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0.5480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0.4272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0.4454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0.5718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0.6619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0.5934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632086859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Bert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0.5434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0.6301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0.1820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0.2438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0.5467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0.8612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0.6640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1214230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Bert(+whitening)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0.5313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0.4996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0.2970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0.3648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0.5459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0.7381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0.6254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88684533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E2451731-B679-48F7-BBDB-F320114970F0}"/>
              </a:ext>
            </a:extLst>
          </p:cNvPr>
          <p:cNvSpPr txBox="1"/>
          <p:nvPr/>
        </p:nvSpPr>
        <p:spPr>
          <a:xfrm>
            <a:off x="1126445" y="5167312"/>
            <a:ext cx="9939111" cy="753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结论：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使用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baseline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特征时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nu-SVC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指标最优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EB7AD78-3B83-4672-84DE-205D52BB02A4}"/>
              </a:ext>
            </a:extLst>
          </p:cNvPr>
          <p:cNvSpPr txBox="1"/>
          <p:nvPr/>
        </p:nvSpPr>
        <p:spPr>
          <a:xfrm>
            <a:off x="5225409" y="4764409"/>
            <a:ext cx="1741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表</a:t>
            </a:r>
            <a:r>
              <a:rPr lang="en-US" altLang="zh-CN" sz="1200" dirty="0"/>
              <a:t>3.</a:t>
            </a:r>
            <a:r>
              <a:rPr lang="zh-CN" altLang="en-US" sz="1200" dirty="0"/>
              <a:t> 分类方案实验结果</a:t>
            </a:r>
          </a:p>
        </p:txBody>
      </p:sp>
    </p:spTree>
    <p:extLst>
      <p:ext uri="{BB962C8B-B14F-4D97-AF65-F5344CB8AC3E}">
        <p14:creationId xmlns:p14="http://schemas.microsoft.com/office/powerpoint/2010/main" val="261565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英文生成模型更新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2021/4/8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8353D2-7E2A-409D-B8EB-B36840D323EF}"/>
              </a:ext>
            </a:extLst>
          </p:cNvPr>
          <p:cNvSpPr txBox="1"/>
          <p:nvPr/>
        </p:nvSpPr>
        <p:spPr>
          <a:xfrm>
            <a:off x="838200" y="1522719"/>
            <a:ext cx="10515600" cy="2749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爬取英文作文数据集：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共爬取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2267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篇作文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在生成模型上微调：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验证工作：如下图（英文数据集上验证使用</a:t>
            </a:r>
            <a:r>
              <a:rPr kumimoji="1" lang="en-US" altLang="zh-CN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ht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是否优于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baseline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特征）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EA4505-943B-4A3E-8930-C63559380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666" y="4271998"/>
            <a:ext cx="5666667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6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B2BC16F-EF1A-4697-98D5-C2754BCA0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026219"/>
              </p:ext>
            </p:extLst>
          </p:nvPr>
        </p:nvGraphicFramePr>
        <p:xfrm>
          <a:off x="2032001" y="1889860"/>
          <a:ext cx="8127999" cy="3255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823430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61435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400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计划项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具体任务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备注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333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成语古诗文检错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完成指标 </a:t>
                      </a:r>
                      <a:r>
                        <a:rPr lang="en-US" altLang="zh-CN" dirty="0"/>
                        <a:t>– F1:0.8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13</a:t>
                      </a:r>
                      <a:r>
                        <a:rPr lang="zh-CN" altLang="en-US" dirty="0"/>
                        <a:t>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346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dirty="0"/>
                        <a:t>离题检测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中文：</a:t>
                      </a:r>
                      <a:endParaRPr lang="en-US" altLang="zh-CN" dirty="0"/>
                    </a:p>
                    <a:p>
                      <a:pPr marL="742950" lvl="1" indent="-285750" algn="l">
                        <a:lnSpc>
                          <a:spcPct val="125000"/>
                        </a:lnSpc>
                        <a:buFont typeface="Wingdings" panose="05000000000000000000" pitchFamily="2" charset="2"/>
                        <a:buChar char="p"/>
                      </a:pPr>
                      <a:r>
                        <a:rPr lang="zh-CN" altLang="en-US" dirty="0"/>
                        <a:t>测试集</a:t>
                      </a:r>
                      <a:endParaRPr lang="en-US" altLang="zh-CN" dirty="0"/>
                    </a:p>
                    <a:p>
                      <a:pPr marL="742950" lvl="1" indent="-285750" algn="l">
                        <a:lnSpc>
                          <a:spcPct val="125000"/>
                        </a:lnSpc>
                        <a:buFont typeface="Wingdings" panose="05000000000000000000" pitchFamily="2" charset="2"/>
                        <a:buChar char="p"/>
                      </a:pPr>
                      <a:r>
                        <a:rPr lang="zh-CN" altLang="en-US" dirty="0"/>
                        <a:t>范文集</a:t>
                      </a:r>
                      <a:endParaRPr lang="en-US" altLang="zh-CN" dirty="0"/>
                    </a:p>
                    <a:p>
                      <a:pPr marL="742950" lvl="1" indent="-285750" algn="l">
                        <a:lnSpc>
                          <a:spcPct val="125000"/>
                        </a:lnSpc>
                        <a:buFont typeface="Wingdings" panose="05000000000000000000" pitchFamily="2" charset="2"/>
                        <a:buChar char="p"/>
                      </a:pPr>
                      <a:r>
                        <a:rPr lang="zh-CN" altLang="en-US" dirty="0"/>
                        <a:t>评价方式</a:t>
                      </a:r>
                      <a:endParaRPr lang="en-US" altLang="zh-CN" dirty="0"/>
                    </a:p>
                    <a:p>
                      <a:pPr marL="285750" indent="-285750" algn="l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英文：使用神经网络做回归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dirty="0"/>
                        <a:t>中文：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30</a:t>
                      </a:r>
                      <a:r>
                        <a:rPr lang="zh-CN" altLang="en-US" dirty="0"/>
                        <a:t>日</a:t>
                      </a:r>
                      <a:endParaRPr lang="en-US" altLang="zh-CN" dirty="0"/>
                    </a:p>
                    <a:p>
                      <a:pPr algn="ctr">
                        <a:lnSpc>
                          <a:spcPct val="125000"/>
                        </a:lnSpc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94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dirty="0"/>
                        <a:t>小样本学习整理报告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25000"/>
                        </a:lnSpc>
                        <a:buFont typeface="Arial" panose="020B0604020202020204" pitchFamily="34" charset="0"/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3475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6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实验室中文PPT模板" id="{2BEB2337-02B1-D34D-A7AF-15FEE997FD5A}" vid="{3A33E98D-568A-1741-A7A2-CFA4E510488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实验室中文PPT模板</Template>
  <TotalTime>3725</TotalTime>
  <Words>414</Words>
  <Application>Microsoft Office PowerPoint</Application>
  <PresentationFormat>宽屏</PresentationFormat>
  <Paragraphs>176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微软雅黑</vt:lpstr>
      <vt:lpstr>Arial</vt:lpstr>
      <vt:lpstr>Times New Roman</vt:lpstr>
      <vt:lpstr>Wingdings</vt:lpstr>
      <vt:lpstr>Office 主题​​</vt:lpstr>
      <vt:lpstr>组会</vt:lpstr>
      <vt:lpstr>上周工作</vt:lpstr>
      <vt:lpstr>英文离题Baseline</vt:lpstr>
      <vt:lpstr>英文离题Baseline</vt:lpstr>
      <vt:lpstr>英文生成模型更新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中文PPT模板</dc:title>
  <dc:creator>Qu yuanbin</dc:creator>
  <cp:lastModifiedBy>Qu yuanbin</cp:lastModifiedBy>
  <cp:revision>1142</cp:revision>
  <cp:lastPrinted>2020-10-20T06:37:41Z</cp:lastPrinted>
  <dcterms:created xsi:type="dcterms:W3CDTF">2020-10-30T08:06:32Z</dcterms:created>
  <dcterms:modified xsi:type="dcterms:W3CDTF">2021-04-08T05:49:23Z</dcterms:modified>
</cp:coreProperties>
</file>