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38" r:id="rId4"/>
    <p:sldId id="345" r:id="rId5"/>
    <p:sldId id="337" r:id="rId6"/>
    <p:sldId id="329" r:id="rId7"/>
    <p:sldId id="339" r:id="rId8"/>
    <p:sldId id="343" r:id="rId9"/>
    <p:sldId id="324" r:id="rId10"/>
    <p:sldId id="34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4" d="100"/>
          <a:sy n="74" d="100"/>
        </p:scale>
        <p:origin x="51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03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8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92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9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05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6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2021/3/26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46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离题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不离题</a:t>
            </a:r>
            <a:r>
              <a:rPr kumimoji="1" lang="en-US" altLang="zh-CN" sz="2000" dirty="0"/>
              <a:t>=1542:59560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1:38.6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zh-CN" altLang="en-US" sz="2000" dirty="0"/>
              <a:t>实验方案：</a:t>
            </a:r>
            <a:endParaRPr kumimoji="1" lang="en-US" altLang="zh-CN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1554123" y="5356880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方案一（基于题目排序方法）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97D770-FF79-416C-90DA-B72DEFFB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" y="3353789"/>
            <a:ext cx="5932447" cy="180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66C8A3-C8FA-4316-A8AF-879A7BB5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75" y="3353789"/>
            <a:ext cx="5284105" cy="180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ABA5C28-F464-46A3-BCE0-5E21BFFC39F0}"/>
              </a:ext>
            </a:extLst>
          </p:cNvPr>
          <p:cNvSpPr txBox="1"/>
          <p:nvPr/>
        </p:nvSpPr>
        <p:spPr>
          <a:xfrm>
            <a:off x="7584160" y="5357602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方案二（基于相似度方法）</a:t>
            </a:r>
          </a:p>
        </p:txBody>
      </p:sp>
    </p:spTree>
    <p:extLst>
      <p:ext uri="{BB962C8B-B14F-4D97-AF65-F5344CB8AC3E}">
        <p14:creationId xmlns:p14="http://schemas.microsoft.com/office/powerpoint/2010/main" val="25692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中文离题实验更新</a:t>
            </a:r>
            <a:endParaRPr kumimoji="1" lang="en-US" altLang="zh-CN" dirty="0"/>
          </a:p>
          <a:p>
            <a:r>
              <a:rPr kumimoji="1" lang="zh-CN" altLang="en-US" dirty="0"/>
              <a:t>古诗文谚语数据爬取</a:t>
            </a:r>
            <a:endParaRPr kumimoji="1" lang="en-US" altLang="zh-CN" dirty="0"/>
          </a:p>
          <a:p>
            <a:r>
              <a:rPr kumimoji="1" lang="zh-CN" altLang="en-US" dirty="0"/>
              <a:t>成语检错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中文生成模型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聚类数据：测试集中全部切题作文，共</a:t>
            </a:r>
            <a:r>
              <a:rPr kumimoji="1" lang="en-US" altLang="zh-CN" sz="2000" dirty="0"/>
              <a:t>59560</a:t>
            </a:r>
            <a:r>
              <a:rPr kumimoji="1" lang="zh-CN" altLang="en-US" sz="2000" dirty="0"/>
              <a:t>篇</a:t>
            </a:r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2580164" y="427732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DF44D-17FF-4E44-901C-92AB31916049}"/>
              </a:ext>
            </a:extLst>
          </p:cNvPr>
          <p:cNvSpPr txBox="1"/>
          <p:nvPr/>
        </p:nvSpPr>
        <p:spPr>
          <a:xfrm>
            <a:off x="838200" y="5400745"/>
            <a:ext cx="107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增加数据集后模型指标有提升，生成效果整体比之前较好</a:t>
            </a:r>
            <a:endParaRPr lang="en-US" altLang="zh-CN" dirty="0"/>
          </a:p>
        </p:txBody>
      </p:sp>
      <p:graphicFrame>
        <p:nvGraphicFramePr>
          <p:cNvPr id="7" name="表格 11">
            <a:extLst>
              <a:ext uri="{FF2B5EF4-FFF2-40B4-BE49-F238E27FC236}">
                <a16:creationId xmlns:a16="http://schemas.microsoft.com/office/drawing/2014/main" id="{FD423BEF-4C4A-4D77-ACC5-755956036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74751"/>
              </p:ext>
            </p:extLst>
          </p:nvPr>
        </p:nvGraphicFramePr>
        <p:xfrm>
          <a:off x="525173" y="2760628"/>
          <a:ext cx="6696000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307587466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124097186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99928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生成指标（</a:t>
                      </a:r>
                      <a:r>
                        <a:rPr lang="en-US" altLang="zh-CN" dirty="0" err="1"/>
                        <a:t>Rouge_L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聚类指标（</a:t>
                      </a:r>
                      <a:r>
                        <a:rPr lang="en-US" altLang="zh-CN" dirty="0" err="1"/>
                        <a:t>purity_score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29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Bertabs_6w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0.2043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8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Bertabs_80w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0.2743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31903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1D5E0536-C6B9-456E-9249-2E26088F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30" y="1690688"/>
            <a:ext cx="4293568" cy="34516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7E9DC3A-4253-4A6A-B9AA-1D7FD142C50C}"/>
              </a:ext>
            </a:extLst>
          </p:cNvPr>
          <p:cNvSpPr txBox="1"/>
          <p:nvPr/>
        </p:nvSpPr>
        <p:spPr>
          <a:xfrm>
            <a:off x="8974668" y="5189045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生成结果对比</a:t>
            </a:r>
          </a:p>
        </p:txBody>
      </p:sp>
    </p:spTree>
    <p:extLst>
      <p:ext uri="{BB962C8B-B14F-4D97-AF65-F5344CB8AC3E}">
        <p14:creationId xmlns:p14="http://schemas.microsoft.com/office/powerpoint/2010/main" val="28180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中文生成模型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聚类数据集：全部测试数据，共</a:t>
            </a:r>
            <a:r>
              <a:rPr kumimoji="1" lang="en-US" altLang="zh-CN" sz="2000" dirty="0"/>
              <a:t>61102</a:t>
            </a:r>
            <a:r>
              <a:rPr kumimoji="1" lang="zh-CN" altLang="en-US" sz="2000" dirty="0"/>
              <a:t>篇</a:t>
            </a:r>
            <a:endParaRPr kumimoji="1"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E85184-2ACA-48CB-ACF0-B64E736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25" y="2472541"/>
            <a:ext cx="4138478" cy="40209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0B8C0F-4706-4409-8E9E-678C8CC0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2541"/>
            <a:ext cx="4063872" cy="39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中文离题实验更新（方案一）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593B5118-DA1C-4038-AEB3-C38C19B4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86405"/>
              </p:ext>
            </p:extLst>
          </p:nvPr>
        </p:nvGraphicFramePr>
        <p:xfrm>
          <a:off x="905100" y="1384031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535896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254000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59716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847203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309481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7113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92166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065610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8798808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分类模型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离题</a:t>
                      </a:r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切题</a:t>
                      </a:r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920437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F1-score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F1-score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76130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HABiLstm</a:t>
                      </a:r>
                      <a:endParaRPr lang="zh-CN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508292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0.1542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0.2292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0.9531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0314112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半命题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0.2453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0.4364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0.8793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0.9193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92990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0.1368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0.2968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0.9198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42532672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0.3234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0.9498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8539017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0.9364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730733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半命题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0.4707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0.2094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0.8734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2760659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0.3542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0.8002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36108382"/>
                  </a:ext>
                </a:extLst>
              </a:tr>
            </a:tbl>
          </a:graphicData>
        </a:graphic>
      </p:graphicFrame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508BCC76-F5A9-43EC-A3F9-AA5D76745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52723"/>
              </p:ext>
            </p:extLst>
          </p:nvPr>
        </p:nvGraphicFramePr>
        <p:xfrm>
          <a:off x="905100" y="4147846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535896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254000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59716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847203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309481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7113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92166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065610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8798808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生成模型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离题</a:t>
                      </a:r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切题</a:t>
                      </a:r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920437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F1-score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F1-score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76130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0.1288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0.9884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508292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0.0498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0.0883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0.6868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0314112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半命题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0.0813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0.1384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0.6885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92990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0.0951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0.9596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0.6903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42532672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0.2774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0.9044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8539017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0.1380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0.8535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0.9014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730733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半命题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0.7522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0.8220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2760659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0.4026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0.1222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0.8161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3610838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0D43609-5D3B-4B8A-AF55-A609E7F257E2}"/>
              </a:ext>
            </a:extLst>
          </p:cNvPr>
          <p:cNvSpPr txBox="1"/>
          <p:nvPr/>
        </p:nvSpPr>
        <p:spPr>
          <a:xfrm>
            <a:off x="7985304" y="136525"/>
            <a:ext cx="399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离题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不离题</a:t>
            </a:r>
            <a:r>
              <a:rPr kumimoji="1" lang="en-US" altLang="zh-CN" sz="1800" dirty="0"/>
              <a:t>=1542:59560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1:38.6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E2B612-A33D-4259-9644-FC8626DB447E}"/>
              </a:ext>
            </a:extLst>
          </p:cNvPr>
          <p:cNvSpPr txBox="1"/>
          <p:nvPr/>
        </p:nvSpPr>
        <p:spPr>
          <a:xfrm>
            <a:off x="9462798" y="5040671"/>
            <a:ext cx="236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命题作文指标优于半命题作文</a:t>
            </a:r>
          </a:p>
        </p:txBody>
      </p:sp>
    </p:spTree>
    <p:extLst>
      <p:ext uri="{BB962C8B-B14F-4D97-AF65-F5344CB8AC3E}">
        <p14:creationId xmlns:p14="http://schemas.microsoft.com/office/powerpoint/2010/main" val="261565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5006599" y="4067519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单个题目下数据构成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96D25D-F1F5-4867-81A8-3070FB3E6D35}"/>
                  </a:ext>
                </a:extLst>
              </p:cNvPr>
              <p:cNvSpPr txBox="1"/>
              <p:nvPr/>
            </p:nvSpPr>
            <p:spPr>
              <a:xfrm>
                <a:off x="838200" y="1522719"/>
                <a:ext cx="90027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构造离题数据集（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𝐷𝑎𝑡𝑎𝑠𝑒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）：</a:t>
                </a:r>
                <a:endParaRPr kumimoji="1"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共</a:t>
                </a:r>
                <a:r>
                  <a:rPr kumimoji="1"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25</a:t>
                </a:r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个题目，每个题目下</a:t>
                </a:r>
                <a:r>
                  <a:rPr kumimoji="1"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50</a:t>
                </a:r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篇作文，离题</a:t>
                </a:r>
                <a:r>
                  <a:rPr kumimoji="1"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切题</a:t>
                </a:r>
                <a:r>
                  <a:rPr kumimoji="1"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=1:1</a:t>
                </a:r>
                <a:r>
                  <a:rPr kumimoji="1" lang="zh-CN" altLang="en-US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，数据构成见下表</a:t>
                </a:r>
                <a:endParaRPr kumimoji="1"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kumimoji="1"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96D25D-F1F5-4867-81A8-3070FB3E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2719"/>
                <a:ext cx="9002786" cy="1015663"/>
              </a:xfrm>
              <a:prstGeom prst="rect">
                <a:avLst/>
              </a:prstGeom>
              <a:blipFill>
                <a:blip r:embed="rId3"/>
                <a:stretch>
                  <a:fillRect l="-610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55F38B7-B0D3-4EBE-AB95-8E181992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27295"/>
              </p:ext>
            </p:extLst>
          </p:nvPr>
        </p:nvGraphicFramePr>
        <p:xfrm>
          <a:off x="3126000" y="2754528"/>
          <a:ext cx="59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6843865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6078658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33085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数据来源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切题作文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r>
                        <a:rPr lang="zh-CN" altLang="en-US" dirty="0"/>
                        <a:t>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智学一二类卷作文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5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离题作文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r>
                        <a:rPr lang="zh-CN" altLang="en-US" dirty="0"/>
                        <a:t>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乐乐课堂作文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71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83596"/>
              </p:ext>
            </p:extLst>
          </p:nvPr>
        </p:nvGraphicFramePr>
        <p:xfrm>
          <a:off x="1837182" y="2062642"/>
          <a:ext cx="8517640" cy="325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64">
                  <a:extLst>
                    <a:ext uri="{9D8B030D-6E8A-4147-A177-3AD203B41FA5}">
                      <a16:colId xmlns:a16="http://schemas.microsoft.com/office/drawing/2014/main" val="227335125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1845560207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195427"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分类模型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0.8078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0.5566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0.6785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0.3995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0.9497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0.9129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0.7436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0.8056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生成模型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Lstm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0.8683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0.7712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0.7180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0.9053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074126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0.7398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5777141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doc2vec</a:t>
                      </a: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0.8130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3208188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0.8085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0.7018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999314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30DD18-EE61-46AB-B41D-46A453FAE938}"/>
                  </a:ext>
                </a:extLst>
              </p:cNvPr>
              <p:cNvSpPr txBox="1"/>
              <p:nvPr/>
            </p:nvSpPr>
            <p:spPr>
              <a:xfrm>
                <a:off x="4745727" y="5377648"/>
                <a:ext cx="2700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4.1 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方案一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𝐷𝑎𝑡𝑎𝑠𝑒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指标更新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30DD18-EE61-46AB-B41D-46A453FA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27" y="5377648"/>
                <a:ext cx="2700547" cy="307777"/>
              </a:xfrm>
              <a:prstGeom prst="rect">
                <a:avLst/>
              </a:prstGeom>
              <a:blipFill>
                <a:blip r:embed="rId3"/>
                <a:stretch>
                  <a:fillRect l="-676" t="-5882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方案一：基于题目排序方法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B00D96-50A6-4A9C-94F7-465A33D0FCA5}"/>
              </a:ext>
            </a:extLst>
          </p:cNvPr>
          <p:cNvSpPr txBox="1"/>
          <p:nvPr/>
        </p:nvSpPr>
        <p:spPr>
          <a:xfrm>
            <a:off x="1837186" y="5607406"/>
            <a:ext cx="8517636" cy="10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简单离题作文识别效果较好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分类模型指标较优</a:t>
            </a: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96D25D-F1F5-4867-81A8-3070FB3E6D35}"/>
              </a:ext>
            </a:extLst>
          </p:cNvPr>
          <p:cNvSpPr txBox="1"/>
          <p:nvPr/>
        </p:nvSpPr>
        <p:spPr>
          <a:xfrm>
            <a:off x="838200" y="152271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方案二：基于相似度方法</a:t>
            </a:r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CBBFF81D-9AEC-43D0-915E-38127C1BD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93399"/>
              </p:ext>
            </p:extLst>
          </p:nvPr>
        </p:nvGraphicFramePr>
        <p:xfrm>
          <a:off x="1837180" y="2037235"/>
          <a:ext cx="8517640" cy="325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64">
                  <a:extLst>
                    <a:ext uri="{9D8B030D-6E8A-4147-A177-3AD203B41FA5}">
                      <a16:colId xmlns:a16="http://schemas.microsoft.com/office/drawing/2014/main" val="227335125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1845560207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851764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195427"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分类模型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0.6265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0.4776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0.8034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0.8185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0.8289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生成模型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Lstm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0.8886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0.8565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0.7996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0.6244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074126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0.7699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0.5966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5777141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doc2vec</a:t>
                      </a: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0.8365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3208188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0.8001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0.7194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0.6858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999314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77E3A7-7411-49DA-8DF2-595B9D368437}"/>
                  </a:ext>
                </a:extLst>
              </p:cNvPr>
              <p:cNvSpPr txBox="1"/>
              <p:nvPr/>
            </p:nvSpPr>
            <p:spPr>
              <a:xfrm>
                <a:off x="4745727" y="5351892"/>
                <a:ext cx="267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4.2 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方案二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𝐷𝑎𝑡𝑎𝑠𝑒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指标更新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77E3A7-7411-49DA-8DF2-595B9D36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27" y="5351892"/>
                <a:ext cx="2679708" cy="307777"/>
              </a:xfrm>
              <a:prstGeom prst="rect">
                <a:avLst/>
              </a:prstGeom>
              <a:blipFill>
                <a:blip r:embed="rId3"/>
                <a:stretch>
                  <a:fillRect l="-682" t="-6000" r="-909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C084F03-FAEB-4C82-9EB1-B38BFB303386}"/>
              </a:ext>
            </a:extLst>
          </p:cNvPr>
          <p:cNvSpPr txBox="1"/>
          <p:nvPr/>
        </p:nvSpPr>
        <p:spPr>
          <a:xfrm>
            <a:off x="1837186" y="5671796"/>
            <a:ext cx="8517636" cy="74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简单离题作文识别效果较好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84455"/>
              </p:ext>
            </p:extLst>
          </p:nvPr>
        </p:nvGraphicFramePr>
        <p:xfrm>
          <a:off x="2032001" y="2490224"/>
          <a:ext cx="8127999" cy="11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中文测试集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离题工作对接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回归方案更新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3558</TotalTime>
  <Words>770</Words>
  <Application>Microsoft Office PowerPoint</Application>
  <PresentationFormat>宽屏</PresentationFormat>
  <Paragraphs>430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中文生成模型</vt:lpstr>
      <vt:lpstr>中文生成模型</vt:lpstr>
      <vt:lpstr>中文离题实验更新（方案一）</vt:lpstr>
      <vt:lpstr>中文离题实验更新</vt:lpstr>
      <vt:lpstr>英文离题实验更新</vt:lpstr>
      <vt:lpstr>英文离题实验更新</vt:lpstr>
      <vt:lpstr>下周计划</vt:lpstr>
      <vt:lpstr>中文离题实验更新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1089</cp:revision>
  <cp:lastPrinted>2020-10-20T06:37:41Z</cp:lastPrinted>
  <dcterms:created xsi:type="dcterms:W3CDTF">2020-10-30T08:06:32Z</dcterms:created>
  <dcterms:modified xsi:type="dcterms:W3CDTF">2021-03-26T04:45:22Z</dcterms:modified>
</cp:coreProperties>
</file>