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9" r:id="rId5"/>
    <p:sldId id="270" r:id="rId6"/>
    <p:sldId id="267" r:id="rId7"/>
    <p:sldId id="271" r:id="rId8"/>
    <p:sldId id="268" r:id="rId9"/>
    <p:sldId id="263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1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2020.08.20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200820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200820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9840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相似度计算；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24400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D3DC6A-3D21-484E-96D6-AE312AE36C58}"/>
              </a:ext>
            </a:extLst>
          </p:cNvPr>
          <p:cNvSpPr txBox="1"/>
          <p:nvPr/>
        </p:nvSpPr>
        <p:spPr>
          <a:xfrm>
            <a:off x="635000" y="2401763"/>
            <a:ext cx="11893062" cy="49500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实验设置：</a:t>
            </a:r>
            <a:endParaRPr lang="en-US" altLang="zh-CN" dirty="0"/>
          </a:p>
          <a:p>
            <a:pPr marL="9000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测试数据：初中作文，小学作文；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9000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相似度计算策略：</a:t>
            </a:r>
            <a:endParaRPr lang="en-US" altLang="zh-CN" dirty="0"/>
          </a:p>
          <a:p>
            <a:pPr marL="0" marR="0" indent="9000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）作文隐藏层表示：取最后一层表示（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output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层）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/ 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取分类前一层的表示；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9000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）相似度计算：全部求和取平均 </a:t>
            </a:r>
            <a:r>
              <a:rPr lang="en-US" altLang="zh-CN" dirty="0"/>
              <a:t>/ </a:t>
            </a:r>
            <a:r>
              <a:rPr lang="zh-CN" altLang="en-US" dirty="0"/>
              <a:t>取最大值 </a:t>
            </a:r>
            <a:r>
              <a:rPr lang="en-US" altLang="zh-CN" dirty="0"/>
              <a:t>/ </a:t>
            </a:r>
            <a:r>
              <a:rPr lang="zh-CN" altLang="en-US" dirty="0"/>
              <a:t>取</a:t>
            </a:r>
            <a:r>
              <a:rPr lang="en-US" altLang="zh-CN" dirty="0" err="1"/>
              <a:t>topk</a:t>
            </a:r>
            <a:r>
              <a:rPr lang="zh-CN" altLang="en-US" dirty="0"/>
              <a:t>值求和取平均；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7705C8-214D-47F8-87DC-B3D2E9F19A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165325"/>
            <a:ext cx="5547062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05A380-1CD0-4DC7-BA5A-93D7D5CB26F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4201949"/>
            <a:ext cx="5606556" cy="36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0427AF-4031-453C-B781-1AD6CE7C62D9}"/>
              </a:ext>
            </a:extLst>
          </p:cNvPr>
          <p:cNvSpPr txBox="1"/>
          <p:nvPr/>
        </p:nvSpPr>
        <p:spPr>
          <a:xfrm>
            <a:off x="635000" y="1531248"/>
            <a:ext cx="11559561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数据：初中作文，共</a:t>
            </a:r>
            <a:r>
              <a:rPr lang="en-US" altLang="zh-CN" sz="2800" dirty="0"/>
              <a:t>414</a:t>
            </a:r>
            <a:r>
              <a:rPr lang="zh-CN" altLang="en-US" sz="2800" dirty="0"/>
              <a:t>个主题；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范文集：每个主题抽取</a:t>
            </a:r>
            <a:r>
              <a:rPr lang="en-US" altLang="zh-CN" sz="2800" dirty="0"/>
              <a:t>10</a:t>
            </a:r>
            <a:r>
              <a:rPr lang="zh-CN" altLang="en-US" sz="2800" dirty="0"/>
              <a:t>篇，共</a:t>
            </a:r>
            <a:r>
              <a:rPr lang="en-US" altLang="zh-CN" sz="2800" dirty="0"/>
              <a:t>4140</a:t>
            </a:r>
            <a:r>
              <a:rPr lang="zh-CN" altLang="en-US" sz="2800" dirty="0"/>
              <a:t>篇；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测试集：每个主题抽取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篇，共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4140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实验结果：</a:t>
            </a:r>
          </a:p>
        </p:txBody>
      </p:sp>
    </p:spTree>
    <p:extLst>
      <p:ext uri="{BB962C8B-B14F-4D97-AF65-F5344CB8AC3E}">
        <p14:creationId xmlns:p14="http://schemas.microsoft.com/office/powerpoint/2010/main" val="11288799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0427AF-4031-453C-B781-1AD6CE7C62D9}"/>
              </a:ext>
            </a:extLst>
          </p:cNvPr>
          <p:cNvSpPr txBox="1"/>
          <p:nvPr/>
        </p:nvSpPr>
        <p:spPr>
          <a:xfrm>
            <a:off x="634999" y="1653829"/>
            <a:ext cx="11559561" cy="27956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数据：四年级作文，共</a:t>
            </a:r>
            <a:r>
              <a:rPr lang="en-US" altLang="zh-CN" sz="2800" dirty="0"/>
              <a:t>5</a:t>
            </a:r>
            <a:r>
              <a:rPr lang="zh-CN" altLang="en-US" sz="2800" dirty="0"/>
              <a:t>个主题；</a:t>
            </a:r>
            <a:endParaRPr lang="en-US" altLang="zh-CN" sz="2800" dirty="0"/>
          </a:p>
          <a:p>
            <a:pPr algn="l">
              <a:lnSpc>
                <a:spcPct val="125000"/>
              </a:lnSpc>
            </a:pPr>
            <a:r>
              <a:rPr lang="zh-CN" altLang="en-US" sz="2800" dirty="0"/>
              <a:t>主题：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推荐一个好地方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小小“动物园”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我和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__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过一天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生活万花筒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写观察日记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；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范文集：每个主题抽取</a:t>
            </a:r>
            <a:r>
              <a:rPr lang="en-US" altLang="zh-CN" sz="2800" dirty="0"/>
              <a:t>10</a:t>
            </a:r>
            <a:r>
              <a:rPr lang="zh-CN" altLang="en-US" sz="2800" dirty="0"/>
              <a:t>篇，共</a:t>
            </a:r>
            <a:r>
              <a:rPr lang="en-US" altLang="zh-CN" sz="2800" dirty="0"/>
              <a:t>50</a:t>
            </a:r>
            <a:r>
              <a:rPr lang="zh-CN" altLang="en-US" sz="2800" dirty="0"/>
              <a:t>篇；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测试集：每个主题抽取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篇，共</a:t>
            </a:r>
            <a:r>
              <a:rPr lang="en-US" altLang="zh-CN" sz="2800" dirty="0"/>
              <a:t>5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6A4DF0-0E2F-4B9B-A1C3-780BF15D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5491301"/>
            <a:ext cx="5454741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887191-D1B9-424A-AC48-0390230F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52" y="5491301"/>
            <a:ext cx="540320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903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B04F7-3338-4793-A774-B2413C5C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2" y="1574734"/>
            <a:ext cx="5621740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7437EB-C528-48AD-8AFD-9725CC8F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2" y="5207134"/>
            <a:ext cx="5419287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5F5DC9-C3D2-4CA1-A8C6-7BA54526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29" y="5207134"/>
            <a:ext cx="5514754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6DEBA6-B797-4009-8FEE-81601464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29" y="1574734"/>
            <a:ext cx="561468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0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0427AF-4031-453C-B781-1AD6CE7C62D9}"/>
              </a:ext>
            </a:extLst>
          </p:cNvPr>
          <p:cNvSpPr txBox="1"/>
          <p:nvPr/>
        </p:nvSpPr>
        <p:spPr>
          <a:xfrm>
            <a:off x="634999" y="1653829"/>
            <a:ext cx="11559561" cy="27956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数据：五年级作文，共</a:t>
            </a:r>
            <a:r>
              <a:rPr lang="en-US" altLang="zh-CN" sz="2800" dirty="0"/>
              <a:t>5</a:t>
            </a:r>
            <a:r>
              <a:rPr lang="zh-CN" altLang="en-US" sz="2800" dirty="0"/>
              <a:t>个主题；</a:t>
            </a:r>
            <a:endParaRPr lang="en-US" altLang="zh-CN" sz="2800" dirty="0"/>
          </a:p>
          <a:p>
            <a:pPr algn="l">
              <a:lnSpc>
                <a:spcPct val="125000"/>
              </a:lnSpc>
            </a:pPr>
            <a:r>
              <a:rPr lang="zh-CN" altLang="en-US" sz="2800" dirty="0"/>
              <a:t>主题：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我的心爱之物</a:t>
            </a:r>
            <a:r>
              <a:rPr lang="en-US" altLang="zh-CN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’,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‘“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漫画”老师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en-US" altLang="zh-CN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缩写故事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二十年后的家乡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’,‘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介绍一种事物</a:t>
            </a:r>
            <a:r>
              <a:rPr lang="en-US" altLang="zh-CN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’</a:t>
            </a:r>
            <a:r>
              <a:rPr lang="zh-CN" altLang="en-US" sz="2800" b="0" dirty="0"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；</a:t>
            </a:r>
            <a:endParaRPr lang="en-US" altLang="zh-CN" sz="2800" b="0" dirty="0"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dirty="0"/>
              <a:t>范文集：每个主题抽取</a:t>
            </a:r>
            <a:r>
              <a:rPr lang="en-US" altLang="zh-CN" sz="2800" dirty="0"/>
              <a:t>10</a:t>
            </a:r>
            <a:r>
              <a:rPr lang="zh-CN" altLang="en-US" sz="2800" dirty="0"/>
              <a:t>篇，共</a:t>
            </a:r>
            <a:r>
              <a:rPr lang="en-US" altLang="zh-CN" sz="2800" dirty="0"/>
              <a:t>50</a:t>
            </a:r>
            <a:r>
              <a:rPr lang="zh-CN" altLang="en-US" sz="2800" dirty="0"/>
              <a:t>篇；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测试集：每个主题抽取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篇，共</a:t>
            </a:r>
            <a:r>
              <a:rPr lang="en-US" altLang="zh-CN" sz="2800" dirty="0"/>
              <a:t>5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篇；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FB9EA6-1575-4F09-9D67-DBD8CF3E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19" y="5570254"/>
            <a:ext cx="4024342" cy="26241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965DFD-5B86-4109-A4D3-9A46206D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5304135"/>
            <a:ext cx="5520871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B62EEA-A2F0-4FF3-9BA0-94EE32FA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5" y="5309439"/>
            <a:ext cx="546996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67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228815" y="212123"/>
            <a:ext cx="2547171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相似度实验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99754-CBF8-4752-BC58-50534A59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0" y="1784470"/>
            <a:ext cx="5464983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102538-89E8-429D-9261-ADCE579F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40" y="5420470"/>
            <a:ext cx="5400000" cy="3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216B0D-D681-4ED6-932C-9BA069EF7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73" y="5420470"/>
            <a:ext cx="5568442" cy="36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E6291-525F-4EE4-BF91-47B650865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473" y="1784470"/>
            <a:ext cx="539364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53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9673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.</a:t>
              </a: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280</Words>
  <Application>Microsoft Office PowerPoint</Application>
  <PresentationFormat>自定义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DejaVu Sans</vt:lpstr>
      <vt:lpstr>Droid Sans Fallback</vt:lpstr>
      <vt:lpstr>Gubbi</vt:lpstr>
      <vt:lpstr>Helvetica Light</vt:lpstr>
      <vt:lpstr>Arial</vt:lpstr>
      <vt:lpstr>Calibri Light</vt:lpstr>
      <vt:lpstr>Helvetica</vt:lpstr>
      <vt:lpstr>Source Code Pro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87</cp:revision>
  <dcterms:created xsi:type="dcterms:W3CDTF">2020-01-02T06:55:47Z</dcterms:created>
  <dcterms:modified xsi:type="dcterms:W3CDTF">2020-08-21T01:50:37Z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