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2.xml" ContentType="application/vnd.openxmlformats-officedocument.drawingml.chart+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3.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92" r:id="rId3"/>
    <p:sldId id="293" r:id="rId4"/>
    <p:sldId id="286" r:id="rId5"/>
    <p:sldId id="290" r:id="rId6"/>
    <p:sldId id="259" r:id="rId7"/>
    <p:sldId id="260" r:id="rId8"/>
    <p:sldId id="287" r:id="rId9"/>
    <p:sldId id="294" r:id="rId10"/>
    <p:sldId id="264" r:id="rId11"/>
    <p:sldId id="265" r:id="rId12"/>
    <p:sldId id="266" r:id="rId13"/>
    <p:sldId id="267" r:id="rId14"/>
    <p:sldId id="257" r:id="rId15"/>
    <p:sldId id="295" r:id="rId16"/>
    <p:sldId id="269" r:id="rId17"/>
    <p:sldId id="270" r:id="rId18"/>
    <p:sldId id="271" r:id="rId19"/>
    <p:sldId id="272" r:id="rId20"/>
    <p:sldId id="273" r:id="rId21"/>
    <p:sldId id="296" r:id="rId22"/>
    <p:sldId id="275" r:id="rId23"/>
    <p:sldId id="276" r:id="rId24"/>
    <p:sldId id="277" r:id="rId25"/>
    <p:sldId id="278" r:id="rId26"/>
    <p:sldId id="291" r:id="rId27"/>
    <p:sldId id="297" r:id="rId28"/>
    <p:sldId id="281" r:id="rId29"/>
    <p:sldId id="282" r:id="rId30"/>
    <p:sldId id="289" r:id="rId31"/>
    <p:sldId id="284" r:id="rId32"/>
    <p:sldId id="288" r:id="rId33"/>
    <p:sldId id="298" r:id="rId3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69" y="408"/>
      </p:cViewPr>
      <p:guideLst>
        <p:guide orient="horz" pos="1620"/>
        <p:guide pos="2880"/>
      </p:guideLst>
    </p:cSldViewPr>
  </p:slideViewPr>
  <p:notesTextViewPr>
    <p:cViewPr>
      <p:scale>
        <a:sx n="1" d="1"/>
        <a:sy n="1" d="1"/>
      </p:scale>
      <p:origin x="0" y="0"/>
    </p:cViewPr>
  </p:notesTextViewPr>
  <p:sorterViewPr>
    <p:cViewPr>
      <p:scale>
        <a:sx n="100" d="100"/>
        <a:sy n="100" d="100"/>
      </p:scale>
      <p:origin x="0" y="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effectLst/>
          </c:spPr>
          <c:dPt>
            <c:idx val="0"/>
            <c:bubble3D val="0"/>
            <c:spPr>
              <a:solidFill>
                <a:schemeClr val="accent4"/>
              </a:solidFill>
              <a:ln>
                <a:noFill/>
              </a:ln>
              <a:effectLst/>
            </c:spPr>
            <c:extLst>
              <c:ext xmlns:c16="http://schemas.microsoft.com/office/drawing/2014/chart" uri="{C3380CC4-5D6E-409C-BE32-E72D297353CC}">
                <c16:uniqueId val="{00000001-6A4F-48F7-BB2B-EF17E1EA28F2}"/>
              </c:ext>
            </c:extLst>
          </c:dPt>
          <c:dPt>
            <c:idx val="1"/>
            <c:bubble3D val="0"/>
            <c:spPr>
              <a:solidFill>
                <a:schemeClr val="accent1"/>
              </a:solidFill>
              <a:ln>
                <a:noFill/>
              </a:ln>
              <a:effectLst/>
            </c:spPr>
            <c:extLst>
              <c:ext xmlns:c16="http://schemas.microsoft.com/office/drawing/2014/chart" uri="{C3380CC4-5D6E-409C-BE32-E72D297353CC}">
                <c16:uniqueId val="{00000003-6A4F-48F7-BB2B-EF17E1EA28F2}"/>
              </c:ext>
            </c:extLst>
          </c:dPt>
          <c:dPt>
            <c:idx val="2"/>
            <c:bubble3D val="0"/>
            <c:spPr>
              <a:solidFill>
                <a:schemeClr val="accent2"/>
              </a:solidFill>
              <a:ln>
                <a:noFill/>
              </a:ln>
              <a:effectLst/>
            </c:spPr>
            <c:extLst>
              <c:ext xmlns:c16="http://schemas.microsoft.com/office/drawing/2014/chart" uri="{C3380CC4-5D6E-409C-BE32-E72D297353CC}">
                <c16:uniqueId val="{00000005-6A4F-48F7-BB2B-EF17E1EA28F2}"/>
              </c:ext>
            </c:extLst>
          </c:dPt>
          <c:dPt>
            <c:idx val="3"/>
            <c:bubble3D val="0"/>
            <c:spPr>
              <a:solidFill>
                <a:schemeClr val="accent3"/>
              </a:solidFill>
              <a:ln>
                <a:noFill/>
              </a:ln>
              <a:effectLst/>
            </c:spPr>
            <c:extLst>
              <c:ext xmlns:c16="http://schemas.microsoft.com/office/drawing/2014/chart" uri="{C3380CC4-5D6E-409C-BE32-E72D297353CC}">
                <c16:uniqueId val="{00000007-6A4F-48F7-BB2B-EF17E1EA28F2}"/>
              </c:ext>
            </c:extLst>
          </c:dPt>
          <c:cat>
            <c:strRef>
              <c:f>Sheet1!$A$2:$A$5</c:f>
              <c:strCache>
                <c:ptCount val="4"/>
                <c:pt idx="0">
                  <c:v>红</c:v>
                </c:pt>
                <c:pt idx="1">
                  <c:v>蓝</c:v>
                </c:pt>
                <c:pt idx="2">
                  <c:v>青</c:v>
                </c:pt>
                <c:pt idx="3">
                  <c:v>橙</c:v>
                </c:pt>
              </c:strCache>
            </c:strRef>
          </c:cat>
          <c:val>
            <c:numRef>
              <c:f>Sheet1!$B$2:$B$5</c:f>
              <c:numCache>
                <c:formatCode>General</c:formatCode>
                <c:ptCount val="4"/>
                <c:pt idx="0">
                  <c:v>25</c:v>
                </c:pt>
                <c:pt idx="1">
                  <c:v>40</c:v>
                </c:pt>
                <c:pt idx="2">
                  <c:v>15</c:v>
                </c:pt>
                <c:pt idx="3">
                  <c:v>20</c:v>
                </c:pt>
              </c:numCache>
            </c:numRef>
          </c:val>
          <c:extLst>
            <c:ext xmlns:c16="http://schemas.microsoft.com/office/drawing/2014/chart" uri="{C3380CC4-5D6E-409C-BE32-E72D297353CC}">
              <c16:uniqueId val="{00000008-6A4F-48F7-BB2B-EF17E1EA28F2}"/>
            </c:ext>
          </c:extLst>
        </c:ser>
        <c:dLbls>
          <c:showLegendKey val="0"/>
          <c:showVal val="0"/>
          <c:showCatName val="0"/>
          <c:showSerName val="0"/>
          <c:showPercent val="0"/>
          <c:showBubbleSize val="0"/>
          <c:showLeaderLines val="1"/>
        </c:dLbls>
        <c:firstSliceAng val="47"/>
        <c:holeSize val="90"/>
      </c:doughnutChart>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12700">
              <a:solidFill>
                <a:schemeClr val="accent1"/>
              </a:solidFill>
            </a:ln>
            <a:effectLst/>
          </c:spPr>
          <c:marker>
            <c:symbol val="circle"/>
            <c:size val="4"/>
            <c:spPr>
              <a:solidFill>
                <a:schemeClr val="accent1"/>
              </a:solidFill>
              <a:ln>
                <a:solidFill>
                  <a:schemeClr val="accent1"/>
                </a:solidFill>
              </a:ln>
              <a:effectLst/>
            </c:spPr>
          </c:marker>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B2D-47F2-BDC8-521F9B1B0011}"/>
            </c:ext>
          </c:extLst>
        </c:ser>
        <c:ser>
          <c:idx val="1"/>
          <c:order val="1"/>
          <c:tx>
            <c:strRef>
              <c:f>Sheet1!$C$1</c:f>
              <c:strCache>
                <c:ptCount val="1"/>
                <c:pt idx="0">
                  <c:v>系列 2</c:v>
                </c:pt>
              </c:strCache>
            </c:strRef>
          </c:tx>
          <c:spPr>
            <a:ln w="12700">
              <a:solidFill>
                <a:schemeClr val="accent2"/>
              </a:solidFill>
            </a:ln>
            <a:effectLst/>
          </c:spPr>
          <c:marker>
            <c:symbol val="circle"/>
            <c:size val="4"/>
            <c:spPr>
              <a:solidFill>
                <a:schemeClr val="accent2"/>
              </a:solidFill>
              <a:ln>
                <a:solidFill>
                  <a:schemeClr val="accent2"/>
                </a:solidFill>
              </a:ln>
              <a:effectLst/>
            </c:spPr>
          </c:marker>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8B2D-47F2-BDC8-521F9B1B0011}"/>
            </c:ext>
          </c:extLst>
        </c:ser>
        <c:ser>
          <c:idx val="2"/>
          <c:order val="2"/>
          <c:tx>
            <c:strRef>
              <c:f>Sheet1!$D$1</c:f>
              <c:strCache>
                <c:ptCount val="1"/>
                <c:pt idx="0">
                  <c:v>系列 3</c:v>
                </c:pt>
              </c:strCache>
            </c:strRef>
          </c:tx>
          <c:spPr>
            <a:ln w="12700">
              <a:solidFill>
                <a:schemeClr val="accent3"/>
              </a:solidFill>
            </a:ln>
            <a:effectLst/>
          </c:spPr>
          <c:marker>
            <c:symbol val="circle"/>
            <c:size val="4"/>
            <c:spPr>
              <a:solidFill>
                <a:schemeClr val="accent3"/>
              </a:solidFill>
              <a:ln>
                <a:solidFill>
                  <a:schemeClr val="accent3"/>
                </a:solidFill>
              </a:ln>
              <a:effectLst/>
            </c:spPr>
          </c:marker>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8B2D-47F2-BDC8-521F9B1B0011}"/>
            </c:ext>
          </c:extLst>
        </c:ser>
        <c:dLbls>
          <c:showLegendKey val="0"/>
          <c:showVal val="0"/>
          <c:showCatName val="0"/>
          <c:showSerName val="0"/>
          <c:showPercent val="0"/>
          <c:showBubbleSize val="0"/>
        </c:dLbls>
        <c:marker val="1"/>
        <c:smooth val="0"/>
        <c:axId val="329307264"/>
        <c:axId val="329309184"/>
      </c:lineChart>
      <c:catAx>
        <c:axId val="329307264"/>
        <c:scaling>
          <c:orientation val="minMax"/>
        </c:scaling>
        <c:delete val="0"/>
        <c:axPos val="b"/>
        <c:numFmt formatCode="General" sourceLinked="1"/>
        <c:majorTickMark val="out"/>
        <c:minorTickMark val="none"/>
        <c:tickLblPos val="nextTo"/>
        <c:spPr>
          <a:noFill/>
          <a:ln w="6350">
            <a:solidFill>
              <a:schemeClr val="bg1">
                <a:lumMod val="85000"/>
              </a:schemeClr>
            </a:solidFill>
          </a:ln>
          <a:effectLst/>
        </c:spPr>
        <c:txPr>
          <a:bodyPr rot="-60000000" spcFirstLastPara="0" vertOverflow="ellipsis" horzOverflow="overflow" vert="horz" wrap="square" anchor="ctr" anchorCtr="1"/>
          <a:lstStyle/>
          <a:p>
            <a:pPr>
              <a:defRPr sz="800" b="0">
                <a:solidFill>
                  <a:schemeClr val="bg1">
                    <a:lumMod val="50000"/>
                  </a:schemeClr>
                </a:solidFill>
              </a:defRPr>
            </a:pPr>
            <a:endParaRPr lang="zh-CN"/>
          </a:p>
        </c:txPr>
        <c:crossAx val="329309184"/>
        <c:crosses val="autoZero"/>
        <c:auto val="1"/>
        <c:lblAlgn val="ctr"/>
        <c:lblOffset val="100"/>
        <c:tickMarkSkip val="1"/>
        <c:noMultiLvlLbl val="0"/>
      </c:catAx>
      <c:valAx>
        <c:axId val="329309184"/>
        <c:scaling>
          <c:orientation val="minMax"/>
        </c:scaling>
        <c:delete val="0"/>
        <c:axPos val="l"/>
        <c:majorGridlines>
          <c:spPr>
            <a:ln w="6350">
              <a:solidFill>
                <a:schemeClr val="bg1">
                  <a:lumMod val="85000"/>
                </a:schemeClr>
              </a:solidFill>
            </a:ln>
            <a:effectLst/>
          </c:spPr>
        </c:majorGridlines>
        <c:numFmt formatCode="General" sourceLinked="1"/>
        <c:majorTickMark val="out"/>
        <c:minorTickMark val="none"/>
        <c:tickLblPos val="nextTo"/>
        <c:spPr>
          <a:noFill/>
          <a:ln w="6350">
            <a:solidFill>
              <a:schemeClr val="bg1">
                <a:lumMod val="85000"/>
              </a:schemeClr>
            </a:solidFill>
          </a:ln>
          <a:effectLst/>
        </c:spPr>
        <c:txPr>
          <a:bodyPr rot="-60000000" spcFirstLastPara="0" vertOverflow="ellipsis" horzOverflow="overflow" vert="horz" wrap="square" anchor="ctr" anchorCtr="1"/>
          <a:lstStyle/>
          <a:p>
            <a:pPr>
              <a:defRPr sz="800" b="0">
                <a:solidFill>
                  <a:schemeClr val="bg1">
                    <a:lumMod val="50000"/>
                  </a:schemeClr>
                </a:solidFill>
              </a:defRPr>
            </a:pPr>
            <a:endParaRPr lang="zh-CN"/>
          </a:p>
        </c:txPr>
        <c:crossAx val="329307264"/>
        <c:crosses val="autoZero"/>
        <c:crossBetween val="between"/>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800">
          <a:solidFill>
            <a:schemeClr val="bg1">
              <a:lumMod val="50000"/>
            </a:schemeClr>
          </a:solidFill>
          <a:latin typeface="微软雅黑" pitchFamily="34" charset="-122"/>
          <a:ea typeface="微软雅黑" pitchFamily="34" charset="-122"/>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Sheet1!$A$2:$A$4</c:f>
              <c:strCache>
                <c:ptCount val="3"/>
                <c:pt idx="0">
                  <c:v>类别 1</c:v>
                </c:pt>
                <c:pt idx="1">
                  <c:v>类别 2</c:v>
                </c:pt>
                <c:pt idx="2">
                  <c:v>类别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A1C2-42E8-83A5-D26663F06955}"/>
            </c:ext>
          </c:extLst>
        </c:ser>
        <c:ser>
          <c:idx val="1"/>
          <c:order val="1"/>
          <c:tx>
            <c:strRef>
              <c:f>Sheet1!$C$1</c:f>
              <c:strCache>
                <c:ptCount val="1"/>
                <c:pt idx="0">
                  <c:v>系列 2</c:v>
                </c:pt>
              </c:strCache>
            </c:strRef>
          </c:tx>
          <c:spPr>
            <a:solidFill>
              <a:schemeClr val="accent2"/>
            </a:solidFill>
            <a:ln>
              <a:noFill/>
            </a:ln>
            <a:effectLst/>
          </c:spPr>
          <c:invertIfNegative val="0"/>
          <c:cat>
            <c:strRef>
              <c:f>Sheet1!$A$2:$A$4</c:f>
              <c:strCache>
                <c:ptCount val="3"/>
                <c:pt idx="0">
                  <c:v>类别 1</c:v>
                </c:pt>
                <c:pt idx="1">
                  <c:v>类别 2</c:v>
                </c:pt>
                <c:pt idx="2">
                  <c:v>类别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A1C2-42E8-83A5-D26663F06955}"/>
            </c:ext>
          </c:extLst>
        </c:ser>
        <c:ser>
          <c:idx val="2"/>
          <c:order val="2"/>
          <c:tx>
            <c:strRef>
              <c:f>Sheet1!$D$1</c:f>
              <c:strCache>
                <c:ptCount val="1"/>
                <c:pt idx="0">
                  <c:v>系列 3</c:v>
                </c:pt>
              </c:strCache>
            </c:strRef>
          </c:tx>
          <c:spPr>
            <a:solidFill>
              <a:schemeClr val="accent3"/>
            </a:solidFill>
            <a:ln>
              <a:noFill/>
            </a:ln>
            <a:effectLst/>
          </c:spPr>
          <c:invertIfNegative val="0"/>
          <c:cat>
            <c:strRef>
              <c:f>Sheet1!$A$2:$A$4</c:f>
              <c:strCache>
                <c:ptCount val="3"/>
                <c:pt idx="0">
                  <c:v>类别 1</c:v>
                </c:pt>
                <c:pt idx="1">
                  <c:v>类别 2</c:v>
                </c:pt>
                <c:pt idx="2">
                  <c:v>类别 3</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2-A1C2-42E8-83A5-D26663F06955}"/>
            </c:ext>
          </c:extLst>
        </c:ser>
        <c:dLbls>
          <c:showLegendKey val="0"/>
          <c:showVal val="0"/>
          <c:showCatName val="0"/>
          <c:showSerName val="0"/>
          <c:showPercent val="0"/>
          <c:showBubbleSize val="0"/>
        </c:dLbls>
        <c:gapWidth val="150"/>
        <c:axId val="329695232"/>
        <c:axId val="329696768"/>
      </c:barChart>
      <c:catAx>
        <c:axId val="329695232"/>
        <c:scaling>
          <c:orientation val="minMax"/>
        </c:scaling>
        <c:delete val="0"/>
        <c:axPos val="l"/>
        <c:numFmt formatCode="General" sourceLinked="1"/>
        <c:majorTickMark val="out"/>
        <c:minorTickMark val="none"/>
        <c:tickLblPos val="nextTo"/>
        <c:spPr>
          <a:noFill/>
          <a:ln w="6350">
            <a:solidFill>
              <a:schemeClr val="bg1">
                <a:lumMod val="85000"/>
              </a:schemeClr>
            </a:solidFill>
          </a:ln>
          <a:effectLst/>
        </c:spPr>
        <c:txPr>
          <a:bodyPr rot="-60000000" spcFirstLastPara="0" vertOverflow="ellipsis" horzOverflow="overflow" vert="horz" wrap="square" anchor="ctr" anchorCtr="1"/>
          <a:lstStyle/>
          <a:p>
            <a:pPr>
              <a:defRPr sz="800" b="0">
                <a:solidFill>
                  <a:schemeClr val="bg1">
                    <a:lumMod val="50000"/>
                  </a:schemeClr>
                </a:solidFill>
                <a:latin typeface="微软雅黑" pitchFamily="34" charset="-122"/>
                <a:ea typeface="微软雅黑" pitchFamily="34" charset="-122"/>
              </a:defRPr>
            </a:pPr>
            <a:endParaRPr lang="zh-CN"/>
          </a:p>
        </c:txPr>
        <c:crossAx val="329696768"/>
        <c:crosses val="autoZero"/>
        <c:auto val="1"/>
        <c:lblAlgn val="ctr"/>
        <c:lblOffset val="100"/>
        <c:tickMarkSkip val="1"/>
        <c:noMultiLvlLbl val="0"/>
      </c:catAx>
      <c:valAx>
        <c:axId val="329696768"/>
        <c:scaling>
          <c:orientation val="minMax"/>
        </c:scaling>
        <c:delete val="0"/>
        <c:axPos val="b"/>
        <c:majorGridlines>
          <c:spPr>
            <a:ln w="6350">
              <a:solidFill>
                <a:schemeClr val="bg1">
                  <a:lumMod val="85000"/>
                </a:schemeClr>
              </a:solidFill>
            </a:ln>
            <a:effectLst/>
          </c:spPr>
        </c:majorGridlines>
        <c:numFmt formatCode="General" sourceLinked="1"/>
        <c:majorTickMark val="out"/>
        <c:minorTickMark val="none"/>
        <c:tickLblPos val="nextTo"/>
        <c:spPr>
          <a:noFill/>
          <a:ln w="6350">
            <a:solidFill>
              <a:schemeClr val="bg1">
                <a:lumMod val="85000"/>
              </a:schemeClr>
            </a:solidFill>
          </a:ln>
          <a:effectLst/>
        </c:spPr>
        <c:txPr>
          <a:bodyPr rot="-60000000" spcFirstLastPara="0" vertOverflow="ellipsis" horzOverflow="overflow" vert="horz" wrap="square" anchor="ctr" anchorCtr="1"/>
          <a:lstStyle/>
          <a:p>
            <a:pPr>
              <a:defRPr sz="800" b="0">
                <a:solidFill>
                  <a:schemeClr val="bg1">
                    <a:lumMod val="50000"/>
                  </a:schemeClr>
                </a:solidFill>
                <a:latin typeface="微软雅黑" pitchFamily="34" charset="-122"/>
                <a:ea typeface="微软雅黑" pitchFamily="34" charset="-122"/>
              </a:defRPr>
            </a:pPr>
            <a:endParaRPr lang="zh-CN"/>
          </a:p>
        </c:txPr>
        <c:crossAx val="329695232"/>
        <c:crosses val="autoZero"/>
        <c:crossBetween val="between"/>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2020.06.12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4178569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3389908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4067596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3124031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3766837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660274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710046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419325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1393852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1496140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24501405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2010233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29997335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40500837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2451357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1429597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830306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6519586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14863360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38517892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12972784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16467844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33037686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22216336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42425277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17137619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1653036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831799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1537020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3615255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2904773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324414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2021816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t>2020.06.12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035C5D1-AD16-4B01-871F-DE047A6CFB67}" type="datetimeFigureOut">
              <a:rPr lang="zh-CN" altLang="en-US" smtClean="0"/>
              <a:t>2020.06.12</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BCDE635-3FC4-4B83-A3D1-632FFA341E9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ransition spd="slow">
    <p:push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chart" Target="../charts/chart3.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6"/>
          <p:cNvSpPr>
            <a:spLocks noEditPoints="1"/>
          </p:cNvSpPr>
          <p:nvPr/>
        </p:nvSpPr>
        <p:spPr bwMode="auto">
          <a:xfrm>
            <a:off x="4343400" y="1158093"/>
            <a:ext cx="457200" cy="593986"/>
          </a:xfrm>
          <a:custGeom>
            <a:avLst/>
            <a:gdLst>
              <a:gd name="T0" fmla="*/ 891 w 1347"/>
              <a:gd name="T1" fmla="*/ 639 h 1750"/>
              <a:gd name="T2" fmla="*/ 673 w 1347"/>
              <a:gd name="T3" fmla="*/ 728 h 1750"/>
              <a:gd name="T4" fmla="*/ 555 w 1347"/>
              <a:gd name="T5" fmla="*/ 706 h 1750"/>
              <a:gd name="T6" fmla="*/ 456 w 1347"/>
              <a:gd name="T7" fmla="*/ 639 h 1750"/>
              <a:gd name="T8" fmla="*/ 398 w 1347"/>
              <a:gd name="T9" fmla="*/ 639 h 1750"/>
              <a:gd name="T10" fmla="*/ 397 w 1347"/>
              <a:gd name="T11" fmla="*/ 696 h 1750"/>
              <a:gd name="T12" fmla="*/ 525 w 1347"/>
              <a:gd name="T13" fmla="*/ 781 h 1750"/>
              <a:gd name="T14" fmla="*/ 673 w 1347"/>
              <a:gd name="T15" fmla="*/ 810 h 1750"/>
              <a:gd name="T16" fmla="*/ 949 w 1347"/>
              <a:gd name="T17" fmla="*/ 696 h 1750"/>
              <a:gd name="T18" fmla="*/ 949 w 1347"/>
              <a:gd name="T19" fmla="*/ 639 h 1750"/>
              <a:gd name="T20" fmla="*/ 891 w 1347"/>
              <a:gd name="T21" fmla="*/ 639 h 1750"/>
              <a:gd name="T22" fmla="*/ 987 w 1347"/>
              <a:gd name="T23" fmla="*/ 1525 h 1750"/>
              <a:gd name="T24" fmla="*/ 987 w 1347"/>
              <a:gd name="T25" fmla="*/ 1525 h 1750"/>
              <a:gd name="T26" fmla="*/ 360 w 1347"/>
              <a:gd name="T27" fmla="*/ 1525 h 1750"/>
              <a:gd name="T28" fmla="*/ 318 w 1347"/>
              <a:gd name="T29" fmla="*/ 1566 h 1750"/>
              <a:gd name="T30" fmla="*/ 360 w 1347"/>
              <a:gd name="T31" fmla="*/ 1607 h 1750"/>
              <a:gd name="T32" fmla="*/ 987 w 1347"/>
              <a:gd name="T33" fmla="*/ 1607 h 1750"/>
              <a:gd name="T34" fmla="*/ 1027 w 1347"/>
              <a:gd name="T35" fmla="*/ 1566 h 1750"/>
              <a:gd name="T36" fmla="*/ 987 w 1347"/>
              <a:gd name="T37" fmla="*/ 1525 h 1750"/>
              <a:gd name="T38" fmla="*/ 1347 w 1347"/>
              <a:gd name="T39" fmla="*/ 674 h 1750"/>
              <a:gd name="T40" fmla="*/ 1347 w 1347"/>
              <a:gd name="T41" fmla="*/ 674 h 1750"/>
              <a:gd name="T42" fmla="*/ 1149 w 1347"/>
              <a:gd name="T43" fmla="*/ 198 h 1750"/>
              <a:gd name="T44" fmla="*/ 673 w 1347"/>
              <a:gd name="T45" fmla="*/ 0 h 1750"/>
              <a:gd name="T46" fmla="*/ 197 w 1347"/>
              <a:gd name="T47" fmla="*/ 198 h 1750"/>
              <a:gd name="T48" fmla="*/ 0 w 1347"/>
              <a:gd name="T49" fmla="*/ 674 h 1750"/>
              <a:gd name="T50" fmla="*/ 86 w 1347"/>
              <a:gd name="T51" fmla="*/ 1005 h 1750"/>
              <a:gd name="T52" fmla="*/ 292 w 1347"/>
              <a:gd name="T53" fmla="*/ 1229 h 1750"/>
              <a:gd name="T54" fmla="*/ 292 w 1347"/>
              <a:gd name="T55" fmla="*/ 1418 h 1750"/>
              <a:gd name="T56" fmla="*/ 360 w 1347"/>
              <a:gd name="T57" fmla="*/ 1487 h 1750"/>
              <a:gd name="T58" fmla="*/ 987 w 1347"/>
              <a:gd name="T59" fmla="*/ 1487 h 1750"/>
              <a:gd name="T60" fmla="*/ 1055 w 1347"/>
              <a:gd name="T61" fmla="*/ 1418 h 1750"/>
              <a:gd name="T62" fmla="*/ 1055 w 1347"/>
              <a:gd name="T63" fmla="*/ 1229 h 1750"/>
              <a:gd name="T64" fmla="*/ 1260 w 1347"/>
              <a:gd name="T65" fmla="*/ 1005 h 1750"/>
              <a:gd name="T66" fmla="*/ 1347 w 1347"/>
              <a:gd name="T67" fmla="*/ 674 h 1750"/>
              <a:gd name="T68" fmla="*/ 1142 w 1347"/>
              <a:gd name="T69" fmla="*/ 938 h 1750"/>
              <a:gd name="T70" fmla="*/ 1142 w 1347"/>
              <a:gd name="T71" fmla="*/ 938 h 1750"/>
              <a:gd name="T72" fmla="*/ 1141 w 1347"/>
              <a:gd name="T73" fmla="*/ 938 h 1750"/>
              <a:gd name="T74" fmla="*/ 951 w 1347"/>
              <a:gd name="T75" fmla="*/ 1135 h 1750"/>
              <a:gd name="T76" fmla="*/ 919 w 1347"/>
              <a:gd name="T77" fmla="*/ 1193 h 1750"/>
              <a:gd name="T78" fmla="*/ 918 w 1347"/>
              <a:gd name="T79" fmla="*/ 1193 h 1750"/>
              <a:gd name="T80" fmla="*/ 918 w 1347"/>
              <a:gd name="T81" fmla="*/ 1350 h 1750"/>
              <a:gd name="T82" fmla="*/ 429 w 1347"/>
              <a:gd name="T83" fmla="*/ 1350 h 1750"/>
              <a:gd name="T84" fmla="*/ 429 w 1347"/>
              <a:gd name="T85" fmla="*/ 1193 h 1750"/>
              <a:gd name="T86" fmla="*/ 389 w 1347"/>
              <a:gd name="T87" fmla="*/ 1132 h 1750"/>
              <a:gd name="T88" fmla="*/ 205 w 1347"/>
              <a:gd name="T89" fmla="*/ 938 h 1750"/>
              <a:gd name="T90" fmla="*/ 136 w 1347"/>
              <a:gd name="T91" fmla="*/ 674 h 1750"/>
              <a:gd name="T92" fmla="*/ 294 w 1347"/>
              <a:gd name="T93" fmla="*/ 295 h 1750"/>
              <a:gd name="T94" fmla="*/ 673 w 1347"/>
              <a:gd name="T95" fmla="*/ 137 h 1750"/>
              <a:gd name="T96" fmla="*/ 1053 w 1347"/>
              <a:gd name="T97" fmla="*/ 295 h 1750"/>
              <a:gd name="T98" fmla="*/ 1210 w 1347"/>
              <a:gd name="T99" fmla="*/ 674 h 1750"/>
              <a:gd name="T100" fmla="*/ 1142 w 1347"/>
              <a:gd name="T101" fmla="*/ 938 h 1750"/>
              <a:gd name="T102" fmla="*/ 855 w 1347"/>
              <a:gd name="T103" fmla="*/ 1668 h 1750"/>
              <a:gd name="T104" fmla="*/ 855 w 1347"/>
              <a:gd name="T105" fmla="*/ 1668 h 1750"/>
              <a:gd name="T106" fmla="*/ 492 w 1347"/>
              <a:gd name="T107" fmla="*/ 1668 h 1750"/>
              <a:gd name="T108" fmla="*/ 450 w 1347"/>
              <a:gd name="T109" fmla="*/ 1709 h 1750"/>
              <a:gd name="T110" fmla="*/ 492 w 1347"/>
              <a:gd name="T111" fmla="*/ 1750 h 1750"/>
              <a:gd name="T112" fmla="*/ 855 w 1347"/>
              <a:gd name="T113" fmla="*/ 1750 h 1750"/>
              <a:gd name="T114" fmla="*/ 896 w 1347"/>
              <a:gd name="T115" fmla="*/ 1709 h 1750"/>
              <a:gd name="T116" fmla="*/ 855 w 1347"/>
              <a:gd name="T117" fmla="*/ 1668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7" h="1750">
                <a:moveTo>
                  <a:pt x="891" y="639"/>
                </a:moveTo>
                <a:cubicBezTo>
                  <a:pt x="836" y="694"/>
                  <a:pt x="758" y="728"/>
                  <a:pt x="673" y="728"/>
                </a:cubicBezTo>
                <a:cubicBezTo>
                  <a:pt x="631" y="728"/>
                  <a:pt x="591" y="720"/>
                  <a:pt x="555" y="706"/>
                </a:cubicBezTo>
                <a:cubicBezTo>
                  <a:pt x="517" y="691"/>
                  <a:pt x="484" y="667"/>
                  <a:pt x="456" y="639"/>
                </a:cubicBezTo>
                <a:cubicBezTo>
                  <a:pt x="440" y="623"/>
                  <a:pt x="413" y="623"/>
                  <a:pt x="398" y="639"/>
                </a:cubicBezTo>
                <a:cubicBezTo>
                  <a:pt x="382" y="655"/>
                  <a:pt x="382" y="681"/>
                  <a:pt x="397" y="696"/>
                </a:cubicBezTo>
                <a:cubicBezTo>
                  <a:pt x="433" y="732"/>
                  <a:pt x="477" y="761"/>
                  <a:pt x="525" y="781"/>
                </a:cubicBezTo>
                <a:cubicBezTo>
                  <a:pt x="570" y="800"/>
                  <a:pt x="621" y="810"/>
                  <a:pt x="673" y="810"/>
                </a:cubicBezTo>
                <a:cubicBezTo>
                  <a:pt x="781" y="810"/>
                  <a:pt x="878" y="767"/>
                  <a:pt x="949" y="696"/>
                </a:cubicBezTo>
                <a:cubicBezTo>
                  <a:pt x="965" y="681"/>
                  <a:pt x="965" y="655"/>
                  <a:pt x="949" y="639"/>
                </a:cubicBezTo>
                <a:cubicBezTo>
                  <a:pt x="933" y="623"/>
                  <a:pt x="907" y="623"/>
                  <a:pt x="891" y="639"/>
                </a:cubicBezTo>
                <a:close/>
                <a:moveTo>
                  <a:pt x="987" y="1525"/>
                </a:moveTo>
                <a:cubicBezTo>
                  <a:pt x="987" y="1525"/>
                  <a:pt x="987" y="1525"/>
                  <a:pt x="987" y="1525"/>
                </a:cubicBezTo>
                <a:cubicBezTo>
                  <a:pt x="360" y="1525"/>
                  <a:pt x="360" y="1525"/>
                  <a:pt x="360" y="1525"/>
                </a:cubicBezTo>
                <a:cubicBezTo>
                  <a:pt x="337" y="1525"/>
                  <a:pt x="318" y="1544"/>
                  <a:pt x="318" y="1566"/>
                </a:cubicBezTo>
                <a:cubicBezTo>
                  <a:pt x="318" y="1589"/>
                  <a:pt x="337" y="1607"/>
                  <a:pt x="360" y="1607"/>
                </a:cubicBezTo>
                <a:cubicBezTo>
                  <a:pt x="987" y="1607"/>
                  <a:pt x="987" y="1607"/>
                  <a:pt x="987" y="1607"/>
                </a:cubicBezTo>
                <a:cubicBezTo>
                  <a:pt x="1009" y="1607"/>
                  <a:pt x="1027" y="1589"/>
                  <a:pt x="1027" y="1566"/>
                </a:cubicBezTo>
                <a:cubicBezTo>
                  <a:pt x="1027" y="1544"/>
                  <a:pt x="1009" y="1525"/>
                  <a:pt x="987" y="1525"/>
                </a:cubicBezTo>
                <a:close/>
                <a:moveTo>
                  <a:pt x="1347" y="674"/>
                </a:moveTo>
                <a:cubicBezTo>
                  <a:pt x="1347" y="674"/>
                  <a:pt x="1347" y="674"/>
                  <a:pt x="1347" y="674"/>
                </a:cubicBezTo>
                <a:cubicBezTo>
                  <a:pt x="1347" y="488"/>
                  <a:pt x="1272" y="320"/>
                  <a:pt x="1149" y="198"/>
                </a:cubicBezTo>
                <a:cubicBezTo>
                  <a:pt x="1027" y="76"/>
                  <a:pt x="859" y="0"/>
                  <a:pt x="673" y="0"/>
                </a:cubicBezTo>
                <a:cubicBezTo>
                  <a:pt x="488" y="0"/>
                  <a:pt x="318" y="76"/>
                  <a:pt x="197" y="198"/>
                </a:cubicBezTo>
                <a:cubicBezTo>
                  <a:pt x="75" y="320"/>
                  <a:pt x="0" y="488"/>
                  <a:pt x="0" y="674"/>
                </a:cubicBezTo>
                <a:cubicBezTo>
                  <a:pt x="0" y="794"/>
                  <a:pt x="31" y="907"/>
                  <a:pt x="86" y="1005"/>
                </a:cubicBezTo>
                <a:cubicBezTo>
                  <a:pt x="138" y="1094"/>
                  <a:pt x="207" y="1171"/>
                  <a:pt x="292" y="1229"/>
                </a:cubicBezTo>
                <a:cubicBezTo>
                  <a:pt x="292" y="1418"/>
                  <a:pt x="292" y="1418"/>
                  <a:pt x="292" y="1418"/>
                </a:cubicBezTo>
                <a:cubicBezTo>
                  <a:pt x="292" y="1456"/>
                  <a:pt x="322" y="1487"/>
                  <a:pt x="360" y="1487"/>
                </a:cubicBezTo>
                <a:cubicBezTo>
                  <a:pt x="987" y="1487"/>
                  <a:pt x="987" y="1487"/>
                  <a:pt x="987" y="1487"/>
                </a:cubicBezTo>
                <a:cubicBezTo>
                  <a:pt x="1025" y="1487"/>
                  <a:pt x="1055" y="1456"/>
                  <a:pt x="1055" y="1418"/>
                </a:cubicBezTo>
                <a:cubicBezTo>
                  <a:pt x="1055" y="1229"/>
                  <a:pt x="1055" y="1229"/>
                  <a:pt x="1055" y="1229"/>
                </a:cubicBezTo>
                <a:cubicBezTo>
                  <a:pt x="1140" y="1171"/>
                  <a:pt x="1210" y="1094"/>
                  <a:pt x="1260" y="1005"/>
                </a:cubicBezTo>
                <a:cubicBezTo>
                  <a:pt x="1316" y="906"/>
                  <a:pt x="1347" y="794"/>
                  <a:pt x="1347" y="674"/>
                </a:cubicBezTo>
                <a:close/>
                <a:moveTo>
                  <a:pt x="1142" y="938"/>
                </a:moveTo>
                <a:cubicBezTo>
                  <a:pt x="1142" y="938"/>
                  <a:pt x="1142" y="938"/>
                  <a:pt x="1142" y="938"/>
                </a:cubicBezTo>
                <a:cubicBezTo>
                  <a:pt x="1141" y="938"/>
                  <a:pt x="1141" y="938"/>
                  <a:pt x="1141" y="938"/>
                </a:cubicBezTo>
                <a:cubicBezTo>
                  <a:pt x="1096" y="1019"/>
                  <a:pt x="1030" y="1087"/>
                  <a:pt x="951" y="1135"/>
                </a:cubicBezTo>
                <a:cubicBezTo>
                  <a:pt x="931" y="1147"/>
                  <a:pt x="919" y="1170"/>
                  <a:pt x="919" y="1193"/>
                </a:cubicBezTo>
                <a:cubicBezTo>
                  <a:pt x="918" y="1193"/>
                  <a:pt x="918" y="1193"/>
                  <a:pt x="918" y="1193"/>
                </a:cubicBezTo>
                <a:cubicBezTo>
                  <a:pt x="918" y="1350"/>
                  <a:pt x="918" y="1350"/>
                  <a:pt x="918" y="1350"/>
                </a:cubicBezTo>
                <a:cubicBezTo>
                  <a:pt x="429" y="1350"/>
                  <a:pt x="429" y="1350"/>
                  <a:pt x="429" y="1350"/>
                </a:cubicBezTo>
                <a:cubicBezTo>
                  <a:pt x="429" y="1193"/>
                  <a:pt x="429" y="1193"/>
                  <a:pt x="429" y="1193"/>
                </a:cubicBezTo>
                <a:cubicBezTo>
                  <a:pt x="429" y="1165"/>
                  <a:pt x="413" y="1142"/>
                  <a:pt x="389" y="1132"/>
                </a:cubicBezTo>
                <a:cubicBezTo>
                  <a:pt x="313" y="1083"/>
                  <a:pt x="249" y="1017"/>
                  <a:pt x="205" y="938"/>
                </a:cubicBezTo>
                <a:cubicBezTo>
                  <a:pt x="161" y="860"/>
                  <a:pt x="136" y="770"/>
                  <a:pt x="136" y="674"/>
                </a:cubicBezTo>
                <a:cubicBezTo>
                  <a:pt x="136" y="527"/>
                  <a:pt x="197" y="392"/>
                  <a:pt x="294" y="295"/>
                </a:cubicBezTo>
                <a:cubicBezTo>
                  <a:pt x="390" y="197"/>
                  <a:pt x="526" y="137"/>
                  <a:pt x="673" y="137"/>
                </a:cubicBezTo>
                <a:cubicBezTo>
                  <a:pt x="821" y="137"/>
                  <a:pt x="956" y="197"/>
                  <a:pt x="1053" y="295"/>
                </a:cubicBezTo>
                <a:cubicBezTo>
                  <a:pt x="1150" y="392"/>
                  <a:pt x="1210" y="527"/>
                  <a:pt x="1210" y="674"/>
                </a:cubicBezTo>
                <a:cubicBezTo>
                  <a:pt x="1210" y="771"/>
                  <a:pt x="1186" y="861"/>
                  <a:pt x="1142" y="938"/>
                </a:cubicBezTo>
                <a:close/>
                <a:moveTo>
                  <a:pt x="855" y="1668"/>
                </a:moveTo>
                <a:cubicBezTo>
                  <a:pt x="855" y="1668"/>
                  <a:pt x="855" y="1668"/>
                  <a:pt x="855" y="1668"/>
                </a:cubicBezTo>
                <a:cubicBezTo>
                  <a:pt x="492" y="1668"/>
                  <a:pt x="492" y="1668"/>
                  <a:pt x="492" y="1668"/>
                </a:cubicBezTo>
                <a:cubicBezTo>
                  <a:pt x="469" y="1668"/>
                  <a:pt x="450" y="1686"/>
                  <a:pt x="450" y="1709"/>
                </a:cubicBezTo>
                <a:cubicBezTo>
                  <a:pt x="450" y="1731"/>
                  <a:pt x="469" y="1750"/>
                  <a:pt x="492" y="1750"/>
                </a:cubicBezTo>
                <a:cubicBezTo>
                  <a:pt x="855" y="1750"/>
                  <a:pt x="855" y="1750"/>
                  <a:pt x="855" y="1750"/>
                </a:cubicBezTo>
                <a:cubicBezTo>
                  <a:pt x="877" y="1750"/>
                  <a:pt x="896" y="1731"/>
                  <a:pt x="896" y="1709"/>
                </a:cubicBezTo>
                <a:cubicBezTo>
                  <a:pt x="896" y="1686"/>
                  <a:pt x="877" y="1668"/>
                  <a:pt x="855" y="166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2" name="TextBox 21"/>
          <p:cNvSpPr txBox="1"/>
          <p:nvPr/>
        </p:nvSpPr>
        <p:spPr>
          <a:xfrm>
            <a:off x="1475656" y="2088545"/>
            <a:ext cx="6192688" cy="707886"/>
          </a:xfrm>
          <a:prstGeom prst="rect">
            <a:avLst/>
          </a:prstGeom>
          <a:noFill/>
        </p:spPr>
        <p:txBody>
          <a:bodyPr wrap="square" rtlCol="0">
            <a:spAutoFit/>
          </a:bodyPr>
          <a:lstStyle/>
          <a:p>
            <a:pPr algn="dist"/>
            <a:r>
              <a:rPr lang="zh-CN" altLang="en-US" sz="4000" dirty="0">
                <a:ln w="6350">
                  <a:noFill/>
                </a:ln>
                <a:solidFill>
                  <a:schemeClr val="bg1">
                    <a:lumMod val="50000"/>
                  </a:schemeClr>
                </a:solidFill>
                <a:latin typeface="微软雅黑" pitchFamily="34" charset="-122"/>
                <a:ea typeface="微软雅黑" pitchFamily="34" charset="-122"/>
              </a:rPr>
              <a:t>抽象灯泡毕业答辩模板</a:t>
            </a:r>
          </a:p>
        </p:txBody>
      </p:sp>
      <p:sp>
        <p:nvSpPr>
          <p:cNvPr id="23" name="圆角矩形 22"/>
          <p:cNvSpPr/>
          <p:nvPr/>
        </p:nvSpPr>
        <p:spPr>
          <a:xfrm>
            <a:off x="2286000" y="3154938"/>
            <a:ext cx="4573568" cy="246221"/>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a:buFont typeface="Arial" pitchFamily="34" charset="0"/>
              <a:buNone/>
            </a:pPr>
            <a:r>
              <a:rPr lang="en-US" altLang="zh-CN" sz="1000" dirty="0">
                <a:solidFill>
                  <a:schemeClr val="bg1">
                    <a:lumMod val="50000"/>
                  </a:schemeClr>
                </a:solidFill>
              </a:rPr>
              <a:t>THESIS DEFENSE POWERPOINT TEMPLATE</a:t>
            </a:r>
            <a:endParaRPr lang="zh-CN" altLang="en-US" sz="1000" dirty="0">
              <a:solidFill>
                <a:schemeClr val="bg1">
                  <a:lumMod val="50000"/>
                </a:schemeClr>
              </a:solidFill>
            </a:endParaRPr>
          </a:p>
        </p:txBody>
      </p:sp>
      <p:grpSp>
        <p:nvGrpSpPr>
          <p:cNvPr id="24" name="组合 23"/>
          <p:cNvGrpSpPr/>
          <p:nvPr/>
        </p:nvGrpSpPr>
        <p:grpSpPr>
          <a:xfrm>
            <a:off x="3069081" y="4183426"/>
            <a:ext cx="174306" cy="174304"/>
            <a:chOff x="801291" y="3535885"/>
            <a:chExt cx="219347" cy="219347"/>
          </a:xfrm>
        </p:grpSpPr>
        <p:sp>
          <p:nvSpPr>
            <p:cNvPr id="25"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itchFamily="34" charset="-122"/>
                <a:ea typeface="微软雅黑" pitchFamily="34" charset="-122"/>
              </a:endParaRPr>
            </a:p>
          </p:txBody>
        </p:sp>
        <p:grpSp>
          <p:nvGrpSpPr>
            <p:cNvPr id="26" name="组合 25"/>
            <p:cNvGrpSpPr/>
            <p:nvPr/>
          </p:nvGrpSpPr>
          <p:grpSpPr>
            <a:xfrm>
              <a:off x="860980" y="3583766"/>
              <a:ext cx="100336" cy="114060"/>
              <a:chOff x="860980" y="3583766"/>
              <a:chExt cx="100336" cy="114060"/>
            </a:xfrm>
          </p:grpSpPr>
          <p:sp>
            <p:nvSpPr>
              <p:cNvPr id="27"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itchFamily="34" charset="-122"/>
                  <a:ea typeface="微软雅黑" pitchFamily="34" charset="-122"/>
                </a:endParaRPr>
              </a:p>
            </p:txBody>
          </p:sp>
          <p:sp>
            <p:nvSpPr>
              <p:cNvPr id="2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itchFamily="34" charset="-122"/>
                  <a:ea typeface="微软雅黑" pitchFamily="34" charset="-122"/>
                </a:endParaRPr>
              </a:p>
            </p:txBody>
          </p:sp>
        </p:grpSp>
      </p:grpSp>
      <p:grpSp>
        <p:nvGrpSpPr>
          <p:cNvPr id="29" name="Group 14"/>
          <p:cNvGrpSpPr/>
          <p:nvPr/>
        </p:nvGrpSpPr>
        <p:grpSpPr bwMode="auto">
          <a:xfrm>
            <a:off x="4813893" y="4183426"/>
            <a:ext cx="174306" cy="174304"/>
            <a:chOff x="4248" y="3024"/>
            <a:chExt cx="600" cy="599"/>
          </a:xfrm>
        </p:grpSpPr>
        <p:sp>
          <p:nvSpPr>
            <p:cNvPr id="30"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31" name="Group 16"/>
            <p:cNvGrpSpPr/>
            <p:nvPr/>
          </p:nvGrpSpPr>
          <p:grpSpPr bwMode="auto">
            <a:xfrm>
              <a:off x="4441" y="3144"/>
              <a:ext cx="215" cy="345"/>
              <a:chOff x="4441" y="3144"/>
              <a:chExt cx="215" cy="345"/>
            </a:xfrm>
          </p:grpSpPr>
          <p:sp>
            <p:nvSpPr>
              <p:cNvPr id="32"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33"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34" name="Text Box 19"/>
          <p:cNvSpPr txBox="1">
            <a:spLocks noChangeArrowheads="1"/>
          </p:cNvSpPr>
          <p:nvPr/>
        </p:nvSpPr>
        <p:spPr bwMode="auto">
          <a:xfrm>
            <a:off x="3256382" y="4132079"/>
            <a:ext cx="1364476"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tx1">
                    <a:lumMod val="65000"/>
                    <a:lumOff val="35000"/>
                  </a:schemeClr>
                </a:solidFill>
                <a:latin typeface="微软雅黑" pitchFamily="34" charset="-122"/>
                <a:ea typeface="微软雅黑" pitchFamily="34" charset="-122"/>
              </a:rPr>
              <a:t>指导老师：</a:t>
            </a:r>
            <a:r>
              <a:rPr lang="en-US" altLang="zh-CN" sz="1050" dirty="0" err="1">
                <a:solidFill>
                  <a:schemeClr val="tx1">
                    <a:lumMod val="65000"/>
                    <a:lumOff val="35000"/>
                  </a:schemeClr>
                </a:solidFill>
                <a:latin typeface="微软雅黑" pitchFamily="34" charset="-122"/>
                <a:ea typeface="微软雅黑" pitchFamily="34" charset="-122"/>
              </a:rPr>
              <a:t>PPTfans</a:t>
            </a:r>
            <a:endParaRPr lang="en-US" altLang="zh-CN" sz="1050" dirty="0">
              <a:solidFill>
                <a:schemeClr val="tx1">
                  <a:lumMod val="65000"/>
                  <a:lumOff val="35000"/>
                </a:schemeClr>
              </a:solidFill>
              <a:latin typeface="微软雅黑" pitchFamily="34" charset="-122"/>
              <a:ea typeface="微软雅黑" pitchFamily="34" charset="-122"/>
            </a:endParaRPr>
          </a:p>
        </p:txBody>
      </p:sp>
      <p:sp>
        <p:nvSpPr>
          <p:cNvPr id="35" name="Text Box 20"/>
          <p:cNvSpPr txBox="1">
            <a:spLocks noChangeArrowheads="1"/>
          </p:cNvSpPr>
          <p:nvPr/>
        </p:nvSpPr>
        <p:spPr bwMode="auto">
          <a:xfrm>
            <a:off x="5017069" y="4132079"/>
            <a:ext cx="1229824"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tx1">
                    <a:lumMod val="65000"/>
                    <a:lumOff val="35000"/>
                  </a:schemeClr>
                </a:solidFill>
                <a:latin typeface="微软雅黑" pitchFamily="34" charset="-122"/>
                <a:ea typeface="微软雅黑" pitchFamily="34" charset="-122"/>
              </a:rPr>
              <a:t>答辩人：</a:t>
            </a:r>
            <a:r>
              <a:rPr lang="en-US" altLang="zh-CN" sz="1050" dirty="0" err="1">
                <a:solidFill>
                  <a:schemeClr val="tx1">
                    <a:lumMod val="65000"/>
                    <a:lumOff val="35000"/>
                  </a:schemeClr>
                </a:solidFill>
                <a:latin typeface="微软雅黑" pitchFamily="34" charset="-122"/>
                <a:ea typeface="微软雅黑" pitchFamily="34" charset="-122"/>
              </a:rPr>
              <a:t>PPTfans</a:t>
            </a:r>
            <a:endParaRPr lang="en-US" altLang="zh-CN" sz="1050" dirty="0">
              <a:solidFill>
                <a:schemeClr val="tx1">
                  <a:lumMod val="65000"/>
                  <a:lumOff val="35000"/>
                </a:schemeClr>
              </a:solidFill>
              <a:latin typeface="微软雅黑" pitchFamily="34" charset="-122"/>
              <a:ea typeface="微软雅黑" pitchFamily="34" charset="-122"/>
            </a:endParaRPr>
          </a:p>
        </p:txBody>
      </p:sp>
      <p:grpSp>
        <p:nvGrpSpPr>
          <p:cNvPr id="21" name="组合 20"/>
          <p:cNvGrpSpPr/>
          <p:nvPr/>
        </p:nvGrpSpPr>
        <p:grpSpPr>
          <a:xfrm>
            <a:off x="0" y="2946544"/>
            <a:ext cx="9144000" cy="5400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5"/>
          <p:cNvSpPr>
            <a:spLocks noChangeArrowheads="1"/>
          </p:cNvSpPr>
          <p:nvPr/>
        </p:nvSpPr>
        <p:spPr bwMode="auto">
          <a:xfrm>
            <a:off x="3644336" y="1608987"/>
            <a:ext cx="767634" cy="769146"/>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6" name="Oval 6"/>
          <p:cNvSpPr>
            <a:spLocks noChangeArrowheads="1"/>
          </p:cNvSpPr>
          <p:nvPr/>
        </p:nvSpPr>
        <p:spPr bwMode="auto">
          <a:xfrm>
            <a:off x="4581562" y="1745468"/>
            <a:ext cx="592940" cy="593123"/>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7" name="Oval 7"/>
          <p:cNvSpPr>
            <a:spLocks noChangeArrowheads="1"/>
          </p:cNvSpPr>
          <p:nvPr/>
        </p:nvSpPr>
        <p:spPr bwMode="auto">
          <a:xfrm>
            <a:off x="4111036" y="2137056"/>
            <a:ext cx="767634" cy="767871"/>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8" name="Oval 8"/>
          <p:cNvSpPr>
            <a:spLocks noChangeArrowheads="1"/>
          </p:cNvSpPr>
          <p:nvPr/>
        </p:nvSpPr>
        <p:spPr bwMode="auto">
          <a:xfrm>
            <a:off x="4601964" y="2121750"/>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9" name="Oval 9"/>
          <p:cNvSpPr>
            <a:spLocks noChangeArrowheads="1"/>
          </p:cNvSpPr>
          <p:nvPr/>
        </p:nvSpPr>
        <p:spPr bwMode="auto">
          <a:xfrm>
            <a:off x="4891421" y="2411296"/>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0" name="Oval 10"/>
          <p:cNvSpPr>
            <a:spLocks noChangeArrowheads="1"/>
          </p:cNvSpPr>
          <p:nvPr/>
        </p:nvSpPr>
        <p:spPr bwMode="auto">
          <a:xfrm>
            <a:off x="3819029" y="2643443"/>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1" name="Oval 11"/>
          <p:cNvSpPr>
            <a:spLocks noChangeArrowheads="1"/>
          </p:cNvSpPr>
          <p:nvPr/>
        </p:nvSpPr>
        <p:spPr bwMode="auto">
          <a:xfrm>
            <a:off x="3198038" y="2444459"/>
            <a:ext cx="563611" cy="559959"/>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2" name="Freeform 12"/>
          <p:cNvSpPr/>
          <p:nvPr/>
        </p:nvSpPr>
        <p:spPr bwMode="auto">
          <a:xfrm>
            <a:off x="3646887" y="1796489"/>
            <a:ext cx="1792845" cy="2410756"/>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3" name="Oval 13"/>
          <p:cNvSpPr>
            <a:spLocks noChangeArrowheads="1"/>
          </p:cNvSpPr>
          <p:nvPr/>
        </p:nvSpPr>
        <p:spPr bwMode="auto">
          <a:xfrm>
            <a:off x="3198038" y="1876848"/>
            <a:ext cx="912999" cy="913281"/>
          </a:xfrm>
          <a:prstGeom prst="ellipse">
            <a:avLst/>
          </a:prstGeom>
          <a:solidFill>
            <a:schemeClr val="accent1"/>
          </a:solidFill>
          <a:ln>
            <a:noFill/>
          </a:ln>
        </p:spPr>
        <p:txBody>
          <a:bodyPr vert="horz" wrap="square" lIns="0" tIns="0" rIns="0" bIns="0" numCol="1" anchor="t" anchorCtr="0" compatLnSpc="1"/>
          <a:lstStyle/>
          <a:p>
            <a:pPr algn="ctr"/>
            <a:r>
              <a:rPr lang="en-US" altLang="zh-CN" sz="2400" b="1" dirty="0">
                <a:solidFill>
                  <a:schemeClr val="bg1"/>
                </a:solidFill>
              </a:rPr>
              <a:t>01</a:t>
            </a:r>
          </a:p>
          <a:p>
            <a:pPr algn="ctr"/>
            <a:r>
              <a:rPr lang="en-US" altLang="zh-CN" sz="1000" dirty="0">
                <a:solidFill>
                  <a:schemeClr val="bg1"/>
                </a:solidFill>
              </a:rPr>
              <a:t>Option here</a:t>
            </a:r>
            <a:endParaRPr lang="zh-CN" altLang="en-US" sz="1000" dirty="0">
              <a:solidFill>
                <a:schemeClr val="bg1"/>
              </a:solidFill>
            </a:endParaRPr>
          </a:p>
        </p:txBody>
      </p:sp>
      <p:sp>
        <p:nvSpPr>
          <p:cNvPr id="14" name="Oval 14"/>
          <p:cNvSpPr>
            <a:spLocks noChangeArrowheads="1"/>
          </p:cNvSpPr>
          <p:nvPr/>
        </p:nvSpPr>
        <p:spPr bwMode="auto">
          <a:xfrm>
            <a:off x="4100836" y="1321354"/>
            <a:ext cx="912999" cy="913281"/>
          </a:xfrm>
          <a:prstGeom prst="ellipse">
            <a:avLst/>
          </a:prstGeom>
          <a:solidFill>
            <a:schemeClr val="accent2"/>
          </a:solidFill>
          <a:ln>
            <a:noFill/>
          </a:ln>
        </p:spPr>
        <p:txBody>
          <a:bodyPr vert="horz" wrap="square" lIns="0" tIns="0" rIns="0" bIns="0" numCol="1" anchor="t" anchorCtr="0" compatLnSpc="1"/>
          <a:lstStyle/>
          <a:p>
            <a:pPr algn="ctr"/>
            <a:r>
              <a:rPr lang="en-US" altLang="zh-CN" sz="2400" b="1" dirty="0">
                <a:solidFill>
                  <a:schemeClr val="bg1"/>
                </a:solidFill>
              </a:rPr>
              <a:t>02</a:t>
            </a:r>
          </a:p>
          <a:p>
            <a:pPr algn="ctr"/>
            <a:r>
              <a:rPr lang="en-US" altLang="zh-CN" sz="1000" dirty="0">
                <a:solidFill>
                  <a:schemeClr val="bg1"/>
                </a:solidFill>
              </a:rPr>
              <a:t>Option here</a:t>
            </a:r>
            <a:endParaRPr lang="zh-CN" altLang="en-US" sz="1000" dirty="0">
              <a:solidFill>
                <a:schemeClr val="bg1"/>
              </a:solidFill>
            </a:endParaRPr>
          </a:p>
        </p:txBody>
      </p:sp>
      <p:sp>
        <p:nvSpPr>
          <p:cNvPr id="17" name="Freeform 17"/>
          <p:cNvSpPr>
            <a:spLocks noEditPoints="1"/>
          </p:cNvSpPr>
          <p:nvPr/>
        </p:nvSpPr>
        <p:spPr bwMode="auto">
          <a:xfrm>
            <a:off x="7058311" y="1377391"/>
            <a:ext cx="183324" cy="246902"/>
          </a:xfrm>
          <a:custGeom>
            <a:avLst/>
            <a:gdLst>
              <a:gd name="T0" fmla="*/ 47 w 65"/>
              <a:gd name="T1" fmla="*/ 6 h 87"/>
              <a:gd name="T2" fmla="*/ 53 w 65"/>
              <a:gd name="T3" fmla="*/ 40 h 87"/>
              <a:gd name="T4" fmla="*/ 47 w 65"/>
              <a:gd name="T5" fmla="*/ 55 h 87"/>
              <a:gd name="T6" fmla="*/ 17 w 65"/>
              <a:gd name="T7" fmla="*/ 55 h 87"/>
              <a:gd name="T8" fmla="*/ 11 w 65"/>
              <a:gd name="T9" fmla="*/ 40 h 87"/>
              <a:gd name="T10" fmla="*/ 17 w 65"/>
              <a:gd name="T11" fmla="*/ 6 h 87"/>
              <a:gd name="T12" fmla="*/ 18 w 65"/>
              <a:gd name="T13" fmla="*/ 28 h 87"/>
              <a:gd name="T14" fmla="*/ 47 w 65"/>
              <a:gd name="T15" fmla="*/ 28 h 87"/>
              <a:gd name="T16" fmla="*/ 42 w 65"/>
              <a:gd name="T17" fmla="*/ 11 h 87"/>
              <a:gd name="T18" fmla="*/ 22 w 65"/>
              <a:gd name="T19" fmla="*/ 11 h 87"/>
              <a:gd name="T20" fmla="*/ 18 w 65"/>
              <a:gd name="T21" fmla="*/ 28 h 87"/>
              <a:gd name="T22" fmla="*/ 47 w 65"/>
              <a:gd name="T23" fmla="*/ 32 h 87"/>
              <a:gd name="T24" fmla="*/ 18 w 65"/>
              <a:gd name="T25" fmla="*/ 40 h 87"/>
              <a:gd name="T26" fmla="*/ 22 w 65"/>
              <a:gd name="T27" fmla="*/ 50 h 87"/>
              <a:gd name="T28" fmla="*/ 42 w 65"/>
              <a:gd name="T29" fmla="*/ 50 h 87"/>
              <a:gd name="T30" fmla="*/ 47 w 65"/>
              <a:gd name="T31" fmla="*/ 32 h 87"/>
              <a:gd name="T32" fmla="*/ 12 w 65"/>
              <a:gd name="T33" fmla="*/ 87 h 87"/>
              <a:gd name="T34" fmla="*/ 32 w 65"/>
              <a:gd name="T35" fmla="*/ 87 h 87"/>
              <a:gd name="T36" fmla="*/ 52 w 65"/>
              <a:gd name="T37" fmla="*/ 87 h 87"/>
              <a:gd name="T38" fmla="*/ 52 w 65"/>
              <a:gd name="T39" fmla="*/ 80 h 87"/>
              <a:gd name="T40" fmla="*/ 35 w 65"/>
              <a:gd name="T41" fmla="*/ 72 h 87"/>
              <a:gd name="T42" fmla="*/ 62 w 65"/>
              <a:gd name="T43" fmla="*/ 52 h 87"/>
              <a:gd name="T44" fmla="*/ 65 w 65"/>
              <a:gd name="T45" fmla="*/ 30 h 87"/>
              <a:gd name="T46" fmla="*/ 58 w 65"/>
              <a:gd name="T47" fmla="*/ 30 h 87"/>
              <a:gd name="T48" fmla="*/ 56 w 65"/>
              <a:gd name="T49" fmla="*/ 50 h 87"/>
              <a:gd name="T50" fmla="*/ 32 w 65"/>
              <a:gd name="T51" fmla="*/ 66 h 87"/>
              <a:gd name="T52" fmla="*/ 14 w 65"/>
              <a:gd name="T53" fmla="*/ 58 h 87"/>
              <a:gd name="T54" fmla="*/ 6 w 65"/>
              <a:gd name="T55" fmla="*/ 40 h 87"/>
              <a:gd name="T56" fmla="*/ 3 w 65"/>
              <a:gd name="T57" fmla="*/ 27 h 87"/>
              <a:gd name="T58" fmla="*/ 0 w 65"/>
              <a:gd name="T59" fmla="*/ 40 h 87"/>
              <a:gd name="T60" fmla="*/ 9 w 65"/>
              <a:gd name="T61" fmla="*/ 63 h 87"/>
              <a:gd name="T62" fmla="*/ 29 w 65"/>
              <a:gd name="T63" fmla="*/ 72 h 87"/>
              <a:gd name="T64" fmla="*/ 12 w 65"/>
              <a:gd name="T65" fmla="*/ 80 h 87"/>
              <a:gd name="T66" fmla="*/ 12 w 65"/>
              <a:gd name="T6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5" h="87">
                <a:moveTo>
                  <a:pt x="32" y="0"/>
                </a:moveTo>
                <a:cubicBezTo>
                  <a:pt x="38" y="0"/>
                  <a:pt x="43" y="2"/>
                  <a:pt x="47" y="6"/>
                </a:cubicBezTo>
                <a:cubicBezTo>
                  <a:pt x="51" y="10"/>
                  <a:pt x="53" y="15"/>
                  <a:pt x="53" y="21"/>
                </a:cubicBezTo>
                <a:cubicBezTo>
                  <a:pt x="53" y="40"/>
                  <a:pt x="53" y="40"/>
                  <a:pt x="53" y="40"/>
                </a:cubicBezTo>
                <a:cubicBezTo>
                  <a:pt x="53" y="46"/>
                  <a:pt x="51" y="51"/>
                  <a:pt x="47" y="55"/>
                </a:cubicBezTo>
                <a:cubicBezTo>
                  <a:pt x="47" y="55"/>
                  <a:pt x="47" y="55"/>
                  <a:pt x="47" y="55"/>
                </a:cubicBezTo>
                <a:cubicBezTo>
                  <a:pt x="43" y="59"/>
                  <a:pt x="38" y="61"/>
                  <a:pt x="32" y="61"/>
                </a:cubicBezTo>
                <a:cubicBezTo>
                  <a:pt x="26" y="61"/>
                  <a:pt x="21" y="59"/>
                  <a:pt x="17" y="55"/>
                </a:cubicBezTo>
                <a:cubicBezTo>
                  <a:pt x="17" y="55"/>
                  <a:pt x="17" y="55"/>
                  <a:pt x="17" y="55"/>
                </a:cubicBezTo>
                <a:cubicBezTo>
                  <a:pt x="13" y="51"/>
                  <a:pt x="11" y="46"/>
                  <a:pt x="11" y="40"/>
                </a:cubicBezTo>
                <a:cubicBezTo>
                  <a:pt x="11" y="21"/>
                  <a:pt x="11" y="21"/>
                  <a:pt x="11" y="21"/>
                </a:cubicBezTo>
                <a:cubicBezTo>
                  <a:pt x="11" y="15"/>
                  <a:pt x="13" y="10"/>
                  <a:pt x="17" y="6"/>
                </a:cubicBezTo>
                <a:cubicBezTo>
                  <a:pt x="21" y="2"/>
                  <a:pt x="26" y="0"/>
                  <a:pt x="32" y="0"/>
                </a:cubicBezTo>
                <a:close/>
                <a:moveTo>
                  <a:pt x="18" y="28"/>
                </a:moveTo>
                <a:cubicBezTo>
                  <a:pt x="18" y="28"/>
                  <a:pt x="18" y="28"/>
                  <a:pt x="18" y="28"/>
                </a:cubicBezTo>
                <a:cubicBezTo>
                  <a:pt x="47" y="28"/>
                  <a:pt x="47" y="28"/>
                  <a:pt x="47" y="28"/>
                </a:cubicBezTo>
                <a:cubicBezTo>
                  <a:pt x="47" y="21"/>
                  <a:pt x="47" y="21"/>
                  <a:pt x="47" y="21"/>
                </a:cubicBezTo>
                <a:cubicBezTo>
                  <a:pt x="47" y="17"/>
                  <a:pt x="45" y="13"/>
                  <a:pt x="42" y="11"/>
                </a:cubicBezTo>
                <a:cubicBezTo>
                  <a:pt x="40" y="8"/>
                  <a:pt x="36" y="6"/>
                  <a:pt x="32" y="6"/>
                </a:cubicBezTo>
                <a:cubicBezTo>
                  <a:pt x="28" y="6"/>
                  <a:pt x="25" y="8"/>
                  <a:pt x="22" y="11"/>
                </a:cubicBezTo>
                <a:cubicBezTo>
                  <a:pt x="19" y="13"/>
                  <a:pt x="18" y="17"/>
                  <a:pt x="18" y="21"/>
                </a:cubicBezTo>
                <a:cubicBezTo>
                  <a:pt x="18" y="28"/>
                  <a:pt x="18" y="28"/>
                  <a:pt x="18" y="28"/>
                </a:cubicBezTo>
                <a:close/>
                <a:moveTo>
                  <a:pt x="47" y="32"/>
                </a:moveTo>
                <a:cubicBezTo>
                  <a:pt x="47" y="32"/>
                  <a:pt x="47" y="32"/>
                  <a:pt x="47" y="32"/>
                </a:cubicBezTo>
                <a:cubicBezTo>
                  <a:pt x="18" y="32"/>
                  <a:pt x="18" y="32"/>
                  <a:pt x="18" y="32"/>
                </a:cubicBezTo>
                <a:cubicBezTo>
                  <a:pt x="18" y="40"/>
                  <a:pt x="18" y="40"/>
                  <a:pt x="18" y="40"/>
                </a:cubicBezTo>
                <a:cubicBezTo>
                  <a:pt x="18" y="44"/>
                  <a:pt x="19" y="47"/>
                  <a:pt x="22" y="50"/>
                </a:cubicBezTo>
                <a:cubicBezTo>
                  <a:pt x="22" y="50"/>
                  <a:pt x="22" y="50"/>
                  <a:pt x="22" y="50"/>
                </a:cubicBezTo>
                <a:cubicBezTo>
                  <a:pt x="25" y="53"/>
                  <a:pt x="28" y="54"/>
                  <a:pt x="32" y="54"/>
                </a:cubicBezTo>
                <a:cubicBezTo>
                  <a:pt x="36" y="54"/>
                  <a:pt x="40" y="53"/>
                  <a:pt x="42" y="50"/>
                </a:cubicBezTo>
                <a:cubicBezTo>
                  <a:pt x="45" y="48"/>
                  <a:pt x="47" y="44"/>
                  <a:pt x="47" y="40"/>
                </a:cubicBezTo>
                <a:cubicBezTo>
                  <a:pt x="47" y="32"/>
                  <a:pt x="47" y="32"/>
                  <a:pt x="47" y="32"/>
                </a:cubicBezTo>
                <a:close/>
                <a:moveTo>
                  <a:pt x="12" y="87"/>
                </a:moveTo>
                <a:cubicBezTo>
                  <a:pt x="12" y="87"/>
                  <a:pt x="12" y="87"/>
                  <a:pt x="12" y="87"/>
                </a:cubicBezTo>
                <a:cubicBezTo>
                  <a:pt x="32" y="87"/>
                  <a:pt x="32" y="87"/>
                  <a:pt x="32" y="87"/>
                </a:cubicBezTo>
                <a:cubicBezTo>
                  <a:pt x="32" y="87"/>
                  <a:pt x="32" y="87"/>
                  <a:pt x="32" y="87"/>
                </a:cubicBezTo>
                <a:cubicBezTo>
                  <a:pt x="32" y="87"/>
                  <a:pt x="32" y="87"/>
                  <a:pt x="32" y="87"/>
                </a:cubicBezTo>
                <a:cubicBezTo>
                  <a:pt x="52" y="87"/>
                  <a:pt x="52" y="87"/>
                  <a:pt x="52" y="87"/>
                </a:cubicBezTo>
                <a:cubicBezTo>
                  <a:pt x="54" y="87"/>
                  <a:pt x="55" y="86"/>
                  <a:pt x="55" y="84"/>
                </a:cubicBezTo>
                <a:cubicBezTo>
                  <a:pt x="55" y="82"/>
                  <a:pt x="54" y="80"/>
                  <a:pt x="52" y="80"/>
                </a:cubicBezTo>
                <a:cubicBezTo>
                  <a:pt x="35" y="80"/>
                  <a:pt x="35" y="80"/>
                  <a:pt x="35" y="80"/>
                </a:cubicBezTo>
                <a:cubicBezTo>
                  <a:pt x="35" y="72"/>
                  <a:pt x="35" y="72"/>
                  <a:pt x="35" y="72"/>
                </a:cubicBezTo>
                <a:cubicBezTo>
                  <a:pt x="43" y="71"/>
                  <a:pt x="50" y="68"/>
                  <a:pt x="55" y="63"/>
                </a:cubicBezTo>
                <a:cubicBezTo>
                  <a:pt x="58" y="60"/>
                  <a:pt x="60" y="56"/>
                  <a:pt x="62" y="52"/>
                </a:cubicBezTo>
                <a:cubicBezTo>
                  <a:pt x="64" y="49"/>
                  <a:pt x="65" y="44"/>
                  <a:pt x="65" y="40"/>
                </a:cubicBezTo>
                <a:cubicBezTo>
                  <a:pt x="65" y="30"/>
                  <a:pt x="65" y="30"/>
                  <a:pt x="65" y="30"/>
                </a:cubicBezTo>
                <a:cubicBezTo>
                  <a:pt x="65" y="28"/>
                  <a:pt x="63" y="27"/>
                  <a:pt x="61" y="27"/>
                </a:cubicBezTo>
                <a:cubicBezTo>
                  <a:pt x="59" y="27"/>
                  <a:pt x="58" y="28"/>
                  <a:pt x="58" y="30"/>
                </a:cubicBezTo>
                <a:cubicBezTo>
                  <a:pt x="58" y="40"/>
                  <a:pt x="58" y="40"/>
                  <a:pt x="58" y="40"/>
                </a:cubicBezTo>
                <a:cubicBezTo>
                  <a:pt x="58" y="43"/>
                  <a:pt x="57" y="47"/>
                  <a:pt x="56" y="50"/>
                </a:cubicBezTo>
                <a:cubicBezTo>
                  <a:pt x="55" y="53"/>
                  <a:pt x="53" y="56"/>
                  <a:pt x="50" y="58"/>
                </a:cubicBezTo>
                <a:cubicBezTo>
                  <a:pt x="46" y="63"/>
                  <a:pt x="39" y="66"/>
                  <a:pt x="32" y="66"/>
                </a:cubicBezTo>
                <a:cubicBezTo>
                  <a:pt x="29" y="66"/>
                  <a:pt x="25" y="65"/>
                  <a:pt x="22" y="64"/>
                </a:cubicBezTo>
                <a:cubicBezTo>
                  <a:pt x="19" y="62"/>
                  <a:pt x="16" y="61"/>
                  <a:pt x="14" y="58"/>
                </a:cubicBezTo>
                <a:cubicBezTo>
                  <a:pt x="12" y="56"/>
                  <a:pt x="10" y="53"/>
                  <a:pt x="8" y="50"/>
                </a:cubicBezTo>
                <a:cubicBezTo>
                  <a:pt x="7" y="47"/>
                  <a:pt x="6" y="43"/>
                  <a:pt x="6" y="40"/>
                </a:cubicBezTo>
                <a:cubicBezTo>
                  <a:pt x="6" y="30"/>
                  <a:pt x="6" y="30"/>
                  <a:pt x="6" y="30"/>
                </a:cubicBezTo>
                <a:cubicBezTo>
                  <a:pt x="6" y="28"/>
                  <a:pt x="5" y="27"/>
                  <a:pt x="3" y="27"/>
                </a:cubicBezTo>
                <a:cubicBezTo>
                  <a:pt x="1" y="27"/>
                  <a:pt x="0" y="28"/>
                  <a:pt x="0" y="30"/>
                </a:cubicBezTo>
                <a:cubicBezTo>
                  <a:pt x="0" y="40"/>
                  <a:pt x="0" y="40"/>
                  <a:pt x="0" y="40"/>
                </a:cubicBezTo>
                <a:cubicBezTo>
                  <a:pt x="0" y="44"/>
                  <a:pt x="1" y="49"/>
                  <a:pt x="2" y="52"/>
                </a:cubicBezTo>
                <a:cubicBezTo>
                  <a:pt x="4" y="56"/>
                  <a:pt x="6" y="60"/>
                  <a:pt x="9" y="63"/>
                </a:cubicBezTo>
                <a:cubicBezTo>
                  <a:pt x="12" y="66"/>
                  <a:pt x="16" y="68"/>
                  <a:pt x="20" y="70"/>
                </a:cubicBezTo>
                <a:cubicBezTo>
                  <a:pt x="23" y="71"/>
                  <a:pt x="26" y="72"/>
                  <a:pt x="29" y="72"/>
                </a:cubicBezTo>
                <a:cubicBezTo>
                  <a:pt x="29" y="80"/>
                  <a:pt x="29" y="80"/>
                  <a:pt x="29" y="80"/>
                </a:cubicBezTo>
                <a:cubicBezTo>
                  <a:pt x="12" y="80"/>
                  <a:pt x="12" y="80"/>
                  <a:pt x="12" y="80"/>
                </a:cubicBezTo>
                <a:cubicBezTo>
                  <a:pt x="10" y="80"/>
                  <a:pt x="9" y="82"/>
                  <a:pt x="9" y="84"/>
                </a:cubicBezTo>
                <a:cubicBezTo>
                  <a:pt x="9" y="86"/>
                  <a:pt x="10" y="87"/>
                  <a:pt x="12" y="87"/>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8" name="Freeform 18"/>
          <p:cNvSpPr>
            <a:spLocks noEditPoints="1"/>
          </p:cNvSpPr>
          <p:nvPr/>
        </p:nvSpPr>
        <p:spPr bwMode="auto">
          <a:xfrm>
            <a:off x="6523102" y="3560715"/>
            <a:ext cx="245630" cy="201358"/>
          </a:xfrm>
          <a:custGeom>
            <a:avLst/>
            <a:gdLst>
              <a:gd name="T0" fmla="*/ 76 w 87"/>
              <a:gd name="T1" fmla="*/ 27 h 71"/>
              <a:gd name="T2" fmla="*/ 69 w 87"/>
              <a:gd name="T3" fmla="*/ 27 h 71"/>
              <a:gd name="T4" fmla="*/ 21 w 87"/>
              <a:gd name="T5" fmla="*/ 11 h 71"/>
              <a:gd name="T6" fmla="*/ 10 w 87"/>
              <a:gd name="T7" fmla="*/ 11 h 71"/>
              <a:gd name="T8" fmla="*/ 20 w 87"/>
              <a:gd name="T9" fmla="*/ 12 h 71"/>
              <a:gd name="T10" fmla="*/ 6 w 87"/>
              <a:gd name="T11" fmla="*/ 12 h 71"/>
              <a:gd name="T12" fmla="*/ 6 w 87"/>
              <a:gd name="T13" fmla="*/ 9 h 71"/>
              <a:gd name="T14" fmla="*/ 8 w 87"/>
              <a:gd name="T15" fmla="*/ 7 h 71"/>
              <a:gd name="T16" fmla="*/ 24 w 87"/>
              <a:gd name="T17" fmla="*/ 2 h 71"/>
              <a:gd name="T18" fmla="*/ 60 w 87"/>
              <a:gd name="T19" fmla="*/ 0 h 71"/>
              <a:gd name="T20" fmla="*/ 67 w 87"/>
              <a:gd name="T21" fmla="*/ 12 h 71"/>
              <a:gd name="T22" fmla="*/ 87 w 87"/>
              <a:gd name="T23" fmla="*/ 16 h 71"/>
              <a:gd name="T24" fmla="*/ 87 w 87"/>
              <a:gd name="T25" fmla="*/ 68 h 71"/>
              <a:gd name="T26" fmla="*/ 84 w 87"/>
              <a:gd name="T27" fmla="*/ 71 h 71"/>
              <a:gd name="T28" fmla="*/ 0 w 87"/>
              <a:gd name="T29" fmla="*/ 68 h 71"/>
              <a:gd name="T30" fmla="*/ 0 w 87"/>
              <a:gd name="T31" fmla="*/ 16 h 71"/>
              <a:gd name="T32" fmla="*/ 3 w 87"/>
              <a:gd name="T33" fmla="*/ 12 h 71"/>
              <a:gd name="T34" fmla="*/ 44 w 87"/>
              <a:gd name="T35" fmla="*/ 26 h 71"/>
              <a:gd name="T36" fmla="*/ 52 w 87"/>
              <a:gd name="T37" fmla="*/ 29 h 71"/>
              <a:gd name="T38" fmla="*/ 44 w 87"/>
              <a:gd name="T39" fmla="*/ 48 h 71"/>
              <a:gd name="T40" fmla="*/ 44 w 87"/>
              <a:gd name="T41" fmla="*/ 26 h 71"/>
              <a:gd name="T42" fmla="*/ 49 w 87"/>
              <a:gd name="T43" fmla="*/ 32 h 71"/>
              <a:gd name="T44" fmla="*/ 36 w 87"/>
              <a:gd name="T45" fmla="*/ 37 h 71"/>
              <a:gd name="T46" fmla="*/ 51 w 87"/>
              <a:gd name="T47" fmla="*/ 37 h 71"/>
              <a:gd name="T48" fmla="*/ 49 w 87"/>
              <a:gd name="T49" fmla="*/ 32 h 71"/>
              <a:gd name="T50" fmla="*/ 23 w 87"/>
              <a:gd name="T51" fmla="*/ 19 h 71"/>
              <a:gd name="T52" fmla="*/ 7 w 87"/>
              <a:gd name="T53" fmla="*/ 64 h 71"/>
              <a:gd name="T54" fmla="*/ 81 w 87"/>
              <a:gd name="T55" fmla="*/ 19 h 71"/>
              <a:gd name="T56" fmla="*/ 65 w 87"/>
              <a:gd name="T57" fmla="*/ 19 h 71"/>
              <a:gd name="T58" fmla="*/ 58 w 87"/>
              <a:gd name="T59" fmla="*/ 7 h 71"/>
              <a:gd name="T60" fmla="*/ 26 w 87"/>
              <a:gd name="T61" fmla="*/ 17 h 71"/>
              <a:gd name="T62" fmla="*/ 44 w 87"/>
              <a:gd name="T63" fmla="*/ 14 h 71"/>
              <a:gd name="T64" fmla="*/ 67 w 87"/>
              <a:gd name="T65" fmla="*/ 37 h 71"/>
              <a:gd name="T66" fmla="*/ 20 w 87"/>
              <a:gd name="T67" fmla="*/ 37 h 71"/>
              <a:gd name="T68" fmla="*/ 44 w 87"/>
              <a:gd name="T69" fmla="*/ 21 h 71"/>
              <a:gd name="T70" fmla="*/ 27 w 87"/>
              <a:gd name="T71" fmla="*/ 37 h 71"/>
              <a:gd name="T72" fmla="*/ 60 w 87"/>
              <a:gd name="T73" fmla="*/ 3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7" h="71">
                <a:moveTo>
                  <a:pt x="72" y="24"/>
                </a:moveTo>
                <a:cubicBezTo>
                  <a:pt x="74" y="24"/>
                  <a:pt x="76" y="25"/>
                  <a:pt x="76" y="27"/>
                </a:cubicBezTo>
                <a:cubicBezTo>
                  <a:pt x="76" y="28"/>
                  <a:pt x="74" y="30"/>
                  <a:pt x="72" y="30"/>
                </a:cubicBezTo>
                <a:cubicBezTo>
                  <a:pt x="71" y="30"/>
                  <a:pt x="69" y="28"/>
                  <a:pt x="69" y="27"/>
                </a:cubicBezTo>
                <a:cubicBezTo>
                  <a:pt x="69" y="25"/>
                  <a:pt x="71" y="24"/>
                  <a:pt x="72" y="24"/>
                </a:cubicBezTo>
                <a:close/>
                <a:moveTo>
                  <a:pt x="21" y="11"/>
                </a:moveTo>
                <a:cubicBezTo>
                  <a:pt x="21" y="11"/>
                  <a:pt x="21" y="11"/>
                  <a:pt x="21" y="11"/>
                </a:cubicBezTo>
                <a:cubicBezTo>
                  <a:pt x="10" y="11"/>
                  <a:pt x="10" y="11"/>
                  <a:pt x="10" y="11"/>
                </a:cubicBezTo>
                <a:cubicBezTo>
                  <a:pt x="10" y="12"/>
                  <a:pt x="10" y="12"/>
                  <a:pt x="10" y="12"/>
                </a:cubicBezTo>
                <a:cubicBezTo>
                  <a:pt x="20" y="12"/>
                  <a:pt x="20" y="12"/>
                  <a:pt x="20" y="12"/>
                </a:cubicBezTo>
                <a:cubicBezTo>
                  <a:pt x="21" y="11"/>
                  <a:pt x="21" y="11"/>
                  <a:pt x="21" y="11"/>
                </a:cubicBezTo>
                <a:close/>
                <a:moveTo>
                  <a:pt x="6" y="12"/>
                </a:moveTo>
                <a:cubicBezTo>
                  <a:pt x="6" y="12"/>
                  <a:pt x="6" y="12"/>
                  <a:pt x="6" y="12"/>
                </a:cubicBezTo>
                <a:cubicBezTo>
                  <a:pt x="6" y="9"/>
                  <a:pt x="6" y="9"/>
                  <a:pt x="6" y="9"/>
                </a:cubicBezTo>
                <a:cubicBezTo>
                  <a:pt x="6" y="9"/>
                  <a:pt x="6" y="9"/>
                  <a:pt x="6" y="9"/>
                </a:cubicBezTo>
                <a:cubicBezTo>
                  <a:pt x="6" y="8"/>
                  <a:pt x="7" y="7"/>
                  <a:pt x="8" y="7"/>
                </a:cubicBezTo>
                <a:cubicBezTo>
                  <a:pt x="22" y="7"/>
                  <a:pt x="22" y="7"/>
                  <a:pt x="22" y="7"/>
                </a:cubicBezTo>
                <a:cubicBezTo>
                  <a:pt x="24" y="2"/>
                  <a:pt x="24" y="2"/>
                  <a:pt x="24" y="2"/>
                </a:cubicBezTo>
                <a:cubicBezTo>
                  <a:pt x="25" y="1"/>
                  <a:pt x="26" y="0"/>
                  <a:pt x="27" y="0"/>
                </a:cubicBezTo>
                <a:cubicBezTo>
                  <a:pt x="60" y="0"/>
                  <a:pt x="60" y="0"/>
                  <a:pt x="60" y="0"/>
                </a:cubicBezTo>
                <a:cubicBezTo>
                  <a:pt x="62" y="0"/>
                  <a:pt x="63" y="1"/>
                  <a:pt x="63" y="3"/>
                </a:cubicBezTo>
                <a:cubicBezTo>
                  <a:pt x="67" y="12"/>
                  <a:pt x="67" y="12"/>
                  <a:pt x="67" y="12"/>
                </a:cubicBezTo>
                <a:cubicBezTo>
                  <a:pt x="84" y="12"/>
                  <a:pt x="84" y="12"/>
                  <a:pt x="84" y="12"/>
                </a:cubicBezTo>
                <a:cubicBezTo>
                  <a:pt x="86" y="12"/>
                  <a:pt x="87" y="14"/>
                  <a:pt x="87" y="16"/>
                </a:cubicBezTo>
                <a:cubicBezTo>
                  <a:pt x="87" y="16"/>
                  <a:pt x="87" y="16"/>
                  <a:pt x="87" y="16"/>
                </a:cubicBezTo>
                <a:cubicBezTo>
                  <a:pt x="87" y="68"/>
                  <a:pt x="87" y="68"/>
                  <a:pt x="87" y="68"/>
                </a:cubicBezTo>
                <a:cubicBezTo>
                  <a:pt x="87" y="69"/>
                  <a:pt x="86" y="71"/>
                  <a:pt x="84" y="71"/>
                </a:cubicBezTo>
                <a:cubicBezTo>
                  <a:pt x="84" y="71"/>
                  <a:pt x="84" y="71"/>
                  <a:pt x="84" y="71"/>
                </a:cubicBezTo>
                <a:cubicBezTo>
                  <a:pt x="3" y="71"/>
                  <a:pt x="3" y="71"/>
                  <a:pt x="3" y="71"/>
                </a:cubicBezTo>
                <a:cubicBezTo>
                  <a:pt x="1" y="71"/>
                  <a:pt x="0" y="69"/>
                  <a:pt x="0" y="68"/>
                </a:cubicBezTo>
                <a:cubicBezTo>
                  <a:pt x="0" y="67"/>
                  <a:pt x="0" y="67"/>
                  <a:pt x="0" y="67"/>
                </a:cubicBezTo>
                <a:cubicBezTo>
                  <a:pt x="0" y="16"/>
                  <a:pt x="0" y="16"/>
                  <a:pt x="0" y="16"/>
                </a:cubicBezTo>
                <a:cubicBezTo>
                  <a:pt x="0" y="14"/>
                  <a:pt x="1" y="12"/>
                  <a:pt x="3" y="12"/>
                </a:cubicBezTo>
                <a:cubicBezTo>
                  <a:pt x="3" y="12"/>
                  <a:pt x="3" y="12"/>
                  <a:pt x="3" y="12"/>
                </a:cubicBezTo>
                <a:cubicBezTo>
                  <a:pt x="6" y="12"/>
                  <a:pt x="6" y="12"/>
                  <a:pt x="6" y="12"/>
                </a:cubicBezTo>
                <a:close/>
                <a:moveTo>
                  <a:pt x="44" y="26"/>
                </a:moveTo>
                <a:cubicBezTo>
                  <a:pt x="44" y="26"/>
                  <a:pt x="44" y="26"/>
                  <a:pt x="44" y="26"/>
                </a:cubicBezTo>
                <a:cubicBezTo>
                  <a:pt x="47" y="26"/>
                  <a:pt x="50" y="27"/>
                  <a:pt x="52" y="29"/>
                </a:cubicBezTo>
                <a:cubicBezTo>
                  <a:pt x="54" y="31"/>
                  <a:pt x="55" y="34"/>
                  <a:pt x="55" y="37"/>
                </a:cubicBezTo>
                <a:cubicBezTo>
                  <a:pt x="55" y="43"/>
                  <a:pt x="50" y="48"/>
                  <a:pt x="44" y="48"/>
                </a:cubicBezTo>
                <a:cubicBezTo>
                  <a:pt x="37" y="48"/>
                  <a:pt x="32" y="43"/>
                  <a:pt x="32" y="37"/>
                </a:cubicBezTo>
                <a:cubicBezTo>
                  <a:pt x="32" y="31"/>
                  <a:pt x="37" y="26"/>
                  <a:pt x="44" y="26"/>
                </a:cubicBezTo>
                <a:close/>
                <a:moveTo>
                  <a:pt x="49" y="32"/>
                </a:moveTo>
                <a:cubicBezTo>
                  <a:pt x="49" y="32"/>
                  <a:pt x="49" y="32"/>
                  <a:pt x="49" y="32"/>
                </a:cubicBezTo>
                <a:cubicBezTo>
                  <a:pt x="48" y="31"/>
                  <a:pt x="46" y="30"/>
                  <a:pt x="44" y="30"/>
                </a:cubicBezTo>
                <a:cubicBezTo>
                  <a:pt x="40" y="30"/>
                  <a:pt x="36" y="33"/>
                  <a:pt x="36" y="37"/>
                </a:cubicBezTo>
                <a:cubicBezTo>
                  <a:pt x="36" y="41"/>
                  <a:pt x="40" y="44"/>
                  <a:pt x="44" y="44"/>
                </a:cubicBezTo>
                <a:cubicBezTo>
                  <a:pt x="48" y="44"/>
                  <a:pt x="51" y="41"/>
                  <a:pt x="51" y="37"/>
                </a:cubicBezTo>
                <a:cubicBezTo>
                  <a:pt x="51" y="35"/>
                  <a:pt x="50" y="33"/>
                  <a:pt x="49" y="32"/>
                </a:cubicBezTo>
                <a:cubicBezTo>
                  <a:pt x="49" y="32"/>
                  <a:pt x="49" y="32"/>
                  <a:pt x="49" y="32"/>
                </a:cubicBezTo>
                <a:close/>
                <a:moveTo>
                  <a:pt x="23" y="19"/>
                </a:moveTo>
                <a:cubicBezTo>
                  <a:pt x="23" y="19"/>
                  <a:pt x="23" y="19"/>
                  <a:pt x="23" y="19"/>
                </a:cubicBezTo>
                <a:cubicBezTo>
                  <a:pt x="7" y="19"/>
                  <a:pt x="7" y="19"/>
                  <a:pt x="7" y="19"/>
                </a:cubicBezTo>
                <a:cubicBezTo>
                  <a:pt x="7" y="64"/>
                  <a:pt x="7" y="64"/>
                  <a:pt x="7" y="64"/>
                </a:cubicBezTo>
                <a:cubicBezTo>
                  <a:pt x="81" y="64"/>
                  <a:pt x="81" y="64"/>
                  <a:pt x="81" y="64"/>
                </a:cubicBezTo>
                <a:cubicBezTo>
                  <a:pt x="81" y="19"/>
                  <a:pt x="81" y="19"/>
                  <a:pt x="81" y="19"/>
                </a:cubicBezTo>
                <a:cubicBezTo>
                  <a:pt x="65" y="19"/>
                  <a:pt x="65" y="19"/>
                  <a:pt x="65" y="19"/>
                </a:cubicBezTo>
                <a:cubicBezTo>
                  <a:pt x="65" y="19"/>
                  <a:pt x="65" y="19"/>
                  <a:pt x="65" y="19"/>
                </a:cubicBezTo>
                <a:cubicBezTo>
                  <a:pt x="63" y="19"/>
                  <a:pt x="62" y="18"/>
                  <a:pt x="61" y="17"/>
                </a:cubicBezTo>
                <a:cubicBezTo>
                  <a:pt x="58" y="7"/>
                  <a:pt x="58" y="7"/>
                  <a:pt x="58" y="7"/>
                </a:cubicBezTo>
                <a:cubicBezTo>
                  <a:pt x="30" y="7"/>
                  <a:pt x="30" y="7"/>
                  <a:pt x="30" y="7"/>
                </a:cubicBezTo>
                <a:cubicBezTo>
                  <a:pt x="26" y="17"/>
                  <a:pt x="26" y="17"/>
                  <a:pt x="26" y="17"/>
                </a:cubicBezTo>
                <a:cubicBezTo>
                  <a:pt x="26" y="18"/>
                  <a:pt x="24" y="19"/>
                  <a:pt x="23" y="19"/>
                </a:cubicBezTo>
                <a:close/>
                <a:moveTo>
                  <a:pt x="44" y="14"/>
                </a:moveTo>
                <a:cubicBezTo>
                  <a:pt x="44" y="14"/>
                  <a:pt x="44" y="14"/>
                  <a:pt x="44" y="14"/>
                </a:cubicBezTo>
                <a:cubicBezTo>
                  <a:pt x="56" y="14"/>
                  <a:pt x="67" y="24"/>
                  <a:pt x="67" y="37"/>
                </a:cubicBezTo>
                <a:cubicBezTo>
                  <a:pt x="67" y="50"/>
                  <a:pt x="56" y="60"/>
                  <a:pt x="44" y="60"/>
                </a:cubicBezTo>
                <a:cubicBezTo>
                  <a:pt x="31" y="60"/>
                  <a:pt x="20" y="50"/>
                  <a:pt x="20" y="37"/>
                </a:cubicBezTo>
                <a:cubicBezTo>
                  <a:pt x="20" y="24"/>
                  <a:pt x="31" y="14"/>
                  <a:pt x="44" y="14"/>
                </a:cubicBezTo>
                <a:close/>
                <a:moveTo>
                  <a:pt x="44" y="21"/>
                </a:moveTo>
                <a:cubicBezTo>
                  <a:pt x="44" y="21"/>
                  <a:pt x="44" y="21"/>
                  <a:pt x="44" y="21"/>
                </a:cubicBezTo>
                <a:cubicBezTo>
                  <a:pt x="35" y="21"/>
                  <a:pt x="27" y="28"/>
                  <a:pt x="27" y="37"/>
                </a:cubicBezTo>
                <a:cubicBezTo>
                  <a:pt x="27" y="46"/>
                  <a:pt x="35" y="54"/>
                  <a:pt x="44" y="54"/>
                </a:cubicBezTo>
                <a:cubicBezTo>
                  <a:pt x="53" y="54"/>
                  <a:pt x="60" y="46"/>
                  <a:pt x="60" y="37"/>
                </a:cubicBezTo>
                <a:cubicBezTo>
                  <a:pt x="60" y="28"/>
                  <a:pt x="53" y="21"/>
                  <a:pt x="44" y="21"/>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19" name="Freeform 19"/>
          <p:cNvSpPr>
            <a:spLocks noEditPoints="1"/>
          </p:cNvSpPr>
          <p:nvPr/>
        </p:nvSpPr>
        <p:spPr bwMode="auto">
          <a:xfrm>
            <a:off x="2561478" y="3541538"/>
            <a:ext cx="294756" cy="239712"/>
          </a:xfrm>
          <a:custGeom>
            <a:avLst/>
            <a:gdLst>
              <a:gd name="T0" fmla="*/ 80 w 104"/>
              <a:gd name="T1" fmla="*/ 19 h 85"/>
              <a:gd name="T2" fmla="*/ 93 w 104"/>
              <a:gd name="T3" fmla="*/ 50 h 85"/>
              <a:gd name="T4" fmla="*/ 104 w 104"/>
              <a:gd name="T5" fmla="*/ 68 h 85"/>
              <a:gd name="T6" fmla="*/ 98 w 104"/>
              <a:gd name="T7" fmla="*/ 80 h 85"/>
              <a:gd name="T8" fmla="*/ 94 w 104"/>
              <a:gd name="T9" fmla="*/ 82 h 85"/>
              <a:gd name="T10" fmla="*/ 13 w 104"/>
              <a:gd name="T11" fmla="*/ 85 h 85"/>
              <a:gd name="T12" fmla="*/ 10 w 104"/>
              <a:gd name="T13" fmla="*/ 80 h 85"/>
              <a:gd name="T14" fmla="*/ 1 w 104"/>
              <a:gd name="T15" fmla="*/ 78 h 85"/>
              <a:gd name="T16" fmla="*/ 1 w 104"/>
              <a:gd name="T17" fmla="*/ 60 h 85"/>
              <a:gd name="T18" fmla="*/ 5 w 104"/>
              <a:gd name="T19" fmla="*/ 37 h 85"/>
              <a:gd name="T20" fmla="*/ 29 w 104"/>
              <a:gd name="T21" fmla="*/ 20 h 85"/>
              <a:gd name="T22" fmla="*/ 62 w 104"/>
              <a:gd name="T23" fmla="*/ 78 h 85"/>
              <a:gd name="T24" fmla="*/ 62 w 104"/>
              <a:gd name="T25" fmla="*/ 75 h 85"/>
              <a:gd name="T26" fmla="*/ 66 w 104"/>
              <a:gd name="T27" fmla="*/ 63 h 85"/>
              <a:gd name="T28" fmla="*/ 75 w 104"/>
              <a:gd name="T29" fmla="*/ 71 h 85"/>
              <a:gd name="T30" fmla="*/ 74 w 104"/>
              <a:gd name="T31" fmla="*/ 57 h 85"/>
              <a:gd name="T32" fmla="*/ 72 w 104"/>
              <a:gd name="T33" fmla="*/ 53 h 85"/>
              <a:gd name="T34" fmla="*/ 71 w 104"/>
              <a:gd name="T35" fmla="*/ 53 h 85"/>
              <a:gd name="T36" fmla="*/ 70 w 104"/>
              <a:gd name="T37" fmla="*/ 51 h 85"/>
              <a:gd name="T38" fmla="*/ 41 w 104"/>
              <a:gd name="T39" fmla="*/ 44 h 85"/>
              <a:gd name="T40" fmla="*/ 32 w 104"/>
              <a:gd name="T41" fmla="*/ 53 h 85"/>
              <a:gd name="T42" fmla="*/ 32 w 104"/>
              <a:gd name="T43" fmla="*/ 53 h 85"/>
              <a:gd name="T44" fmla="*/ 29 w 104"/>
              <a:gd name="T45" fmla="*/ 64 h 85"/>
              <a:gd name="T46" fmla="*/ 37 w 104"/>
              <a:gd name="T47" fmla="*/ 72 h 85"/>
              <a:gd name="T48" fmla="*/ 41 w 104"/>
              <a:gd name="T49" fmla="*/ 63 h 85"/>
              <a:gd name="T50" fmla="*/ 41 w 104"/>
              <a:gd name="T51" fmla="*/ 75 h 85"/>
              <a:gd name="T52" fmla="*/ 52 w 104"/>
              <a:gd name="T53" fmla="*/ 40 h 85"/>
              <a:gd name="T54" fmla="*/ 52 w 104"/>
              <a:gd name="T55" fmla="*/ 7 h 85"/>
              <a:gd name="T56" fmla="*/ 17 w 104"/>
              <a:gd name="T57" fmla="*/ 78 h 85"/>
              <a:gd name="T58" fmla="*/ 23 w 104"/>
              <a:gd name="T59" fmla="*/ 76 h 85"/>
              <a:gd name="T60" fmla="*/ 23 w 104"/>
              <a:gd name="T61" fmla="*/ 56 h 85"/>
              <a:gd name="T62" fmla="*/ 8 w 104"/>
              <a:gd name="T63" fmla="*/ 63 h 85"/>
              <a:gd name="T64" fmla="*/ 7 w 104"/>
              <a:gd name="T65" fmla="*/ 73 h 85"/>
              <a:gd name="T66" fmla="*/ 15 w 104"/>
              <a:gd name="T67" fmla="*/ 65 h 85"/>
              <a:gd name="T68" fmla="*/ 29 w 104"/>
              <a:gd name="T69" fmla="*/ 27 h 85"/>
              <a:gd name="T70" fmla="*/ 24 w 104"/>
              <a:gd name="T71" fmla="*/ 25 h 85"/>
              <a:gd name="T72" fmla="*/ 15 w 104"/>
              <a:gd name="T73" fmla="*/ 45 h 85"/>
              <a:gd name="T74" fmla="*/ 26 w 104"/>
              <a:gd name="T75" fmla="*/ 49 h 85"/>
              <a:gd name="T76" fmla="*/ 36 w 104"/>
              <a:gd name="T77" fmla="*/ 40 h 85"/>
              <a:gd name="T78" fmla="*/ 35 w 104"/>
              <a:gd name="T79" fmla="*/ 39 h 85"/>
              <a:gd name="T80" fmla="*/ 29 w 104"/>
              <a:gd name="T81" fmla="*/ 27 h 85"/>
              <a:gd name="T82" fmla="*/ 87 w 104"/>
              <a:gd name="T83" fmla="*/ 78 h 85"/>
              <a:gd name="T84" fmla="*/ 89 w 104"/>
              <a:gd name="T85" fmla="*/ 65 h 85"/>
              <a:gd name="T86" fmla="*/ 97 w 104"/>
              <a:gd name="T87" fmla="*/ 73 h 85"/>
              <a:gd name="T88" fmla="*/ 96 w 104"/>
              <a:gd name="T89" fmla="*/ 63 h 85"/>
              <a:gd name="T90" fmla="*/ 88 w 104"/>
              <a:gd name="T91" fmla="*/ 54 h 85"/>
              <a:gd name="T92" fmla="*/ 82 w 104"/>
              <a:gd name="T93" fmla="*/ 71 h 85"/>
              <a:gd name="T94" fmla="*/ 87 w 104"/>
              <a:gd name="T95" fmla="*/ 78 h 85"/>
              <a:gd name="T96" fmla="*/ 75 w 104"/>
              <a:gd name="T97" fmla="*/ 27 h 85"/>
              <a:gd name="T98" fmla="*/ 75 w 104"/>
              <a:gd name="T99" fmla="*/ 27 h 85"/>
              <a:gd name="T100" fmla="*/ 68 w 104"/>
              <a:gd name="T101" fmla="*/ 39 h 85"/>
              <a:gd name="T102" fmla="*/ 74 w 104"/>
              <a:gd name="T103" fmla="*/ 46 h 85"/>
              <a:gd name="T104" fmla="*/ 78 w 104"/>
              <a:gd name="T105" fmla="*/ 49 h 85"/>
              <a:gd name="T106" fmla="*/ 88 w 104"/>
              <a:gd name="T107" fmla="*/ 45 h 85"/>
              <a:gd name="T108" fmla="*/ 80 w 104"/>
              <a:gd name="T109" fmla="*/ 2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85">
                <a:moveTo>
                  <a:pt x="52" y="0"/>
                </a:moveTo>
                <a:cubicBezTo>
                  <a:pt x="63" y="0"/>
                  <a:pt x="73" y="8"/>
                  <a:pt x="75" y="20"/>
                </a:cubicBezTo>
                <a:cubicBezTo>
                  <a:pt x="76" y="19"/>
                  <a:pt x="78" y="19"/>
                  <a:pt x="80" y="19"/>
                </a:cubicBezTo>
                <a:cubicBezTo>
                  <a:pt x="85" y="19"/>
                  <a:pt x="90" y="21"/>
                  <a:pt x="93" y="24"/>
                </a:cubicBezTo>
                <a:cubicBezTo>
                  <a:pt x="96" y="27"/>
                  <a:pt x="98" y="32"/>
                  <a:pt x="98" y="37"/>
                </a:cubicBezTo>
                <a:cubicBezTo>
                  <a:pt x="98" y="42"/>
                  <a:pt x="97" y="46"/>
                  <a:pt x="93" y="50"/>
                </a:cubicBezTo>
                <a:cubicBezTo>
                  <a:pt x="98" y="54"/>
                  <a:pt x="98" y="54"/>
                  <a:pt x="98" y="54"/>
                </a:cubicBezTo>
                <a:cubicBezTo>
                  <a:pt x="100" y="56"/>
                  <a:pt x="101" y="58"/>
                  <a:pt x="102" y="60"/>
                </a:cubicBezTo>
                <a:cubicBezTo>
                  <a:pt x="103" y="63"/>
                  <a:pt x="104" y="65"/>
                  <a:pt x="104" y="68"/>
                </a:cubicBezTo>
                <a:cubicBezTo>
                  <a:pt x="104" y="74"/>
                  <a:pt x="104" y="74"/>
                  <a:pt x="104" y="74"/>
                </a:cubicBezTo>
                <a:cubicBezTo>
                  <a:pt x="104" y="75"/>
                  <a:pt x="103" y="77"/>
                  <a:pt x="102" y="78"/>
                </a:cubicBezTo>
                <a:cubicBezTo>
                  <a:pt x="102" y="79"/>
                  <a:pt x="100" y="80"/>
                  <a:pt x="98" y="80"/>
                </a:cubicBezTo>
                <a:cubicBezTo>
                  <a:pt x="98" y="80"/>
                  <a:pt x="98" y="80"/>
                  <a:pt x="98" y="80"/>
                </a:cubicBezTo>
                <a:cubicBezTo>
                  <a:pt x="94" y="80"/>
                  <a:pt x="94" y="80"/>
                  <a:pt x="94" y="80"/>
                </a:cubicBezTo>
                <a:cubicBezTo>
                  <a:pt x="94" y="82"/>
                  <a:pt x="94" y="82"/>
                  <a:pt x="94" y="82"/>
                </a:cubicBezTo>
                <a:cubicBezTo>
                  <a:pt x="94" y="84"/>
                  <a:pt x="92" y="85"/>
                  <a:pt x="90" y="85"/>
                </a:cubicBezTo>
                <a:cubicBezTo>
                  <a:pt x="90" y="85"/>
                  <a:pt x="90" y="85"/>
                  <a:pt x="90" y="85"/>
                </a:cubicBezTo>
                <a:cubicBezTo>
                  <a:pt x="13" y="85"/>
                  <a:pt x="13" y="85"/>
                  <a:pt x="13" y="85"/>
                </a:cubicBezTo>
                <a:cubicBezTo>
                  <a:pt x="13" y="85"/>
                  <a:pt x="13" y="85"/>
                  <a:pt x="13" y="85"/>
                </a:cubicBezTo>
                <a:cubicBezTo>
                  <a:pt x="11" y="85"/>
                  <a:pt x="10" y="84"/>
                  <a:pt x="10" y="82"/>
                </a:cubicBezTo>
                <a:cubicBezTo>
                  <a:pt x="10" y="80"/>
                  <a:pt x="10" y="80"/>
                  <a:pt x="10" y="80"/>
                </a:cubicBezTo>
                <a:cubicBezTo>
                  <a:pt x="6" y="80"/>
                  <a:pt x="6" y="80"/>
                  <a:pt x="6" y="80"/>
                </a:cubicBezTo>
                <a:cubicBezTo>
                  <a:pt x="5" y="80"/>
                  <a:pt x="5" y="80"/>
                  <a:pt x="5" y="80"/>
                </a:cubicBezTo>
                <a:cubicBezTo>
                  <a:pt x="3" y="80"/>
                  <a:pt x="2" y="79"/>
                  <a:pt x="1" y="78"/>
                </a:cubicBezTo>
                <a:cubicBezTo>
                  <a:pt x="0" y="77"/>
                  <a:pt x="0" y="75"/>
                  <a:pt x="0" y="74"/>
                </a:cubicBezTo>
                <a:cubicBezTo>
                  <a:pt x="0" y="68"/>
                  <a:pt x="0" y="68"/>
                  <a:pt x="0" y="68"/>
                </a:cubicBezTo>
                <a:cubicBezTo>
                  <a:pt x="0" y="65"/>
                  <a:pt x="0" y="63"/>
                  <a:pt x="1" y="60"/>
                </a:cubicBezTo>
                <a:cubicBezTo>
                  <a:pt x="2" y="58"/>
                  <a:pt x="4" y="56"/>
                  <a:pt x="6" y="54"/>
                </a:cubicBezTo>
                <a:cubicBezTo>
                  <a:pt x="10" y="50"/>
                  <a:pt x="10" y="50"/>
                  <a:pt x="10" y="50"/>
                </a:cubicBezTo>
                <a:cubicBezTo>
                  <a:pt x="7" y="46"/>
                  <a:pt x="5" y="42"/>
                  <a:pt x="5" y="37"/>
                </a:cubicBezTo>
                <a:cubicBezTo>
                  <a:pt x="5" y="32"/>
                  <a:pt x="7" y="27"/>
                  <a:pt x="11" y="24"/>
                </a:cubicBezTo>
                <a:cubicBezTo>
                  <a:pt x="14" y="21"/>
                  <a:pt x="19" y="19"/>
                  <a:pt x="24" y="19"/>
                </a:cubicBezTo>
                <a:cubicBezTo>
                  <a:pt x="25" y="19"/>
                  <a:pt x="27" y="19"/>
                  <a:pt x="29" y="20"/>
                </a:cubicBezTo>
                <a:cubicBezTo>
                  <a:pt x="31" y="8"/>
                  <a:pt x="40" y="0"/>
                  <a:pt x="52" y="0"/>
                </a:cubicBezTo>
                <a:close/>
                <a:moveTo>
                  <a:pt x="62" y="78"/>
                </a:moveTo>
                <a:cubicBezTo>
                  <a:pt x="62" y="78"/>
                  <a:pt x="62" y="78"/>
                  <a:pt x="62" y="78"/>
                </a:cubicBezTo>
                <a:cubicBezTo>
                  <a:pt x="62" y="75"/>
                  <a:pt x="62" y="75"/>
                  <a:pt x="62" y="75"/>
                </a:cubicBezTo>
                <a:cubicBezTo>
                  <a:pt x="62" y="75"/>
                  <a:pt x="62" y="75"/>
                  <a:pt x="62" y="75"/>
                </a:cubicBezTo>
                <a:cubicBezTo>
                  <a:pt x="62" y="75"/>
                  <a:pt x="62" y="75"/>
                  <a:pt x="62" y="75"/>
                </a:cubicBezTo>
                <a:cubicBezTo>
                  <a:pt x="62" y="63"/>
                  <a:pt x="62" y="63"/>
                  <a:pt x="62" y="63"/>
                </a:cubicBezTo>
                <a:cubicBezTo>
                  <a:pt x="62" y="62"/>
                  <a:pt x="63" y="61"/>
                  <a:pt x="64" y="61"/>
                </a:cubicBezTo>
                <a:cubicBezTo>
                  <a:pt x="65" y="61"/>
                  <a:pt x="66" y="62"/>
                  <a:pt x="66" y="63"/>
                </a:cubicBezTo>
                <a:cubicBezTo>
                  <a:pt x="66" y="72"/>
                  <a:pt x="66" y="72"/>
                  <a:pt x="66" y="72"/>
                </a:cubicBezTo>
                <a:cubicBezTo>
                  <a:pt x="75" y="72"/>
                  <a:pt x="75" y="72"/>
                  <a:pt x="75" y="72"/>
                </a:cubicBezTo>
                <a:cubicBezTo>
                  <a:pt x="75" y="72"/>
                  <a:pt x="75" y="71"/>
                  <a:pt x="75" y="71"/>
                </a:cubicBezTo>
                <a:cubicBezTo>
                  <a:pt x="75" y="64"/>
                  <a:pt x="75" y="64"/>
                  <a:pt x="75" y="64"/>
                </a:cubicBezTo>
                <a:cubicBezTo>
                  <a:pt x="75" y="61"/>
                  <a:pt x="75" y="59"/>
                  <a:pt x="74" y="57"/>
                </a:cubicBezTo>
                <a:cubicBezTo>
                  <a:pt x="74" y="57"/>
                  <a:pt x="74" y="57"/>
                  <a:pt x="74" y="57"/>
                </a:cubicBezTo>
                <a:cubicBezTo>
                  <a:pt x="74" y="57"/>
                  <a:pt x="74" y="57"/>
                  <a:pt x="74" y="57"/>
                </a:cubicBezTo>
                <a:cubicBezTo>
                  <a:pt x="73" y="56"/>
                  <a:pt x="72" y="54"/>
                  <a:pt x="72" y="53"/>
                </a:cubicBezTo>
                <a:cubicBezTo>
                  <a:pt x="72" y="53"/>
                  <a:pt x="72" y="53"/>
                  <a:pt x="72" y="53"/>
                </a:cubicBezTo>
                <a:cubicBezTo>
                  <a:pt x="72" y="53"/>
                  <a:pt x="72" y="53"/>
                  <a:pt x="72" y="53"/>
                </a:cubicBezTo>
                <a:cubicBezTo>
                  <a:pt x="72" y="53"/>
                  <a:pt x="72" y="53"/>
                  <a:pt x="72" y="53"/>
                </a:cubicBezTo>
                <a:cubicBezTo>
                  <a:pt x="71" y="53"/>
                  <a:pt x="71" y="53"/>
                  <a:pt x="71" y="53"/>
                </a:cubicBezTo>
                <a:cubicBezTo>
                  <a:pt x="71" y="53"/>
                  <a:pt x="71" y="53"/>
                  <a:pt x="71" y="53"/>
                </a:cubicBezTo>
                <a:cubicBezTo>
                  <a:pt x="71" y="52"/>
                  <a:pt x="70" y="51"/>
                  <a:pt x="70" y="51"/>
                </a:cubicBezTo>
                <a:cubicBezTo>
                  <a:pt x="70" y="51"/>
                  <a:pt x="70" y="51"/>
                  <a:pt x="70" y="51"/>
                </a:cubicBezTo>
                <a:cubicBezTo>
                  <a:pt x="62" y="44"/>
                  <a:pt x="62" y="44"/>
                  <a:pt x="62" y="44"/>
                </a:cubicBezTo>
                <a:cubicBezTo>
                  <a:pt x="59" y="45"/>
                  <a:pt x="56" y="46"/>
                  <a:pt x="52" y="46"/>
                </a:cubicBezTo>
                <a:cubicBezTo>
                  <a:pt x="48" y="46"/>
                  <a:pt x="44" y="45"/>
                  <a:pt x="41" y="44"/>
                </a:cubicBezTo>
                <a:cubicBezTo>
                  <a:pt x="34" y="51"/>
                  <a:pt x="34" y="51"/>
                  <a:pt x="34" y="51"/>
                </a:cubicBezTo>
                <a:cubicBezTo>
                  <a:pt x="34" y="51"/>
                  <a:pt x="34" y="51"/>
                  <a:pt x="34" y="51"/>
                </a:cubicBezTo>
                <a:cubicBezTo>
                  <a:pt x="33" y="51"/>
                  <a:pt x="33" y="52"/>
                  <a:pt x="32" y="53"/>
                </a:cubicBezTo>
                <a:cubicBezTo>
                  <a:pt x="32" y="53"/>
                  <a:pt x="32" y="53"/>
                  <a:pt x="32" y="53"/>
                </a:cubicBezTo>
                <a:cubicBezTo>
                  <a:pt x="32" y="53"/>
                  <a:pt x="32" y="53"/>
                  <a:pt x="32" y="53"/>
                </a:cubicBezTo>
                <a:cubicBezTo>
                  <a:pt x="32" y="53"/>
                  <a:pt x="32" y="53"/>
                  <a:pt x="32" y="53"/>
                </a:cubicBezTo>
                <a:cubicBezTo>
                  <a:pt x="32" y="53"/>
                  <a:pt x="32" y="53"/>
                  <a:pt x="32" y="53"/>
                </a:cubicBezTo>
                <a:cubicBezTo>
                  <a:pt x="31" y="54"/>
                  <a:pt x="30" y="56"/>
                  <a:pt x="30" y="57"/>
                </a:cubicBezTo>
                <a:cubicBezTo>
                  <a:pt x="29" y="59"/>
                  <a:pt x="29" y="61"/>
                  <a:pt x="29" y="64"/>
                </a:cubicBezTo>
                <a:cubicBezTo>
                  <a:pt x="29" y="71"/>
                  <a:pt x="29" y="71"/>
                  <a:pt x="29" y="71"/>
                </a:cubicBezTo>
                <a:cubicBezTo>
                  <a:pt x="29" y="71"/>
                  <a:pt x="29" y="72"/>
                  <a:pt x="29" y="72"/>
                </a:cubicBezTo>
                <a:cubicBezTo>
                  <a:pt x="37" y="72"/>
                  <a:pt x="37" y="72"/>
                  <a:pt x="37" y="72"/>
                </a:cubicBezTo>
                <a:cubicBezTo>
                  <a:pt x="37" y="63"/>
                  <a:pt x="37" y="63"/>
                  <a:pt x="37" y="63"/>
                </a:cubicBezTo>
                <a:cubicBezTo>
                  <a:pt x="37" y="62"/>
                  <a:pt x="38" y="61"/>
                  <a:pt x="39" y="61"/>
                </a:cubicBezTo>
                <a:cubicBezTo>
                  <a:pt x="41" y="61"/>
                  <a:pt x="41" y="62"/>
                  <a:pt x="41" y="63"/>
                </a:cubicBezTo>
                <a:cubicBezTo>
                  <a:pt x="41" y="75"/>
                  <a:pt x="41" y="75"/>
                  <a:pt x="41" y="75"/>
                </a:cubicBezTo>
                <a:cubicBezTo>
                  <a:pt x="41" y="75"/>
                  <a:pt x="41" y="75"/>
                  <a:pt x="41" y="75"/>
                </a:cubicBezTo>
                <a:cubicBezTo>
                  <a:pt x="41" y="75"/>
                  <a:pt x="41" y="75"/>
                  <a:pt x="41" y="75"/>
                </a:cubicBezTo>
                <a:cubicBezTo>
                  <a:pt x="41" y="78"/>
                  <a:pt x="41" y="78"/>
                  <a:pt x="41" y="78"/>
                </a:cubicBezTo>
                <a:cubicBezTo>
                  <a:pt x="62" y="78"/>
                  <a:pt x="62" y="78"/>
                  <a:pt x="62" y="78"/>
                </a:cubicBezTo>
                <a:close/>
                <a:moveTo>
                  <a:pt x="52" y="40"/>
                </a:moveTo>
                <a:cubicBezTo>
                  <a:pt x="52" y="40"/>
                  <a:pt x="52" y="40"/>
                  <a:pt x="52" y="40"/>
                </a:cubicBezTo>
                <a:cubicBezTo>
                  <a:pt x="61" y="40"/>
                  <a:pt x="68" y="32"/>
                  <a:pt x="68" y="23"/>
                </a:cubicBezTo>
                <a:cubicBezTo>
                  <a:pt x="68" y="14"/>
                  <a:pt x="61" y="7"/>
                  <a:pt x="52" y="7"/>
                </a:cubicBezTo>
                <a:cubicBezTo>
                  <a:pt x="43" y="7"/>
                  <a:pt x="35" y="14"/>
                  <a:pt x="35" y="23"/>
                </a:cubicBezTo>
                <a:cubicBezTo>
                  <a:pt x="35" y="32"/>
                  <a:pt x="43" y="40"/>
                  <a:pt x="52" y="40"/>
                </a:cubicBezTo>
                <a:close/>
                <a:moveTo>
                  <a:pt x="17" y="78"/>
                </a:moveTo>
                <a:cubicBezTo>
                  <a:pt x="17" y="78"/>
                  <a:pt x="17" y="78"/>
                  <a:pt x="17" y="78"/>
                </a:cubicBezTo>
                <a:cubicBezTo>
                  <a:pt x="26" y="78"/>
                  <a:pt x="26" y="78"/>
                  <a:pt x="26" y="78"/>
                </a:cubicBezTo>
                <a:cubicBezTo>
                  <a:pt x="25" y="78"/>
                  <a:pt x="24" y="77"/>
                  <a:pt x="23" y="76"/>
                </a:cubicBezTo>
                <a:cubicBezTo>
                  <a:pt x="22" y="75"/>
                  <a:pt x="22" y="73"/>
                  <a:pt x="22" y="71"/>
                </a:cubicBezTo>
                <a:cubicBezTo>
                  <a:pt x="22" y="64"/>
                  <a:pt x="22" y="64"/>
                  <a:pt x="22" y="64"/>
                </a:cubicBezTo>
                <a:cubicBezTo>
                  <a:pt x="22" y="61"/>
                  <a:pt x="22" y="58"/>
                  <a:pt x="23" y="56"/>
                </a:cubicBezTo>
                <a:cubicBezTo>
                  <a:pt x="21" y="55"/>
                  <a:pt x="18" y="55"/>
                  <a:pt x="16" y="54"/>
                </a:cubicBezTo>
                <a:cubicBezTo>
                  <a:pt x="11" y="59"/>
                  <a:pt x="11" y="59"/>
                  <a:pt x="11" y="59"/>
                </a:cubicBezTo>
                <a:cubicBezTo>
                  <a:pt x="9" y="60"/>
                  <a:pt x="8" y="61"/>
                  <a:pt x="8" y="63"/>
                </a:cubicBezTo>
                <a:cubicBezTo>
                  <a:pt x="8" y="63"/>
                  <a:pt x="8" y="63"/>
                  <a:pt x="8" y="63"/>
                </a:cubicBezTo>
                <a:cubicBezTo>
                  <a:pt x="7" y="65"/>
                  <a:pt x="7" y="66"/>
                  <a:pt x="7" y="68"/>
                </a:cubicBezTo>
                <a:cubicBezTo>
                  <a:pt x="7" y="73"/>
                  <a:pt x="7" y="73"/>
                  <a:pt x="7" y="73"/>
                </a:cubicBezTo>
                <a:cubicBezTo>
                  <a:pt x="13" y="73"/>
                  <a:pt x="13" y="73"/>
                  <a:pt x="13" y="73"/>
                </a:cubicBezTo>
                <a:cubicBezTo>
                  <a:pt x="13" y="67"/>
                  <a:pt x="13" y="67"/>
                  <a:pt x="13" y="67"/>
                </a:cubicBezTo>
                <a:cubicBezTo>
                  <a:pt x="13" y="66"/>
                  <a:pt x="13" y="65"/>
                  <a:pt x="15" y="65"/>
                </a:cubicBezTo>
                <a:cubicBezTo>
                  <a:pt x="16" y="65"/>
                  <a:pt x="17" y="66"/>
                  <a:pt x="17" y="67"/>
                </a:cubicBezTo>
                <a:cubicBezTo>
                  <a:pt x="17" y="78"/>
                  <a:pt x="17" y="78"/>
                  <a:pt x="17" y="78"/>
                </a:cubicBezTo>
                <a:close/>
                <a:moveTo>
                  <a:pt x="29" y="27"/>
                </a:moveTo>
                <a:cubicBezTo>
                  <a:pt x="29" y="27"/>
                  <a:pt x="29" y="27"/>
                  <a:pt x="29" y="27"/>
                </a:cubicBezTo>
                <a:cubicBezTo>
                  <a:pt x="28" y="27"/>
                  <a:pt x="28" y="26"/>
                  <a:pt x="27" y="26"/>
                </a:cubicBezTo>
                <a:cubicBezTo>
                  <a:pt x="26" y="26"/>
                  <a:pt x="25" y="25"/>
                  <a:pt x="24" y="25"/>
                </a:cubicBezTo>
                <a:cubicBezTo>
                  <a:pt x="20" y="25"/>
                  <a:pt x="17" y="27"/>
                  <a:pt x="15" y="29"/>
                </a:cubicBezTo>
                <a:cubicBezTo>
                  <a:pt x="13" y="31"/>
                  <a:pt x="12" y="34"/>
                  <a:pt x="12" y="37"/>
                </a:cubicBezTo>
                <a:cubicBezTo>
                  <a:pt x="12" y="40"/>
                  <a:pt x="13" y="43"/>
                  <a:pt x="15" y="45"/>
                </a:cubicBezTo>
                <a:cubicBezTo>
                  <a:pt x="15" y="45"/>
                  <a:pt x="15" y="45"/>
                  <a:pt x="15" y="45"/>
                </a:cubicBezTo>
                <a:cubicBezTo>
                  <a:pt x="17" y="47"/>
                  <a:pt x="20" y="49"/>
                  <a:pt x="24" y="49"/>
                </a:cubicBezTo>
                <a:cubicBezTo>
                  <a:pt x="24" y="49"/>
                  <a:pt x="25" y="49"/>
                  <a:pt x="26" y="49"/>
                </a:cubicBezTo>
                <a:cubicBezTo>
                  <a:pt x="26" y="48"/>
                  <a:pt x="27" y="48"/>
                  <a:pt x="27" y="48"/>
                </a:cubicBezTo>
                <a:cubicBezTo>
                  <a:pt x="28" y="47"/>
                  <a:pt x="29" y="47"/>
                  <a:pt x="29" y="46"/>
                </a:cubicBezTo>
                <a:cubicBezTo>
                  <a:pt x="36" y="40"/>
                  <a:pt x="36" y="40"/>
                  <a:pt x="36" y="40"/>
                </a:cubicBezTo>
                <a:cubicBezTo>
                  <a:pt x="36" y="39"/>
                  <a:pt x="36" y="39"/>
                  <a:pt x="36" y="39"/>
                </a:cubicBezTo>
                <a:cubicBezTo>
                  <a:pt x="36" y="39"/>
                  <a:pt x="36" y="39"/>
                  <a:pt x="36" y="39"/>
                </a:cubicBezTo>
                <a:cubicBezTo>
                  <a:pt x="35" y="39"/>
                  <a:pt x="35" y="39"/>
                  <a:pt x="35" y="39"/>
                </a:cubicBezTo>
                <a:cubicBezTo>
                  <a:pt x="32" y="36"/>
                  <a:pt x="30" y="33"/>
                  <a:pt x="29" y="28"/>
                </a:cubicBezTo>
                <a:cubicBezTo>
                  <a:pt x="29" y="28"/>
                  <a:pt x="29" y="28"/>
                  <a:pt x="29" y="27"/>
                </a:cubicBezTo>
                <a:cubicBezTo>
                  <a:pt x="29" y="27"/>
                  <a:pt x="29" y="27"/>
                  <a:pt x="29" y="27"/>
                </a:cubicBezTo>
                <a:cubicBezTo>
                  <a:pt x="29" y="27"/>
                  <a:pt x="29" y="27"/>
                  <a:pt x="29" y="27"/>
                </a:cubicBezTo>
                <a:cubicBezTo>
                  <a:pt x="29" y="27"/>
                  <a:pt x="29" y="27"/>
                  <a:pt x="29" y="27"/>
                </a:cubicBezTo>
                <a:close/>
                <a:moveTo>
                  <a:pt x="87" y="78"/>
                </a:moveTo>
                <a:cubicBezTo>
                  <a:pt x="87" y="78"/>
                  <a:pt x="87" y="78"/>
                  <a:pt x="87" y="78"/>
                </a:cubicBezTo>
                <a:cubicBezTo>
                  <a:pt x="87" y="67"/>
                  <a:pt x="87" y="67"/>
                  <a:pt x="87" y="67"/>
                </a:cubicBezTo>
                <a:cubicBezTo>
                  <a:pt x="87" y="66"/>
                  <a:pt x="88" y="65"/>
                  <a:pt x="89" y="65"/>
                </a:cubicBezTo>
                <a:cubicBezTo>
                  <a:pt x="90" y="65"/>
                  <a:pt x="91" y="66"/>
                  <a:pt x="91" y="67"/>
                </a:cubicBezTo>
                <a:cubicBezTo>
                  <a:pt x="91" y="73"/>
                  <a:pt x="91" y="73"/>
                  <a:pt x="91" y="73"/>
                </a:cubicBezTo>
                <a:cubicBezTo>
                  <a:pt x="97" y="73"/>
                  <a:pt x="97" y="73"/>
                  <a:pt x="97" y="73"/>
                </a:cubicBezTo>
                <a:cubicBezTo>
                  <a:pt x="97" y="68"/>
                  <a:pt x="97" y="68"/>
                  <a:pt x="97" y="68"/>
                </a:cubicBezTo>
                <a:cubicBezTo>
                  <a:pt x="97" y="66"/>
                  <a:pt x="97" y="65"/>
                  <a:pt x="96" y="63"/>
                </a:cubicBezTo>
                <a:cubicBezTo>
                  <a:pt x="96" y="63"/>
                  <a:pt x="96" y="63"/>
                  <a:pt x="96" y="63"/>
                </a:cubicBezTo>
                <a:cubicBezTo>
                  <a:pt x="96" y="63"/>
                  <a:pt x="96" y="63"/>
                  <a:pt x="96" y="63"/>
                </a:cubicBezTo>
                <a:cubicBezTo>
                  <a:pt x="95" y="61"/>
                  <a:pt x="94" y="60"/>
                  <a:pt x="93" y="59"/>
                </a:cubicBezTo>
                <a:cubicBezTo>
                  <a:pt x="88" y="54"/>
                  <a:pt x="88" y="54"/>
                  <a:pt x="88" y="54"/>
                </a:cubicBezTo>
                <a:cubicBezTo>
                  <a:pt x="86" y="55"/>
                  <a:pt x="83" y="55"/>
                  <a:pt x="80" y="56"/>
                </a:cubicBezTo>
                <a:cubicBezTo>
                  <a:pt x="81" y="58"/>
                  <a:pt x="82" y="61"/>
                  <a:pt x="82" y="64"/>
                </a:cubicBezTo>
                <a:cubicBezTo>
                  <a:pt x="82" y="71"/>
                  <a:pt x="82" y="71"/>
                  <a:pt x="82" y="71"/>
                </a:cubicBezTo>
                <a:cubicBezTo>
                  <a:pt x="82" y="73"/>
                  <a:pt x="81" y="75"/>
                  <a:pt x="80" y="76"/>
                </a:cubicBezTo>
                <a:cubicBezTo>
                  <a:pt x="80" y="77"/>
                  <a:pt x="79" y="78"/>
                  <a:pt x="77" y="78"/>
                </a:cubicBezTo>
                <a:cubicBezTo>
                  <a:pt x="87" y="78"/>
                  <a:pt x="87" y="78"/>
                  <a:pt x="87" y="78"/>
                </a:cubicBezTo>
                <a:close/>
                <a:moveTo>
                  <a:pt x="75" y="27"/>
                </a:moveTo>
                <a:cubicBezTo>
                  <a:pt x="75" y="27"/>
                  <a:pt x="75" y="27"/>
                  <a:pt x="75" y="27"/>
                </a:cubicBezTo>
                <a:cubicBezTo>
                  <a:pt x="75" y="27"/>
                  <a:pt x="75" y="27"/>
                  <a:pt x="75" y="27"/>
                </a:cubicBezTo>
                <a:cubicBezTo>
                  <a:pt x="75" y="27"/>
                  <a:pt x="75" y="27"/>
                  <a:pt x="75" y="27"/>
                </a:cubicBezTo>
                <a:cubicBezTo>
                  <a:pt x="75" y="27"/>
                  <a:pt x="75" y="27"/>
                  <a:pt x="75" y="27"/>
                </a:cubicBezTo>
                <a:cubicBezTo>
                  <a:pt x="75" y="27"/>
                  <a:pt x="75" y="27"/>
                  <a:pt x="75" y="27"/>
                </a:cubicBezTo>
                <a:cubicBezTo>
                  <a:pt x="74" y="32"/>
                  <a:pt x="71" y="36"/>
                  <a:pt x="68" y="39"/>
                </a:cubicBezTo>
                <a:cubicBezTo>
                  <a:pt x="68" y="39"/>
                  <a:pt x="68" y="39"/>
                  <a:pt x="68" y="39"/>
                </a:cubicBezTo>
                <a:cubicBezTo>
                  <a:pt x="68" y="39"/>
                  <a:pt x="68" y="39"/>
                  <a:pt x="68" y="39"/>
                </a:cubicBezTo>
                <a:cubicBezTo>
                  <a:pt x="68" y="40"/>
                  <a:pt x="68" y="40"/>
                  <a:pt x="68" y="40"/>
                </a:cubicBezTo>
                <a:cubicBezTo>
                  <a:pt x="74" y="46"/>
                  <a:pt x="74" y="46"/>
                  <a:pt x="74" y="46"/>
                </a:cubicBezTo>
                <a:cubicBezTo>
                  <a:pt x="74" y="46"/>
                  <a:pt x="74" y="46"/>
                  <a:pt x="74" y="46"/>
                </a:cubicBezTo>
                <a:cubicBezTo>
                  <a:pt x="75" y="47"/>
                  <a:pt x="76" y="47"/>
                  <a:pt x="76" y="48"/>
                </a:cubicBezTo>
                <a:cubicBezTo>
                  <a:pt x="77" y="48"/>
                  <a:pt x="77" y="48"/>
                  <a:pt x="78" y="49"/>
                </a:cubicBezTo>
                <a:cubicBezTo>
                  <a:pt x="78" y="49"/>
                  <a:pt x="78" y="49"/>
                  <a:pt x="78" y="49"/>
                </a:cubicBezTo>
                <a:cubicBezTo>
                  <a:pt x="78" y="49"/>
                  <a:pt x="78" y="49"/>
                  <a:pt x="78" y="49"/>
                </a:cubicBezTo>
                <a:cubicBezTo>
                  <a:pt x="78" y="49"/>
                  <a:pt x="79" y="49"/>
                  <a:pt x="80" y="49"/>
                </a:cubicBezTo>
                <a:cubicBezTo>
                  <a:pt x="83" y="49"/>
                  <a:pt x="86" y="47"/>
                  <a:pt x="88" y="45"/>
                </a:cubicBezTo>
                <a:cubicBezTo>
                  <a:pt x="90" y="43"/>
                  <a:pt x="92" y="40"/>
                  <a:pt x="92" y="37"/>
                </a:cubicBezTo>
                <a:cubicBezTo>
                  <a:pt x="92" y="34"/>
                  <a:pt x="90" y="31"/>
                  <a:pt x="88" y="29"/>
                </a:cubicBezTo>
                <a:cubicBezTo>
                  <a:pt x="86" y="27"/>
                  <a:pt x="83" y="25"/>
                  <a:pt x="80" y="25"/>
                </a:cubicBezTo>
                <a:cubicBezTo>
                  <a:pt x="79" y="25"/>
                  <a:pt x="78" y="26"/>
                  <a:pt x="77" y="26"/>
                </a:cubicBezTo>
                <a:cubicBezTo>
                  <a:pt x="76" y="26"/>
                  <a:pt x="75" y="27"/>
                  <a:pt x="75" y="2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0" name="Freeform 20"/>
          <p:cNvSpPr>
            <a:spLocks noEditPoints="1"/>
          </p:cNvSpPr>
          <p:nvPr/>
        </p:nvSpPr>
        <p:spPr bwMode="auto">
          <a:xfrm>
            <a:off x="1860189" y="1360610"/>
            <a:ext cx="249224" cy="280463"/>
          </a:xfrm>
          <a:custGeom>
            <a:avLst/>
            <a:gdLst>
              <a:gd name="T0" fmla="*/ 73 w 88"/>
              <a:gd name="T1" fmla="*/ 22 h 99"/>
              <a:gd name="T2" fmla="*/ 81 w 88"/>
              <a:gd name="T3" fmla="*/ 18 h 99"/>
              <a:gd name="T4" fmla="*/ 77 w 88"/>
              <a:gd name="T5" fmla="*/ 27 h 99"/>
              <a:gd name="T6" fmla="*/ 75 w 88"/>
              <a:gd name="T7" fmla="*/ 86 h 99"/>
              <a:gd name="T8" fmla="*/ 44 w 88"/>
              <a:gd name="T9" fmla="*/ 99 h 99"/>
              <a:gd name="T10" fmla="*/ 13 w 88"/>
              <a:gd name="T11" fmla="*/ 86 h 99"/>
              <a:gd name="T12" fmla="*/ 13 w 88"/>
              <a:gd name="T13" fmla="*/ 24 h 99"/>
              <a:gd name="T14" fmla="*/ 13 w 88"/>
              <a:gd name="T15" fmla="*/ 24 h 99"/>
              <a:gd name="T16" fmla="*/ 41 w 88"/>
              <a:gd name="T17" fmla="*/ 6 h 99"/>
              <a:gd name="T18" fmla="*/ 34 w 88"/>
              <a:gd name="T19" fmla="*/ 3 h 99"/>
              <a:gd name="T20" fmla="*/ 51 w 88"/>
              <a:gd name="T21" fmla="*/ 0 h 99"/>
              <a:gd name="T22" fmla="*/ 51 w 88"/>
              <a:gd name="T23" fmla="*/ 6 h 99"/>
              <a:gd name="T24" fmla="*/ 48 w 88"/>
              <a:gd name="T25" fmla="*/ 12 h 99"/>
              <a:gd name="T26" fmla="*/ 56 w 88"/>
              <a:gd name="T27" fmla="*/ 57 h 99"/>
              <a:gd name="T28" fmla="*/ 60 w 88"/>
              <a:gd name="T29" fmla="*/ 31 h 99"/>
              <a:gd name="T30" fmla="*/ 37 w 88"/>
              <a:gd name="T31" fmla="*/ 46 h 99"/>
              <a:gd name="T32" fmla="*/ 36 w 88"/>
              <a:gd name="T33" fmla="*/ 47 h 99"/>
              <a:gd name="T34" fmla="*/ 33 w 88"/>
              <a:gd name="T35" fmla="*/ 56 h 99"/>
              <a:gd name="T36" fmla="*/ 33 w 88"/>
              <a:gd name="T37" fmla="*/ 58 h 99"/>
              <a:gd name="T38" fmla="*/ 34 w 88"/>
              <a:gd name="T39" fmla="*/ 60 h 99"/>
              <a:gd name="T40" fmla="*/ 39 w 88"/>
              <a:gd name="T41" fmla="*/ 65 h 99"/>
              <a:gd name="T42" fmla="*/ 41 w 88"/>
              <a:gd name="T43" fmla="*/ 66 h 99"/>
              <a:gd name="T44" fmla="*/ 43 w 88"/>
              <a:gd name="T45" fmla="*/ 67 h 99"/>
              <a:gd name="T46" fmla="*/ 44 w 88"/>
              <a:gd name="T47" fmla="*/ 67 h 99"/>
              <a:gd name="T48" fmla="*/ 45 w 88"/>
              <a:gd name="T49" fmla="*/ 67 h 99"/>
              <a:gd name="T50" fmla="*/ 47 w 88"/>
              <a:gd name="T51" fmla="*/ 66 h 99"/>
              <a:gd name="T52" fmla="*/ 54 w 88"/>
              <a:gd name="T53" fmla="*/ 61 h 99"/>
              <a:gd name="T54" fmla="*/ 56 w 88"/>
              <a:gd name="T55" fmla="*/ 57 h 99"/>
              <a:gd name="T56" fmla="*/ 48 w 88"/>
              <a:gd name="T57" fmla="*/ 49 h 99"/>
              <a:gd name="T58" fmla="*/ 40 w 88"/>
              <a:gd name="T59" fmla="*/ 62 h 99"/>
              <a:gd name="T60" fmla="*/ 48 w 88"/>
              <a:gd name="T61" fmla="*/ 49 h 99"/>
              <a:gd name="T62" fmla="*/ 46 w 88"/>
              <a:gd name="T63" fmla="*/ 52 h 99"/>
              <a:gd name="T64" fmla="*/ 43 w 88"/>
              <a:gd name="T65" fmla="*/ 58 h 99"/>
              <a:gd name="T66" fmla="*/ 46 w 88"/>
              <a:gd name="T67" fmla="*/ 52 h 99"/>
              <a:gd name="T68" fmla="*/ 64 w 88"/>
              <a:gd name="T69" fmla="*/ 32 h 99"/>
              <a:gd name="T70" fmla="*/ 58 w 88"/>
              <a:gd name="T71" fmla="*/ 61 h 99"/>
              <a:gd name="T72" fmla="*/ 45 w 88"/>
              <a:gd name="T73" fmla="*/ 71 h 99"/>
              <a:gd name="T74" fmla="*/ 44 w 88"/>
              <a:gd name="T75" fmla="*/ 71 h 99"/>
              <a:gd name="T76" fmla="*/ 42 w 88"/>
              <a:gd name="T77" fmla="*/ 71 h 99"/>
              <a:gd name="T78" fmla="*/ 39 w 88"/>
              <a:gd name="T79" fmla="*/ 70 h 99"/>
              <a:gd name="T80" fmla="*/ 29 w 88"/>
              <a:gd name="T81" fmla="*/ 59 h 99"/>
              <a:gd name="T82" fmla="*/ 29 w 88"/>
              <a:gd name="T83" fmla="*/ 56 h 99"/>
              <a:gd name="T84" fmla="*/ 33 w 88"/>
              <a:gd name="T85" fmla="*/ 45 h 99"/>
              <a:gd name="T86" fmla="*/ 34 w 88"/>
              <a:gd name="T87" fmla="*/ 44 h 99"/>
              <a:gd name="T88" fmla="*/ 35 w 88"/>
              <a:gd name="T89" fmla="*/ 43 h 99"/>
              <a:gd name="T90" fmla="*/ 55 w 88"/>
              <a:gd name="T91" fmla="*/ 26 h 99"/>
              <a:gd name="T92" fmla="*/ 60 w 88"/>
              <a:gd name="T93" fmla="*/ 26 h 99"/>
              <a:gd name="T94" fmla="*/ 61 w 88"/>
              <a:gd name="T95" fmla="*/ 26 h 99"/>
              <a:gd name="T96" fmla="*/ 62 w 88"/>
              <a:gd name="T97" fmla="*/ 27 h 99"/>
              <a:gd name="T98" fmla="*/ 64 w 88"/>
              <a:gd name="T99" fmla="*/ 32 h 99"/>
              <a:gd name="T100" fmla="*/ 70 w 88"/>
              <a:gd name="T101" fmla="*/ 29 h 99"/>
              <a:gd name="T102" fmla="*/ 18 w 88"/>
              <a:gd name="T103" fmla="*/ 29 h 99"/>
              <a:gd name="T104" fmla="*/ 18 w 88"/>
              <a:gd name="T105" fmla="*/ 81 h 99"/>
              <a:gd name="T106" fmla="*/ 70 w 88"/>
              <a:gd name="T107" fmla="*/ 82 h 99"/>
              <a:gd name="T108" fmla="*/ 81 w 88"/>
              <a:gd name="T109" fmla="*/ 55 h 99"/>
              <a:gd name="T110" fmla="*/ 70 w 88"/>
              <a:gd name="T111"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8" h="99">
                <a:moveTo>
                  <a:pt x="48" y="12"/>
                </a:moveTo>
                <a:cubicBezTo>
                  <a:pt x="57" y="12"/>
                  <a:pt x="66" y="16"/>
                  <a:pt x="73" y="22"/>
                </a:cubicBezTo>
                <a:cubicBezTo>
                  <a:pt x="76" y="18"/>
                  <a:pt x="76" y="18"/>
                  <a:pt x="76" y="18"/>
                </a:cubicBezTo>
                <a:cubicBezTo>
                  <a:pt x="78" y="17"/>
                  <a:pt x="80" y="17"/>
                  <a:pt x="81" y="18"/>
                </a:cubicBezTo>
                <a:cubicBezTo>
                  <a:pt x="83" y="20"/>
                  <a:pt x="83" y="22"/>
                  <a:pt x="81" y="23"/>
                </a:cubicBezTo>
                <a:cubicBezTo>
                  <a:pt x="77" y="27"/>
                  <a:pt x="77" y="27"/>
                  <a:pt x="77" y="27"/>
                </a:cubicBezTo>
                <a:cubicBezTo>
                  <a:pt x="84" y="34"/>
                  <a:pt x="88" y="44"/>
                  <a:pt x="88" y="55"/>
                </a:cubicBezTo>
                <a:cubicBezTo>
                  <a:pt x="88" y="67"/>
                  <a:pt x="83" y="78"/>
                  <a:pt x="75" y="86"/>
                </a:cubicBezTo>
                <a:cubicBezTo>
                  <a:pt x="75" y="86"/>
                  <a:pt x="75" y="86"/>
                  <a:pt x="75" y="86"/>
                </a:cubicBezTo>
                <a:cubicBezTo>
                  <a:pt x="67" y="94"/>
                  <a:pt x="56" y="99"/>
                  <a:pt x="44" y="99"/>
                </a:cubicBezTo>
                <a:cubicBezTo>
                  <a:pt x="32" y="99"/>
                  <a:pt x="21" y="94"/>
                  <a:pt x="13" y="86"/>
                </a:cubicBezTo>
                <a:cubicBezTo>
                  <a:pt x="13" y="86"/>
                  <a:pt x="13" y="86"/>
                  <a:pt x="13" y="86"/>
                </a:cubicBezTo>
                <a:cubicBezTo>
                  <a:pt x="5" y="78"/>
                  <a:pt x="0" y="67"/>
                  <a:pt x="0" y="55"/>
                </a:cubicBezTo>
                <a:cubicBezTo>
                  <a:pt x="0" y="43"/>
                  <a:pt x="5" y="32"/>
                  <a:pt x="13" y="24"/>
                </a:cubicBezTo>
                <a:cubicBezTo>
                  <a:pt x="13" y="24"/>
                  <a:pt x="13" y="24"/>
                  <a:pt x="13" y="24"/>
                </a:cubicBezTo>
                <a:cubicBezTo>
                  <a:pt x="13" y="24"/>
                  <a:pt x="13" y="24"/>
                  <a:pt x="13" y="24"/>
                </a:cubicBezTo>
                <a:cubicBezTo>
                  <a:pt x="20" y="17"/>
                  <a:pt x="30" y="12"/>
                  <a:pt x="41" y="12"/>
                </a:cubicBezTo>
                <a:cubicBezTo>
                  <a:pt x="41" y="6"/>
                  <a:pt x="41" y="6"/>
                  <a:pt x="41" y="6"/>
                </a:cubicBezTo>
                <a:cubicBezTo>
                  <a:pt x="37" y="6"/>
                  <a:pt x="37" y="6"/>
                  <a:pt x="37" y="6"/>
                </a:cubicBezTo>
                <a:cubicBezTo>
                  <a:pt x="35" y="6"/>
                  <a:pt x="34" y="5"/>
                  <a:pt x="34" y="3"/>
                </a:cubicBezTo>
                <a:cubicBezTo>
                  <a:pt x="34" y="1"/>
                  <a:pt x="35" y="0"/>
                  <a:pt x="37" y="0"/>
                </a:cubicBezTo>
                <a:cubicBezTo>
                  <a:pt x="51" y="0"/>
                  <a:pt x="51" y="0"/>
                  <a:pt x="51" y="0"/>
                </a:cubicBezTo>
                <a:cubicBezTo>
                  <a:pt x="53" y="0"/>
                  <a:pt x="55" y="1"/>
                  <a:pt x="55" y="3"/>
                </a:cubicBezTo>
                <a:cubicBezTo>
                  <a:pt x="55" y="5"/>
                  <a:pt x="53" y="6"/>
                  <a:pt x="51" y="6"/>
                </a:cubicBezTo>
                <a:cubicBezTo>
                  <a:pt x="48" y="6"/>
                  <a:pt x="48" y="6"/>
                  <a:pt x="48" y="6"/>
                </a:cubicBezTo>
                <a:cubicBezTo>
                  <a:pt x="48" y="12"/>
                  <a:pt x="48" y="12"/>
                  <a:pt x="48" y="12"/>
                </a:cubicBezTo>
                <a:close/>
                <a:moveTo>
                  <a:pt x="56" y="57"/>
                </a:moveTo>
                <a:cubicBezTo>
                  <a:pt x="56" y="57"/>
                  <a:pt x="56" y="57"/>
                  <a:pt x="56" y="57"/>
                </a:cubicBezTo>
                <a:cubicBezTo>
                  <a:pt x="56" y="56"/>
                  <a:pt x="56" y="56"/>
                  <a:pt x="56" y="56"/>
                </a:cubicBezTo>
                <a:cubicBezTo>
                  <a:pt x="60" y="31"/>
                  <a:pt x="60" y="31"/>
                  <a:pt x="60" y="31"/>
                </a:cubicBezTo>
                <a:cubicBezTo>
                  <a:pt x="60" y="30"/>
                  <a:pt x="58" y="29"/>
                  <a:pt x="57" y="30"/>
                </a:cubicBezTo>
                <a:cubicBezTo>
                  <a:pt x="37" y="46"/>
                  <a:pt x="37" y="46"/>
                  <a:pt x="37" y="46"/>
                </a:cubicBezTo>
                <a:cubicBezTo>
                  <a:pt x="37" y="46"/>
                  <a:pt x="37" y="46"/>
                  <a:pt x="37" y="46"/>
                </a:cubicBezTo>
                <a:cubicBezTo>
                  <a:pt x="37" y="46"/>
                  <a:pt x="37" y="47"/>
                  <a:pt x="36" y="47"/>
                </a:cubicBezTo>
                <a:cubicBezTo>
                  <a:pt x="36" y="47"/>
                  <a:pt x="36" y="47"/>
                  <a:pt x="36" y="47"/>
                </a:cubicBezTo>
                <a:cubicBezTo>
                  <a:pt x="34" y="49"/>
                  <a:pt x="33" y="53"/>
                  <a:pt x="33" y="56"/>
                </a:cubicBezTo>
                <a:cubicBezTo>
                  <a:pt x="33" y="56"/>
                  <a:pt x="33" y="57"/>
                  <a:pt x="33" y="57"/>
                </a:cubicBezTo>
                <a:cubicBezTo>
                  <a:pt x="33" y="57"/>
                  <a:pt x="33" y="58"/>
                  <a:pt x="33" y="58"/>
                </a:cubicBezTo>
                <a:cubicBezTo>
                  <a:pt x="33" y="59"/>
                  <a:pt x="33" y="59"/>
                  <a:pt x="33" y="59"/>
                </a:cubicBezTo>
                <a:cubicBezTo>
                  <a:pt x="34" y="59"/>
                  <a:pt x="34" y="60"/>
                  <a:pt x="34" y="60"/>
                </a:cubicBezTo>
                <a:cubicBezTo>
                  <a:pt x="34" y="60"/>
                  <a:pt x="34" y="61"/>
                  <a:pt x="34" y="61"/>
                </a:cubicBezTo>
                <a:cubicBezTo>
                  <a:pt x="35" y="63"/>
                  <a:pt x="37" y="64"/>
                  <a:pt x="39" y="65"/>
                </a:cubicBezTo>
                <a:cubicBezTo>
                  <a:pt x="39" y="65"/>
                  <a:pt x="39" y="65"/>
                  <a:pt x="40" y="66"/>
                </a:cubicBezTo>
                <a:cubicBezTo>
                  <a:pt x="40" y="66"/>
                  <a:pt x="40" y="66"/>
                  <a:pt x="41" y="66"/>
                </a:cubicBezTo>
                <a:cubicBezTo>
                  <a:pt x="41" y="66"/>
                  <a:pt x="41" y="66"/>
                  <a:pt x="42" y="66"/>
                </a:cubicBezTo>
                <a:cubicBezTo>
                  <a:pt x="42" y="66"/>
                  <a:pt x="42" y="66"/>
                  <a:pt x="43" y="67"/>
                </a:cubicBezTo>
                <a:cubicBezTo>
                  <a:pt x="43" y="67"/>
                  <a:pt x="43" y="67"/>
                  <a:pt x="43" y="67"/>
                </a:cubicBezTo>
                <a:cubicBezTo>
                  <a:pt x="43" y="67"/>
                  <a:pt x="44" y="67"/>
                  <a:pt x="44" y="67"/>
                </a:cubicBezTo>
                <a:cubicBezTo>
                  <a:pt x="44" y="67"/>
                  <a:pt x="44" y="67"/>
                  <a:pt x="44" y="67"/>
                </a:cubicBezTo>
                <a:cubicBezTo>
                  <a:pt x="44" y="67"/>
                  <a:pt x="45" y="67"/>
                  <a:pt x="45" y="67"/>
                </a:cubicBezTo>
                <a:cubicBezTo>
                  <a:pt x="45" y="67"/>
                  <a:pt x="46" y="67"/>
                  <a:pt x="46" y="66"/>
                </a:cubicBezTo>
                <a:cubicBezTo>
                  <a:pt x="46" y="66"/>
                  <a:pt x="47" y="66"/>
                  <a:pt x="47" y="66"/>
                </a:cubicBezTo>
                <a:cubicBezTo>
                  <a:pt x="50" y="66"/>
                  <a:pt x="52" y="64"/>
                  <a:pt x="53" y="62"/>
                </a:cubicBezTo>
                <a:cubicBezTo>
                  <a:pt x="54" y="62"/>
                  <a:pt x="54" y="61"/>
                  <a:pt x="54" y="61"/>
                </a:cubicBezTo>
                <a:cubicBezTo>
                  <a:pt x="55" y="60"/>
                  <a:pt x="55" y="58"/>
                  <a:pt x="56" y="57"/>
                </a:cubicBezTo>
                <a:cubicBezTo>
                  <a:pt x="56" y="57"/>
                  <a:pt x="56" y="57"/>
                  <a:pt x="56" y="57"/>
                </a:cubicBezTo>
                <a:close/>
                <a:moveTo>
                  <a:pt x="48" y="49"/>
                </a:moveTo>
                <a:cubicBezTo>
                  <a:pt x="48" y="49"/>
                  <a:pt x="48" y="49"/>
                  <a:pt x="48" y="49"/>
                </a:cubicBezTo>
                <a:cubicBezTo>
                  <a:pt x="51" y="51"/>
                  <a:pt x="53" y="55"/>
                  <a:pt x="51" y="59"/>
                </a:cubicBezTo>
                <a:cubicBezTo>
                  <a:pt x="49" y="62"/>
                  <a:pt x="44" y="64"/>
                  <a:pt x="40" y="62"/>
                </a:cubicBezTo>
                <a:cubicBezTo>
                  <a:pt x="37" y="60"/>
                  <a:pt x="36" y="55"/>
                  <a:pt x="38" y="51"/>
                </a:cubicBezTo>
                <a:cubicBezTo>
                  <a:pt x="40" y="48"/>
                  <a:pt x="44" y="47"/>
                  <a:pt x="48" y="49"/>
                </a:cubicBezTo>
                <a:close/>
                <a:moveTo>
                  <a:pt x="46" y="52"/>
                </a:moveTo>
                <a:cubicBezTo>
                  <a:pt x="46" y="52"/>
                  <a:pt x="46" y="52"/>
                  <a:pt x="46" y="52"/>
                </a:cubicBezTo>
                <a:cubicBezTo>
                  <a:pt x="44" y="51"/>
                  <a:pt x="42" y="52"/>
                  <a:pt x="41" y="53"/>
                </a:cubicBezTo>
                <a:cubicBezTo>
                  <a:pt x="40" y="55"/>
                  <a:pt x="41" y="57"/>
                  <a:pt x="43" y="58"/>
                </a:cubicBezTo>
                <a:cubicBezTo>
                  <a:pt x="44" y="59"/>
                  <a:pt x="46" y="58"/>
                  <a:pt x="47" y="57"/>
                </a:cubicBezTo>
                <a:cubicBezTo>
                  <a:pt x="48" y="55"/>
                  <a:pt x="47" y="53"/>
                  <a:pt x="46" y="52"/>
                </a:cubicBezTo>
                <a:close/>
                <a:moveTo>
                  <a:pt x="64" y="32"/>
                </a:moveTo>
                <a:cubicBezTo>
                  <a:pt x="64" y="32"/>
                  <a:pt x="64" y="32"/>
                  <a:pt x="64" y="32"/>
                </a:cubicBezTo>
                <a:cubicBezTo>
                  <a:pt x="60" y="57"/>
                  <a:pt x="60" y="57"/>
                  <a:pt x="60" y="57"/>
                </a:cubicBezTo>
                <a:cubicBezTo>
                  <a:pt x="59" y="59"/>
                  <a:pt x="59" y="60"/>
                  <a:pt x="58" y="61"/>
                </a:cubicBezTo>
                <a:cubicBezTo>
                  <a:pt x="56" y="66"/>
                  <a:pt x="52" y="70"/>
                  <a:pt x="47" y="70"/>
                </a:cubicBezTo>
                <a:cubicBezTo>
                  <a:pt x="46" y="71"/>
                  <a:pt x="46" y="71"/>
                  <a:pt x="45" y="71"/>
                </a:cubicBezTo>
                <a:cubicBezTo>
                  <a:pt x="45" y="71"/>
                  <a:pt x="44" y="71"/>
                  <a:pt x="44" y="71"/>
                </a:cubicBezTo>
                <a:cubicBezTo>
                  <a:pt x="44" y="71"/>
                  <a:pt x="44" y="71"/>
                  <a:pt x="44" y="71"/>
                </a:cubicBezTo>
                <a:cubicBezTo>
                  <a:pt x="43" y="71"/>
                  <a:pt x="43" y="71"/>
                  <a:pt x="42" y="71"/>
                </a:cubicBezTo>
                <a:cubicBezTo>
                  <a:pt x="42" y="71"/>
                  <a:pt x="42" y="71"/>
                  <a:pt x="42" y="71"/>
                </a:cubicBezTo>
                <a:cubicBezTo>
                  <a:pt x="42" y="71"/>
                  <a:pt x="41" y="70"/>
                  <a:pt x="41" y="70"/>
                </a:cubicBezTo>
                <a:cubicBezTo>
                  <a:pt x="40" y="70"/>
                  <a:pt x="40" y="70"/>
                  <a:pt x="39" y="70"/>
                </a:cubicBezTo>
                <a:cubicBezTo>
                  <a:pt x="35" y="68"/>
                  <a:pt x="31" y="65"/>
                  <a:pt x="30" y="61"/>
                </a:cubicBezTo>
                <a:cubicBezTo>
                  <a:pt x="30" y="60"/>
                  <a:pt x="29" y="60"/>
                  <a:pt x="29" y="59"/>
                </a:cubicBezTo>
                <a:cubicBezTo>
                  <a:pt x="29" y="59"/>
                  <a:pt x="29" y="58"/>
                  <a:pt x="29" y="58"/>
                </a:cubicBezTo>
                <a:cubicBezTo>
                  <a:pt x="29" y="57"/>
                  <a:pt x="29" y="57"/>
                  <a:pt x="29" y="56"/>
                </a:cubicBezTo>
                <a:cubicBezTo>
                  <a:pt x="28" y="53"/>
                  <a:pt x="30" y="49"/>
                  <a:pt x="32" y="46"/>
                </a:cubicBezTo>
                <a:cubicBezTo>
                  <a:pt x="32" y="46"/>
                  <a:pt x="32" y="45"/>
                  <a:pt x="33" y="45"/>
                </a:cubicBezTo>
                <a:cubicBezTo>
                  <a:pt x="33" y="45"/>
                  <a:pt x="33" y="44"/>
                  <a:pt x="34" y="44"/>
                </a:cubicBezTo>
                <a:cubicBezTo>
                  <a:pt x="34" y="44"/>
                  <a:pt x="34" y="44"/>
                  <a:pt x="34" y="44"/>
                </a:cubicBezTo>
                <a:cubicBezTo>
                  <a:pt x="34" y="43"/>
                  <a:pt x="34" y="43"/>
                  <a:pt x="35" y="43"/>
                </a:cubicBezTo>
                <a:cubicBezTo>
                  <a:pt x="35" y="43"/>
                  <a:pt x="35" y="43"/>
                  <a:pt x="35" y="43"/>
                </a:cubicBezTo>
                <a:cubicBezTo>
                  <a:pt x="55" y="27"/>
                  <a:pt x="55" y="27"/>
                  <a:pt x="55" y="27"/>
                </a:cubicBezTo>
                <a:cubicBezTo>
                  <a:pt x="55" y="27"/>
                  <a:pt x="55" y="27"/>
                  <a:pt x="55" y="26"/>
                </a:cubicBezTo>
                <a:cubicBezTo>
                  <a:pt x="56" y="26"/>
                  <a:pt x="56" y="26"/>
                  <a:pt x="56" y="26"/>
                </a:cubicBezTo>
                <a:cubicBezTo>
                  <a:pt x="57" y="25"/>
                  <a:pt x="58" y="25"/>
                  <a:pt x="60" y="26"/>
                </a:cubicBezTo>
                <a:cubicBezTo>
                  <a:pt x="60" y="26"/>
                  <a:pt x="60" y="26"/>
                  <a:pt x="60" y="26"/>
                </a:cubicBezTo>
                <a:cubicBezTo>
                  <a:pt x="61" y="26"/>
                  <a:pt x="61" y="26"/>
                  <a:pt x="61" y="26"/>
                </a:cubicBezTo>
                <a:cubicBezTo>
                  <a:pt x="61" y="26"/>
                  <a:pt x="61" y="26"/>
                  <a:pt x="61" y="26"/>
                </a:cubicBezTo>
                <a:cubicBezTo>
                  <a:pt x="62" y="27"/>
                  <a:pt x="62" y="27"/>
                  <a:pt x="62" y="27"/>
                </a:cubicBezTo>
                <a:cubicBezTo>
                  <a:pt x="62" y="27"/>
                  <a:pt x="62" y="27"/>
                  <a:pt x="62" y="27"/>
                </a:cubicBezTo>
                <a:cubicBezTo>
                  <a:pt x="63" y="28"/>
                  <a:pt x="64" y="30"/>
                  <a:pt x="64" y="32"/>
                </a:cubicBezTo>
                <a:close/>
                <a:moveTo>
                  <a:pt x="70" y="29"/>
                </a:moveTo>
                <a:cubicBezTo>
                  <a:pt x="70" y="29"/>
                  <a:pt x="70" y="29"/>
                  <a:pt x="70" y="29"/>
                </a:cubicBezTo>
                <a:cubicBezTo>
                  <a:pt x="64" y="22"/>
                  <a:pt x="54" y="18"/>
                  <a:pt x="44" y="18"/>
                </a:cubicBezTo>
                <a:cubicBezTo>
                  <a:pt x="34" y="18"/>
                  <a:pt x="25" y="22"/>
                  <a:pt x="18" y="29"/>
                </a:cubicBezTo>
                <a:cubicBezTo>
                  <a:pt x="11" y="36"/>
                  <a:pt x="7" y="45"/>
                  <a:pt x="7" y="55"/>
                </a:cubicBezTo>
                <a:cubicBezTo>
                  <a:pt x="7" y="65"/>
                  <a:pt x="11" y="75"/>
                  <a:pt x="18" y="81"/>
                </a:cubicBezTo>
                <a:cubicBezTo>
                  <a:pt x="25" y="88"/>
                  <a:pt x="34" y="92"/>
                  <a:pt x="44" y="92"/>
                </a:cubicBezTo>
                <a:cubicBezTo>
                  <a:pt x="54" y="92"/>
                  <a:pt x="64" y="88"/>
                  <a:pt x="70" y="82"/>
                </a:cubicBezTo>
                <a:cubicBezTo>
                  <a:pt x="70" y="81"/>
                  <a:pt x="70" y="81"/>
                  <a:pt x="70" y="81"/>
                </a:cubicBezTo>
                <a:cubicBezTo>
                  <a:pt x="77" y="75"/>
                  <a:pt x="81" y="65"/>
                  <a:pt x="81" y="55"/>
                </a:cubicBezTo>
                <a:cubicBezTo>
                  <a:pt x="81" y="45"/>
                  <a:pt x="77" y="36"/>
                  <a:pt x="71" y="29"/>
                </a:cubicBezTo>
                <a:cubicBezTo>
                  <a:pt x="70" y="29"/>
                  <a:pt x="70" y="29"/>
                  <a:pt x="70" y="2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2" name="Rectangle 24"/>
          <p:cNvSpPr>
            <a:spLocks noChangeArrowheads="1"/>
          </p:cNvSpPr>
          <p:nvPr/>
        </p:nvSpPr>
        <p:spPr bwMode="auto">
          <a:xfrm>
            <a:off x="6228184" y="1805764"/>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3" name="Rectangle 24"/>
          <p:cNvSpPr>
            <a:spLocks noChangeArrowheads="1"/>
          </p:cNvSpPr>
          <p:nvPr/>
        </p:nvSpPr>
        <p:spPr bwMode="auto">
          <a:xfrm>
            <a:off x="1063012" y="1805764"/>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4" name="Rectangle 24"/>
          <p:cNvSpPr>
            <a:spLocks noChangeArrowheads="1"/>
          </p:cNvSpPr>
          <p:nvPr/>
        </p:nvSpPr>
        <p:spPr bwMode="auto">
          <a:xfrm>
            <a:off x="1787067" y="3915869"/>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5" name="Rectangle 24"/>
          <p:cNvSpPr>
            <a:spLocks noChangeArrowheads="1"/>
          </p:cNvSpPr>
          <p:nvPr/>
        </p:nvSpPr>
        <p:spPr bwMode="auto">
          <a:xfrm>
            <a:off x="5724128" y="3915869"/>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1" name="Oval 14"/>
          <p:cNvSpPr>
            <a:spLocks noChangeArrowheads="1"/>
          </p:cNvSpPr>
          <p:nvPr/>
        </p:nvSpPr>
        <p:spPr bwMode="auto">
          <a:xfrm>
            <a:off x="5013835" y="1624294"/>
            <a:ext cx="912999" cy="913281"/>
          </a:xfrm>
          <a:prstGeom prst="ellipse">
            <a:avLst/>
          </a:prstGeom>
          <a:solidFill>
            <a:schemeClr val="accent3"/>
          </a:solidFill>
          <a:ln>
            <a:noFill/>
          </a:ln>
        </p:spPr>
        <p:txBody>
          <a:bodyPr vert="horz" wrap="square" lIns="0" tIns="0" rIns="0" bIns="0" numCol="1" anchor="t" anchorCtr="0" compatLnSpc="1"/>
          <a:lstStyle/>
          <a:p>
            <a:pPr algn="ctr"/>
            <a:r>
              <a:rPr lang="en-US" altLang="zh-CN" sz="2400" b="1" dirty="0">
                <a:solidFill>
                  <a:schemeClr val="bg1"/>
                </a:solidFill>
              </a:rPr>
              <a:t>03</a:t>
            </a:r>
          </a:p>
          <a:p>
            <a:pPr algn="ctr"/>
            <a:r>
              <a:rPr lang="en-US" altLang="zh-CN" sz="1000" dirty="0">
                <a:solidFill>
                  <a:schemeClr val="bg1"/>
                </a:solidFill>
              </a:rPr>
              <a:t>Option here</a:t>
            </a:r>
            <a:endParaRPr lang="zh-CN" altLang="en-US" sz="1000" dirty="0">
              <a:solidFill>
                <a:schemeClr val="bg1"/>
              </a:solidFill>
            </a:endParaRPr>
          </a:p>
        </p:txBody>
      </p:sp>
      <p:sp>
        <p:nvSpPr>
          <p:cNvPr id="32" name="Oval 14"/>
          <p:cNvSpPr>
            <a:spLocks noChangeArrowheads="1"/>
          </p:cNvSpPr>
          <p:nvPr/>
        </p:nvSpPr>
        <p:spPr bwMode="auto">
          <a:xfrm>
            <a:off x="4540906" y="2483364"/>
            <a:ext cx="912999" cy="913281"/>
          </a:xfrm>
          <a:prstGeom prst="ellipse">
            <a:avLst/>
          </a:prstGeom>
          <a:solidFill>
            <a:schemeClr val="accent4"/>
          </a:solidFill>
          <a:ln>
            <a:noFill/>
          </a:ln>
        </p:spPr>
        <p:txBody>
          <a:bodyPr vert="horz" wrap="square" lIns="0" tIns="0" rIns="0" bIns="0" numCol="1" anchor="t" anchorCtr="0" compatLnSpc="1"/>
          <a:lstStyle/>
          <a:p>
            <a:pPr algn="ctr"/>
            <a:r>
              <a:rPr lang="en-US" altLang="zh-CN" sz="2400" b="1" dirty="0">
                <a:solidFill>
                  <a:schemeClr val="bg1"/>
                </a:solidFill>
              </a:rPr>
              <a:t>04</a:t>
            </a:r>
          </a:p>
          <a:p>
            <a:pPr algn="ctr"/>
            <a:r>
              <a:rPr lang="en-US" altLang="zh-CN" sz="1000" dirty="0">
                <a:solidFill>
                  <a:schemeClr val="bg1"/>
                </a:solidFill>
              </a:rPr>
              <a:t>Option here</a:t>
            </a:r>
            <a:endParaRPr lang="zh-CN" altLang="en-US" sz="1000" dirty="0">
              <a:solidFill>
                <a:schemeClr val="bg1"/>
              </a:solidFill>
            </a:endParaRPr>
          </a:p>
        </p:txBody>
      </p:sp>
      <p:sp>
        <p:nvSpPr>
          <p:cNvPr id="29"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30" name="组合 29"/>
          <p:cNvGrpSpPr/>
          <p:nvPr/>
        </p:nvGrpSpPr>
        <p:grpSpPr>
          <a:xfrm>
            <a:off x="416158" y="699542"/>
            <a:ext cx="899592" cy="56017"/>
            <a:chOff x="0" y="2842590"/>
            <a:chExt cx="7054752" cy="89199"/>
          </a:xfrm>
        </p:grpSpPr>
        <p:sp>
          <p:nvSpPr>
            <p:cNvPr id="33" name="矩形 32"/>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图表 18"/>
          <p:cNvGraphicFramePr/>
          <p:nvPr/>
        </p:nvGraphicFramePr>
        <p:xfrm>
          <a:off x="3253409" y="1323202"/>
          <a:ext cx="2637182" cy="2712155"/>
        </p:xfrm>
        <a:graphic>
          <a:graphicData uri="http://schemas.openxmlformats.org/drawingml/2006/chart">
            <c:chart xmlns:c="http://schemas.openxmlformats.org/drawingml/2006/chart" xmlns:r="http://schemas.openxmlformats.org/officeDocument/2006/relationships" r:id="rId3"/>
          </a:graphicData>
        </a:graphic>
      </p:graphicFrame>
      <p:grpSp>
        <p:nvGrpSpPr>
          <p:cNvPr id="33" name="组合 32"/>
          <p:cNvGrpSpPr/>
          <p:nvPr/>
        </p:nvGrpSpPr>
        <p:grpSpPr>
          <a:xfrm>
            <a:off x="3442514" y="1761745"/>
            <a:ext cx="2828142" cy="2829015"/>
            <a:chOff x="3491329" y="1261482"/>
            <a:chExt cx="3006725" cy="3006726"/>
          </a:xfrm>
        </p:grpSpPr>
        <p:grpSp>
          <p:nvGrpSpPr>
            <p:cNvPr id="31" name="组合 30"/>
            <p:cNvGrpSpPr/>
            <p:nvPr/>
          </p:nvGrpSpPr>
          <p:grpSpPr>
            <a:xfrm rot="900000">
              <a:off x="3491329" y="1261482"/>
              <a:ext cx="3006725" cy="3006726"/>
              <a:chOff x="3491329" y="1261482"/>
              <a:chExt cx="3006725" cy="3006726"/>
            </a:xfrm>
          </p:grpSpPr>
          <p:grpSp>
            <p:nvGrpSpPr>
              <p:cNvPr id="16" name="组合 15"/>
              <p:cNvGrpSpPr/>
              <p:nvPr/>
            </p:nvGrpSpPr>
            <p:grpSpPr>
              <a:xfrm>
                <a:off x="5015329" y="2787070"/>
                <a:ext cx="1482725" cy="1481138"/>
                <a:chOff x="4549776" y="2547938"/>
                <a:chExt cx="1482725" cy="1481138"/>
              </a:xfrm>
            </p:grpSpPr>
            <p:sp>
              <p:nvSpPr>
                <p:cNvPr id="5" name="Freeform 5"/>
                <p:cNvSpPr/>
                <p:nvPr/>
              </p:nvSpPr>
              <p:spPr bwMode="auto">
                <a:xfrm>
                  <a:off x="4735513" y="2732088"/>
                  <a:ext cx="538163" cy="538163"/>
                </a:xfrm>
                <a:custGeom>
                  <a:avLst/>
                  <a:gdLst>
                    <a:gd name="T0" fmla="*/ 339 w 339"/>
                    <a:gd name="T1" fmla="*/ 270 h 339"/>
                    <a:gd name="T2" fmla="*/ 270 w 339"/>
                    <a:gd name="T3" fmla="*/ 339 h 339"/>
                    <a:gd name="T4" fmla="*/ 0 w 339"/>
                    <a:gd name="T5" fmla="*/ 71 h 339"/>
                    <a:gd name="T6" fmla="*/ 70 w 339"/>
                    <a:gd name="T7" fmla="*/ 0 h 339"/>
                    <a:gd name="T8" fmla="*/ 339 w 339"/>
                    <a:gd name="T9" fmla="*/ 270 h 339"/>
                  </a:gdLst>
                  <a:ahLst/>
                  <a:cxnLst>
                    <a:cxn ang="0">
                      <a:pos x="T0" y="T1"/>
                    </a:cxn>
                    <a:cxn ang="0">
                      <a:pos x="T2" y="T3"/>
                    </a:cxn>
                    <a:cxn ang="0">
                      <a:pos x="T4" y="T5"/>
                    </a:cxn>
                    <a:cxn ang="0">
                      <a:pos x="T6" y="T7"/>
                    </a:cxn>
                    <a:cxn ang="0">
                      <a:pos x="T8" y="T9"/>
                    </a:cxn>
                  </a:cxnLst>
                  <a:rect l="0" t="0" r="r" b="b"/>
                  <a:pathLst>
                    <a:path w="339" h="339">
                      <a:moveTo>
                        <a:pt x="339" y="270"/>
                      </a:moveTo>
                      <a:lnTo>
                        <a:pt x="270" y="339"/>
                      </a:lnTo>
                      <a:lnTo>
                        <a:pt x="0" y="71"/>
                      </a:lnTo>
                      <a:lnTo>
                        <a:pt x="70" y="0"/>
                      </a:lnTo>
                      <a:lnTo>
                        <a:pt x="339" y="270"/>
                      </a:lnTo>
                      <a:close/>
                    </a:path>
                  </a:pathLst>
                </a:custGeom>
                <a:solidFill>
                  <a:srgbClr val="94949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6"/>
                <p:cNvSpPr/>
                <p:nvPr/>
              </p:nvSpPr>
              <p:spPr bwMode="auto">
                <a:xfrm>
                  <a:off x="4549776" y="2547938"/>
                  <a:ext cx="388938" cy="388938"/>
                </a:xfrm>
                <a:custGeom>
                  <a:avLst/>
                  <a:gdLst>
                    <a:gd name="T0" fmla="*/ 188 w 197"/>
                    <a:gd name="T1" fmla="*/ 77 h 197"/>
                    <a:gd name="T2" fmla="*/ 188 w 197"/>
                    <a:gd name="T3" fmla="*/ 111 h 197"/>
                    <a:gd name="T4" fmla="*/ 112 w 197"/>
                    <a:gd name="T5" fmla="*/ 187 h 197"/>
                    <a:gd name="T6" fmla="*/ 78 w 197"/>
                    <a:gd name="T7" fmla="*/ 187 h 197"/>
                    <a:gd name="T8" fmla="*/ 10 w 197"/>
                    <a:gd name="T9" fmla="*/ 120 h 197"/>
                    <a:gd name="T10" fmla="*/ 10 w 197"/>
                    <a:gd name="T11" fmla="*/ 86 h 197"/>
                    <a:gd name="T12" fmla="*/ 86 w 197"/>
                    <a:gd name="T13" fmla="*/ 9 h 197"/>
                    <a:gd name="T14" fmla="*/ 120 w 197"/>
                    <a:gd name="T15" fmla="*/ 9 h 197"/>
                    <a:gd name="T16" fmla="*/ 188 w 197"/>
                    <a:gd name="T17" fmla="*/ 7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197">
                      <a:moveTo>
                        <a:pt x="188" y="77"/>
                      </a:moveTo>
                      <a:cubicBezTo>
                        <a:pt x="197" y="87"/>
                        <a:pt x="197" y="102"/>
                        <a:pt x="188" y="111"/>
                      </a:cubicBezTo>
                      <a:cubicBezTo>
                        <a:pt x="112" y="187"/>
                        <a:pt x="112" y="187"/>
                        <a:pt x="112" y="187"/>
                      </a:cubicBezTo>
                      <a:cubicBezTo>
                        <a:pt x="102" y="197"/>
                        <a:pt x="87" y="197"/>
                        <a:pt x="78" y="187"/>
                      </a:cubicBezTo>
                      <a:cubicBezTo>
                        <a:pt x="10" y="120"/>
                        <a:pt x="10" y="120"/>
                        <a:pt x="10" y="120"/>
                      </a:cubicBezTo>
                      <a:cubicBezTo>
                        <a:pt x="0" y="110"/>
                        <a:pt x="0" y="95"/>
                        <a:pt x="10" y="86"/>
                      </a:cubicBezTo>
                      <a:cubicBezTo>
                        <a:pt x="86" y="9"/>
                        <a:pt x="86" y="9"/>
                        <a:pt x="86" y="9"/>
                      </a:cubicBezTo>
                      <a:cubicBezTo>
                        <a:pt x="95" y="0"/>
                        <a:pt x="111" y="0"/>
                        <a:pt x="120" y="9"/>
                      </a:cubicBezTo>
                      <a:lnTo>
                        <a:pt x="188" y="77"/>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
                <p:cNvSpPr/>
                <p:nvPr/>
              </p:nvSpPr>
              <p:spPr bwMode="auto">
                <a:xfrm>
                  <a:off x="5057776" y="3052763"/>
                  <a:ext cx="974725" cy="976313"/>
                </a:xfrm>
                <a:custGeom>
                  <a:avLst/>
                  <a:gdLst>
                    <a:gd name="T0" fmla="*/ 86 w 494"/>
                    <a:gd name="T1" fmla="*/ 10 h 495"/>
                    <a:gd name="T2" fmla="*/ 41 w 494"/>
                    <a:gd name="T3" fmla="*/ 55 h 495"/>
                    <a:gd name="T4" fmla="*/ 31 w 494"/>
                    <a:gd name="T5" fmla="*/ 64 h 495"/>
                    <a:gd name="T6" fmla="*/ 26 w 494"/>
                    <a:gd name="T7" fmla="*/ 70 h 495"/>
                    <a:gd name="T8" fmla="*/ 9 w 494"/>
                    <a:gd name="T9" fmla="*/ 86 h 495"/>
                    <a:gd name="T10" fmla="*/ 9 w 494"/>
                    <a:gd name="T11" fmla="*/ 120 h 495"/>
                    <a:gd name="T12" fmla="*/ 374 w 494"/>
                    <a:gd name="T13" fmla="*/ 485 h 495"/>
                    <a:gd name="T14" fmla="*/ 408 w 494"/>
                    <a:gd name="T15" fmla="*/ 485 h 495"/>
                    <a:gd name="T16" fmla="*/ 425 w 494"/>
                    <a:gd name="T17" fmla="*/ 469 h 495"/>
                    <a:gd name="T18" fmla="*/ 430 w 494"/>
                    <a:gd name="T19" fmla="*/ 463 h 495"/>
                    <a:gd name="T20" fmla="*/ 440 w 494"/>
                    <a:gd name="T21" fmla="*/ 454 h 495"/>
                    <a:gd name="T22" fmla="*/ 485 w 494"/>
                    <a:gd name="T23" fmla="*/ 409 h 495"/>
                    <a:gd name="T24" fmla="*/ 485 w 494"/>
                    <a:gd name="T25" fmla="*/ 375 h 495"/>
                    <a:gd name="T26" fmla="*/ 119 w 494"/>
                    <a:gd name="T27" fmla="*/ 10 h 495"/>
                    <a:gd name="T28" fmla="*/ 86 w 494"/>
                    <a:gd name="T29" fmla="*/ 1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4" h="495">
                      <a:moveTo>
                        <a:pt x="86" y="10"/>
                      </a:moveTo>
                      <a:cubicBezTo>
                        <a:pt x="41" y="55"/>
                        <a:pt x="41" y="55"/>
                        <a:pt x="41" y="55"/>
                      </a:cubicBezTo>
                      <a:cubicBezTo>
                        <a:pt x="31" y="64"/>
                        <a:pt x="31" y="64"/>
                        <a:pt x="31" y="64"/>
                      </a:cubicBezTo>
                      <a:cubicBezTo>
                        <a:pt x="26" y="70"/>
                        <a:pt x="26" y="70"/>
                        <a:pt x="26" y="70"/>
                      </a:cubicBezTo>
                      <a:cubicBezTo>
                        <a:pt x="9" y="86"/>
                        <a:pt x="9" y="86"/>
                        <a:pt x="9" y="86"/>
                      </a:cubicBezTo>
                      <a:cubicBezTo>
                        <a:pt x="0" y="95"/>
                        <a:pt x="0" y="111"/>
                        <a:pt x="9" y="120"/>
                      </a:cubicBezTo>
                      <a:cubicBezTo>
                        <a:pt x="374" y="485"/>
                        <a:pt x="374" y="485"/>
                        <a:pt x="374" y="485"/>
                      </a:cubicBezTo>
                      <a:cubicBezTo>
                        <a:pt x="384" y="495"/>
                        <a:pt x="399" y="495"/>
                        <a:pt x="408" y="485"/>
                      </a:cubicBezTo>
                      <a:cubicBezTo>
                        <a:pt x="425" y="469"/>
                        <a:pt x="425" y="469"/>
                        <a:pt x="425" y="469"/>
                      </a:cubicBezTo>
                      <a:cubicBezTo>
                        <a:pt x="430" y="463"/>
                        <a:pt x="430" y="463"/>
                        <a:pt x="430" y="463"/>
                      </a:cubicBezTo>
                      <a:cubicBezTo>
                        <a:pt x="440" y="454"/>
                        <a:pt x="440" y="454"/>
                        <a:pt x="440" y="454"/>
                      </a:cubicBezTo>
                      <a:cubicBezTo>
                        <a:pt x="485" y="409"/>
                        <a:pt x="485" y="409"/>
                        <a:pt x="485" y="409"/>
                      </a:cubicBezTo>
                      <a:cubicBezTo>
                        <a:pt x="494" y="399"/>
                        <a:pt x="494" y="384"/>
                        <a:pt x="485" y="375"/>
                      </a:cubicBezTo>
                      <a:cubicBezTo>
                        <a:pt x="119" y="10"/>
                        <a:pt x="119" y="10"/>
                        <a:pt x="119" y="10"/>
                      </a:cubicBezTo>
                      <a:cubicBezTo>
                        <a:pt x="110" y="0"/>
                        <a:pt x="95" y="0"/>
                        <a:pt x="86" y="10"/>
                      </a:cubicBezTo>
                      <a:close/>
                    </a:path>
                  </a:pathLst>
                </a:custGeom>
                <a:solidFill>
                  <a:srgbClr val="7676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8"/>
                <p:cNvSpPr/>
                <p:nvPr/>
              </p:nvSpPr>
              <p:spPr bwMode="auto">
                <a:xfrm>
                  <a:off x="5057776" y="3190875"/>
                  <a:ext cx="838200" cy="838200"/>
                </a:xfrm>
                <a:custGeom>
                  <a:avLst/>
                  <a:gdLst>
                    <a:gd name="T0" fmla="*/ 9 w 425"/>
                    <a:gd name="T1" fmla="*/ 16 h 425"/>
                    <a:gd name="T2" fmla="*/ 9 w 425"/>
                    <a:gd name="T3" fmla="*/ 50 h 425"/>
                    <a:gd name="T4" fmla="*/ 374 w 425"/>
                    <a:gd name="T5" fmla="*/ 415 h 425"/>
                    <a:gd name="T6" fmla="*/ 408 w 425"/>
                    <a:gd name="T7" fmla="*/ 415 h 425"/>
                    <a:gd name="T8" fmla="*/ 425 w 425"/>
                    <a:gd name="T9" fmla="*/ 399 h 425"/>
                    <a:gd name="T10" fmla="*/ 26 w 425"/>
                    <a:gd name="T11" fmla="*/ 0 h 425"/>
                    <a:gd name="T12" fmla="*/ 9 w 425"/>
                    <a:gd name="T13" fmla="*/ 16 h 425"/>
                  </a:gdLst>
                  <a:ahLst/>
                  <a:cxnLst>
                    <a:cxn ang="0">
                      <a:pos x="T0" y="T1"/>
                    </a:cxn>
                    <a:cxn ang="0">
                      <a:pos x="T2" y="T3"/>
                    </a:cxn>
                    <a:cxn ang="0">
                      <a:pos x="T4" y="T5"/>
                    </a:cxn>
                    <a:cxn ang="0">
                      <a:pos x="T6" y="T7"/>
                    </a:cxn>
                    <a:cxn ang="0">
                      <a:pos x="T8" y="T9"/>
                    </a:cxn>
                    <a:cxn ang="0">
                      <a:pos x="T10" y="T11"/>
                    </a:cxn>
                    <a:cxn ang="0">
                      <a:pos x="T12" y="T13"/>
                    </a:cxn>
                  </a:cxnLst>
                  <a:rect l="0" t="0" r="r" b="b"/>
                  <a:pathLst>
                    <a:path w="425" h="425">
                      <a:moveTo>
                        <a:pt x="9" y="16"/>
                      </a:moveTo>
                      <a:cubicBezTo>
                        <a:pt x="0" y="25"/>
                        <a:pt x="0" y="41"/>
                        <a:pt x="9" y="50"/>
                      </a:cubicBezTo>
                      <a:cubicBezTo>
                        <a:pt x="374" y="415"/>
                        <a:pt x="374" y="415"/>
                        <a:pt x="374" y="415"/>
                      </a:cubicBezTo>
                      <a:cubicBezTo>
                        <a:pt x="384" y="425"/>
                        <a:pt x="399" y="425"/>
                        <a:pt x="408" y="415"/>
                      </a:cubicBezTo>
                      <a:cubicBezTo>
                        <a:pt x="425" y="399"/>
                        <a:pt x="425" y="399"/>
                        <a:pt x="425" y="399"/>
                      </a:cubicBezTo>
                      <a:cubicBezTo>
                        <a:pt x="26" y="0"/>
                        <a:pt x="26" y="0"/>
                        <a:pt x="26" y="0"/>
                      </a:cubicBezTo>
                      <a:lnTo>
                        <a:pt x="9" y="16"/>
                      </a:lnTo>
                      <a:close/>
                    </a:path>
                  </a:pathLst>
                </a:custGeom>
                <a:solidFill>
                  <a:srgbClr val="5A5A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9"/>
                <p:cNvSpPr/>
                <p:nvPr/>
              </p:nvSpPr>
              <p:spPr bwMode="auto">
                <a:xfrm>
                  <a:off x="5118101" y="3162300"/>
                  <a:ext cx="806450" cy="804863"/>
                </a:xfrm>
                <a:custGeom>
                  <a:avLst/>
                  <a:gdLst>
                    <a:gd name="T0" fmla="*/ 0 w 508"/>
                    <a:gd name="T1" fmla="*/ 11 h 507"/>
                    <a:gd name="T2" fmla="*/ 496 w 508"/>
                    <a:gd name="T3" fmla="*/ 507 h 507"/>
                    <a:gd name="T4" fmla="*/ 508 w 508"/>
                    <a:gd name="T5" fmla="*/ 496 h 507"/>
                    <a:gd name="T6" fmla="*/ 13 w 508"/>
                    <a:gd name="T7" fmla="*/ 0 h 507"/>
                    <a:gd name="T8" fmla="*/ 0 w 508"/>
                    <a:gd name="T9" fmla="*/ 11 h 507"/>
                  </a:gdLst>
                  <a:ahLst/>
                  <a:cxnLst>
                    <a:cxn ang="0">
                      <a:pos x="T0" y="T1"/>
                    </a:cxn>
                    <a:cxn ang="0">
                      <a:pos x="T2" y="T3"/>
                    </a:cxn>
                    <a:cxn ang="0">
                      <a:pos x="T4" y="T5"/>
                    </a:cxn>
                    <a:cxn ang="0">
                      <a:pos x="T6" y="T7"/>
                    </a:cxn>
                    <a:cxn ang="0">
                      <a:pos x="T8" y="T9"/>
                    </a:cxn>
                  </a:cxnLst>
                  <a:rect l="0" t="0" r="r" b="b"/>
                  <a:pathLst>
                    <a:path w="508" h="507">
                      <a:moveTo>
                        <a:pt x="0" y="11"/>
                      </a:moveTo>
                      <a:lnTo>
                        <a:pt x="496" y="507"/>
                      </a:lnTo>
                      <a:lnTo>
                        <a:pt x="508" y="496"/>
                      </a:lnTo>
                      <a:lnTo>
                        <a:pt x="13" y="0"/>
                      </a:lnTo>
                      <a:lnTo>
                        <a:pt x="0" y="11"/>
                      </a:lnTo>
                      <a:close/>
                    </a:path>
                  </a:pathLst>
                </a:custGeom>
                <a:solidFill>
                  <a:srgbClr val="5A5A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0"/>
                <p:cNvSpPr/>
                <p:nvPr/>
              </p:nvSpPr>
              <p:spPr bwMode="auto">
                <a:xfrm>
                  <a:off x="4619626" y="2768600"/>
                  <a:ext cx="182563" cy="168275"/>
                </a:xfrm>
                <a:custGeom>
                  <a:avLst/>
                  <a:gdLst>
                    <a:gd name="T0" fmla="*/ 0 w 93"/>
                    <a:gd name="T1" fmla="*/ 33 h 85"/>
                    <a:gd name="T2" fmla="*/ 43 w 93"/>
                    <a:gd name="T3" fmla="*/ 75 h 85"/>
                    <a:gd name="T4" fmla="*/ 77 w 93"/>
                    <a:gd name="T5" fmla="*/ 75 h 85"/>
                    <a:gd name="T6" fmla="*/ 93 w 93"/>
                    <a:gd name="T7" fmla="*/ 59 h 85"/>
                    <a:gd name="T8" fmla="*/ 34 w 93"/>
                    <a:gd name="T9" fmla="*/ 0 h 85"/>
                    <a:gd name="T10" fmla="*/ 0 w 93"/>
                    <a:gd name="T11" fmla="*/ 33 h 85"/>
                  </a:gdLst>
                  <a:ahLst/>
                  <a:cxnLst>
                    <a:cxn ang="0">
                      <a:pos x="T0" y="T1"/>
                    </a:cxn>
                    <a:cxn ang="0">
                      <a:pos x="T2" y="T3"/>
                    </a:cxn>
                    <a:cxn ang="0">
                      <a:pos x="T4" y="T5"/>
                    </a:cxn>
                    <a:cxn ang="0">
                      <a:pos x="T6" y="T7"/>
                    </a:cxn>
                    <a:cxn ang="0">
                      <a:pos x="T8" y="T9"/>
                    </a:cxn>
                    <a:cxn ang="0">
                      <a:pos x="T10" y="T11"/>
                    </a:cxn>
                  </a:cxnLst>
                  <a:rect l="0" t="0" r="r" b="b"/>
                  <a:pathLst>
                    <a:path w="93" h="85">
                      <a:moveTo>
                        <a:pt x="0" y="33"/>
                      </a:moveTo>
                      <a:cubicBezTo>
                        <a:pt x="43" y="75"/>
                        <a:pt x="43" y="75"/>
                        <a:pt x="43" y="75"/>
                      </a:cubicBezTo>
                      <a:cubicBezTo>
                        <a:pt x="52" y="85"/>
                        <a:pt x="67" y="85"/>
                        <a:pt x="77" y="75"/>
                      </a:cubicBezTo>
                      <a:cubicBezTo>
                        <a:pt x="93" y="59"/>
                        <a:pt x="93" y="59"/>
                        <a:pt x="93" y="59"/>
                      </a:cubicBezTo>
                      <a:cubicBezTo>
                        <a:pt x="34" y="0"/>
                        <a:pt x="34" y="0"/>
                        <a:pt x="34" y="0"/>
                      </a:cubicBezTo>
                      <a:lnTo>
                        <a:pt x="0" y="33"/>
                      </a:lnTo>
                      <a:close/>
                    </a:path>
                  </a:pathLst>
                </a:custGeom>
                <a:solidFill>
                  <a:srgbClr val="B8B8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1"/>
                <p:cNvSpPr/>
                <p:nvPr/>
              </p:nvSpPr>
              <p:spPr bwMode="auto">
                <a:xfrm>
                  <a:off x="4699001" y="2740025"/>
                  <a:ext cx="133350" cy="133350"/>
                </a:xfrm>
                <a:custGeom>
                  <a:avLst/>
                  <a:gdLst>
                    <a:gd name="T0" fmla="*/ 0 w 84"/>
                    <a:gd name="T1" fmla="*/ 11 h 84"/>
                    <a:gd name="T2" fmla="*/ 73 w 84"/>
                    <a:gd name="T3" fmla="*/ 84 h 84"/>
                    <a:gd name="T4" fmla="*/ 84 w 84"/>
                    <a:gd name="T5" fmla="*/ 73 h 84"/>
                    <a:gd name="T6" fmla="*/ 11 w 84"/>
                    <a:gd name="T7" fmla="*/ 0 h 84"/>
                    <a:gd name="T8" fmla="*/ 0 w 84"/>
                    <a:gd name="T9" fmla="*/ 11 h 84"/>
                  </a:gdLst>
                  <a:ahLst/>
                  <a:cxnLst>
                    <a:cxn ang="0">
                      <a:pos x="T0" y="T1"/>
                    </a:cxn>
                    <a:cxn ang="0">
                      <a:pos x="T2" y="T3"/>
                    </a:cxn>
                    <a:cxn ang="0">
                      <a:pos x="T4" y="T5"/>
                    </a:cxn>
                    <a:cxn ang="0">
                      <a:pos x="T6" y="T7"/>
                    </a:cxn>
                    <a:cxn ang="0">
                      <a:pos x="T8" y="T9"/>
                    </a:cxn>
                  </a:cxnLst>
                  <a:rect l="0" t="0" r="r" b="b"/>
                  <a:pathLst>
                    <a:path w="84" h="84">
                      <a:moveTo>
                        <a:pt x="0" y="11"/>
                      </a:moveTo>
                      <a:lnTo>
                        <a:pt x="73" y="84"/>
                      </a:lnTo>
                      <a:lnTo>
                        <a:pt x="84" y="73"/>
                      </a:lnTo>
                      <a:lnTo>
                        <a:pt x="11" y="0"/>
                      </a:lnTo>
                      <a:lnTo>
                        <a:pt x="0" y="11"/>
                      </a:lnTo>
                      <a:close/>
                    </a:path>
                  </a:pathLst>
                </a:custGeom>
                <a:solidFill>
                  <a:srgbClr val="B8B8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2" name="Freeform 12"/>
              <p:cNvSpPr/>
              <p:nvPr/>
            </p:nvSpPr>
            <p:spPr bwMode="auto">
              <a:xfrm>
                <a:off x="3491329" y="1261482"/>
                <a:ext cx="2147888" cy="2147888"/>
              </a:xfrm>
              <a:custGeom>
                <a:avLst/>
                <a:gdLst>
                  <a:gd name="T0" fmla="*/ 895 w 1089"/>
                  <a:gd name="T1" fmla="*/ 194 h 1089"/>
                  <a:gd name="T2" fmla="*/ 895 w 1089"/>
                  <a:gd name="T3" fmla="*/ 895 h 1089"/>
                  <a:gd name="T4" fmla="*/ 193 w 1089"/>
                  <a:gd name="T5" fmla="*/ 895 h 1089"/>
                  <a:gd name="T6" fmla="*/ 193 w 1089"/>
                  <a:gd name="T7" fmla="*/ 194 h 1089"/>
                  <a:gd name="T8" fmla="*/ 895 w 1089"/>
                  <a:gd name="T9" fmla="*/ 194 h 1089"/>
                </a:gdLst>
                <a:ahLst/>
                <a:cxnLst>
                  <a:cxn ang="0">
                    <a:pos x="T0" y="T1"/>
                  </a:cxn>
                  <a:cxn ang="0">
                    <a:pos x="T2" y="T3"/>
                  </a:cxn>
                  <a:cxn ang="0">
                    <a:pos x="T4" y="T5"/>
                  </a:cxn>
                  <a:cxn ang="0">
                    <a:pos x="T6" y="T7"/>
                  </a:cxn>
                  <a:cxn ang="0">
                    <a:pos x="T8" y="T9"/>
                  </a:cxn>
                </a:cxnLst>
                <a:rect l="0" t="0" r="r" b="b"/>
                <a:pathLst>
                  <a:path w="1089" h="1089">
                    <a:moveTo>
                      <a:pt x="895" y="194"/>
                    </a:moveTo>
                    <a:cubicBezTo>
                      <a:pt x="1089" y="388"/>
                      <a:pt x="1089" y="702"/>
                      <a:pt x="895" y="895"/>
                    </a:cubicBezTo>
                    <a:cubicBezTo>
                      <a:pt x="701" y="1089"/>
                      <a:pt x="387" y="1089"/>
                      <a:pt x="193" y="895"/>
                    </a:cubicBezTo>
                    <a:cubicBezTo>
                      <a:pt x="0" y="702"/>
                      <a:pt x="0" y="388"/>
                      <a:pt x="193" y="194"/>
                    </a:cubicBezTo>
                    <a:cubicBezTo>
                      <a:pt x="387" y="0"/>
                      <a:pt x="701" y="0"/>
                      <a:pt x="895" y="194"/>
                    </a:cubicBezTo>
                    <a:close/>
                  </a:path>
                </a:pathLst>
              </a:custGeom>
              <a:solidFill>
                <a:srgbClr val="E9E9E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4" name="Freeform 14"/>
            <p:cNvSpPr/>
            <p:nvPr/>
          </p:nvSpPr>
          <p:spPr bwMode="auto">
            <a:xfrm rot="900000">
              <a:off x="3761175" y="1308636"/>
              <a:ext cx="1858620" cy="1858618"/>
            </a:xfrm>
            <a:custGeom>
              <a:avLst/>
              <a:gdLst>
                <a:gd name="T0" fmla="*/ 809 w 984"/>
                <a:gd name="T1" fmla="*/ 175 h 983"/>
                <a:gd name="T2" fmla="*/ 809 w 984"/>
                <a:gd name="T3" fmla="*/ 809 h 983"/>
                <a:gd name="T4" fmla="*/ 175 w 984"/>
                <a:gd name="T5" fmla="*/ 809 h 983"/>
                <a:gd name="T6" fmla="*/ 175 w 984"/>
                <a:gd name="T7" fmla="*/ 175 h 983"/>
                <a:gd name="T8" fmla="*/ 809 w 984"/>
                <a:gd name="T9" fmla="*/ 175 h 983"/>
              </a:gdLst>
              <a:ahLst/>
              <a:cxnLst>
                <a:cxn ang="0">
                  <a:pos x="T0" y="T1"/>
                </a:cxn>
                <a:cxn ang="0">
                  <a:pos x="T2" y="T3"/>
                </a:cxn>
                <a:cxn ang="0">
                  <a:pos x="T4" y="T5"/>
                </a:cxn>
                <a:cxn ang="0">
                  <a:pos x="T6" y="T7"/>
                </a:cxn>
                <a:cxn ang="0">
                  <a:pos x="T8" y="T9"/>
                </a:cxn>
              </a:cxnLst>
              <a:rect l="0" t="0" r="r" b="b"/>
              <a:pathLst>
                <a:path w="984" h="983">
                  <a:moveTo>
                    <a:pt x="809" y="175"/>
                  </a:moveTo>
                  <a:cubicBezTo>
                    <a:pt x="984" y="350"/>
                    <a:pt x="984" y="634"/>
                    <a:pt x="809" y="809"/>
                  </a:cubicBezTo>
                  <a:cubicBezTo>
                    <a:pt x="634" y="983"/>
                    <a:pt x="350" y="983"/>
                    <a:pt x="175" y="809"/>
                  </a:cubicBezTo>
                  <a:cubicBezTo>
                    <a:pt x="0" y="634"/>
                    <a:pt x="0" y="350"/>
                    <a:pt x="175" y="175"/>
                  </a:cubicBezTo>
                  <a:cubicBezTo>
                    <a:pt x="350" y="0"/>
                    <a:pt x="634" y="0"/>
                    <a:pt x="809" y="17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7" name="Freeform 19"/>
          <p:cNvSpPr>
            <a:spLocks noEditPoints="1"/>
          </p:cNvSpPr>
          <p:nvPr/>
        </p:nvSpPr>
        <p:spPr bwMode="auto">
          <a:xfrm>
            <a:off x="4344783" y="2080731"/>
            <a:ext cx="440980" cy="404499"/>
          </a:xfrm>
          <a:custGeom>
            <a:avLst/>
            <a:gdLst>
              <a:gd name="T0" fmla="*/ 79 w 126"/>
              <a:gd name="T1" fmla="*/ 53 h 115"/>
              <a:gd name="T2" fmla="*/ 83 w 126"/>
              <a:gd name="T3" fmla="*/ 69 h 115"/>
              <a:gd name="T4" fmla="*/ 83 w 126"/>
              <a:gd name="T5" fmla="*/ 77 h 115"/>
              <a:gd name="T6" fmla="*/ 89 w 126"/>
              <a:gd name="T7" fmla="*/ 71 h 115"/>
              <a:gd name="T8" fmla="*/ 83 w 126"/>
              <a:gd name="T9" fmla="*/ 49 h 115"/>
              <a:gd name="T10" fmla="*/ 64 w 126"/>
              <a:gd name="T11" fmla="*/ 46 h 115"/>
              <a:gd name="T12" fmla="*/ 122 w 126"/>
              <a:gd name="T13" fmla="*/ 105 h 115"/>
              <a:gd name="T14" fmla="*/ 118 w 126"/>
              <a:gd name="T15" fmla="*/ 105 h 115"/>
              <a:gd name="T16" fmla="*/ 122 w 126"/>
              <a:gd name="T17" fmla="*/ 29 h 115"/>
              <a:gd name="T18" fmla="*/ 122 w 126"/>
              <a:gd name="T19" fmla="*/ 19 h 115"/>
              <a:gd name="T20" fmla="*/ 76 w 126"/>
              <a:gd name="T21" fmla="*/ 13 h 115"/>
              <a:gd name="T22" fmla="*/ 63 w 126"/>
              <a:gd name="T23" fmla="*/ 0 h 115"/>
              <a:gd name="T24" fmla="*/ 51 w 126"/>
              <a:gd name="T25" fmla="*/ 13 h 115"/>
              <a:gd name="T26" fmla="*/ 5 w 126"/>
              <a:gd name="T27" fmla="*/ 19 h 115"/>
              <a:gd name="T28" fmla="*/ 5 w 126"/>
              <a:gd name="T29" fmla="*/ 29 h 115"/>
              <a:gd name="T30" fmla="*/ 9 w 126"/>
              <a:gd name="T31" fmla="*/ 105 h 115"/>
              <a:gd name="T32" fmla="*/ 0 w 126"/>
              <a:gd name="T33" fmla="*/ 110 h 115"/>
              <a:gd name="T34" fmla="*/ 122 w 126"/>
              <a:gd name="T35" fmla="*/ 115 h 115"/>
              <a:gd name="T36" fmla="*/ 122 w 126"/>
              <a:gd name="T37" fmla="*/ 105 h 115"/>
              <a:gd name="T38" fmla="*/ 58 w 126"/>
              <a:gd name="T39" fmla="*/ 8 h 115"/>
              <a:gd name="T40" fmla="*/ 68 w 126"/>
              <a:gd name="T41" fmla="*/ 8 h 115"/>
              <a:gd name="T42" fmla="*/ 68 w 126"/>
              <a:gd name="T43" fmla="*/ 17 h 115"/>
              <a:gd name="T44" fmla="*/ 63 w 126"/>
              <a:gd name="T45" fmla="*/ 19 h 115"/>
              <a:gd name="T46" fmla="*/ 56 w 126"/>
              <a:gd name="T47" fmla="*/ 13 h 115"/>
              <a:gd name="T48" fmla="*/ 112 w 126"/>
              <a:gd name="T49" fmla="*/ 105 h 115"/>
              <a:gd name="T50" fmla="*/ 14 w 126"/>
              <a:gd name="T51" fmla="*/ 105 h 115"/>
              <a:gd name="T52" fmla="*/ 112 w 126"/>
              <a:gd name="T53" fmla="*/ 29 h 115"/>
              <a:gd name="T54" fmla="*/ 59 w 126"/>
              <a:gd name="T55" fmla="*/ 91 h 115"/>
              <a:gd name="T56" fmla="*/ 71 w 126"/>
              <a:gd name="T57" fmla="*/ 89 h 115"/>
              <a:gd name="T58" fmla="*/ 79 w 126"/>
              <a:gd name="T59" fmla="*/ 80 h 115"/>
              <a:gd name="T60" fmla="*/ 78 w 126"/>
              <a:gd name="T61" fmla="*/ 76 h 115"/>
              <a:gd name="T62" fmla="*/ 62 w 126"/>
              <a:gd name="T63" fmla="*/ 50 h 115"/>
              <a:gd name="T64" fmla="*/ 44 w 126"/>
              <a:gd name="T65" fmla="*/ 53 h 115"/>
              <a:gd name="T66" fmla="*/ 44 w 126"/>
              <a:gd name="T67" fmla="*/ 85 h 115"/>
              <a:gd name="T68" fmla="*/ 48 w 126"/>
              <a:gd name="T69" fmla="*/ 57 h 115"/>
              <a:gd name="T70" fmla="*/ 57 w 126"/>
              <a:gd name="T71" fmla="*/ 53 h 115"/>
              <a:gd name="T72" fmla="*/ 58 w 126"/>
              <a:gd name="T73" fmla="*/ 72 h 115"/>
              <a:gd name="T74" fmla="*/ 68 w 126"/>
              <a:gd name="T75" fmla="*/ 83 h 115"/>
              <a:gd name="T76" fmla="*/ 59 w 126"/>
              <a:gd name="T77" fmla="*/ 86 h 115"/>
              <a:gd name="T78" fmla="*/ 43 w 126"/>
              <a:gd name="T79" fmla="*/ 6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6" h="115">
                <a:moveTo>
                  <a:pt x="67" y="49"/>
                </a:moveTo>
                <a:cubicBezTo>
                  <a:pt x="72" y="49"/>
                  <a:pt x="76" y="50"/>
                  <a:pt x="79" y="53"/>
                </a:cubicBezTo>
                <a:cubicBezTo>
                  <a:pt x="82" y="56"/>
                  <a:pt x="84" y="61"/>
                  <a:pt x="84" y="65"/>
                </a:cubicBezTo>
                <a:cubicBezTo>
                  <a:pt x="84" y="67"/>
                  <a:pt x="84" y="68"/>
                  <a:pt x="83" y="69"/>
                </a:cubicBezTo>
                <a:cubicBezTo>
                  <a:pt x="83" y="71"/>
                  <a:pt x="82" y="72"/>
                  <a:pt x="82" y="73"/>
                </a:cubicBezTo>
                <a:cubicBezTo>
                  <a:pt x="81" y="75"/>
                  <a:pt x="81" y="77"/>
                  <a:pt x="83" y="77"/>
                </a:cubicBezTo>
                <a:cubicBezTo>
                  <a:pt x="84" y="78"/>
                  <a:pt x="86" y="78"/>
                  <a:pt x="87" y="76"/>
                </a:cubicBezTo>
                <a:cubicBezTo>
                  <a:pt x="88" y="75"/>
                  <a:pt x="88" y="73"/>
                  <a:pt x="89" y="71"/>
                </a:cubicBezTo>
                <a:cubicBezTo>
                  <a:pt x="89" y="69"/>
                  <a:pt x="90" y="67"/>
                  <a:pt x="90" y="65"/>
                </a:cubicBezTo>
                <a:cubicBezTo>
                  <a:pt x="90" y="59"/>
                  <a:pt x="87" y="53"/>
                  <a:pt x="83" y="49"/>
                </a:cubicBezTo>
                <a:cubicBezTo>
                  <a:pt x="79" y="45"/>
                  <a:pt x="73" y="43"/>
                  <a:pt x="67" y="43"/>
                </a:cubicBezTo>
                <a:cubicBezTo>
                  <a:pt x="66" y="43"/>
                  <a:pt x="64" y="44"/>
                  <a:pt x="64" y="46"/>
                </a:cubicBezTo>
                <a:cubicBezTo>
                  <a:pt x="64" y="47"/>
                  <a:pt x="66" y="49"/>
                  <a:pt x="67" y="49"/>
                </a:cubicBezTo>
                <a:close/>
                <a:moveTo>
                  <a:pt x="122" y="105"/>
                </a:moveTo>
                <a:cubicBezTo>
                  <a:pt x="122" y="105"/>
                  <a:pt x="122" y="105"/>
                  <a:pt x="122" y="105"/>
                </a:cubicBezTo>
                <a:cubicBezTo>
                  <a:pt x="118" y="105"/>
                  <a:pt x="118" y="105"/>
                  <a:pt x="118" y="105"/>
                </a:cubicBezTo>
                <a:cubicBezTo>
                  <a:pt x="118" y="29"/>
                  <a:pt x="118" y="29"/>
                  <a:pt x="118" y="29"/>
                </a:cubicBezTo>
                <a:cubicBezTo>
                  <a:pt x="122" y="29"/>
                  <a:pt x="122" y="29"/>
                  <a:pt x="122" y="29"/>
                </a:cubicBezTo>
                <a:cubicBezTo>
                  <a:pt x="124" y="29"/>
                  <a:pt x="126" y="27"/>
                  <a:pt x="126" y="24"/>
                </a:cubicBezTo>
                <a:cubicBezTo>
                  <a:pt x="126" y="22"/>
                  <a:pt x="124" y="19"/>
                  <a:pt x="122" y="19"/>
                </a:cubicBezTo>
                <a:cubicBezTo>
                  <a:pt x="74" y="19"/>
                  <a:pt x="74" y="19"/>
                  <a:pt x="74" y="19"/>
                </a:cubicBezTo>
                <a:cubicBezTo>
                  <a:pt x="75" y="17"/>
                  <a:pt x="76" y="15"/>
                  <a:pt x="76" y="13"/>
                </a:cubicBezTo>
                <a:cubicBezTo>
                  <a:pt x="76" y="9"/>
                  <a:pt x="75" y="6"/>
                  <a:pt x="72" y="4"/>
                </a:cubicBezTo>
                <a:cubicBezTo>
                  <a:pt x="70" y="1"/>
                  <a:pt x="67" y="0"/>
                  <a:pt x="63" y="0"/>
                </a:cubicBezTo>
                <a:cubicBezTo>
                  <a:pt x="60" y="0"/>
                  <a:pt x="57" y="1"/>
                  <a:pt x="54" y="4"/>
                </a:cubicBezTo>
                <a:cubicBezTo>
                  <a:pt x="52" y="6"/>
                  <a:pt x="51" y="9"/>
                  <a:pt x="51" y="13"/>
                </a:cubicBezTo>
                <a:cubicBezTo>
                  <a:pt x="51" y="15"/>
                  <a:pt x="51" y="17"/>
                  <a:pt x="53" y="19"/>
                </a:cubicBezTo>
                <a:cubicBezTo>
                  <a:pt x="5" y="19"/>
                  <a:pt x="5" y="19"/>
                  <a:pt x="5" y="19"/>
                </a:cubicBezTo>
                <a:cubicBezTo>
                  <a:pt x="2" y="19"/>
                  <a:pt x="0" y="22"/>
                  <a:pt x="0" y="24"/>
                </a:cubicBezTo>
                <a:cubicBezTo>
                  <a:pt x="0" y="27"/>
                  <a:pt x="2" y="29"/>
                  <a:pt x="5" y="29"/>
                </a:cubicBezTo>
                <a:cubicBezTo>
                  <a:pt x="9" y="29"/>
                  <a:pt x="9" y="29"/>
                  <a:pt x="9" y="29"/>
                </a:cubicBezTo>
                <a:cubicBezTo>
                  <a:pt x="9" y="105"/>
                  <a:pt x="9" y="105"/>
                  <a:pt x="9" y="105"/>
                </a:cubicBezTo>
                <a:cubicBezTo>
                  <a:pt x="5" y="105"/>
                  <a:pt x="5" y="105"/>
                  <a:pt x="5" y="105"/>
                </a:cubicBezTo>
                <a:cubicBezTo>
                  <a:pt x="2" y="105"/>
                  <a:pt x="0" y="107"/>
                  <a:pt x="0" y="110"/>
                </a:cubicBezTo>
                <a:cubicBezTo>
                  <a:pt x="0" y="113"/>
                  <a:pt x="2" y="115"/>
                  <a:pt x="5" y="115"/>
                </a:cubicBezTo>
                <a:cubicBezTo>
                  <a:pt x="122" y="115"/>
                  <a:pt x="122" y="115"/>
                  <a:pt x="122" y="115"/>
                </a:cubicBezTo>
                <a:cubicBezTo>
                  <a:pt x="124" y="115"/>
                  <a:pt x="126" y="113"/>
                  <a:pt x="126" y="110"/>
                </a:cubicBezTo>
                <a:cubicBezTo>
                  <a:pt x="126" y="107"/>
                  <a:pt x="124" y="105"/>
                  <a:pt x="122" y="105"/>
                </a:cubicBezTo>
                <a:close/>
                <a:moveTo>
                  <a:pt x="58" y="8"/>
                </a:moveTo>
                <a:cubicBezTo>
                  <a:pt x="58" y="8"/>
                  <a:pt x="58" y="8"/>
                  <a:pt x="58" y="8"/>
                </a:cubicBezTo>
                <a:cubicBezTo>
                  <a:pt x="60" y="6"/>
                  <a:pt x="61" y="6"/>
                  <a:pt x="63" y="6"/>
                </a:cubicBezTo>
                <a:cubicBezTo>
                  <a:pt x="65" y="6"/>
                  <a:pt x="67" y="6"/>
                  <a:pt x="68" y="8"/>
                </a:cubicBezTo>
                <a:cubicBezTo>
                  <a:pt x="69" y="9"/>
                  <a:pt x="70" y="11"/>
                  <a:pt x="70" y="13"/>
                </a:cubicBezTo>
                <a:cubicBezTo>
                  <a:pt x="70" y="14"/>
                  <a:pt x="69" y="16"/>
                  <a:pt x="68" y="17"/>
                </a:cubicBezTo>
                <a:cubicBezTo>
                  <a:pt x="67" y="19"/>
                  <a:pt x="65" y="19"/>
                  <a:pt x="63" y="19"/>
                </a:cubicBezTo>
                <a:cubicBezTo>
                  <a:pt x="63" y="19"/>
                  <a:pt x="63" y="19"/>
                  <a:pt x="63" y="19"/>
                </a:cubicBezTo>
                <a:cubicBezTo>
                  <a:pt x="61" y="19"/>
                  <a:pt x="60" y="19"/>
                  <a:pt x="58" y="17"/>
                </a:cubicBezTo>
                <a:cubicBezTo>
                  <a:pt x="57" y="16"/>
                  <a:pt x="56" y="14"/>
                  <a:pt x="56" y="13"/>
                </a:cubicBezTo>
                <a:cubicBezTo>
                  <a:pt x="56" y="11"/>
                  <a:pt x="57" y="9"/>
                  <a:pt x="58" y="8"/>
                </a:cubicBezTo>
                <a:close/>
                <a:moveTo>
                  <a:pt x="112" y="105"/>
                </a:moveTo>
                <a:cubicBezTo>
                  <a:pt x="112" y="105"/>
                  <a:pt x="112" y="105"/>
                  <a:pt x="112" y="105"/>
                </a:cubicBezTo>
                <a:cubicBezTo>
                  <a:pt x="14" y="105"/>
                  <a:pt x="14" y="105"/>
                  <a:pt x="14" y="105"/>
                </a:cubicBezTo>
                <a:cubicBezTo>
                  <a:pt x="14" y="29"/>
                  <a:pt x="14" y="29"/>
                  <a:pt x="14" y="29"/>
                </a:cubicBezTo>
                <a:cubicBezTo>
                  <a:pt x="112" y="29"/>
                  <a:pt x="112" y="29"/>
                  <a:pt x="112" y="29"/>
                </a:cubicBezTo>
                <a:cubicBezTo>
                  <a:pt x="112" y="105"/>
                  <a:pt x="112" y="105"/>
                  <a:pt x="112" y="105"/>
                </a:cubicBezTo>
                <a:close/>
                <a:moveTo>
                  <a:pt x="59" y="91"/>
                </a:moveTo>
                <a:cubicBezTo>
                  <a:pt x="59" y="91"/>
                  <a:pt x="59" y="91"/>
                  <a:pt x="59" y="91"/>
                </a:cubicBezTo>
                <a:cubicBezTo>
                  <a:pt x="63" y="91"/>
                  <a:pt x="67" y="90"/>
                  <a:pt x="71" y="89"/>
                </a:cubicBezTo>
                <a:cubicBezTo>
                  <a:pt x="71" y="88"/>
                  <a:pt x="71" y="88"/>
                  <a:pt x="71" y="88"/>
                </a:cubicBezTo>
                <a:cubicBezTo>
                  <a:pt x="74" y="87"/>
                  <a:pt x="77" y="84"/>
                  <a:pt x="79" y="80"/>
                </a:cubicBezTo>
                <a:cubicBezTo>
                  <a:pt x="79" y="80"/>
                  <a:pt x="79" y="80"/>
                  <a:pt x="79" y="80"/>
                </a:cubicBezTo>
                <a:cubicBezTo>
                  <a:pt x="80" y="79"/>
                  <a:pt x="79" y="77"/>
                  <a:pt x="78" y="76"/>
                </a:cubicBezTo>
                <a:cubicBezTo>
                  <a:pt x="62" y="67"/>
                  <a:pt x="62" y="67"/>
                  <a:pt x="62" y="67"/>
                </a:cubicBezTo>
                <a:cubicBezTo>
                  <a:pt x="62" y="50"/>
                  <a:pt x="62" y="50"/>
                  <a:pt x="62" y="50"/>
                </a:cubicBezTo>
                <a:cubicBezTo>
                  <a:pt x="62" y="48"/>
                  <a:pt x="61" y="47"/>
                  <a:pt x="59" y="47"/>
                </a:cubicBezTo>
                <a:cubicBezTo>
                  <a:pt x="53" y="47"/>
                  <a:pt x="48" y="49"/>
                  <a:pt x="44" y="53"/>
                </a:cubicBezTo>
                <a:cubicBezTo>
                  <a:pt x="40" y="57"/>
                  <a:pt x="37" y="63"/>
                  <a:pt x="37" y="69"/>
                </a:cubicBezTo>
                <a:cubicBezTo>
                  <a:pt x="37" y="75"/>
                  <a:pt x="40" y="81"/>
                  <a:pt x="44" y="85"/>
                </a:cubicBezTo>
                <a:cubicBezTo>
                  <a:pt x="48" y="89"/>
                  <a:pt x="53" y="91"/>
                  <a:pt x="59" y="91"/>
                </a:cubicBezTo>
                <a:close/>
                <a:moveTo>
                  <a:pt x="48" y="57"/>
                </a:moveTo>
                <a:cubicBezTo>
                  <a:pt x="48" y="57"/>
                  <a:pt x="48" y="57"/>
                  <a:pt x="48" y="57"/>
                </a:cubicBezTo>
                <a:cubicBezTo>
                  <a:pt x="50" y="55"/>
                  <a:pt x="53" y="53"/>
                  <a:pt x="57" y="53"/>
                </a:cubicBezTo>
                <a:cubicBezTo>
                  <a:pt x="57" y="69"/>
                  <a:pt x="57" y="69"/>
                  <a:pt x="57" y="69"/>
                </a:cubicBezTo>
                <a:cubicBezTo>
                  <a:pt x="57" y="70"/>
                  <a:pt x="57" y="71"/>
                  <a:pt x="58" y="72"/>
                </a:cubicBezTo>
                <a:cubicBezTo>
                  <a:pt x="72" y="80"/>
                  <a:pt x="72" y="80"/>
                  <a:pt x="72" y="80"/>
                </a:cubicBezTo>
                <a:cubicBezTo>
                  <a:pt x="71" y="81"/>
                  <a:pt x="69" y="82"/>
                  <a:pt x="68" y="83"/>
                </a:cubicBezTo>
                <a:cubicBezTo>
                  <a:pt x="68" y="84"/>
                  <a:pt x="68" y="84"/>
                  <a:pt x="68" y="84"/>
                </a:cubicBezTo>
                <a:cubicBezTo>
                  <a:pt x="65" y="85"/>
                  <a:pt x="62" y="86"/>
                  <a:pt x="59" y="86"/>
                </a:cubicBezTo>
                <a:cubicBezTo>
                  <a:pt x="55" y="86"/>
                  <a:pt x="51" y="84"/>
                  <a:pt x="48" y="81"/>
                </a:cubicBezTo>
                <a:cubicBezTo>
                  <a:pt x="45" y="78"/>
                  <a:pt x="43" y="74"/>
                  <a:pt x="43" y="69"/>
                </a:cubicBezTo>
                <a:cubicBezTo>
                  <a:pt x="43" y="64"/>
                  <a:pt x="45" y="60"/>
                  <a:pt x="48" y="5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8" name="Rectangle 24"/>
          <p:cNvSpPr>
            <a:spLocks noChangeArrowheads="1"/>
          </p:cNvSpPr>
          <p:nvPr/>
        </p:nvSpPr>
        <p:spPr bwMode="auto">
          <a:xfrm>
            <a:off x="3846096" y="2562600"/>
            <a:ext cx="1451808"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20" name="Rectangle 24"/>
          <p:cNvSpPr>
            <a:spLocks noChangeArrowheads="1"/>
          </p:cNvSpPr>
          <p:nvPr/>
        </p:nvSpPr>
        <p:spPr bwMode="auto">
          <a:xfrm>
            <a:off x="725924" y="1640847"/>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2" name="Rectangle 24"/>
          <p:cNvSpPr>
            <a:spLocks noChangeArrowheads="1"/>
          </p:cNvSpPr>
          <p:nvPr/>
        </p:nvSpPr>
        <p:spPr bwMode="auto">
          <a:xfrm>
            <a:off x="2742149" y="1689215"/>
            <a:ext cx="599245"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400" b="1" dirty="0">
                <a:solidFill>
                  <a:schemeClr val="accent2"/>
                </a:solidFill>
              </a:rPr>
              <a:t>15%</a:t>
            </a:r>
            <a:endParaRPr lang="en-US" altLang="zh-CN" dirty="0">
              <a:solidFill>
                <a:schemeClr val="accent2"/>
              </a:solidFill>
            </a:endParaRPr>
          </a:p>
        </p:txBody>
      </p:sp>
      <p:sp>
        <p:nvSpPr>
          <p:cNvPr id="24" name="Rectangle 24"/>
          <p:cNvSpPr>
            <a:spLocks noChangeArrowheads="1"/>
          </p:cNvSpPr>
          <p:nvPr/>
        </p:nvSpPr>
        <p:spPr bwMode="auto">
          <a:xfrm>
            <a:off x="869940" y="3447374"/>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5" name="Rectangle 24"/>
          <p:cNvSpPr>
            <a:spLocks noChangeArrowheads="1"/>
          </p:cNvSpPr>
          <p:nvPr/>
        </p:nvSpPr>
        <p:spPr bwMode="auto">
          <a:xfrm>
            <a:off x="2886165" y="3495742"/>
            <a:ext cx="599245"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400" b="1" dirty="0">
                <a:solidFill>
                  <a:schemeClr val="accent1"/>
                </a:solidFill>
              </a:rPr>
              <a:t>40%</a:t>
            </a:r>
            <a:endParaRPr lang="en-US" altLang="zh-CN" dirty="0">
              <a:solidFill>
                <a:schemeClr val="accent1"/>
              </a:solidFill>
            </a:endParaRPr>
          </a:p>
        </p:txBody>
      </p:sp>
      <p:sp>
        <p:nvSpPr>
          <p:cNvPr id="26" name="Rectangle 24"/>
          <p:cNvSpPr>
            <a:spLocks noChangeArrowheads="1"/>
          </p:cNvSpPr>
          <p:nvPr/>
        </p:nvSpPr>
        <p:spPr bwMode="auto">
          <a:xfrm>
            <a:off x="5936501" y="1074332"/>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7" name="Rectangle 24"/>
          <p:cNvSpPr>
            <a:spLocks noChangeArrowheads="1"/>
          </p:cNvSpPr>
          <p:nvPr/>
        </p:nvSpPr>
        <p:spPr bwMode="auto">
          <a:xfrm>
            <a:off x="5154074" y="1119706"/>
            <a:ext cx="599245"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400" b="1" dirty="0">
                <a:solidFill>
                  <a:schemeClr val="accent3"/>
                </a:solidFill>
              </a:rPr>
              <a:t>20%</a:t>
            </a:r>
            <a:endParaRPr lang="en-US" altLang="zh-CN" dirty="0">
              <a:solidFill>
                <a:schemeClr val="accent3"/>
              </a:solidFill>
            </a:endParaRPr>
          </a:p>
        </p:txBody>
      </p:sp>
      <p:sp>
        <p:nvSpPr>
          <p:cNvPr id="28" name="Rectangle 24"/>
          <p:cNvSpPr>
            <a:spLocks noChangeArrowheads="1"/>
          </p:cNvSpPr>
          <p:nvPr/>
        </p:nvSpPr>
        <p:spPr bwMode="auto">
          <a:xfrm>
            <a:off x="6751510" y="2485230"/>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9" name="Rectangle 24"/>
          <p:cNvSpPr>
            <a:spLocks noChangeArrowheads="1"/>
          </p:cNvSpPr>
          <p:nvPr/>
        </p:nvSpPr>
        <p:spPr bwMode="auto">
          <a:xfrm>
            <a:off x="5936502" y="2478623"/>
            <a:ext cx="599245"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400" b="1" dirty="0">
                <a:solidFill>
                  <a:schemeClr val="accent4"/>
                </a:solidFill>
              </a:rPr>
              <a:t>25%</a:t>
            </a:r>
            <a:endParaRPr lang="en-US" altLang="zh-CN" dirty="0">
              <a:solidFill>
                <a:schemeClr val="accent4"/>
              </a:solidFill>
            </a:endParaRPr>
          </a:p>
        </p:txBody>
      </p:sp>
      <p:sp>
        <p:nvSpPr>
          <p:cNvPr id="35"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36" name="组合 35"/>
          <p:cNvGrpSpPr/>
          <p:nvPr/>
        </p:nvGrpSpPr>
        <p:grpSpPr>
          <a:xfrm>
            <a:off x="416158" y="699542"/>
            <a:ext cx="899592" cy="56017"/>
            <a:chOff x="0" y="2842590"/>
            <a:chExt cx="7054752" cy="89199"/>
          </a:xfrm>
        </p:grpSpPr>
        <p:sp>
          <p:nvSpPr>
            <p:cNvPr id="37" name="矩形 36"/>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bwMode="auto">
          <a:xfrm>
            <a:off x="3638051" y="2382236"/>
            <a:ext cx="373015" cy="754741"/>
          </a:xfrm>
          <a:custGeom>
            <a:avLst/>
            <a:gdLst>
              <a:gd name="T0" fmla="*/ 8 w 112"/>
              <a:gd name="T1" fmla="*/ 0 h 226"/>
              <a:gd name="T2" fmla="*/ 15 w 112"/>
              <a:gd name="T3" fmla="*/ 126 h 226"/>
              <a:gd name="T4" fmla="*/ 61 w 112"/>
              <a:gd name="T5" fmla="*/ 226 h 226"/>
              <a:gd name="T6" fmla="*/ 112 w 112"/>
              <a:gd name="T7" fmla="*/ 226 h 226"/>
              <a:gd name="T8" fmla="*/ 71 w 112"/>
              <a:gd name="T9" fmla="*/ 145 h 226"/>
              <a:gd name="T10" fmla="*/ 56 w 112"/>
              <a:gd name="T11" fmla="*/ 0 h 226"/>
              <a:gd name="T12" fmla="*/ 8 w 112"/>
              <a:gd name="T13" fmla="*/ 0 h 226"/>
            </a:gdLst>
            <a:ahLst/>
            <a:cxnLst>
              <a:cxn ang="0">
                <a:pos x="T0" y="T1"/>
              </a:cxn>
              <a:cxn ang="0">
                <a:pos x="T2" y="T3"/>
              </a:cxn>
              <a:cxn ang="0">
                <a:pos x="T4" y="T5"/>
              </a:cxn>
              <a:cxn ang="0">
                <a:pos x="T6" y="T7"/>
              </a:cxn>
              <a:cxn ang="0">
                <a:pos x="T8" y="T9"/>
              </a:cxn>
              <a:cxn ang="0">
                <a:pos x="T10" y="T11"/>
              </a:cxn>
              <a:cxn ang="0">
                <a:pos x="T12" y="T13"/>
              </a:cxn>
            </a:cxnLst>
            <a:rect l="0" t="0" r="r" b="b"/>
            <a:pathLst>
              <a:path w="112" h="226">
                <a:moveTo>
                  <a:pt x="8" y="0"/>
                </a:moveTo>
                <a:cubicBezTo>
                  <a:pt x="0" y="51"/>
                  <a:pt x="8" y="96"/>
                  <a:pt x="15" y="126"/>
                </a:cubicBezTo>
                <a:cubicBezTo>
                  <a:pt x="22" y="153"/>
                  <a:pt x="41" y="191"/>
                  <a:pt x="61" y="226"/>
                </a:cubicBezTo>
                <a:cubicBezTo>
                  <a:pt x="112" y="226"/>
                  <a:pt x="112" y="226"/>
                  <a:pt x="112" y="226"/>
                </a:cubicBezTo>
                <a:cubicBezTo>
                  <a:pt x="99" y="203"/>
                  <a:pt x="84" y="176"/>
                  <a:pt x="71" y="145"/>
                </a:cubicBezTo>
                <a:cubicBezTo>
                  <a:pt x="56" y="107"/>
                  <a:pt x="47" y="54"/>
                  <a:pt x="56" y="0"/>
                </a:cubicBezTo>
                <a:lnTo>
                  <a:pt x="8"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6" name="Freeform 6"/>
          <p:cNvSpPr/>
          <p:nvPr/>
        </p:nvSpPr>
        <p:spPr bwMode="auto">
          <a:xfrm>
            <a:off x="3664897" y="1610535"/>
            <a:ext cx="897215" cy="761808"/>
          </a:xfrm>
          <a:custGeom>
            <a:avLst/>
            <a:gdLst>
              <a:gd name="T0" fmla="*/ 48 w 269"/>
              <a:gd name="T1" fmla="*/ 228 h 228"/>
              <a:gd name="T2" fmla="*/ 91 w 269"/>
              <a:gd name="T3" fmla="*/ 130 h 228"/>
              <a:gd name="T4" fmla="*/ 269 w 269"/>
              <a:gd name="T5" fmla="*/ 46 h 228"/>
              <a:gd name="T6" fmla="*/ 269 w 269"/>
              <a:gd name="T7" fmla="*/ 0 h 228"/>
              <a:gd name="T8" fmla="*/ 50 w 269"/>
              <a:gd name="T9" fmla="*/ 110 h 228"/>
              <a:gd name="T10" fmla="*/ 0 w 269"/>
              <a:gd name="T11" fmla="*/ 228 h 228"/>
              <a:gd name="T12" fmla="*/ 48 w 269"/>
              <a:gd name="T13" fmla="*/ 228 h 228"/>
            </a:gdLst>
            <a:ahLst/>
            <a:cxnLst>
              <a:cxn ang="0">
                <a:pos x="T0" y="T1"/>
              </a:cxn>
              <a:cxn ang="0">
                <a:pos x="T2" y="T3"/>
              </a:cxn>
              <a:cxn ang="0">
                <a:pos x="T4" y="T5"/>
              </a:cxn>
              <a:cxn ang="0">
                <a:pos x="T6" y="T7"/>
              </a:cxn>
              <a:cxn ang="0">
                <a:pos x="T8" y="T9"/>
              </a:cxn>
              <a:cxn ang="0">
                <a:pos x="T10" y="T11"/>
              </a:cxn>
              <a:cxn ang="0">
                <a:pos x="T12" y="T13"/>
              </a:cxn>
            </a:cxnLst>
            <a:rect l="0" t="0" r="r" b="b"/>
            <a:pathLst>
              <a:path w="269" h="228">
                <a:moveTo>
                  <a:pt x="48" y="228"/>
                </a:moveTo>
                <a:cubicBezTo>
                  <a:pt x="54" y="194"/>
                  <a:pt x="67" y="160"/>
                  <a:pt x="91" y="130"/>
                </a:cubicBezTo>
                <a:cubicBezTo>
                  <a:pt x="153" y="50"/>
                  <a:pt x="246" y="46"/>
                  <a:pt x="269" y="46"/>
                </a:cubicBezTo>
                <a:cubicBezTo>
                  <a:pt x="269" y="0"/>
                  <a:pt x="269" y="0"/>
                  <a:pt x="269" y="0"/>
                </a:cubicBezTo>
                <a:cubicBezTo>
                  <a:pt x="226" y="0"/>
                  <a:pt x="123" y="10"/>
                  <a:pt x="50" y="110"/>
                </a:cubicBezTo>
                <a:cubicBezTo>
                  <a:pt x="21" y="150"/>
                  <a:pt x="6" y="190"/>
                  <a:pt x="0" y="228"/>
                </a:cubicBezTo>
                <a:lnTo>
                  <a:pt x="48" y="228"/>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Freeform 7"/>
          <p:cNvSpPr/>
          <p:nvPr/>
        </p:nvSpPr>
        <p:spPr bwMode="auto">
          <a:xfrm>
            <a:off x="3847164" y="3146871"/>
            <a:ext cx="714946" cy="757568"/>
          </a:xfrm>
          <a:custGeom>
            <a:avLst/>
            <a:gdLst>
              <a:gd name="T0" fmla="*/ 108 w 214"/>
              <a:gd name="T1" fmla="*/ 146 h 227"/>
              <a:gd name="T2" fmla="*/ 82 w 214"/>
              <a:gd name="T3" fmla="*/ 51 h 227"/>
              <a:gd name="T4" fmla="*/ 51 w 214"/>
              <a:gd name="T5" fmla="*/ 0 h 227"/>
              <a:gd name="T6" fmla="*/ 0 w 214"/>
              <a:gd name="T7" fmla="*/ 0 h 227"/>
              <a:gd name="T8" fmla="*/ 47 w 214"/>
              <a:gd name="T9" fmla="*/ 82 h 227"/>
              <a:gd name="T10" fmla="*/ 65 w 214"/>
              <a:gd name="T11" fmla="*/ 158 h 227"/>
              <a:gd name="T12" fmla="*/ 85 w 214"/>
              <a:gd name="T13" fmla="*/ 205 h 227"/>
              <a:gd name="T14" fmla="*/ 109 w 214"/>
              <a:gd name="T15" fmla="*/ 227 h 227"/>
              <a:gd name="T16" fmla="*/ 214 w 214"/>
              <a:gd name="T17" fmla="*/ 227 h 227"/>
              <a:gd name="T18" fmla="*/ 214 w 214"/>
              <a:gd name="T19" fmla="*/ 184 h 227"/>
              <a:gd name="T20" fmla="*/ 126 w 214"/>
              <a:gd name="T21" fmla="*/ 184 h 227"/>
              <a:gd name="T22" fmla="*/ 108 w 214"/>
              <a:gd name="T23" fmla="*/ 14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4" h="227">
                <a:moveTo>
                  <a:pt x="108" y="146"/>
                </a:moveTo>
                <a:cubicBezTo>
                  <a:pt x="108" y="127"/>
                  <a:pt x="98" y="80"/>
                  <a:pt x="82" y="51"/>
                </a:cubicBezTo>
                <a:cubicBezTo>
                  <a:pt x="74" y="37"/>
                  <a:pt x="63" y="20"/>
                  <a:pt x="51" y="0"/>
                </a:cubicBezTo>
                <a:cubicBezTo>
                  <a:pt x="0" y="0"/>
                  <a:pt x="0" y="0"/>
                  <a:pt x="0" y="0"/>
                </a:cubicBezTo>
                <a:cubicBezTo>
                  <a:pt x="20" y="36"/>
                  <a:pt x="40" y="68"/>
                  <a:pt x="47" y="82"/>
                </a:cubicBezTo>
                <a:cubicBezTo>
                  <a:pt x="59" y="107"/>
                  <a:pt x="65" y="146"/>
                  <a:pt x="65" y="158"/>
                </a:cubicBezTo>
                <a:cubicBezTo>
                  <a:pt x="66" y="171"/>
                  <a:pt x="72" y="190"/>
                  <a:pt x="85" y="205"/>
                </a:cubicBezTo>
                <a:cubicBezTo>
                  <a:pt x="99" y="220"/>
                  <a:pt x="109" y="227"/>
                  <a:pt x="109" y="227"/>
                </a:cubicBezTo>
                <a:cubicBezTo>
                  <a:pt x="214" y="227"/>
                  <a:pt x="214" y="227"/>
                  <a:pt x="214" y="227"/>
                </a:cubicBezTo>
                <a:cubicBezTo>
                  <a:pt x="214" y="184"/>
                  <a:pt x="214" y="184"/>
                  <a:pt x="214" y="184"/>
                </a:cubicBezTo>
                <a:cubicBezTo>
                  <a:pt x="126" y="184"/>
                  <a:pt x="126" y="184"/>
                  <a:pt x="126" y="184"/>
                </a:cubicBezTo>
                <a:cubicBezTo>
                  <a:pt x="123" y="183"/>
                  <a:pt x="108" y="174"/>
                  <a:pt x="108" y="146"/>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8" name="Freeform 8"/>
          <p:cNvSpPr/>
          <p:nvPr/>
        </p:nvSpPr>
        <p:spPr bwMode="auto">
          <a:xfrm>
            <a:off x="5123047" y="2382236"/>
            <a:ext cx="373015" cy="754741"/>
          </a:xfrm>
          <a:custGeom>
            <a:avLst/>
            <a:gdLst>
              <a:gd name="T0" fmla="*/ 104 w 112"/>
              <a:gd name="T1" fmla="*/ 0 h 226"/>
              <a:gd name="T2" fmla="*/ 97 w 112"/>
              <a:gd name="T3" fmla="*/ 126 h 226"/>
              <a:gd name="T4" fmla="*/ 51 w 112"/>
              <a:gd name="T5" fmla="*/ 226 h 226"/>
              <a:gd name="T6" fmla="*/ 0 w 112"/>
              <a:gd name="T7" fmla="*/ 226 h 226"/>
              <a:gd name="T8" fmla="*/ 41 w 112"/>
              <a:gd name="T9" fmla="*/ 145 h 226"/>
              <a:gd name="T10" fmla="*/ 57 w 112"/>
              <a:gd name="T11" fmla="*/ 0 h 226"/>
              <a:gd name="T12" fmla="*/ 104 w 112"/>
              <a:gd name="T13" fmla="*/ 0 h 226"/>
            </a:gdLst>
            <a:ahLst/>
            <a:cxnLst>
              <a:cxn ang="0">
                <a:pos x="T0" y="T1"/>
              </a:cxn>
              <a:cxn ang="0">
                <a:pos x="T2" y="T3"/>
              </a:cxn>
              <a:cxn ang="0">
                <a:pos x="T4" y="T5"/>
              </a:cxn>
              <a:cxn ang="0">
                <a:pos x="T6" y="T7"/>
              </a:cxn>
              <a:cxn ang="0">
                <a:pos x="T8" y="T9"/>
              </a:cxn>
              <a:cxn ang="0">
                <a:pos x="T10" y="T11"/>
              </a:cxn>
              <a:cxn ang="0">
                <a:pos x="T12" y="T13"/>
              </a:cxn>
            </a:cxnLst>
            <a:rect l="0" t="0" r="r" b="b"/>
            <a:pathLst>
              <a:path w="112" h="226">
                <a:moveTo>
                  <a:pt x="104" y="0"/>
                </a:moveTo>
                <a:cubicBezTo>
                  <a:pt x="112" y="51"/>
                  <a:pt x="104" y="96"/>
                  <a:pt x="97" y="126"/>
                </a:cubicBezTo>
                <a:cubicBezTo>
                  <a:pt x="90" y="153"/>
                  <a:pt x="71" y="191"/>
                  <a:pt x="51" y="226"/>
                </a:cubicBezTo>
                <a:cubicBezTo>
                  <a:pt x="0" y="226"/>
                  <a:pt x="0" y="226"/>
                  <a:pt x="0" y="226"/>
                </a:cubicBezTo>
                <a:cubicBezTo>
                  <a:pt x="14" y="203"/>
                  <a:pt x="28" y="176"/>
                  <a:pt x="41" y="145"/>
                </a:cubicBezTo>
                <a:cubicBezTo>
                  <a:pt x="56" y="107"/>
                  <a:pt x="65" y="54"/>
                  <a:pt x="57" y="0"/>
                </a:cubicBezTo>
                <a:lnTo>
                  <a:pt x="104"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9" name="Freeform 9"/>
          <p:cNvSpPr/>
          <p:nvPr/>
        </p:nvSpPr>
        <p:spPr bwMode="auto">
          <a:xfrm>
            <a:off x="4572002" y="1610535"/>
            <a:ext cx="897215" cy="761808"/>
          </a:xfrm>
          <a:custGeom>
            <a:avLst/>
            <a:gdLst>
              <a:gd name="T0" fmla="*/ 221 w 269"/>
              <a:gd name="T1" fmla="*/ 228 h 228"/>
              <a:gd name="T2" fmla="*/ 178 w 269"/>
              <a:gd name="T3" fmla="*/ 130 h 228"/>
              <a:gd name="T4" fmla="*/ 0 w 269"/>
              <a:gd name="T5" fmla="*/ 46 h 228"/>
              <a:gd name="T6" fmla="*/ 0 w 269"/>
              <a:gd name="T7" fmla="*/ 0 h 228"/>
              <a:gd name="T8" fmla="*/ 219 w 269"/>
              <a:gd name="T9" fmla="*/ 110 h 228"/>
              <a:gd name="T10" fmla="*/ 269 w 269"/>
              <a:gd name="T11" fmla="*/ 228 h 228"/>
              <a:gd name="T12" fmla="*/ 221 w 269"/>
              <a:gd name="T13" fmla="*/ 228 h 228"/>
            </a:gdLst>
            <a:ahLst/>
            <a:cxnLst>
              <a:cxn ang="0">
                <a:pos x="T0" y="T1"/>
              </a:cxn>
              <a:cxn ang="0">
                <a:pos x="T2" y="T3"/>
              </a:cxn>
              <a:cxn ang="0">
                <a:pos x="T4" y="T5"/>
              </a:cxn>
              <a:cxn ang="0">
                <a:pos x="T6" y="T7"/>
              </a:cxn>
              <a:cxn ang="0">
                <a:pos x="T8" y="T9"/>
              </a:cxn>
              <a:cxn ang="0">
                <a:pos x="T10" y="T11"/>
              </a:cxn>
              <a:cxn ang="0">
                <a:pos x="T12" y="T13"/>
              </a:cxn>
            </a:cxnLst>
            <a:rect l="0" t="0" r="r" b="b"/>
            <a:pathLst>
              <a:path w="269" h="228">
                <a:moveTo>
                  <a:pt x="221" y="228"/>
                </a:moveTo>
                <a:cubicBezTo>
                  <a:pt x="215" y="194"/>
                  <a:pt x="202" y="160"/>
                  <a:pt x="178" y="130"/>
                </a:cubicBezTo>
                <a:cubicBezTo>
                  <a:pt x="116" y="50"/>
                  <a:pt x="23" y="46"/>
                  <a:pt x="0" y="46"/>
                </a:cubicBezTo>
                <a:cubicBezTo>
                  <a:pt x="0" y="0"/>
                  <a:pt x="0" y="0"/>
                  <a:pt x="0" y="0"/>
                </a:cubicBezTo>
                <a:cubicBezTo>
                  <a:pt x="43" y="0"/>
                  <a:pt x="147" y="10"/>
                  <a:pt x="219" y="110"/>
                </a:cubicBezTo>
                <a:cubicBezTo>
                  <a:pt x="248" y="150"/>
                  <a:pt x="263" y="190"/>
                  <a:pt x="269" y="228"/>
                </a:cubicBezTo>
                <a:lnTo>
                  <a:pt x="221" y="228"/>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 name="Freeform 10"/>
          <p:cNvSpPr/>
          <p:nvPr/>
        </p:nvSpPr>
        <p:spPr bwMode="auto">
          <a:xfrm>
            <a:off x="4572001" y="3146871"/>
            <a:ext cx="717772" cy="757568"/>
          </a:xfrm>
          <a:custGeom>
            <a:avLst/>
            <a:gdLst>
              <a:gd name="T0" fmla="*/ 106 w 215"/>
              <a:gd name="T1" fmla="*/ 146 h 227"/>
              <a:gd name="T2" fmla="*/ 132 w 215"/>
              <a:gd name="T3" fmla="*/ 51 h 227"/>
              <a:gd name="T4" fmla="*/ 163 w 215"/>
              <a:gd name="T5" fmla="*/ 0 h 227"/>
              <a:gd name="T6" fmla="*/ 215 w 215"/>
              <a:gd name="T7" fmla="*/ 0 h 227"/>
              <a:gd name="T8" fmla="*/ 167 w 215"/>
              <a:gd name="T9" fmla="*/ 82 h 227"/>
              <a:gd name="T10" fmla="*/ 149 w 215"/>
              <a:gd name="T11" fmla="*/ 158 h 227"/>
              <a:gd name="T12" fmla="*/ 129 w 215"/>
              <a:gd name="T13" fmla="*/ 205 h 227"/>
              <a:gd name="T14" fmla="*/ 106 w 215"/>
              <a:gd name="T15" fmla="*/ 227 h 227"/>
              <a:gd name="T16" fmla="*/ 0 w 215"/>
              <a:gd name="T17" fmla="*/ 227 h 227"/>
              <a:gd name="T18" fmla="*/ 0 w 215"/>
              <a:gd name="T19" fmla="*/ 184 h 227"/>
              <a:gd name="T20" fmla="*/ 88 w 215"/>
              <a:gd name="T21" fmla="*/ 184 h 227"/>
              <a:gd name="T22" fmla="*/ 106 w 215"/>
              <a:gd name="T23" fmla="*/ 14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5" h="227">
                <a:moveTo>
                  <a:pt x="106" y="146"/>
                </a:moveTo>
                <a:cubicBezTo>
                  <a:pt x="106" y="127"/>
                  <a:pt x="116" y="80"/>
                  <a:pt x="132" y="51"/>
                </a:cubicBezTo>
                <a:cubicBezTo>
                  <a:pt x="140" y="37"/>
                  <a:pt x="151" y="20"/>
                  <a:pt x="163" y="0"/>
                </a:cubicBezTo>
                <a:cubicBezTo>
                  <a:pt x="215" y="0"/>
                  <a:pt x="215" y="0"/>
                  <a:pt x="215" y="0"/>
                </a:cubicBezTo>
                <a:cubicBezTo>
                  <a:pt x="194" y="36"/>
                  <a:pt x="174" y="68"/>
                  <a:pt x="167" y="82"/>
                </a:cubicBezTo>
                <a:cubicBezTo>
                  <a:pt x="155" y="107"/>
                  <a:pt x="149" y="146"/>
                  <a:pt x="149" y="158"/>
                </a:cubicBezTo>
                <a:cubicBezTo>
                  <a:pt x="149" y="171"/>
                  <a:pt x="143" y="190"/>
                  <a:pt x="129" y="205"/>
                </a:cubicBezTo>
                <a:cubicBezTo>
                  <a:pt x="115" y="220"/>
                  <a:pt x="106" y="227"/>
                  <a:pt x="106" y="227"/>
                </a:cubicBezTo>
                <a:cubicBezTo>
                  <a:pt x="0" y="227"/>
                  <a:pt x="0" y="227"/>
                  <a:pt x="0" y="227"/>
                </a:cubicBezTo>
                <a:cubicBezTo>
                  <a:pt x="0" y="184"/>
                  <a:pt x="0" y="184"/>
                  <a:pt x="0" y="184"/>
                </a:cubicBezTo>
                <a:cubicBezTo>
                  <a:pt x="88" y="184"/>
                  <a:pt x="88" y="184"/>
                  <a:pt x="88" y="184"/>
                </a:cubicBezTo>
                <a:cubicBezTo>
                  <a:pt x="91" y="183"/>
                  <a:pt x="106" y="174"/>
                  <a:pt x="106" y="146"/>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11" name="Rectangle 11"/>
          <p:cNvSpPr>
            <a:spLocks noChangeArrowheads="1"/>
          </p:cNvSpPr>
          <p:nvPr/>
        </p:nvSpPr>
        <p:spPr bwMode="auto">
          <a:xfrm>
            <a:off x="4054866" y="2534880"/>
            <a:ext cx="169552" cy="43815"/>
          </a:xfrm>
          <a:prstGeom prst="rect">
            <a:avLst/>
          </a:prstGeom>
          <a:solidFill>
            <a:schemeClr val="accent6">
              <a:lumMod val="75000"/>
            </a:schemeClr>
          </a:solidFill>
          <a:ln>
            <a:noFill/>
          </a:ln>
        </p:spPr>
        <p:txBody>
          <a:bodyPr vert="horz" wrap="square" lIns="91440" tIns="45720" rIns="91440" bIns="45720" numCol="1" anchor="t" anchorCtr="0" compatLnSpc="1"/>
          <a:lstStyle/>
          <a:p>
            <a:endParaRPr lang="zh-CN" altLang="en-US"/>
          </a:p>
        </p:txBody>
      </p:sp>
      <p:sp>
        <p:nvSpPr>
          <p:cNvPr id="12" name="Rectangle 12"/>
          <p:cNvSpPr>
            <a:spLocks noChangeArrowheads="1"/>
          </p:cNvSpPr>
          <p:nvPr/>
        </p:nvSpPr>
        <p:spPr bwMode="auto">
          <a:xfrm>
            <a:off x="4224419" y="2534880"/>
            <a:ext cx="170966" cy="43815"/>
          </a:xfrm>
          <a:prstGeom prst="rect">
            <a:avLst/>
          </a:prstGeom>
          <a:solidFill>
            <a:schemeClr val="accent6"/>
          </a:solidFill>
          <a:ln>
            <a:noFill/>
          </a:ln>
        </p:spPr>
        <p:txBody>
          <a:bodyPr vert="horz" wrap="square" lIns="91440" tIns="45720" rIns="91440" bIns="45720" numCol="1" anchor="t" anchorCtr="0" compatLnSpc="1"/>
          <a:lstStyle/>
          <a:p>
            <a:endParaRPr lang="zh-CN" altLang="en-US"/>
          </a:p>
        </p:txBody>
      </p:sp>
      <p:sp>
        <p:nvSpPr>
          <p:cNvPr id="13" name="Rectangle 13"/>
          <p:cNvSpPr>
            <a:spLocks noChangeArrowheads="1"/>
          </p:cNvSpPr>
          <p:nvPr/>
        </p:nvSpPr>
        <p:spPr bwMode="auto">
          <a:xfrm>
            <a:off x="4395384" y="2534880"/>
            <a:ext cx="173792" cy="43815"/>
          </a:xfrm>
          <a:prstGeom prst="rect">
            <a:avLst/>
          </a:prstGeom>
          <a:solidFill>
            <a:schemeClr val="accent6">
              <a:lumMod val="60000"/>
              <a:lumOff val="40000"/>
            </a:schemeClr>
          </a:solidFill>
          <a:ln>
            <a:noFill/>
          </a:ln>
        </p:spPr>
        <p:txBody>
          <a:bodyPr vert="horz" wrap="square" lIns="91440" tIns="45720" rIns="91440" bIns="45720" numCol="1" anchor="t" anchorCtr="0" compatLnSpc="1"/>
          <a:lstStyle/>
          <a:p>
            <a:endParaRPr lang="zh-CN" altLang="en-US"/>
          </a:p>
        </p:txBody>
      </p:sp>
      <p:sp>
        <p:nvSpPr>
          <p:cNvPr id="14" name="Rectangle 14"/>
          <p:cNvSpPr>
            <a:spLocks noChangeArrowheads="1"/>
          </p:cNvSpPr>
          <p:nvPr/>
        </p:nvSpPr>
        <p:spPr bwMode="auto">
          <a:xfrm>
            <a:off x="4569175" y="2534880"/>
            <a:ext cx="169552" cy="43815"/>
          </a:xfrm>
          <a:prstGeom prst="rect">
            <a:avLst/>
          </a:prstGeom>
          <a:solidFill>
            <a:schemeClr val="accent6">
              <a:lumMod val="60000"/>
              <a:lumOff val="40000"/>
            </a:schemeClr>
          </a:solidFill>
          <a:ln>
            <a:noFill/>
          </a:ln>
        </p:spPr>
        <p:txBody>
          <a:bodyPr vert="horz" wrap="square" lIns="91440" tIns="45720" rIns="91440" bIns="45720" numCol="1" anchor="t" anchorCtr="0" compatLnSpc="1"/>
          <a:lstStyle/>
          <a:p>
            <a:endParaRPr lang="zh-CN" altLang="en-US"/>
          </a:p>
        </p:txBody>
      </p:sp>
      <p:sp>
        <p:nvSpPr>
          <p:cNvPr id="15" name="Rectangle 15"/>
          <p:cNvSpPr>
            <a:spLocks noChangeArrowheads="1"/>
          </p:cNvSpPr>
          <p:nvPr/>
        </p:nvSpPr>
        <p:spPr bwMode="auto">
          <a:xfrm>
            <a:off x="4738727" y="2534880"/>
            <a:ext cx="170966" cy="43815"/>
          </a:xfrm>
          <a:prstGeom prst="rect">
            <a:avLst/>
          </a:prstGeom>
          <a:solidFill>
            <a:schemeClr val="accent6">
              <a:lumMod val="40000"/>
              <a:lumOff val="60000"/>
            </a:schemeClr>
          </a:solidFill>
          <a:ln>
            <a:noFill/>
          </a:ln>
        </p:spPr>
        <p:txBody>
          <a:bodyPr vert="horz" wrap="square" lIns="91440" tIns="45720" rIns="91440" bIns="45720" numCol="1" anchor="t" anchorCtr="0" compatLnSpc="1"/>
          <a:lstStyle/>
          <a:p>
            <a:endParaRPr lang="zh-CN" altLang="en-US"/>
          </a:p>
        </p:txBody>
      </p:sp>
      <p:sp>
        <p:nvSpPr>
          <p:cNvPr id="16" name="Rectangle 16"/>
          <p:cNvSpPr>
            <a:spLocks noChangeArrowheads="1"/>
          </p:cNvSpPr>
          <p:nvPr/>
        </p:nvSpPr>
        <p:spPr bwMode="auto">
          <a:xfrm>
            <a:off x="4909692" y="2534880"/>
            <a:ext cx="172378" cy="43815"/>
          </a:xfrm>
          <a:prstGeom prst="rect">
            <a:avLst/>
          </a:prstGeom>
          <a:solidFill>
            <a:schemeClr val="accent6">
              <a:lumMod val="20000"/>
              <a:lumOff val="80000"/>
            </a:schemeClr>
          </a:solidFill>
          <a:ln>
            <a:noFill/>
          </a:ln>
        </p:spPr>
        <p:txBody>
          <a:bodyPr vert="horz" wrap="square" lIns="91440" tIns="45720" rIns="91440" bIns="45720" numCol="1" anchor="t" anchorCtr="0" compatLnSpc="1"/>
          <a:lstStyle/>
          <a:p>
            <a:endParaRPr lang="zh-CN" altLang="en-US"/>
          </a:p>
        </p:txBody>
      </p:sp>
      <p:sp>
        <p:nvSpPr>
          <p:cNvPr id="17" name="Freeform 17"/>
          <p:cNvSpPr/>
          <p:nvPr/>
        </p:nvSpPr>
        <p:spPr bwMode="auto">
          <a:xfrm>
            <a:off x="4165076" y="3990654"/>
            <a:ext cx="803961" cy="66428"/>
          </a:xfrm>
          <a:custGeom>
            <a:avLst/>
            <a:gdLst>
              <a:gd name="T0" fmla="*/ 231 w 241"/>
              <a:gd name="T1" fmla="*/ 0 h 20"/>
              <a:gd name="T2" fmla="*/ 10 w 241"/>
              <a:gd name="T3" fmla="*/ 0 h 20"/>
              <a:gd name="T4" fmla="*/ 0 w 241"/>
              <a:gd name="T5" fmla="*/ 10 h 20"/>
              <a:gd name="T6" fmla="*/ 10 w 241"/>
              <a:gd name="T7" fmla="*/ 20 h 20"/>
              <a:gd name="T8" fmla="*/ 231 w 241"/>
              <a:gd name="T9" fmla="*/ 20 h 20"/>
              <a:gd name="T10" fmla="*/ 241 w 241"/>
              <a:gd name="T11" fmla="*/ 10 h 20"/>
              <a:gd name="T12" fmla="*/ 231 w 241"/>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41" h="20">
                <a:moveTo>
                  <a:pt x="231" y="0"/>
                </a:moveTo>
                <a:cubicBezTo>
                  <a:pt x="10" y="0"/>
                  <a:pt x="10" y="0"/>
                  <a:pt x="10" y="0"/>
                </a:cubicBezTo>
                <a:cubicBezTo>
                  <a:pt x="4" y="0"/>
                  <a:pt x="0" y="4"/>
                  <a:pt x="0" y="10"/>
                </a:cubicBezTo>
                <a:cubicBezTo>
                  <a:pt x="0" y="15"/>
                  <a:pt x="4" y="20"/>
                  <a:pt x="10" y="20"/>
                </a:cubicBezTo>
                <a:cubicBezTo>
                  <a:pt x="231" y="20"/>
                  <a:pt x="231" y="20"/>
                  <a:pt x="231" y="20"/>
                </a:cubicBezTo>
                <a:cubicBezTo>
                  <a:pt x="237" y="20"/>
                  <a:pt x="241" y="15"/>
                  <a:pt x="241" y="10"/>
                </a:cubicBezTo>
                <a:cubicBezTo>
                  <a:pt x="241" y="4"/>
                  <a:pt x="237" y="0"/>
                  <a:pt x="231" y="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8" name="Freeform 18"/>
          <p:cNvSpPr/>
          <p:nvPr/>
        </p:nvSpPr>
        <p:spPr bwMode="auto">
          <a:xfrm>
            <a:off x="4165076" y="4100897"/>
            <a:ext cx="803961" cy="66428"/>
          </a:xfrm>
          <a:custGeom>
            <a:avLst/>
            <a:gdLst>
              <a:gd name="T0" fmla="*/ 231 w 241"/>
              <a:gd name="T1" fmla="*/ 0 h 20"/>
              <a:gd name="T2" fmla="*/ 10 w 241"/>
              <a:gd name="T3" fmla="*/ 0 h 20"/>
              <a:gd name="T4" fmla="*/ 0 w 241"/>
              <a:gd name="T5" fmla="*/ 10 h 20"/>
              <a:gd name="T6" fmla="*/ 10 w 241"/>
              <a:gd name="T7" fmla="*/ 20 h 20"/>
              <a:gd name="T8" fmla="*/ 231 w 241"/>
              <a:gd name="T9" fmla="*/ 20 h 20"/>
              <a:gd name="T10" fmla="*/ 241 w 241"/>
              <a:gd name="T11" fmla="*/ 10 h 20"/>
              <a:gd name="T12" fmla="*/ 231 w 241"/>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41" h="20">
                <a:moveTo>
                  <a:pt x="231" y="0"/>
                </a:moveTo>
                <a:cubicBezTo>
                  <a:pt x="10" y="0"/>
                  <a:pt x="10" y="0"/>
                  <a:pt x="10" y="0"/>
                </a:cubicBezTo>
                <a:cubicBezTo>
                  <a:pt x="4" y="0"/>
                  <a:pt x="0" y="5"/>
                  <a:pt x="0" y="10"/>
                </a:cubicBezTo>
                <a:cubicBezTo>
                  <a:pt x="0" y="16"/>
                  <a:pt x="4" y="20"/>
                  <a:pt x="10" y="20"/>
                </a:cubicBezTo>
                <a:cubicBezTo>
                  <a:pt x="231" y="20"/>
                  <a:pt x="231" y="20"/>
                  <a:pt x="231" y="20"/>
                </a:cubicBezTo>
                <a:cubicBezTo>
                  <a:pt x="237" y="20"/>
                  <a:pt x="241" y="16"/>
                  <a:pt x="241" y="10"/>
                </a:cubicBezTo>
                <a:cubicBezTo>
                  <a:pt x="241" y="5"/>
                  <a:pt x="237" y="0"/>
                  <a:pt x="231" y="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9" name="Freeform 19"/>
          <p:cNvSpPr/>
          <p:nvPr/>
        </p:nvSpPr>
        <p:spPr bwMode="auto">
          <a:xfrm>
            <a:off x="4165076" y="4213967"/>
            <a:ext cx="803961" cy="67842"/>
          </a:xfrm>
          <a:custGeom>
            <a:avLst/>
            <a:gdLst>
              <a:gd name="T0" fmla="*/ 231 w 241"/>
              <a:gd name="T1" fmla="*/ 0 h 20"/>
              <a:gd name="T2" fmla="*/ 10 w 241"/>
              <a:gd name="T3" fmla="*/ 0 h 20"/>
              <a:gd name="T4" fmla="*/ 0 w 241"/>
              <a:gd name="T5" fmla="*/ 10 h 20"/>
              <a:gd name="T6" fmla="*/ 10 w 241"/>
              <a:gd name="T7" fmla="*/ 20 h 20"/>
              <a:gd name="T8" fmla="*/ 231 w 241"/>
              <a:gd name="T9" fmla="*/ 20 h 20"/>
              <a:gd name="T10" fmla="*/ 241 w 241"/>
              <a:gd name="T11" fmla="*/ 10 h 20"/>
              <a:gd name="T12" fmla="*/ 231 w 241"/>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41" h="20">
                <a:moveTo>
                  <a:pt x="231" y="0"/>
                </a:moveTo>
                <a:cubicBezTo>
                  <a:pt x="10" y="0"/>
                  <a:pt x="10" y="0"/>
                  <a:pt x="10" y="0"/>
                </a:cubicBezTo>
                <a:cubicBezTo>
                  <a:pt x="4" y="0"/>
                  <a:pt x="0" y="4"/>
                  <a:pt x="0" y="10"/>
                </a:cubicBezTo>
                <a:cubicBezTo>
                  <a:pt x="0" y="15"/>
                  <a:pt x="4" y="20"/>
                  <a:pt x="10" y="20"/>
                </a:cubicBezTo>
                <a:cubicBezTo>
                  <a:pt x="231" y="20"/>
                  <a:pt x="231" y="20"/>
                  <a:pt x="231" y="20"/>
                </a:cubicBezTo>
                <a:cubicBezTo>
                  <a:pt x="237" y="20"/>
                  <a:pt x="241" y="15"/>
                  <a:pt x="241" y="10"/>
                </a:cubicBezTo>
                <a:cubicBezTo>
                  <a:pt x="241" y="4"/>
                  <a:pt x="237" y="0"/>
                  <a:pt x="231" y="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0" name="Freeform 20"/>
          <p:cNvSpPr/>
          <p:nvPr/>
        </p:nvSpPr>
        <p:spPr bwMode="auto">
          <a:xfrm>
            <a:off x="4165076" y="4324210"/>
            <a:ext cx="803961" cy="237446"/>
          </a:xfrm>
          <a:custGeom>
            <a:avLst/>
            <a:gdLst>
              <a:gd name="T0" fmla="*/ 231 w 241"/>
              <a:gd name="T1" fmla="*/ 0 h 71"/>
              <a:gd name="T2" fmla="*/ 10 w 241"/>
              <a:gd name="T3" fmla="*/ 0 h 71"/>
              <a:gd name="T4" fmla="*/ 0 w 241"/>
              <a:gd name="T5" fmla="*/ 10 h 71"/>
              <a:gd name="T6" fmla="*/ 10 w 241"/>
              <a:gd name="T7" fmla="*/ 20 h 71"/>
              <a:gd name="T8" fmla="*/ 53 w 241"/>
              <a:gd name="T9" fmla="*/ 61 h 71"/>
              <a:gd name="T10" fmla="*/ 63 w 241"/>
              <a:gd name="T11" fmla="*/ 71 h 71"/>
              <a:gd name="T12" fmla="*/ 178 w 241"/>
              <a:gd name="T13" fmla="*/ 71 h 71"/>
              <a:gd name="T14" fmla="*/ 189 w 241"/>
              <a:gd name="T15" fmla="*/ 61 h 71"/>
              <a:gd name="T16" fmla="*/ 231 w 241"/>
              <a:gd name="T17" fmla="*/ 20 h 71"/>
              <a:gd name="T18" fmla="*/ 241 w 241"/>
              <a:gd name="T19" fmla="*/ 10 h 71"/>
              <a:gd name="T20" fmla="*/ 231 w 241"/>
              <a:gd name="T2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1" h="71">
                <a:moveTo>
                  <a:pt x="231" y="0"/>
                </a:moveTo>
                <a:cubicBezTo>
                  <a:pt x="10" y="0"/>
                  <a:pt x="10" y="0"/>
                  <a:pt x="10" y="0"/>
                </a:cubicBezTo>
                <a:cubicBezTo>
                  <a:pt x="4" y="0"/>
                  <a:pt x="0" y="5"/>
                  <a:pt x="0" y="10"/>
                </a:cubicBezTo>
                <a:cubicBezTo>
                  <a:pt x="0" y="16"/>
                  <a:pt x="4" y="20"/>
                  <a:pt x="10" y="20"/>
                </a:cubicBezTo>
                <a:cubicBezTo>
                  <a:pt x="53" y="61"/>
                  <a:pt x="53" y="61"/>
                  <a:pt x="53" y="61"/>
                </a:cubicBezTo>
                <a:cubicBezTo>
                  <a:pt x="53" y="67"/>
                  <a:pt x="57" y="71"/>
                  <a:pt x="63" y="71"/>
                </a:cubicBezTo>
                <a:cubicBezTo>
                  <a:pt x="178" y="71"/>
                  <a:pt x="178" y="71"/>
                  <a:pt x="178" y="71"/>
                </a:cubicBezTo>
                <a:cubicBezTo>
                  <a:pt x="184" y="71"/>
                  <a:pt x="189" y="67"/>
                  <a:pt x="189" y="61"/>
                </a:cubicBezTo>
                <a:cubicBezTo>
                  <a:pt x="231" y="20"/>
                  <a:pt x="231" y="20"/>
                  <a:pt x="231" y="20"/>
                </a:cubicBezTo>
                <a:cubicBezTo>
                  <a:pt x="237" y="20"/>
                  <a:pt x="241" y="16"/>
                  <a:pt x="241" y="10"/>
                </a:cubicBezTo>
                <a:cubicBezTo>
                  <a:pt x="241" y="5"/>
                  <a:pt x="237" y="0"/>
                  <a:pt x="231" y="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1" name="Freeform 21"/>
          <p:cNvSpPr>
            <a:spLocks noEditPoints="1"/>
          </p:cNvSpPr>
          <p:nvPr/>
        </p:nvSpPr>
        <p:spPr bwMode="auto">
          <a:xfrm>
            <a:off x="2887144" y="3396302"/>
            <a:ext cx="244696" cy="234678"/>
          </a:xfrm>
          <a:custGeom>
            <a:avLst/>
            <a:gdLst>
              <a:gd name="T0" fmla="*/ 74 w 123"/>
              <a:gd name="T1" fmla="*/ 0 h 118"/>
              <a:gd name="T2" fmla="*/ 88 w 123"/>
              <a:gd name="T3" fmla="*/ 14 h 118"/>
              <a:gd name="T4" fmla="*/ 99 w 123"/>
              <a:gd name="T5" fmla="*/ 18 h 118"/>
              <a:gd name="T6" fmla="*/ 123 w 123"/>
              <a:gd name="T7" fmla="*/ 43 h 118"/>
              <a:gd name="T8" fmla="*/ 116 w 123"/>
              <a:gd name="T9" fmla="*/ 111 h 118"/>
              <a:gd name="T10" fmla="*/ 24 w 123"/>
              <a:gd name="T11" fmla="*/ 118 h 118"/>
              <a:gd name="T12" fmla="*/ 7 w 123"/>
              <a:gd name="T13" fmla="*/ 111 h 118"/>
              <a:gd name="T14" fmla="*/ 0 w 123"/>
              <a:gd name="T15" fmla="*/ 43 h 118"/>
              <a:gd name="T16" fmla="*/ 7 w 123"/>
              <a:gd name="T17" fmla="*/ 26 h 118"/>
              <a:gd name="T18" fmla="*/ 24 w 123"/>
              <a:gd name="T19" fmla="*/ 18 h 118"/>
              <a:gd name="T20" fmla="*/ 34 w 123"/>
              <a:gd name="T21" fmla="*/ 14 h 118"/>
              <a:gd name="T22" fmla="*/ 48 w 123"/>
              <a:gd name="T23" fmla="*/ 0 h 118"/>
              <a:gd name="T24" fmla="*/ 86 w 123"/>
              <a:gd name="T25" fmla="*/ 28 h 118"/>
              <a:gd name="T26" fmla="*/ 85 w 123"/>
              <a:gd name="T27" fmla="*/ 28 h 118"/>
              <a:gd name="T28" fmla="*/ 37 w 123"/>
              <a:gd name="T29" fmla="*/ 28 h 118"/>
              <a:gd name="T30" fmla="*/ 14 w 123"/>
              <a:gd name="T31" fmla="*/ 32 h 118"/>
              <a:gd name="T32" fmla="*/ 9 w 123"/>
              <a:gd name="T33" fmla="*/ 43 h 118"/>
              <a:gd name="T34" fmla="*/ 23 w 123"/>
              <a:gd name="T35" fmla="*/ 65 h 118"/>
              <a:gd name="T36" fmla="*/ 26 w 123"/>
              <a:gd name="T37" fmla="*/ 54 h 118"/>
              <a:gd name="T38" fmla="*/ 46 w 123"/>
              <a:gd name="T39" fmla="*/ 54 h 118"/>
              <a:gd name="T40" fmla="*/ 49 w 123"/>
              <a:gd name="T41" fmla="*/ 57 h 118"/>
              <a:gd name="T42" fmla="*/ 74 w 123"/>
              <a:gd name="T43" fmla="*/ 65 h 118"/>
              <a:gd name="T44" fmla="*/ 77 w 123"/>
              <a:gd name="T45" fmla="*/ 54 h 118"/>
              <a:gd name="T46" fmla="*/ 97 w 123"/>
              <a:gd name="T47" fmla="*/ 54 h 118"/>
              <a:gd name="T48" fmla="*/ 100 w 123"/>
              <a:gd name="T49" fmla="*/ 57 h 118"/>
              <a:gd name="T50" fmla="*/ 113 w 123"/>
              <a:gd name="T51" fmla="*/ 65 h 118"/>
              <a:gd name="T52" fmla="*/ 109 w 123"/>
              <a:gd name="T53" fmla="*/ 32 h 118"/>
              <a:gd name="T54" fmla="*/ 86 w 123"/>
              <a:gd name="T55" fmla="*/ 28 h 118"/>
              <a:gd name="T56" fmla="*/ 40 w 123"/>
              <a:gd name="T57" fmla="*/ 18 h 118"/>
              <a:gd name="T58" fmla="*/ 83 w 123"/>
              <a:gd name="T59" fmla="*/ 14 h 118"/>
              <a:gd name="T60" fmla="*/ 74 w 123"/>
              <a:gd name="T61" fmla="*/ 6 h 118"/>
              <a:gd name="T62" fmla="*/ 43 w 123"/>
              <a:gd name="T63" fmla="*/ 8 h 118"/>
              <a:gd name="T64" fmla="*/ 40 w 123"/>
              <a:gd name="T65" fmla="*/ 18 h 118"/>
              <a:gd name="T66" fmla="*/ 9 w 123"/>
              <a:gd name="T67" fmla="*/ 71 h 118"/>
              <a:gd name="T68" fmla="*/ 13 w 123"/>
              <a:gd name="T69" fmla="*/ 104 h 118"/>
              <a:gd name="T70" fmla="*/ 24 w 123"/>
              <a:gd name="T71" fmla="*/ 109 h 118"/>
              <a:gd name="T72" fmla="*/ 109 w 123"/>
              <a:gd name="T73" fmla="*/ 104 h 118"/>
              <a:gd name="T74" fmla="*/ 113 w 123"/>
              <a:gd name="T75" fmla="*/ 71 h 118"/>
              <a:gd name="T76" fmla="*/ 100 w 123"/>
              <a:gd name="T77" fmla="*/ 80 h 118"/>
              <a:gd name="T78" fmla="*/ 97 w 123"/>
              <a:gd name="T79" fmla="*/ 82 h 118"/>
              <a:gd name="T80" fmla="*/ 74 w 123"/>
              <a:gd name="T81" fmla="*/ 80 h 118"/>
              <a:gd name="T82" fmla="*/ 74 w 123"/>
              <a:gd name="T83" fmla="*/ 71 h 118"/>
              <a:gd name="T84" fmla="*/ 49 w 123"/>
              <a:gd name="T85" fmla="*/ 80 h 118"/>
              <a:gd name="T86" fmla="*/ 46 w 123"/>
              <a:gd name="T87" fmla="*/ 82 h 118"/>
              <a:gd name="T88" fmla="*/ 23 w 123"/>
              <a:gd name="T89" fmla="*/ 80 h 118"/>
              <a:gd name="T90" fmla="*/ 23 w 123"/>
              <a:gd name="T91" fmla="*/ 71 h 118"/>
              <a:gd name="T92" fmla="*/ 43 w 123"/>
              <a:gd name="T93" fmla="*/ 60 h 118"/>
              <a:gd name="T94" fmla="*/ 28 w 123"/>
              <a:gd name="T95" fmla="*/ 60 h 118"/>
              <a:gd name="T96" fmla="*/ 28 w 123"/>
              <a:gd name="T97" fmla="*/ 68 h 118"/>
              <a:gd name="T98" fmla="*/ 28 w 123"/>
              <a:gd name="T99" fmla="*/ 77 h 118"/>
              <a:gd name="T100" fmla="*/ 43 w 123"/>
              <a:gd name="T101" fmla="*/ 68 h 118"/>
              <a:gd name="T102" fmla="*/ 43 w 123"/>
              <a:gd name="T103" fmla="*/ 68 h 118"/>
              <a:gd name="T104" fmla="*/ 94 w 123"/>
              <a:gd name="T105" fmla="*/ 60 h 118"/>
              <a:gd name="T106" fmla="*/ 80 w 123"/>
              <a:gd name="T107" fmla="*/ 60 h 118"/>
              <a:gd name="T108" fmla="*/ 80 w 123"/>
              <a:gd name="T109" fmla="*/ 68 h 118"/>
              <a:gd name="T110" fmla="*/ 80 w 123"/>
              <a:gd name="T111" fmla="*/ 77 h 118"/>
              <a:gd name="T112" fmla="*/ 94 w 123"/>
              <a:gd name="T113" fmla="*/ 68 h 118"/>
              <a:gd name="T114" fmla="*/ 94 w 123"/>
              <a:gd name="T115" fmla="*/ 6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3" h="118">
                <a:moveTo>
                  <a:pt x="48" y="0"/>
                </a:moveTo>
                <a:cubicBezTo>
                  <a:pt x="74" y="0"/>
                  <a:pt x="74" y="0"/>
                  <a:pt x="74" y="0"/>
                </a:cubicBezTo>
                <a:cubicBezTo>
                  <a:pt x="78" y="0"/>
                  <a:pt x="82" y="2"/>
                  <a:pt x="84" y="4"/>
                </a:cubicBezTo>
                <a:cubicBezTo>
                  <a:pt x="87" y="7"/>
                  <a:pt x="88" y="10"/>
                  <a:pt x="88" y="14"/>
                </a:cubicBezTo>
                <a:cubicBezTo>
                  <a:pt x="88" y="18"/>
                  <a:pt x="88" y="18"/>
                  <a:pt x="88" y="18"/>
                </a:cubicBezTo>
                <a:cubicBezTo>
                  <a:pt x="99" y="18"/>
                  <a:pt x="99" y="18"/>
                  <a:pt x="99" y="18"/>
                </a:cubicBezTo>
                <a:cubicBezTo>
                  <a:pt x="105" y="18"/>
                  <a:pt x="111" y="21"/>
                  <a:pt x="116" y="26"/>
                </a:cubicBezTo>
                <a:cubicBezTo>
                  <a:pt x="120" y="30"/>
                  <a:pt x="123" y="36"/>
                  <a:pt x="123" y="43"/>
                </a:cubicBezTo>
                <a:cubicBezTo>
                  <a:pt x="123" y="94"/>
                  <a:pt x="123" y="94"/>
                  <a:pt x="123" y="94"/>
                </a:cubicBezTo>
                <a:cubicBezTo>
                  <a:pt x="123" y="101"/>
                  <a:pt x="120" y="107"/>
                  <a:pt x="116" y="111"/>
                </a:cubicBezTo>
                <a:cubicBezTo>
                  <a:pt x="111" y="115"/>
                  <a:pt x="105" y="118"/>
                  <a:pt x="99" y="118"/>
                </a:cubicBezTo>
                <a:cubicBezTo>
                  <a:pt x="24" y="118"/>
                  <a:pt x="24" y="118"/>
                  <a:pt x="24" y="118"/>
                </a:cubicBezTo>
                <a:cubicBezTo>
                  <a:pt x="18" y="118"/>
                  <a:pt x="11" y="115"/>
                  <a:pt x="7" y="111"/>
                </a:cubicBezTo>
                <a:cubicBezTo>
                  <a:pt x="7" y="111"/>
                  <a:pt x="7" y="111"/>
                  <a:pt x="7" y="111"/>
                </a:cubicBezTo>
                <a:cubicBezTo>
                  <a:pt x="3" y="106"/>
                  <a:pt x="0" y="100"/>
                  <a:pt x="0" y="94"/>
                </a:cubicBezTo>
                <a:cubicBezTo>
                  <a:pt x="0" y="43"/>
                  <a:pt x="0" y="43"/>
                  <a:pt x="0" y="43"/>
                </a:cubicBezTo>
                <a:cubicBezTo>
                  <a:pt x="0" y="36"/>
                  <a:pt x="3" y="30"/>
                  <a:pt x="7" y="26"/>
                </a:cubicBezTo>
                <a:cubicBezTo>
                  <a:pt x="7" y="26"/>
                  <a:pt x="7" y="26"/>
                  <a:pt x="7" y="26"/>
                </a:cubicBezTo>
                <a:cubicBezTo>
                  <a:pt x="7" y="26"/>
                  <a:pt x="7" y="26"/>
                  <a:pt x="7" y="26"/>
                </a:cubicBezTo>
                <a:cubicBezTo>
                  <a:pt x="11" y="21"/>
                  <a:pt x="18" y="18"/>
                  <a:pt x="24" y="18"/>
                </a:cubicBezTo>
                <a:cubicBezTo>
                  <a:pt x="34" y="18"/>
                  <a:pt x="34" y="18"/>
                  <a:pt x="34" y="18"/>
                </a:cubicBezTo>
                <a:cubicBezTo>
                  <a:pt x="34" y="14"/>
                  <a:pt x="34" y="14"/>
                  <a:pt x="34" y="14"/>
                </a:cubicBezTo>
                <a:cubicBezTo>
                  <a:pt x="34" y="10"/>
                  <a:pt x="36" y="7"/>
                  <a:pt x="39" y="4"/>
                </a:cubicBezTo>
                <a:cubicBezTo>
                  <a:pt x="41" y="2"/>
                  <a:pt x="44" y="0"/>
                  <a:pt x="48" y="0"/>
                </a:cubicBezTo>
                <a:close/>
                <a:moveTo>
                  <a:pt x="86" y="28"/>
                </a:moveTo>
                <a:cubicBezTo>
                  <a:pt x="86" y="28"/>
                  <a:pt x="86" y="28"/>
                  <a:pt x="86" y="28"/>
                </a:cubicBezTo>
                <a:cubicBezTo>
                  <a:pt x="86" y="28"/>
                  <a:pt x="86" y="28"/>
                  <a:pt x="85" y="28"/>
                </a:cubicBezTo>
                <a:cubicBezTo>
                  <a:pt x="85" y="28"/>
                  <a:pt x="85" y="28"/>
                  <a:pt x="85" y="28"/>
                </a:cubicBezTo>
                <a:cubicBezTo>
                  <a:pt x="37" y="28"/>
                  <a:pt x="37" y="28"/>
                  <a:pt x="37" y="28"/>
                </a:cubicBezTo>
                <a:cubicBezTo>
                  <a:pt x="37" y="28"/>
                  <a:pt x="37" y="28"/>
                  <a:pt x="37" y="28"/>
                </a:cubicBezTo>
                <a:cubicBezTo>
                  <a:pt x="24" y="28"/>
                  <a:pt x="24" y="28"/>
                  <a:pt x="24" y="28"/>
                </a:cubicBezTo>
                <a:cubicBezTo>
                  <a:pt x="20" y="28"/>
                  <a:pt x="16" y="29"/>
                  <a:pt x="14" y="32"/>
                </a:cubicBezTo>
                <a:cubicBezTo>
                  <a:pt x="14" y="32"/>
                  <a:pt x="14" y="32"/>
                  <a:pt x="14" y="32"/>
                </a:cubicBezTo>
                <a:cubicBezTo>
                  <a:pt x="11" y="35"/>
                  <a:pt x="9" y="39"/>
                  <a:pt x="9" y="43"/>
                </a:cubicBezTo>
                <a:cubicBezTo>
                  <a:pt x="9" y="65"/>
                  <a:pt x="9" y="65"/>
                  <a:pt x="9" y="65"/>
                </a:cubicBezTo>
                <a:cubicBezTo>
                  <a:pt x="23" y="65"/>
                  <a:pt x="23" y="65"/>
                  <a:pt x="23" y="65"/>
                </a:cubicBezTo>
                <a:cubicBezTo>
                  <a:pt x="23" y="57"/>
                  <a:pt x="23" y="57"/>
                  <a:pt x="23" y="57"/>
                </a:cubicBezTo>
                <a:cubicBezTo>
                  <a:pt x="23" y="55"/>
                  <a:pt x="24" y="54"/>
                  <a:pt x="26" y="54"/>
                </a:cubicBezTo>
                <a:cubicBezTo>
                  <a:pt x="26" y="54"/>
                  <a:pt x="26" y="54"/>
                  <a:pt x="26" y="54"/>
                </a:cubicBezTo>
                <a:cubicBezTo>
                  <a:pt x="46" y="54"/>
                  <a:pt x="46" y="54"/>
                  <a:pt x="46" y="54"/>
                </a:cubicBezTo>
                <a:cubicBezTo>
                  <a:pt x="48" y="54"/>
                  <a:pt x="49" y="55"/>
                  <a:pt x="49" y="57"/>
                </a:cubicBezTo>
                <a:cubicBezTo>
                  <a:pt x="49" y="57"/>
                  <a:pt x="49" y="57"/>
                  <a:pt x="49" y="57"/>
                </a:cubicBezTo>
                <a:cubicBezTo>
                  <a:pt x="49" y="65"/>
                  <a:pt x="49" y="65"/>
                  <a:pt x="49" y="65"/>
                </a:cubicBezTo>
                <a:cubicBezTo>
                  <a:pt x="74" y="65"/>
                  <a:pt x="74" y="65"/>
                  <a:pt x="74" y="65"/>
                </a:cubicBezTo>
                <a:cubicBezTo>
                  <a:pt x="74" y="57"/>
                  <a:pt x="74" y="57"/>
                  <a:pt x="74" y="57"/>
                </a:cubicBezTo>
                <a:cubicBezTo>
                  <a:pt x="74" y="55"/>
                  <a:pt x="75" y="54"/>
                  <a:pt x="77" y="54"/>
                </a:cubicBezTo>
                <a:cubicBezTo>
                  <a:pt x="77" y="54"/>
                  <a:pt x="77" y="54"/>
                  <a:pt x="77" y="54"/>
                </a:cubicBezTo>
                <a:cubicBezTo>
                  <a:pt x="97" y="54"/>
                  <a:pt x="97" y="54"/>
                  <a:pt x="97" y="54"/>
                </a:cubicBezTo>
                <a:cubicBezTo>
                  <a:pt x="99" y="54"/>
                  <a:pt x="100" y="55"/>
                  <a:pt x="100" y="57"/>
                </a:cubicBezTo>
                <a:cubicBezTo>
                  <a:pt x="100" y="57"/>
                  <a:pt x="100" y="57"/>
                  <a:pt x="100" y="57"/>
                </a:cubicBezTo>
                <a:cubicBezTo>
                  <a:pt x="100" y="65"/>
                  <a:pt x="100" y="65"/>
                  <a:pt x="100" y="65"/>
                </a:cubicBezTo>
                <a:cubicBezTo>
                  <a:pt x="113" y="65"/>
                  <a:pt x="113" y="65"/>
                  <a:pt x="113" y="65"/>
                </a:cubicBezTo>
                <a:cubicBezTo>
                  <a:pt x="113" y="43"/>
                  <a:pt x="113" y="43"/>
                  <a:pt x="113" y="43"/>
                </a:cubicBezTo>
                <a:cubicBezTo>
                  <a:pt x="113" y="39"/>
                  <a:pt x="112" y="35"/>
                  <a:pt x="109" y="32"/>
                </a:cubicBezTo>
                <a:cubicBezTo>
                  <a:pt x="106" y="29"/>
                  <a:pt x="103" y="28"/>
                  <a:pt x="99" y="28"/>
                </a:cubicBezTo>
                <a:cubicBezTo>
                  <a:pt x="86" y="28"/>
                  <a:pt x="86" y="28"/>
                  <a:pt x="86" y="28"/>
                </a:cubicBezTo>
                <a:close/>
                <a:moveTo>
                  <a:pt x="40" y="18"/>
                </a:moveTo>
                <a:cubicBezTo>
                  <a:pt x="40" y="18"/>
                  <a:pt x="40" y="18"/>
                  <a:pt x="40" y="18"/>
                </a:cubicBezTo>
                <a:cubicBezTo>
                  <a:pt x="83" y="18"/>
                  <a:pt x="83" y="18"/>
                  <a:pt x="83" y="18"/>
                </a:cubicBezTo>
                <a:cubicBezTo>
                  <a:pt x="83" y="14"/>
                  <a:pt x="83" y="14"/>
                  <a:pt x="83" y="14"/>
                </a:cubicBezTo>
                <a:cubicBezTo>
                  <a:pt x="83" y="12"/>
                  <a:pt x="82" y="10"/>
                  <a:pt x="80" y="8"/>
                </a:cubicBezTo>
                <a:cubicBezTo>
                  <a:pt x="79" y="7"/>
                  <a:pt x="77" y="6"/>
                  <a:pt x="74" y="6"/>
                </a:cubicBezTo>
                <a:cubicBezTo>
                  <a:pt x="48" y="6"/>
                  <a:pt x="48" y="6"/>
                  <a:pt x="48" y="6"/>
                </a:cubicBezTo>
                <a:cubicBezTo>
                  <a:pt x="46" y="6"/>
                  <a:pt x="44" y="7"/>
                  <a:pt x="43" y="8"/>
                </a:cubicBezTo>
                <a:cubicBezTo>
                  <a:pt x="41" y="10"/>
                  <a:pt x="40" y="12"/>
                  <a:pt x="40" y="14"/>
                </a:cubicBezTo>
                <a:cubicBezTo>
                  <a:pt x="40" y="18"/>
                  <a:pt x="40" y="18"/>
                  <a:pt x="40" y="18"/>
                </a:cubicBezTo>
                <a:close/>
                <a:moveTo>
                  <a:pt x="9" y="71"/>
                </a:moveTo>
                <a:cubicBezTo>
                  <a:pt x="9" y="71"/>
                  <a:pt x="9" y="71"/>
                  <a:pt x="9" y="71"/>
                </a:cubicBezTo>
                <a:cubicBezTo>
                  <a:pt x="9" y="94"/>
                  <a:pt x="9" y="94"/>
                  <a:pt x="9" y="94"/>
                </a:cubicBezTo>
                <a:cubicBezTo>
                  <a:pt x="9" y="98"/>
                  <a:pt x="11" y="102"/>
                  <a:pt x="13" y="104"/>
                </a:cubicBezTo>
                <a:cubicBezTo>
                  <a:pt x="14" y="104"/>
                  <a:pt x="14" y="104"/>
                  <a:pt x="14" y="104"/>
                </a:cubicBezTo>
                <a:cubicBezTo>
                  <a:pt x="16" y="107"/>
                  <a:pt x="20" y="109"/>
                  <a:pt x="24" y="109"/>
                </a:cubicBezTo>
                <a:cubicBezTo>
                  <a:pt x="99" y="109"/>
                  <a:pt x="99" y="109"/>
                  <a:pt x="99" y="109"/>
                </a:cubicBezTo>
                <a:cubicBezTo>
                  <a:pt x="103" y="109"/>
                  <a:pt x="106" y="107"/>
                  <a:pt x="109" y="104"/>
                </a:cubicBezTo>
                <a:cubicBezTo>
                  <a:pt x="112" y="102"/>
                  <a:pt x="113" y="98"/>
                  <a:pt x="113" y="94"/>
                </a:cubicBezTo>
                <a:cubicBezTo>
                  <a:pt x="113" y="71"/>
                  <a:pt x="113" y="71"/>
                  <a:pt x="113" y="71"/>
                </a:cubicBezTo>
                <a:cubicBezTo>
                  <a:pt x="100" y="71"/>
                  <a:pt x="100" y="71"/>
                  <a:pt x="100" y="71"/>
                </a:cubicBezTo>
                <a:cubicBezTo>
                  <a:pt x="100" y="80"/>
                  <a:pt x="100" y="80"/>
                  <a:pt x="100" y="80"/>
                </a:cubicBezTo>
                <a:cubicBezTo>
                  <a:pt x="100" y="81"/>
                  <a:pt x="99" y="82"/>
                  <a:pt x="97" y="82"/>
                </a:cubicBezTo>
                <a:cubicBezTo>
                  <a:pt x="97" y="82"/>
                  <a:pt x="97" y="82"/>
                  <a:pt x="97" y="82"/>
                </a:cubicBezTo>
                <a:cubicBezTo>
                  <a:pt x="77" y="82"/>
                  <a:pt x="77" y="82"/>
                  <a:pt x="77" y="82"/>
                </a:cubicBezTo>
                <a:cubicBezTo>
                  <a:pt x="75" y="82"/>
                  <a:pt x="74" y="81"/>
                  <a:pt x="74" y="80"/>
                </a:cubicBezTo>
                <a:cubicBezTo>
                  <a:pt x="74" y="79"/>
                  <a:pt x="74" y="79"/>
                  <a:pt x="74" y="79"/>
                </a:cubicBezTo>
                <a:cubicBezTo>
                  <a:pt x="74" y="71"/>
                  <a:pt x="74" y="71"/>
                  <a:pt x="74" y="71"/>
                </a:cubicBezTo>
                <a:cubicBezTo>
                  <a:pt x="49" y="71"/>
                  <a:pt x="49" y="71"/>
                  <a:pt x="49" y="71"/>
                </a:cubicBezTo>
                <a:cubicBezTo>
                  <a:pt x="49" y="80"/>
                  <a:pt x="49" y="80"/>
                  <a:pt x="49" y="80"/>
                </a:cubicBezTo>
                <a:cubicBezTo>
                  <a:pt x="49" y="81"/>
                  <a:pt x="48" y="82"/>
                  <a:pt x="46" y="82"/>
                </a:cubicBezTo>
                <a:cubicBezTo>
                  <a:pt x="46" y="82"/>
                  <a:pt x="46" y="82"/>
                  <a:pt x="46" y="82"/>
                </a:cubicBezTo>
                <a:cubicBezTo>
                  <a:pt x="26" y="82"/>
                  <a:pt x="26" y="82"/>
                  <a:pt x="26" y="82"/>
                </a:cubicBezTo>
                <a:cubicBezTo>
                  <a:pt x="24" y="82"/>
                  <a:pt x="23" y="81"/>
                  <a:pt x="23" y="80"/>
                </a:cubicBezTo>
                <a:cubicBezTo>
                  <a:pt x="23" y="79"/>
                  <a:pt x="23" y="79"/>
                  <a:pt x="23" y="79"/>
                </a:cubicBezTo>
                <a:cubicBezTo>
                  <a:pt x="23" y="71"/>
                  <a:pt x="23" y="71"/>
                  <a:pt x="23" y="71"/>
                </a:cubicBezTo>
                <a:cubicBezTo>
                  <a:pt x="9" y="71"/>
                  <a:pt x="9" y="71"/>
                  <a:pt x="9" y="71"/>
                </a:cubicBezTo>
                <a:close/>
                <a:moveTo>
                  <a:pt x="43" y="60"/>
                </a:moveTo>
                <a:cubicBezTo>
                  <a:pt x="43" y="60"/>
                  <a:pt x="43" y="60"/>
                  <a:pt x="43" y="60"/>
                </a:cubicBezTo>
                <a:cubicBezTo>
                  <a:pt x="28" y="60"/>
                  <a:pt x="28" y="60"/>
                  <a:pt x="28" y="60"/>
                </a:cubicBezTo>
                <a:cubicBezTo>
                  <a:pt x="28" y="68"/>
                  <a:pt x="28" y="68"/>
                  <a:pt x="28" y="68"/>
                </a:cubicBezTo>
                <a:cubicBezTo>
                  <a:pt x="28" y="68"/>
                  <a:pt x="28" y="68"/>
                  <a:pt x="28" y="68"/>
                </a:cubicBezTo>
                <a:cubicBezTo>
                  <a:pt x="28" y="68"/>
                  <a:pt x="28" y="68"/>
                  <a:pt x="28" y="68"/>
                </a:cubicBezTo>
                <a:cubicBezTo>
                  <a:pt x="28" y="77"/>
                  <a:pt x="28" y="77"/>
                  <a:pt x="28" y="77"/>
                </a:cubicBezTo>
                <a:cubicBezTo>
                  <a:pt x="43" y="77"/>
                  <a:pt x="43" y="77"/>
                  <a:pt x="43" y="77"/>
                </a:cubicBezTo>
                <a:cubicBezTo>
                  <a:pt x="43" y="68"/>
                  <a:pt x="43" y="68"/>
                  <a:pt x="43" y="68"/>
                </a:cubicBezTo>
                <a:cubicBezTo>
                  <a:pt x="43" y="68"/>
                  <a:pt x="43" y="68"/>
                  <a:pt x="43" y="68"/>
                </a:cubicBezTo>
                <a:cubicBezTo>
                  <a:pt x="43" y="68"/>
                  <a:pt x="43" y="68"/>
                  <a:pt x="43" y="68"/>
                </a:cubicBezTo>
                <a:cubicBezTo>
                  <a:pt x="43" y="60"/>
                  <a:pt x="43" y="60"/>
                  <a:pt x="43" y="60"/>
                </a:cubicBezTo>
                <a:close/>
                <a:moveTo>
                  <a:pt x="94" y="60"/>
                </a:moveTo>
                <a:cubicBezTo>
                  <a:pt x="94" y="60"/>
                  <a:pt x="94" y="60"/>
                  <a:pt x="94" y="60"/>
                </a:cubicBezTo>
                <a:cubicBezTo>
                  <a:pt x="80" y="60"/>
                  <a:pt x="80" y="60"/>
                  <a:pt x="80" y="60"/>
                </a:cubicBezTo>
                <a:cubicBezTo>
                  <a:pt x="80" y="68"/>
                  <a:pt x="80" y="68"/>
                  <a:pt x="80" y="68"/>
                </a:cubicBezTo>
                <a:cubicBezTo>
                  <a:pt x="80" y="68"/>
                  <a:pt x="80" y="68"/>
                  <a:pt x="80" y="68"/>
                </a:cubicBezTo>
                <a:cubicBezTo>
                  <a:pt x="80" y="68"/>
                  <a:pt x="80" y="68"/>
                  <a:pt x="80" y="68"/>
                </a:cubicBezTo>
                <a:cubicBezTo>
                  <a:pt x="80" y="77"/>
                  <a:pt x="80" y="77"/>
                  <a:pt x="80" y="77"/>
                </a:cubicBezTo>
                <a:cubicBezTo>
                  <a:pt x="94" y="77"/>
                  <a:pt x="94" y="77"/>
                  <a:pt x="94" y="77"/>
                </a:cubicBezTo>
                <a:cubicBezTo>
                  <a:pt x="94" y="68"/>
                  <a:pt x="94" y="68"/>
                  <a:pt x="94" y="68"/>
                </a:cubicBezTo>
                <a:cubicBezTo>
                  <a:pt x="94" y="68"/>
                  <a:pt x="94" y="68"/>
                  <a:pt x="94" y="68"/>
                </a:cubicBezTo>
                <a:cubicBezTo>
                  <a:pt x="94" y="68"/>
                  <a:pt x="94" y="68"/>
                  <a:pt x="94" y="68"/>
                </a:cubicBezTo>
                <a:cubicBezTo>
                  <a:pt x="94" y="60"/>
                  <a:pt x="94" y="60"/>
                  <a:pt x="94" y="6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2" name="Freeform 22"/>
          <p:cNvSpPr>
            <a:spLocks noEditPoints="1"/>
          </p:cNvSpPr>
          <p:nvPr/>
        </p:nvSpPr>
        <p:spPr bwMode="auto">
          <a:xfrm>
            <a:off x="6012160" y="3412084"/>
            <a:ext cx="244696" cy="222901"/>
          </a:xfrm>
          <a:custGeom>
            <a:avLst/>
            <a:gdLst>
              <a:gd name="T0" fmla="*/ 77 w 123"/>
              <a:gd name="T1" fmla="*/ 52 h 112"/>
              <a:gd name="T2" fmla="*/ 81 w 123"/>
              <a:gd name="T3" fmla="*/ 68 h 112"/>
              <a:gd name="T4" fmla="*/ 81 w 123"/>
              <a:gd name="T5" fmla="*/ 76 h 112"/>
              <a:gd name="T6" fmla="*/ 87 w 123"/>
              <a:gd name="T7" fmla="*/ 70 h 112"/>
              <a:gd name="T8" fmla="*/ 81 w 123"/>
              <a:gd name="T9" fmla="*/ 48 h 112"/>
              <a:gd name="T10" fmla="*/ 63 w 123"/>
              <a:gd name="T11" fmla="*/ 45 h 112"/>
              <a:gd name="T12" fmla="*/ 119 w 123"/>
              <a:gd name="T13" fmla="*/ 103 h 112"/>
              <a:gd name="T14" fmla="*/ 115 w 123"/>
              <a:gd name="T15" fmla="*/ 103 h 112"/>
              <a:gd name="T16" fmla="*/ 119 w 123"/>
              <a:gd name="T17" fmla="*/ 29 h 112"/>
              <a:gd name="T18" fmla="*/ 119 w 123"/>
              <a:gd name="T19" fmla="*/ 19 h 112"/>
              <a:gd name="T20" fmla="*/ 74 w 123"/>
              <a:gd name="T21" fmla="*/ 13 h 112"/>
              <a:gd name="T22" fmla="*/ 62 w 123"/>
              <a:gd name="T23" fmla="*/ 0 h 112"/>
              <a:gd name="T24" fmla="*/ 49 w 123"/>
              <a:gd name="T25" fmla="*/ 13 h 112"/>
              <a:gd name="T26" fmla="*/ 5 w 123"/>
              <a:gd name="T27" fmla="*/ 19 h 112"/>
              <a:gd name="T28" fmla="*/ 5 w 123"/>
              <a:gd name="T29" fmla="*/ 29 h 112"/>
              <a:gd name="T30" fmla="*/ 8 w 123"/>
              <a:gd name="T31" fmla="*/ 103 h 112"/>
              <a:gd name="T32" fmla="*/ 0 w 123"/>
              <a:gd name="T33" fmla="*/ 108 h 112"/>
              <a:gd name="T34" fmla="*/ 119 w 123"/>
              <a:gd name="T35" fmla="*/ 112 h 112"/>
              <a:gd name="T36" fmla="*/ 119 w 123"/>
              <a:gd name="T37" fmla="*/ 103 h 112"/>
              <a:gd name="T38" fmla="*/ 57 w 123"/>
              <a:gd name="T39" fmla="*/ 8 h 112"/>
              <a:gd name="T40" fmla="*/ 67 w 123"/>
              <a:gd name="T41" fmla="*/ 8 h 112"/>
              <a:gd name="T42" fmla="*/ 67 w 123"/>
              <a:gd name="T43" fmla="*/ 17 h 112"/>
              <a:gd name="T44" fmla="*/ 62 w 123"/>
              <a:gd name="T45" fmla="*/ 19 h 112"/>
              <a:gd name="T46" fmla="*/ 55 w 123"/>
              <a:gd name="T47" fmla="*/ 13 h 112"/>
              <a:gd name="T48" fmla="*/ 109 w 123"/>
              <a:gd name="T49" fmla="*/ 103 h 112"/>
              <a:gd name="T50" fmla="*/ 14 w 123"/>
              <a:gd name="T51" fmla="*/ 103 h 112"/>
              <a:gd name="T52" fmla="*/ 109 w 123"/>
              <a:gd name="T53" fmla="*/ 29 h 112"/>
              <a:gd name="T54" fmla="*/ 58 w 123"/>
              <a:gd name="T55" fmla="*/ 90 h 112"/>
              <a:gd name="T56" fmla="*/ 69 w 123"/>
              <a:gd name="T57" fmla="*/ 87 h 112"/>
              <a:gd name="T58" fmla="*/ 77 w 123"/>
              <a:gd name="T59" fmla="*/ 79 h 112"/>
              <a:gd name="T60" fmla="*/ 76 w 123"/>
              <a:gd name="T61" fmla="*/ 75 h 112"/>
              <a:gd name="T62" fmla="*/ 61 w 123"/>
              <a:gd name="T63" fmla="*/ 49 h 112"/>
              <a:gd name="T64" fmla="*/ 43 w 123"/>
              <a:gd name="T65" fmla="*/ 52 h 112"/>
              <a:gd name="T66" fmla="*/ 43 w 123"/>
              <a:gd name="T67" fmla="*/ 83 h 112"/>
              <a:gd name="T68" fmla="*/ 47 w 123"/>
              <a:gd name="T69" fmla="*/ 56 h 112"/>
              <a:gd name="T70" fmla="*/ 55 w 123"/>
              <a:gd name="T71" fmla="*/ 52 h 112"/>
              <a:gd name="T72" fmla="*/ 57 w 123"/>
              <a:gd name="T73" fmla="*/ 70 h 112"/>
              <a:gd name="T74" fmla="*/ 66 w 123"/>
              <a:gd name="T75" fmla="*/ 82 h 112"/>
              <a:gd name="T76" fmla="*/ 58 w 123"/>
              <a:gd name="T77" fmla="*/ 84 h 112"/>
              <a:gd name="T78" fmla="*/ 42 w 123"/>
              <a:gd name="T79" fmla="*/ 6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 h="112">
                <a:moveTo>
                  <a:pt x="66" y="48"/>
                </a:moveTo>
                <a:cubicBezTo>
                  <a:pt x="70" y="48"/>
                  <a:pt x="74" y="49"/>
                  <a:pt x="77" y="52"/>
                </a:cubicBezTo>
                <a:cubicBezTo>
                  <a:pt x="80" y="55"/>
                  <a:pt x="82" y="59"/>
                  <a:pt x="82" y="64"/>
                </a:cubicBezTo>
                <a:cubicBezTo>
                  <a:pt x="82" y="65"/>
                  <a:pt x="82" y="67"/>
                  <a:pt x="81" y="68"/>
                </a:cubicBezTo>
                <a:cubicBezTo>
                  <a:pt x="81" y="69"/>
                  <a:pt x="80" y="71"/>
                  <a:pt x="80" y="72"/>
                </a:cubicBezTo>
                <a:cubicBezTo>
                  <a:pt x="79" y="73"/>
                  <a:pt x="79" y="75"/>
                  <a:pt x="81" y="76"/>
                </a:cubicBezTo>
                <a:cubicBezTo>
                  <a:pt x="82" y="77"/>
                  <a:pt x="84" y="76"/>
                  <a:pt x="85" y="75"/>
                </a:cubicBezTo>
                <a:cubicBezTo>
                  <a:pt x="86" y="73"/>
                  <a:pt x="86" y="71"/>
                  <a:pt x="87" y="70"/>
                </a:cubicBezTo>
                <a:cubicBezTo>
                  <a:pt x="87" y="68"/>
                  <a:pt x="87" y="66"/>
                  <a:pt x="87" y="64"/>
                </a:cubicBezTo>
                <a:cubicBezTo>
                  <a:pt x="87" y="58"/>
                  <a:pt x="85" y="52"/>
                  <a:pt x="81" y="48"/>
                </a:cubicBezTo>
                <a:cubicBezTo>
                  <a:pt x="77" y="44"/>
                  <a:pt x="72" y="42"/>
                  <a:pt x="66" y="42"/>
                </a:cubicBezTo>
                <a:cubicBezTo>
                  <a:pt x="64" y="42"/>
                  <a:pt x="63" y="43"/>
                  <a:pt x="63" y="45"/>
                </a:cubicBezTo>
                <a:cubicBezTo>
                  <a:pt x="63" y="46"/>
                  <a:pt x="64" y="48"/>
                  <a:pt x="66" y="48"/>
                </a:cubicBezTo>
                <a:close/>
                <a:moveTo>
                  <a:pt x="119" y="103"/>
                </a:moveTo>
                <a:cubicBezTo>
                  <a:pt x="119" y="103"/>
                  <a:pt x="119" y="103"/>
                  <a:pt x="119" y="103"/>
                </a:cubicBezTo>
                <a:cubicBezTo>
                  <a:pt x="115" y="103"/>
                  <a:pt x="115" y="103"/>
                  <a:pt x="115" y="103"/>
                </a:cubicBezTo>
                <a:cubicBezTo>
                  <a:pt x="115" y="29"/>
                  <a:pt x="115" y="29"/>
                  <a:pt x="115" y="29"/>
                </a:cubicBezTo>
                <a:cubicBezTo>
                  <a:pt x="119" y="29"/>
                  <a:pt x="119" y="29"/>
                  <a:pt x="119" y="29"/>
                </a:cubicBezTo>
                <a:cubicBezTo>
                  <a:pt x="121" y="29"/>
                  <a:pt x="123" y="27"/>
                  <a:pt x="123" y="24"/>
                </a:cubicBezTo>
                <a:cubicBezTo>
                  <a:pt x="123" y="21"/>
                  <a:pt x="121" y="19"/>
                  <a:pt x="119" y="19"/>
                </a:cubicBezTo>
                <a:cubicBezTo>
                  <a:pt x="72" y="19"/>
                  <a:pt x="72" y="19"/>
                  <a:pt x="72" y="19"/>
                </a:cubicBezTo>
                <a:cubicBezTo>
                  <a:pt x="74" y="17"/>
                  <a:pt x="74" y="15"/>
                  <a:pt x="74" y="13"/>
                </a:cubicBezTo>
                <a:cubicBezTo>
                  <a:pt x="74" y="9"/>
                  <a:pt x="73" y="6"/>
                  <a:pt x="71" y="4"/>
                </a:cubicBezTo>
                <a:cubicBezTo>
                  <a:pt x="68" y="2"/>
                  <a:pt x="65" y="0"/>
                  <a:pt x="62" y="0"/>
                </a:cubicBezTo>
                <a:cubicBezTo>
                  <a:pt x="58" y="0"/>
                  <a:pt x="55" y="2"/>
                  <a:pt x="53" y="4"/>
                </a:cubicBezTo>
                <a:cubicBezTo>
                  <a:pt x="51" y="6"/>
                  <a:pt x="49" y="9"/>
                  <a:pt x="49" y="13"/>
                </a:cubicBezTo>
                <a:cubicBezTo>
                  <a:pt x="49" y="15"/>
                  <a:pt x="50" y="17"/>
                  <a:pt x="51" y="19"/>
                </a:cubicBezTo>
                <a:cubicBezTo>
                  <a:pt x="5" y="19"/>
                  <a:pt x="5" y="19"/>
                  <a:pt x="5" y="19"/>
                </a:cubicBezTo>
                <a:cubicBezTo>
                  <a:pt x="2" y="19"/>
                  <a:pt x="0" y="21"/>
                  <a:pt x="0" y="24"/>
                </a:cubicBezTo>
                <a:cubicBezTo>
                  <a:pt x="0" y="27"/>
                  <a:pt x="2" y="29"/>
                  <a:pt x="5" y="29"/>
                </a:cubicBezTo>
                <a:cubicBezTo>
                  <a:pt x="8" y="29"/>
                  <a:pt x="8" y="29"/>
                  <a:pt x="8" y="29"/>
                </a:cubicBezTo>
                <a:cubicBezTo>
                  <a:pt x="8" y="103"/>
                  <a:pt x="8" y="103"/>
                  <a:pt x="8" y="103"/>
                </a:cubicBezTo>
                <a:cubicBezTo>
                  <a:pt x="5" y="103"/>
                  <a:pt x="5" y="103"/>
                  <a:pt x="5" y="103"/>
                </a:cubicBezTo>
                <a:cubicBezTo>
                  <a:pt x="2" y="103"/>
                  <a:pt x="0" y="105"/>
                  <a:pt x="0" y="108"/>
                </a:cubicBezTo>
                <a:cubicBezTo>
                  <a:pt x="0" y="110"/>
                  <a:pt x="2" y="112"/>
                  <a:pt x="5" y="112"/>
                </a:cubicBezTo>
                <a:cubicBezTo>
                  <a:pt x="119" y="112"/>
                  <a:pt x="119" y="112"/>
                  <a:pt x="119" y="112"/>
                </a:cubicBezTo>
                <a:cubicBezTo>
                  <a:pt x="121" y="112"/>
                  <a:pt x="123" y="110"/>
                  <a:pt x="123" y="108"/>
                </a:cubicBezTo>
                <a:cubicBezTo>
                  <a:pt x="123" y="105"/>
                  <a:pt x="121" y="103"/>
                  <a:pt x="119" y="103"/>
                </a:cubicBezTo>
                <a:close/>
                <a:moveTo>
                  <a:pt x="57" y="8"/>
                </a:moveTo>
                <a:cubicBezTo>
                  <a:pt x="57" y="8"/>
                  <a:pt x="57" y="8"/>
                  <a:pt x="57" y="8"/>
                </a:cubicBezTo>
                <a:cubicBezTo>
                  <a:pt x="58" y="7"/>
                  <a:pt x="60" y="6"/>
                  <a:pt x="62" y="6"/>
                </a:cubicBezTo>
                <a:cubicBezTo>
                  <a:pt x="64" y="6"/>
                  <a:pt x="65" y="7"/>
                  <a:pt x="67" y="8"/>
                </a:cubicBezTo>
                <a:cubicBezTo>
                  <a:pt x="68" y="9"/>
                  <a:pt x="69" y="11"/>
                  <a:pt x="69" y="13"/>
                </a:cubicBezTo>
                <a:cubicBezTo>
                  <a:pt x="69" y="14"/>
                  <a:pt x="68" y="16"/>
                  <a:pt x="67" y="17"/>
                </a:cubicBezTo>
                <a:cubicBezTo>
                  <a:pt x="65" y="18"/>
                  <a:pt x="64" y="19"/>
                  <a:pt x="62" y="19"/>
                </a:cubicBezTo>
                <a:cubicBezTo>
                  <a:pt x="62" y="19"/>
                  <a:pt x="62" y="19"/>
                  <a:pt x="62" y="19"/>
                </a:cubicBezTo>
                <a:cubicBezTo>
                  <a:pt x="60" y="19"/>
                  <a:pt x="58" y="18"/>
                  <a:pt x="57" y="17"/>
                </a:cubicBezTo>
                <a:cubicBezTo>
                  <a:pt x="56" y="16"/>
                  <a:pt x="55" y="14"/>
                  <a:pt x="55" y="13"/>
                </a:cubicBezTo>
                <a:cubicBezTo>
                  <a:pt x="55" y="11"/>
                  <a:pt x="56" y="9"/>
                  <a:pt x="57" y="8"/>
                </a:cubicBezTo>
                <a:close/>
                <a:moveTo>
                  <a:pt x="109" y="103"/>
                </a:moveTo>
                <a:cubicBezTo>
                  <a:pt x="109" y="103"/>
                  <a:pt x="109" y="103"/>
                  <a:pt x="109" y="103"/>
                </a:cubicBezTo>
                <a:cubicBezTo>
                  <a:pt x="14" y="103"/>
                  <a:pt x="14" y="103"/>
                  <a:pt x="14" y="103"/>
                </a:cubicBezTo>
                <a:cubicBezTo>
                  <a:pt x="14" y="29"/>
                  <a:pt x="14" y="29"/>
                  <a:pt x="14" y="29"/>
                </a:cubicBezTo>
                <a:cubicBezTo>
                  <a:pt x="109" y="29"/>
                  <a:pt x="109" y="29"/>
                  <a:pt x="109" y="29"/>
                </a:cubicBezTo>
                <a:cubicBezTo>
                  <a:pt x="109" y="103"/>
                  <a:pt x="109" y="103"/>
                  <a:pt x="109" y="103"/>
                </a:cubicBezTo>
                <a:close/>
                <a:moveTo>
                  <a:pt x="58" y="90"/>
                </a:moveTo>
                <a:cubicBezTo>
                  <a:pt x="58" y="90"/>
                  <a:pt x="58" y="90"/>
                  <a:pt x="58" y="90"/>
                </a:cubicBezTo>
                <a:cubicBezTo>
                  <a:pt x="62" y="90"/>
                  <a:pt x="66" y="89"/>
                  <a:pt x="69" y="87"/>
                </a:cubicBezTo>
                <a:cubicBezTo>
                  <a:pt x="69" y="87"/>
                  <a:pt x="69" y="87"/>
                  <a:pt x="69" y="87"/>
                </a:cubicBezTo>
                <a:cubicBezTo>
                  <a:pt x="72" y="85"/>
                  <a:pt x="75" y="82"/>
                  <a:pt x="77" y="79"/>
                </a:cubicBezTo>
                <a:cubicBezTo>
                  <a:pt x="77" y="79"/>
                  <a:pt x="77" y="79"/>
                  <a:pt x="77" y="79"/>
                </a:cubicBezTo>
                <a:cubicBezTo>
                  <a:pt x="78" y="77"/>
                  <a:pt x="77" y="75"/>
                  <a:pt x="76" y="75"/>
                </a:cubicBezTo>
                <a:cubicBezTo>
                  <a:pt x="61" y="66"/>
                  <a:pt x="61" y="66"/>
                  <a:pt x="61" y="66"/>
                </a:cubicBezTo>
                <a:cubicBezTo>
                  <a:pt x="61" y="49"/>
                  <a:pt x="61" y="49"/>
                  <a:pt x="61" y="49"/>
                </a:cubicBezTo>
                <a:cubicBezTo>
                  <a:pt x="61" y="47"/>
                  <a:pt x="60" y="46"/>
                  <a:pt x="58" y="46"/>
                </a:cubicBezTo>
                <a:cubicBezTo>
                  <a:pt x="52" y="46"/>
                  <a:pt x="46" y="48"/>
                  <a:pt x="43" y="52"/>
                </a:cubicBezTo>
                <a:cubicBezTo>
                  <a:pt x="39" y="56"/>
                  <a:pt x="36" y="62"/>
                  <a:pt x="36" y="68"/>
                </a:cubicBezTo>
                <a:cubicBezTo>
                  <a:pt x="36" y="74"/>
                  <a:pt x="39" y="79"/>
                  <a:pt x="43" y="83"/>
                </a:cubicBezTo>
                <a:cubicBezTo>
                  <a:pt x="46" y="87"/>
                  <a:pt x="52" y="90"/>
                  <a:pt x="58" y="90"/>
                </a:cubicBezTo>
                <a:close/>
                <a:moveTo>
                  <a:pt x="47" y="56"/>
                </a:moveTo>
                <a:cubicBezTo>
                  <a:pt x="47" y="56"/>
                  <a:pt x="47" y="56"/>
                  <a:pt x="47" y="56"/>
                </a:cubicBezTo>
                <a:cubicBezTo>
                  <a:pt x="49" y="54"/>
                  <a:pt x="52" y="52"/>
                  <a:pt x="55" y="52"/>
                </a:cubicBezTo>
                <a:cubicBezTo>
                  <a:pt x="55" y="68"/>
                  <a:pt x="55" y="68"/>
                  <a:pt x="55" y="68"/>
                </a:cubicBezTo>
                <a:cubicBezTo>
                  <a:pt x="55" y="69"/>
                  <a:pt x="56" y="70"/>
                  <a:pt x="57" y="70"/>
                </a:cubicBezTo>
                <a:cubicBezTo>
                  <a:pt x="70" y="78"/>
                  <a:pt x="70" y="78"/>
                  <a:pt x="70" y="78"/>
                </a:cubicBezTo>
                <a:cubicBezTo>
                  <a:pt x="69" y="80"/>
                  <a:pt x="68" y="81"/>
                  <a:pt x="66" y="82"/>
                </a:cubicBezTo>
                <a:cubicBezTo>
                  <a:pt x="66" y="82"/>
                  <a:pt x="66" y="82"/>
                  <a:pt x="66" y="82"/>
                </a:cubicBezTo>
                <a:cubicBezTo>
                  <a:pt x="64" y="83"/>
                  <a:pt x="61" y="84"/>
                  <a:pt x="58" y="84"/>
                </a:cubicBezTo>
                <a:cubicBezTo>
                  <a:pt x="54" y="84"/>
                  <a:pt x="50" y="82"/>
                  <a:pt x="47" y="79"/>
                </a:cubicBezTo>
                <a:cubicBezTo>
                  <a:pt x="44" y="76"/>
                  <a:pt x="42" y="72"/>
                  <a:pt x="42" y="68"/>
                </a:cubicBezTo>
                <a:cubicBezTo>
                  <a:pt x="42" y="63"/>
                  <a:pt x="44" y="59"/>
                  <a:pt x="47" y="56"/>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3" name="Freeform 23"/>
          <p:cNvSpPr>
            <a:spLocks noEditPoints="1"/>
          </p:cNvSpPr>
          <p:nvPr/>
        </p:nvSpPr>
        <p:spPr bwMode="auto">
          <a:xfrm>
            <a:off x="2889666" y="2637626"/>
            <a:ext cx="239652" cy="239724"/>
          </a:xfrm>
          <a:custGeom>
            <a:avLst/>
            <a:gdLst>
              <a:gd name="T0" fmla="*/ 100 w 121"/>
              <a:gd name="T1" fmla="*/ 1 h 121"/>
              <a:gd name="T2" fmla="*/ 105 w 121"/>
              <a:gd name="T3" fmla="*/ 2 h 121"/>
              <a:gd name="T4" fmla="*/ 108 w 121"/>
              <a:gd name="T5" fmla="*/ 13 h 121"/>
              <a:gd name="T6" fmla="*/ 119 w 121"/>
              <a:gd name="T7" fmla="*/ 16 h 121"/>
              <a:gd name="T8" fmla="*/ 120 w 121"/>
              <a:gd name="T9" fmla="*/ 17 h 121"/>
              <a:gd name="T10" fmla="*/ 105 w 121"/>
              <a:gd name="T11" fmla="*/ 36 h 121"/>
              <a:gd name="T12" fmla="*/ 93 w 121"/>
              <a:gd name="T13" fmla="*/ 35 h 121"/>
              <a:gd name="T14" fmla="*/ 96 w 121"/>
              <a:gd name="T15" fmla="*/ 62 h 121"/>
              <a:gd name="T16" fmla="*/ 85 w 121"/>
              <a:gd name="T17" fmla="*/ 88 h 121"/>
              <a:gd name="T18" fmla="*/ 33 w 121"/>
              <a:gd name="T19" fmla="*/ 88 h 121"/>
              <a:gd name="T20" fmla="*/ 33 w 121"/>
              <a:gd name="T21" fmla="*/ 35 h 121"/>
              <a:gd name="T22" fmla="*/ 82 w 121"/>
              <a:gd name="T23" fmla="*/ 32 h 121"/>
              <a:gd name="T24" fmla="*/ 84 w 121"/>
              <a:gd name="T25" fmla="*/ 19 h 121"/>
              <a:gd name="T26" fmla="*/ 107 w 121"/>
              <a:gd name="T27" fmla="*/ 47 h 121"/>
              <a:gd name="T28" fmla="*/ 109 w 121"/>
              <a:gd name="T29" fmla="*/ 54 h 121"/>
              <a:gd name="T30" fmla="*/ 95 w 121"/>
              <a:gd name="T31" fmla="*/ 97 h 121"/>
              <a:gd name="T32" fmla="*/ 24 w 121"/>
              <a:gd name="T33" fmla="*/ 97 h 121"/>
              <a:gd name="T34" fmla="*/ 24 w 121"/>
              <a:gd name="T35" fmla="*/ 26 h 121"/>
              <a:gd name="T36" fmla="*/ 67 w 121"/>
              <a:gd name="T37" fmla="*/ 12 h 121"/>
              <a:gd name="T38" fmla="*/ 80 w 121"/>
              <a:gd name="T39" fmla="*/ 10 h 121"/>
              <a:gd name="T40" fmla="*/ 68 w 121"/>
              <a:gd name="T41" fmla="*/ 3 h 121"/>
              <a:gd name="T42" fmla="*/ 17 w 121"/>
              <a:gd name="T43" fmla="*/ 19 h 121"/>
              <a:gd name="T44" fmla="*/ 17 w 121"/>
              <a:gd name="T45" fmla="*/ 104 h 121"/>
              <a:gd name="T46" fmla="*/ 102 w 121"/>
              <a:gd name="T47" fmla="*/ 104 h 121"/>
              <a:gd name="T48" fmla="*/ 118 w 121"/>
              <a:gd name="T49" fmla="*/ 53 h 121"/>
              <a:gd name="T50" fmla="*/ 111 w 121"/>
              <a:gd name="T51" fmla="*/ 41 h 121"/>
              <a:gd name="T52" fmla="*/ 59 w 121"/>
              <a:gd name="T53" fmla="*/ 45 h 121"/>
              <a:gd name="T54" fmla="*/ 68 w 121"/>
              <a:gd name="T55" fmla="*/ 47 h 121"/>
              <a:gd name="T56" fmla="*/ 59 w 121"/>
              <a:gd name="T57" fmla="*/ 30 h 121"/>
              <a:gd name="T58" fmla="*/ 37 w 121"/>
              <a:gd name="T59" fmla="*/ 39 h 121"/>
              <a:gd name="T60" fmla="*/ 28 w 121"/>
              <a:gd name="T61" fmla="*/ 62 h 121"/>
              <a:gd name="T62" fmla="*/ 59 w 121"/>
              <a:gd name="T63" fmla="*/ 93 h 121"/>
              <a:gd name="T64" fmla="*/ 82 w 121"/>
              <a:gd name="T65" fmla="*/ 84 h 121"/>
              <a:gd name="T66" fmla="*/ 85 w 121"/>
              <a:gd name="T67" fmla="*/ 43 h 121"/>
              <a:gd name="T68" fmla="*/ 76 w 121"/>
              <a:gd name="T69" fmla="*/ 62 h 121"/>
              <a:gd name="T70" fmla="*/ 71 w 121"/>
              <a:gd name="T71" fmla="*/ 74 h 121"/>
              <a:gd name="T72" fmla="*/ 47 w 121"/>
              <a:gd name="T73" fmla="*/ 74 h 121"/>
              <a:gd name="T74" fmla="*/ 47 w 121"/>
              <a:gd name="T75" fmla="*/ 50 h 121"/>
              <a:gd name="T76" fmla="*/ 59 w 121"/>
              <a:gd name="T77" fmla="*/ 45 h 121"/>
              <a:gd name="T78" fmla="*/ 63 w 121"/>
              <a:gd name="T79" fmla="*/ 51 h 121"/>
              <a:gd name="T80" fmla="*/ 51 w 121"/>
              <a:gd name="T81" fmla="*/ 54 h 121"/>
              <a:gd name="T82" fmla="*/ 51 w 121"/>
              <a:gd name="T83" fmla="*/ 70 h 121"/>
              <a:gd name="T84" fmla="*/ 67 w 121"/>
              <a:gd name="T85" fmla="*/ 70 h 121"/>
              <a:gd name="T86" fmla="*/ 71 w 121"/>
              <a:gd name="T87" fmla="*/ 62 h 121"/>
              <a:gd name="T88" fmla="*/ 63 w 121"/>
              <a:gd name="T89" fmla="*/ 65 h 121"/>
              <a:gd name="T90" fmla="*/ 56 w 121"/>
              <a:gd name="T91" fmla="*/ 58 h 121"/>
              <a:gd name="T92" fmla="*/ 101 w 121"/>
              <a:gd name="T93" fmla="*/ 8 h 121"/>
              <a:gd name="T94" fmla="*/ 90 w 121"/>
              <a:gd name="T95" fmla="*/ 19 h 121"/>
              <a:gd name="T96" fmla="*/ 103 w 121"/>
              <a:gd name="T97" fmla="*/ 14 h 121"/>
              <a:gd name="T98" fmla="*/ 107 w 121"/>
              <a:gd name="T99" fmla="*/ 18 h 121"/>
              <a:gd name="T100" fmla="*/ 96 w 121"/>
              <a:gd name="T101" fmla="*/ 29 h 121"/>
              <a:gd name="T102" fmla="*/ 113 w 121"/>
              <a:gd name="T103" fmla="*/ 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1" h="121">
                <a:moveTo>
                  <a:pt x="85" y="16"/>
                </a:moveTo>
                <a:cubicBezTo>
                  <a:pt x="100" y="1"/>
                  <a:pt x="100" y="1"/>
                  <a:pt x="100" y="1"/>
                </a:cubicBezTo>
                <a:cubicBezTo>
                  <a:pt x="101" y="0"/>
                  <a:pt x="103" y="0"/>
                  <a:pt x="104" y="1"/>
                </a:cubicBezTo>
                <a:cubicBezTo>
                  <a:pt x="105" y="1"/>
                  <a:pt x="105" y="2"/>
                  <a:pt x="105" y="2"/>
                </a:cubicBezTo>
                <a:cubicBezTo>
                  <a:pt x="105" y="2"/>
                  <a:pt x="105" y="2"/>
                  <a:pt x="105" y="2"/>
                </a:cubicBezTo>
                <a:cubicBezTo>
                  <a:pt x="108" y="13"/>
                  <a:pt x="108" y="13"/>
                  <a:pt x="108" y="13"/>
                </a:cubicBezTo>
                <a:cubicBezTo>
                  <a:pt x="119" y="16"/>
                  <a:pt x="119" y="16"/>
                  <a:pt x="119" y="16"/>
                </a:cubicBezTo>
                <a:cubicBezTo>
                  <a:pt x="119" y="16"/>
                  <a:pt x="119" y="16"/>
                  <a:pt x="119" y="16"/>
                </a:cubicBezTo>
                <a:cubicBezTo>
                  <a:pt x="119" y="16"/>
                  <a:pt x="119" y="16"/>
                  <a:pt x="119" y="16"/>
                </a:cubicBezTo>
                <a:cubicBezTo>
                  <a:pt x="119" y="16"/>
                  <a:pt x="120" y="16"/>
                  <a:pt x="120" y="17"/>
                </a:cubicBezTo>
                <a:cubicBezTo>
                  <a:pt x="121" y="18"/>
                  <a:pt x="121" y="19"/>
                  <a:pt x="120" y="21"/>
                </a:cubicBezTo>
                <a:cubicBezTo>
                  <a:pt x="105" y="36"/>
                  <a:pt x="105" y="36"/>
                  <a:pt x="105" y="36"/>
                </a:cubicBezTo>
                <a:cubicBezTo>
                  <a:pt x="104" y="37"/>
                  <a:pt x="103" y="37"/>
                  <a:pt x="102" y="37"/>
                </a:cubicBezTo>
                <a:cubicBezTo>
                  <a:pt x="93" y="35"/>
                  <a:pt x="93" y="35"/>
                  <a:pt x="93" y="35"/>
                </a:cubicBezTo>
                <a:cubicBezTo>
                  <a:pt x="89" y="39"/>
                  <a:pt x="89" y="39"/>
                  <a:pt x="89" y="39"/>
                </a:cubicBezTo>
                <a:cubicBezTo>
                  <a:pt x="94" y="45"/>
                  <a:pt x="96" y="53"/>
                  <a:pt x="96" y="62"/>
                </a:cubicBezTo>
                <a:cubicBezTo>
                  <a:pt x="96" y="72"/>
                  <a:pt x="92" y="81"/>
                  <a:pt x="86" y="88"/>
                </a:cubicBezTo>
                <a:cubicBezTo>
                  <a:pt x="85" y="88"/>
                  <a:pt x="85" y="88"/>
                  <a:pt x="85" y="88"/>
                </a:cubicBezTo>
                <a:cubicBezTo>
                  <a:pt x="79" y="95"/>
                  <a:pt x="70" y="99"/>
                  <a:pt x="59" y="99"/>
                </a:cubicBezTo>
                <a:cubicBezTo>
                  <a:pt x="49" y="99"/>
                  <a:pt x="40" y="94"/>
                  <a:pt x="33" y="88"/>
                </a:cubicBezTo>
                <a:cubicBezTo>
                  <a:pt x="27" y="81"/>
                  <a:pt x="22" y="72"/>
                  <a:pt x="22" y="62"/>
                </a:cubicBezTo>
                <a:cubicBezTo>
                  <a:pt x="22" y="51"/>
                  <a:pt x="27" y="42"/>
                  <a:pt x="33" y="35"/>
                </a:cubicBezTo>
                <a:cubicBezTo>
                  <a:pt x="40" y="29"/>
                  <a:pt x="49" y="25"/>
                  <a:pt x="59" y="25"/>
                </a:cubicBezTo>
                <a:cubicBezTo>
                  <a:pt x="68" y="25"/>
                  <a:pt x="76" y="27"/>
                  <a:pt x="82" y="32"/>
                </a:cubicBezTo>
                <a:cubicBezTo>
                  <a:pt x="86" y="28"/>
                  <a:pt x="86" y="28"/>
                  <a:pt x="86" y="28"/>
                </a:cubicBezTo>
                <a:cubicBezTo>
                  <a:pt x="84" y="19"/>
                  <a:pt x="84" y="19"/>
                  <a:pt x="84" y="19"/>
                </a:cubicBezTo>
                <a:cubicBezTo>
                  <a:pt x="84" y="18"/>
                  <a:pt x="84" y="17"/>
                  <a:pt x="85" y="16"/>
                </a:cubicBezTo>
                <a:close/>
                <a:moveTo>
                  <a:pt x="107" y="47"/>
                </a:moveTo>
                <a:cubicBezTo>
                  <a:pt x="107" y="47"/>
                  <a:pt x="107" y="47"/>
                  <a:pt x="107" y="47"/>
                </a:cubicBezTo>
                <a:cubicBezTo>
                  <a:pt x="108" y="49"/>
                  <a:pt x="109" y="52"/>
                  <a:pt x="109" y="54"/>
                </a:cubicBezTo>
                <a:cubicBezTo>
                  <a:pt x="109" y="57"/>
                  <a:pt x="110" y="59"/>
                  <a:pt x="110" y="62"/>
                </a:cubicBezTo>
                <a:cubicBezTo>
                  <a:pt x="110" y="75"/>
                  <a:pt x="104" y="88"/>
                  <a:pt x="95" y="97"/>
                </a:cubicBezTo>
                <a:cubicBezTo>
                  <a:pt x="86" y="106"/>
                  <a:pt x="73" y="112"/>
                  <a:pt x="59" y="112"/>
                </a:cubicBezTo>
                <a:cubicBezTo>
                  <a:pt x="46" y="112"/>
                  <a:pt x="33" y="106"/>
                  <a:pt x="24" y="97"/>
                </a:cubicBezTo>
                <a:cubicBezTo>
                  <a:pt x="15" y="88"/>
                  <a:pt x="9" y="75"/>
                  <a:pt x="9" y="62"/>
                </a:cubicBezTo>
                <a:cubicBezTo>
                  <a:pt x="9" y="48"/>
                  <a:pt x="15" y="35"/>
                  <a:pt x="24" y="26"/>
                </a:cubicBezTo>
                <a:cubicBezTo>
                  <a:pt x="33" y="17"/>
                  <a:pt x="46" y="11"/>
                  <a:pt x="59" y="11"/>
                </a:cubicBezTo>
                <a:cubicBezTo>
                  <a:pt x="62" y="11"/>
                  <a:pt x="64" y="12"/>
                  <a:pt x="67" y="12"/>
                </a:cubicBezTo>
                <a:cubicBezTo>
                  <a:pt x="69" y="12"/>
                  <a:pt x="72" y="13"/>
                  <a:pt x="74" y="14"/>
                </a:cubicBezTo>
                <a:cubicBezTo>
                  <a:pt x="76" y="14"/>
                  <a:pt x="79" y="13"/>
                  <a:pt x="80" y="10"/>
                </a:cubicBezTo>
                <a:cubicBezTo>
                  <a:pt x="81" y="8"/>
                  <a:pt x="79" y="5"/>
                  <a:pt x="77" y="5"/>
                </a:cubicBezTo>
                <a:cubicBezTo>
                  <a:pt x="74" y="4"/>
                  <a:pt x="71" y="3"/>
                  <a:pt x="68" y="3"/>
                </a:cubicBezTo>
                <a:cubicBezTo>
                  <a:pt x="65" y="2"/>
                  <a:pt x="62" y="2"/>
                  <a:pt x="59" y="2"/>
                </a:cubicBezTo>
                <a:cubicBezTo>
                  <a:pt x="43" y="2"/>
                  <a:pt x="28" y="9"/>
                  <a:pt x="17" y="19"/>
                </a:cubicBezTo>
                <a:cubicBezTo>
                  <a:pt x="6" y="30"/>
                  <a:pt x="0" y="45"/>
                  <a:pt x="0" y="62"/>
                </a:cubicBezTo>
                <a:cubicBezTo>
                  <a:pt x="0" y="78"/>
                  <a:pt x="6" y="93"/>
                  <a:pt x="17" y="104"/>
                </a:cubicBezTo>
                <a:cubicBezTo>
                  <a:pt x="28" y="115"/>
                  <a:pt x="43" y="121"/>
                  <a:pt x="59" y="121"/>
                </a:cubicBezTo>
                <a:cubicBezTo>
                  <a:pt x="76" y="121"/>
                  <a:pt x="91" y="115"/>
                  <a:pt x="102" y="104"/>
                </a:cubicBezTo>
                <a:cubicBezTo>
                  <a:pt x="112" y="93"/>
                  <a:pt x="119" y="78"/>
                  <a:pt x="119" y="62"/>
                </a:cubicBezTo>
                <a:cubicBezTo>
                  <a:pt x="119" y="59"/>
                  <a:pt x="119" y="56"/>
                  <a:pt x="118" y="53"/>
                </a:cubicBezTo>
                <a:cubicBezTo>
                  <a:pt x="118" y="50"/>
                  <a:pt x="117" y="47"/>
                  <a:pt x="116" y="44"/>
                </a:cubicBezTo>
                <a:cubicBezTo>
                  <a:pt x="116" y="42"/>
                  <a:pt x="113" y="40"/>
                  <a:pt x="111" y="41"/>
                </a:cubicBezTo>
                <a:cubicBezTo>
                  <a:pt x="108" y="42"/>
                  <a:pt x="107" y="44"/>
                  <a:pt x="107" y="47"/>
                </a:cubicBezTo>
                <a:close/>
                <a:moveTo>
                  <a:pt x="59" y="45"/>
                </a:moveTo>
                <a:cubicBezTo>
                  <a:pt x="59" y="45"/>
                  <a:pt x="59" y="45"/>
                  <a:pt x="59" y="45"/>
                </a:cubicBezTo>
                <a:cubicBezTo>
                  <a:pt x="62" y="45"/>
                  <a:pt x="65" y="45"/>
                  <a:pt x="68" y="47"/>
                </a:cubicBezTo>
                <a:cubicBezTo>
                  <a:pt x="78" y="36"/>
                  <a:pt x="78" y="36"/>
                  <a:pt x="78" y="36"/>
                </a:cubicBezTo>
                <a:cubicBezTo>
                  <a:pt x="73" y="33"/>
                  <a:pt x="66" y="30"/>
                  <a:pt x="59" y="30"/>
                </a:cubicBezTo>
                <a:cubicBezTo>
                  <a:pt x="51" y="30"/>
                  <a:pt x="43" y="34"/>
                  <a:pt x="37" y="39"/>
                </a:cubicBezTo>
                <a:cubicBezTo>
                  <a:pt x="37" y="39"/>
                  <a:pt x="37" y="39"/>
                  <a:pt x="37" y="39"/>
                </a:cubicBezTo>
                <a:cubicBezTo>
                  <a:pt x="37" y="39"/>
                  <a:pt x="37" y="39"/>
                  <a:pt x="37" y="39"/>
                </a:cubicBezTo>
                <a:cubicBezTo>
                  <a:pt x="32" y="45"/>
                  <a:pt x="28" y="53"/>
                  <a:pt x="28" y="62"/>
                </a:cubicBezTo>
                <a:cubicBezTo>
                  <a:pt x="28" y="70"/>
                  <a:pt x="32" y="78"/>
                  <a:pt x="37" y="84"/>
                </a:cubicBezTo>
                <a:cubicBezTo>
                  <a:pt x="43" y="89"/>
                  <a:pt x="51" y="93"/>
                  <a:pt x="59" y="93"/>
                </a:cubicBezTo>
                <a:cubicBezTo>
                  <a:pt x="68" y="93"/>
                  <a:pt x="76" y="90"/>
                  <a:pt x="81" y="84"/>
                </a:cubicBezTo>
                <a:cubicBezTo>
                  <a:pt x="82" y="84"/>
                  <a:pt x="82" y="84"/>
                  <a:pt x="82" y="84"/>
                </a:cubicBezTo>
                <a:cubicBezTo>
                  <a:pt x="87" y="78"/>
                  <a:pt x="91" y="70"/>
                  <a:pt x="91" y="62"/>
                </a:cubicBezTo>
                <a:cubicBezTo>
                  <a:pt x="91" y="55"/>
                  <a:pt x="88" y="48"/>
                  <a:pt x="85" y="43"/>
                </a:cubicBezTo>
                <a:cubicBezTo>
                  <a:pt x="74" y="53"/>
                  <a:pt x="74" y="53"/>
                  <a:pt x="74" y="53"/>
                </a:cubicBezTo>
                <a:cubicBezTo>
                  <a:pt x="76" y="56"/>
                  <a:pt x="76" y="59"/>
                  <a:pt x="76" y="62"/>
                </a:cubicBezTo>
                <a:cubicBezTo>
                  <a:pt x="76" y="66"/>
                  <a:pt x="75" y="71"/>
                  <a:pt x="71" y="74"/>
                </a:cubicBezTo>
                <a:cubicBezTo>
                  <a:pt x="71" y="74"/>
                  <a:pt x="71" y="74"/>
                  <a:pt x="71" y="74"/>
                </a:cubicBezTo>
                <a:cubicBezTo>
                  <a:pt x="68" y="77"/>
                  <a:pt x="64" y="79"/>
                  <a:pt x="59" y="79"/>
                </a:cubicBezTo>
                <a:cubicBezTo>
                  <a:pt x="55" y="79"/>
                  <a:pt x="50" y="77"/>
                  <a:pt x="47" y="74"/>
                </a:cubicBezTo>
                <a:cubicBezTo>
                  <a:pt x="44" y="71"/>
                  <a:pt x="42" y="66"/>
                  <a:pt x="42" y="62"/>
                </a:cubicBezTo>
                <a:cubicBezTo>
                  <a:pt x="42" y="57"/>
                  <a:pt x="44" y="53"/>
                  <a:pt x="47" y="50"/>
                </a:cubicBezTo>
                <a:cubicBezTo>
                  <a:pt x="47" y="50"/>
                  <a:pt x="47" y="50"/>
                  <a:pt x="47" y="50"/>
                </a:cubicBezTo>
                <a:cubicBezTo>
                  <a:pt x="50" y="47"/>
                  <a:pt x="55" y="45"/>
                  <a:pt x="59" y="45"/>
                </a:cubicBezTo>
                <a:close/>
                <a:moveTo>
                  <a:pt x="63" y="51"/>
                </a:moveTo>
                <a:cubicBezTo>
                  <a:pt x="63" y="51"/>
                  <a:pt x="63" y="51"/>
                  <a:pt x="63" y="51"/>
                </a:cubicBezTo>
                <a:cubicBezTo>
                  <a:pt x="62" y="51"/>
                  <a:pt x="61" y="50"/>
                  <a:pt x="59" y="50"/>
                </a:cubicBezTo>
                <a:cubicBezTo>
                  <a:pt x="56" y="50"/>
                  <a:pt x="53" y="52"/>
                  <a:pt x="51" y="54"/>
                </a:cubicBezTo>
                <a:cubicBezTo>
                  <a:pt x="49" y="56"/>
                  <a:pt x="48" y="58"/>
                  <a:pt x="48" y="62"/>
                </a:cubicBezTo>
                <a:cubicBezTo>
                  <a:pt x="48" y="65"/>
                  <a:pt x="49" y="68"/>
                  <a:pt x="51" y="70"/>
                </a:cubicBezTo>
                <a:cubicBezTo>
                  <a:pt x="53" y="72"/>
                  <a:pt x="56" y="73"/>
                  <a:pt x="59" y="73"/>
                </a:cubicBezTo>
                <a:cubicBezTo>
                  <a:pt x="63" y="73"/>
                  <a:pt x="65" y="72"/>
                  <a:pt x="67" y="70"/>
                </a:cubicBezTo>
                <a:cubicBezTo>
                  <a:pt x="67" y="70"/>
                  <a:pt x="67" y="70"/>
                  <a:pt x="67" y="70"/>
                </a:cubicBezTo>
                <a:cubicBezTo>
                  <a:pt x="69" y="68"/>
                  <a:pt x="71" y="65"/>
                  <a:pt x="71" y="62"/>
                </a:cubicBezTo>
                <a:cubicBezTo>
                  <a:pt x="71" y="60"/>
                  <a:pt x="71" y="59"/>
                  <a:pt x="70" y="58"/>
                </a:cubicBezTo>
                <a:cubicBezTo>
                  <a:pt x="63" y="65"/>
                  <a:pt x="63" y="65"/>
                  <a:pt x="63" y="65"/>
                </a:cubicBezTo>
                <a:cubicBezTo>
                  <a:pt x="61" y="67"/>
                  <a:pt x="58" y="67"/>
                  <a:pt x="56" y="65"/>
                </a:cubicBezTo>
                <a:cubicBezTo>
                  <a:pt x="54" y="63"/>
                  <a:pt x="54" y="60"/>
                  <a:pt x="56" y="58"/>
                </a:cubicBezTo>
                <a:cubicBezTo>
                  <a:pt x="63" y="51"/>
                  <a:pt x="63" y="51"/>
                  <a:pt x="63" y="51"/>
                </a:cubicBezTo>
                <a:close/>
                <a:moveTo>
                  <a:pt x="101" y="8"/>
                </a:moveTo>
                <a:cubicBezTo>
                  <a:pt x="101" y="8"/>
                  <a:pt x="101" y="8"/>
                  <a:pt x="101" y="8"/>
                </a:cubicBezTo>
                <a:cubicBezTo>
                  <a:pt x="90" y="19"/>
                  <a:pt x="90" y="19"/>
                  <a:pt x="90" y="19"/>
                </a:cubicBezTo>
                <a:cubicBezTo>
                  <a:pt x="92" y="25"/>
                  <a:pt x="92" y="25"/>
                  <a:pt x="92" y="25"/>
                </a:cubicBezTo>
                <a:cubicBezTo>
                  <a:pt x="103" y="14"/>
                  <a:pt x="103" y="14"/>
                  <a:pt x="103" y="14"/>
                </a:cubicBezTo>
                <a:cubicBezTo>
                  <a:pt x="101" y="8"/>
                  <a:pt x="101" y="8"/>
                  <a:pt x="101" y="8"/>
                </a:cubicBezTo>
                <a:close/>
                <a:moveTo>
                  <a:pt x="107" y="18"/>
                </a:moveTo>
                <a:cubicBezTo>
                  <a:pt x="107" y="18"/>
                  <a:pt x="107" y="18"/>
                  <a:pt x="107" y="18"/>
                </a:cubicBezTo>
                <a:cubicBezTo>
                  <a:pt x="96" y="29"/>
                  <a:pt x="96" y="29"/>
                  <a:pt x="96" y="29"/>
                </a:cubicBezTo>
                <a:cubicBezTo>
                  <a:pt x="102" y="31"/>
                  <a:pt x="102" y="31"/>
                  <a:pt x="102" y="31"/>
                </a:cubicBezTo>
                <a:cubicBezTo>
                  <a:pt x="113" y="20"/>
                  <a:pt x="113" y="20"/>
                  <a:pt x="113" y="20"/>
                </a:cubicBezTo>
                <a:cubicBezTo>
                  <a:pt x="107" y="18"/>
                  <a:pt x="107" y="18"/>
                  <a:pt x="107" y="1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4" name="Freeform 24"/>
          <p:cNvSpPr>
            <a:spLocks noEditPoints="1"/>
          </p:cNvSpPr>
          <p:nvPr/>
        </p:nvSpPr>
        <p:spPr bwMode="auto">
          <a:xfrm>
            <a:off x="6049999" y="1869895"/>
            <a:ext cx="169018" cy="243089"/>
          </a:xfrm>
          <a:custGeom>
            <a:avLst/>
            <a:gdLst>
              <a:gd name="T0" fmla="*/ 3 w 85"/>
              <a:gd name="T1" fmla="*/ 84 h 122"/>
              <a:gd name="T2" fmla="*/ 17 w 85"/>
              <a:gd name="T3" fmla="*/ 81 h 122"/>
              <a:gd name="T4" fmla="*/ 27 w 85"/>
              <a:gd name="T5" fmla="*/ 51 h 122"/>
              <a:gd name="T6" fmla="*/ 27 w 85"/>
              <a:gd name="T7" fmla="*/ 51 h 122"/>
              <a:gd name="T8" fmla="*/ 27 w 85"/>
              <a:gd name="T9" fmla="*/ 21 h 122"/>
              <a:gd name="T10" fmla="*/ 38 w 85"/>
              <a:gd name="T11" fmla="*/ 15 h 122"/>
              <a:gd name="T12" fmla="*/ 43 w 85"/>
              <a:gd name="T13" fmla="*/ 0 h 122"/>
              <a:gd name="T14" fmla="*/ 48 w 85"/>
              <a:gd name="T15" fmla="*/ 15 h 122"/>
              <a:gd name="T16" fmla="*/ 65 w 85"/>
              <a:gd name="T17" fmla="*/ 36 h 122"/>
              <a:gd name="T18" fmla="*/ 58 w 85"/>
              <a:gd name="T19" fmla="*/ 52 h 122"/>
              <a:gd name="T20" fmla="*/ 69 w 85"/>
              <a:gd name="T21" fmla="*/ 81 h 122"/>
              <a:gd name="T22" fmla="*/ 83 w 85"/>
              <a:gd name="T23" fmla="*/ 84 h 122"/>
              <a:gd name="T24" fmla="*/ 72 w 85"/>
              <a:gd name="T25" fmla="*/ 86 h 122"/>
              <a:gd name="T26" fmla="*/ 81 w 85"/>
              <a:gd name="T27" fmla="*/ 111 h 122"/>
              <a:gd name="T28" fmla="*/ 85 w 85"/>
              <a:gd name="T29" fmla="*/ 117 h 122"/>
              <a:gd name="T30" fmla="*/ 79 w 85"/>
              <a:gd name="T31" fmla="*/ 120 h 122"/>
              <a:gd name="T32" fmla="*/ 76 w 85"/>
              <a:gd name="T33" fmla="*/ 113 h 122"/>
              <a:gd name="T34" fmla="*/ 61 w 85"/>
              <a:gd name="T35" fmla="*/ 86 h 122"/>
              <a:gd name="T36" fmla="*/ 48 w 85"/>
              <a:gd name="T37" fmla="*/ 90 h 122"/>
              <a:gd name="T38" fmla="*/ 38 w 85"/>
              <a:gd name="T39" fmla="*/ 90 h 122"/>
              <a:gd name="T40" fmla="*/ 24 w 85"/>
              <a:gd name="T41" fmla="*/ 86 h 122"/>
              <a:gd name="T42" fmla="*/ 9 w 85"/>
              <a:gd name="T43" fmla="*/ 113 h 122"/>
              <a:gd name="T44" fmla="*/ 6 w 85"/>
              <a:gd name="T45" fmla="*/ 120 h 122"/>
              <a:gd name="T46" fmla="*/ 1 w 85"/>
              <a:gd name="T47" fmla="*/ 117 h 122"/>
              <a:gd name="T48" fmla="*/ 4 w 85"/>
              <a:gd name="T49" fmla="*/ 111 h 122"/>
              <a:gd name="T50" fmla="*/ 14 w 85"/>
              <a:gd name="T51" fmla="*/ 86 h 122"/>
              <a:gd name="T52" fmla="*/ 38 w 85"/>
              <a:gd name="T53" fmla="*/ 81 h 122"/>
              <a:gd name="T54" fmla="*/ 38 w 85"/>
              <a:gd name="T55" fmla="*/ 77 h 122"/>
              <a:gd name="T56" fmla="*/ 48 w 85"/>
              <a:gd name="T57" fmla="*/ 77 h 122"/>
              <a:gd name="T58" fmla="*/ 58 w 85"/>
              <a:gd name="T59" fmla="*/ 81 h 122"/>
              <a:gd name="T60" fmla="*/ 38 w 85"/>
              <a:gd name="T61" fmla="*/ 57 h 122"/>
              <a:gd name="T62" fmla="*/ 38 w 85"/>
              <a:gd name="T63" fmla="*/ 81 h 122"/>
              <a:gd name="T64" fmla="*/ 52 w 85"/>
              <a:gd name="T65" fmla="*/ 27 h 122"/>
              <a:gd name="T66" fmla="*/ 34 w 85"/>
              <a:gd name="T67" fmla="*/ 27 h 122"/>
              <a:gd name="T68" fmla="*/ 34 w 85"/>
              <a:gd name="T69" fmla="*/ 45 h 122"/>
              <a:gd name="T70" fmla="*/ 48 w 85"/>
              <a:gd name="T71" fmla="*/ 47 h 122"/>
              <a:gd name="T72" fmla="*/ 52 w 85"/>
              <a:gd name="T73" fmla="*/ 45 h 122"/>
              <a:gd name="T74" fmla="*/ 52 w 85"/>
              <a:gd name="T75" fmla="*/ 27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5" h="122">
                <a:moveTo>
                  <a:pt x="6" y="86"/>
                </a:moveTo>
                <a:cubicBezTo>
                  <a:pt x="4" y="86"/>
                  <a:pt x="3" y="85"/>
                  <a:pt x="3" y="84"/>
                </a:cubicBezTo>
                <a:cubicBezTo>
                  <a:pt x="3" y="82"/>
                  <a:pt x="4" y="81"/>
                  <a:pt x="6" y="81"/>
                </a:cubicBezTo>
                <a:cubicBezTo>
                  <a:pt x="17" y="81"/>
                  <a:pt x="17" y="81"/>
                  <a:pt x="17" y="81"/>
                </a:cubicBezTo>
                <a:cubicBezTo>
                  <a:pt x="30" y="54"/>
                  <a:pt x="30" y="54"/>
                  <a:pt x="30" y="54"/>
                </a:cubicBezTo>
                <a:cubicBezTo>
                  <a:pt x="29" y="53"/>
                  <a:pt x="28" y="52"/>
                  <a:pt x="27" y="51"/>
                </a:cubicBezTo>
                <a:cubicBezTo>
                  <a:pt x="27" y="51"/>
                  <a:pt x="27" y="51"/>
                  <a:pt x="27" y="51"/>
                </a:cubicBezTo>
                <a:cubicBezTo>
                  <a:pt x="27" y="51"/>
                  <a:pt x="27" y="51"/>
                  <a:pt x="27" y="51"/>
                </a:cubicBezTo>
                <a:cubicBezTo>
                  <a:pt x="23" y="47"/>
                  <a:pt x="21" y="42"/>
                  <a:pt x="21" y="36"/>
                </a:cubicBezTo>
                <a:cubicBezTo>
                  <a:pt x="21" y="30"/>
                  <a:pt x="23" y="25"/>
                  <a:pt x="27" y="21"/>
                </a:cubicBezTo>
                <a:cubicBezTo>
                  <a:pt x="28" y="20"/>
                  <a:pt x="28" y="20"/>
                  <a:pt x="28" y="20"/>
                </a:cubicBezTo>
                <a:cubicBezTo>
                  <a:pt x="30" y="18"/>
                  <a:pt x="34" y="16"/>
                  <a:pt x="38" y="15"/>
                </a:cubicBezTo>
                <a:cubicBezTo>
                  <a:pt x="38" y="5"/>
                  <a:pt x="38" y="5"/>
                  <a:pt x="38" y="5"/>
                </a:cubicBezTo>
                <a:cubicBezTo>
                  <a:pt x="38" y="2"/>
                  <a:pt x="40" y="0"/>
                  <a:pt x="43" y="0"/>
                </a:cubicBezTo>
                <a:cubicBezTo>
                  <a:pt x="45" y="0"/>
                  <a:pt x="48" y="2"/>
                  <a:pt x="48" y="5"/>
                </a:cubicBezTo>
                <a:cubicBezTo>
                  <a:pt x="48" y="15"/>
                  <a:pt x="48" y="15"/>
                  <a:pt x="48" y="15"/>
                </a:cubicBezTo>
                <a:cubicBezTo>
                  <a:pt x="52" y="16"/>
                  <a:pt x="55" y="18"/>
                  <a:pt x="58" y="21"/>
                </a:cubicBezTo>
                <a:cubicBezTo>
                  <a:pt x="62" y="25"/>
                  <a:pt x="65" y="30"/>
                  <a:pt x="65" y="36"/>
                </a:cubicBezTo>
                <a:cubicBezTo>
                  <a:pt x="65" y="42"/>
                  <a:pt x="62" y="47"/>
                  <a:pt x="58" y="51"/>
                </a:cubicBezTo>
                <a:cubicBezTo>
                  <a:pt x="58" y="52"/>
                  <a:pt x="58" y="52"/>
                  <a:pt x="58" y="52"/>
                </a:cubicBezTo>
                <a:cubicBezTo>
                  <a:pt x="57" y="52"/>
                  <a:pt x="57" y="53"/>
                  <a:pt x="56" y="54"/>
                </a:cubicBezTo>
                <a:cubicBezTo>
                  <a:pt x="69" y="81"/>
                  <a:pt x="69" y="81"/>
                  <a:pt x="69" y="81"/>
                </a:cubicBezTo>
                <a:cubicBezTo>
                  <a:pt x="80" y="81"/>
                  <a:pt x="80" y="81"/>
                  <a:pt x="80" y="81"/>
                </a:cubicBezTo>
                <a:cubicBezTo>
                  <a:pt x="81" y="81"/>
                  <a:pt x="83" y="82"/>
                  <a:pt x="83" y="84"/>
                </a:cubicBezTo>
                <a:cubicBezTo>
                  <a:pt x="83" y="85"/>
                  <a:pt x="81" y="86"/>
                  <a:pt x="80" y="86"/>
                </a:cubicBezTo>
                <a:cubicBezTo>
                  <a:pt x="72" y="86"/>
                  <a:pt x="72" y="86"/>
                  <a:pt x="72" y="86"/>
                </a:cubicBezTo>
                <a:cubicBezTo>
                  <a:pt x="81" y="107"/>
                  <a:pt x="81" y="107"/>
                  <a:pt x="81" y="107"/>
                </a:cubicBezTo>
                <a:cubicBezTo>
                  <a:pt x="82" y="108"/>
                  <a:pt x="82" y="110"/>
                  <a:pt x="81" y="111"/>
                </a:cubicBezTo>
                <a:cubicBezTo>
                  <a:pt x="82" y="113"/>
                  <a:pt x="82" y="113"/>
                  <a:pt x="82" y="113"/>
                </a:cubicBezTo>
                <a:cubicBezTo>
                  <a:pt x="85" y="117"/>
                  <a:pt x="85" y="117"/>
                  <a:pt x="85" y="117"/>
                </a:cubicBezTo>
                <a:cubicBezTo>
                  <a:pt x="85" y="119"/>
                  <a:pt x="85" y="121"/>
                  <a:pt x="83" y="121"/>
                </a:cubicBezTo>
                <a:cubicBezTo>
                  <a:pt x="82" y="122"/>
                  <a:pt x="80" y="121"/>
                  <a:pt x="79" y="120"/>
                </a:cubicBezTo>
                <a:cubicBezTo>
                  <a:pt x="77" y="116"/>
                  <a:pt x="77" y="116"/>
                  <a:pt x="77" y="116"/>
                </a:cubicBezTo>
                <a:cubicBezTo>
                  <a:pt x="76" y="113"/>
                  <a:pt x="76" y="113"/>
                  <a:pt x="76" y="113"/>
                </a:cubicBezTo>
                <a:cubicBezTo>
                  <a:pt x="75" y="113"/>
                  <a:pt x="74" y="112"/>
                  <a:pt x="73" y="111"/>
                </a:cubicBezTo>
                <a:cubicBezTo>
                  <a:pt x="61" y="86"/>
                  <a:pt x="61" y="86"/>
                  <a:pt x="61" y="86"/>
                </a:cubicBezTo>
                <a:cubicBezTo>
                  <a:pt x="48" y="86"/>
                  <a:pt x="48" y="86"/>
                  <a:pt x="48" y="86"/>
                </a:cubicBezTo>
                <a:cubicBezTo>
                  <a:pt x="48" y="90"/>
                  <a:pt x="48" y="90"/>
                  <a:pt x="48" y="90"/>
                </a:cubicBezTo>
                <a:cubicBezTo>
                  <a:pt x="48" y="93"/>
                  <a:pt x="45" y="95"/>
                  <a:pt x="43" y="95"/>
                </a:cubicBezTo>
                <a:cubicBezTo>
                  <a:pt x="40" y="95"/>
                  <a:pt x="38" y="93"/>
                  <a:pt x="38" y="90"/>
                </a:cubicBezTo>
                <a:cubicBezTo>
                  <a:pt x="38" y="86"/>
                  <a:pt x="38" y="86"/>
                  <a:pt x="38" y="86"/>
                </a:cubicBezTo>
                <a:cubicBezTo>
                  <a:pt x="24" y="86"/>
                  <a:pt x="24" y="86"/>
                  <a:pt x="24" y="86"/>
                </a:cubicBezTo>
                <a:cubicBezTo>
                  <a:pt x="13" y="111"/>
                  <a:pt x="13" y="111"/>
                  <a:pt x="13" y="111"/>
                </a:cubicBezTo>
                <a:cubicBezTo>
                  <a:pt x="12" y="112"/>
                  <a:pt x="11" y="113"/>
                  <a:pt x="9" y="113"/>
                </a:cubicBezTo>
                <a:cubicBezTo>
                  <a:pt x="8" y="116"/>
                  <a:pt x="8" y="116"/>
                  <a:pt x="8" y="116"/>
                </a:cubicBezTo>
                <a:cubicBezTo>
                  <a:pt x="6" y="120"/>
                  <a:pt x="6" y="120"/>
                  <a:pt x="6" y="120"/>
                </a:cubicBezTo>
                <a:cubicBezTo>
                  <a:pt x="6" y="121"/>
                  <a:pt x="4" y="122"/>
                  <a:pt x="2" y="121"/>
                </a:cubicBezTo>
                <a:cubicBezTo>
                  <a:pt x="1" y="121"/>
                  <a:pt x="0" y="119"/>
                  <a:pt x="1" y="117"/>
                </a:cubicBezTo>
                <a:cubicBezTo>
                  <a:pt x="3" y="113"/>
                  <a:pt x="3" y="113"/>
                  <a:pt x="3" y="113"/>
                </a:cubicBezTo>
                <a:cubicBezTo>
                  <a:pt x="4" y="111"/>
                  <a:pt x="4" y="111"/>
                  <a:pt x="4" y="111"/>
                </a:cubicBezTo>
                <a:cubicBezTo>
                  <a:pt x="4" y="110"/>
                  <a:pt x="3" y="108"/>
                  <a:pt x="4" y="107"/>
                </a:cubicBezTo>
                <a:cubicBezTo>
                  <a:pt x="14" y="86"/>
                  <a:pt x="14" y="86"/>
                  <a:pt x="14" y="86"/>
                </a:cubicBezTo>
                <a:cubicBezTo>
                  <a:pt x="6" y="86"/>
                  <a:pt x="6" y="86"/>
                  <a:pt x="6" y="86"/>
                </a:cubicBezTo>
                <a:close/>
                <a:moveTo>
                  <a:pt x="38" y="81"/>
                </a:moveTo>
                <a:cubicBezTo>
                  <a:pt x="38" y="81"/>
                  <a:pt x="38" y="81"/>
                  <a:pt x="38" y="81"/>
                </a:cubicBezTo>
                <a:cubicBezTo>
                  <a:pt x="38" y="77"/>
                  <a:pt x="38" y="77"/>
                  <a:pt x="38" y="77"/>
                </a:cubicBezTo>
                <a:cubicBezTo>
                  <a:pt x="38" y="75"/>
                  <a:pt x="40" y="72"/>
                  <a:pt x="43" y="72"/>
                </a:cubicBezTo>
                <a:cubicBezTo>
                  <a:pt x="45" y="72"/>
                  <a:pt x="48" y="75"/>
                  <a:pt x="48" y="77"/>
                </a:cubicBezTo>
                <a:cubicBezTo>
                  <a:pt x="48" y="81"/>
                  <a:pt x="48" y="81"/>
                  <a:pt x="48" y="81"/>
                </a:cubicBezTo>
                <a:cubicBezTo>
                  <a:pt x="58" y="81"/>
                  <a:pt x="58" y="81"/>
                  <a:pt x="58" y="81"/>
                </a:cubicBezTo>
                <a:cubicBezTo>
                  <a:pt x="47" y="57"/>
                  <a:pt x="47" y="57"/>
                  <a:pt x="47" y="57"/>
                </a:cubicBezTo>
                <a:cubicBezTo>
                  <a:pt x="44" y="58"/>
                  <a:pt x="41" y="58"/>
                  <a:pt x="38" y="57"/>
                </a:cubicBezTo>
                <a:cubicBezTo>
                  <a:pt x="27" y="81"/>
                  <a:pt x="27" y="81"/>
                  <a:pt x="27" y="81"/>
                </a:cubicBezTo>
                <a:cubicBezTo>
                  <a:pt x="38" y="81"/>
                  <a:pt x="38" y="81"/>
                  <a:pt x="38" y="81"/>
                </a:cubicBezTo>
                <a:close/>
                <a:moveTo>
                  <a:pt x="52" y="27"/>
                </a:moveTo>
                <a:cubicBezTo>
                  <a:pt x="52" y="27"/>
                  <a:pt x="52" y="27"/>
                  <a:pt x="52" y="27"/>
                </a:cubicBezTo>
                <a:cubicBezTo>
                  <a:pt x="47" y="22"/>
                  <a:pt x="39" y="22"/>
                  <a:pt x="34" y="27"/>
                </a:cubicBezTo>
                <a:cubicBezTo>
                  <a:pt x="34" y="27"/>
                  <a:pt x="34" y="27"/>
                  <a:pt x="34" y="27"/>
                </a:cubicBezTo>
                <a:cubicBezTo>
                  <a:pt x="32" y="30"/>
                  <a:pt x="30" y="33"/>
                  <a:pt x="30" y="36"/>
                </a:cubicBezTo>
                <a:cubicBezTo>
                  <a:pt x="30" y="39"/>
                  <a:pt x="32" y="43"/>
                  <a:pt x="34" y="45"/>
                </a:cubicBezTo>
                <a:cubicBezTo>
                  <a:pt x="38" y="48"/>
                  <a:pt x="43" y="49"/>
                  <a:pt x="48" y="47"/>
                </a:cubicBezTo>
                <a:cubicBezTo>
                  <a:pt x="48" y="47"/>
                  <a:pt x="48" y="47"/>
                  <a:pt x="48" y="47"/>
                </a:cubicBezTo>
                <a:cubicBezTo>
                  <a:pt x="49" y="47"/>
                  <a:pt x="50" y="46"/>
                  <a:pt x="51" y="45"/>
                </a:cubicBezTo>
                <a:cubicBezTo>
                  <a:pt x="52" y="45"/>
                  <a:pt x="52" y="45"/>
                  <a:pt x="52" y="45"/>
                </a:cubicBezTo>
                <a:cubicBezTo>
                  <a:pt x="54" y="43"/>
                  <a:pt x="55" y="39"/>
                  <a:pt x="55" y="36"/>
                </a:cubicBezTo>
                <a:cubicBezTo>
                  <a:pt x="55" y="33"/>
                  <a:pt x="54" y="30"/>
                  <a:pt x="52" y="27"/>
                </a:cubicBezTo>
                <a:cubicBezTo>
                  <a:pt x="52" y="27"/>
                  <a:pt x="52" y="27"/>
                  <a:pt x="52" y="27"/>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5" name="Freeform 25"/>
          <p:cNvSpPr>
            <a:spLocks noEditPoints="1"/>
          </p:cNvSpPr>
          <p:nvPr/>
        </p:nvSpPr>
        <p:spPr bwMode="auto">
          <a:xfrm>
            <a:off x="6012160" y="2629785"/>
            <a:ext cx="244696" cy="258230"/>
          </a:xfrm>
          <a:custGeom>
            <a:avLst/>
            <a:gdLst>
              <a:gd name="T0" fmla="*/ 108 w 123"/>
              <a:gd name="T1" fmla="*/ 62 h 130"/>
              <a:gd name="T2" fmla="*/ 84 w 123"/>
              <a:gd name="T3" fmla="*/ 26 h 130"/>
              <a:gd name="T4" fmla="*/ 41 w 123"/>
              <a:gd name="T5" fmla="*/ 23 h 130"/>
              <a:gd name="T6" fmla="*/ 37 w 123"/>
              <a:gd name="T7" fmla="*/ 26 h 130"/>
              <a:gd name="T8" fmla="*/ 17 w 123"/>
              <a:gd name="T9" fmla="*/ 65 h 130"/>
              <a:gd name="T10" fmla="*/ 37 w 123"/>
              <a:gd name="T11" fmla="*/ 103 h 130"/>
              <a:gd name="T12" fmla="*/ 41 w 123"/>
              <a:gd name="T13" fmla="*/ 106 h 130"/>
              <a:gd name="T14" fmla="*/ 84 w 123"/>
              <a:gd name="T15" fmla="*/ 103 h 130"/>
              <a:gd name="T16" fmla="*/ 108 w 123"/>
              <a:gd name="T17" fmla="*/ 67 h 130"/>
              <a:gd name="T18" fmla="*/ 88 w 123"/>
              <a:gd name="T19" fmla="*/ 32 h 130"/>
              <a:gd name="T20" fmla="*/ 103 w 123"/>
              <a:gd name="T21" fmla="*/ 59 h 130"/>
              <a:gd name="T22" fmla="*/ 90 w 123"/>
              <a:gd name="T23" fmla="*/ 49 h 130"/>
              <a:gd name="T24" fmla="*/ 88 w 123"/>
              <a:gd name="T25" fmla="*/ 32 h 130"/>
              <a:gd name="T26" fmla="*/ 99 w 123"/>
              <a:gd name="T27" fmla="*/ 65 h 130"/>
              <a:gd name="T28" fmla="*/ 90 w 123"/>
              <a:gd name="T29" fmla="*/ 56 h 130"/>
              <a:gd name="T30" fmla="*/ 83 w 123"/>
              <a:gd name="T31" fmla="*/ 44 h 130"/>
              <a:gd name="T32" fmla="*/ 69 w 123"/>
              <a:gd name="T33" fmla="*/ 36 h 130"/>
              <a:gd name="T34" fmla="*/ 83 w 123"/>
              <a:gd name="T35" fmla="*/ 44 h 130"/>
              <a:gd name="T36" fmla="*/ 46 w 123"/>
              <a:gd name="T37" fmla="*/ 26 h 130"/>
              <a:gd name="T38" fmla="*/ 78 w 123"/>
              <a:gd name="T39" fmla="*/ 27 h 130"/>
              <a:gd name="T40" fmla="*/ 45 w 123"/>
              <a:gd name="T41" fmla="*/ 27 h 130"/>
              <a:gd name="T42" fmla="*/ 43 w 123"/>
              <a:gd name="T43" fmla="*/ 33 h 130"/>
              <a:gd name="T44" fmla="*/ 55 w 123"/>
              <a:gd name="T45" fmla="*/ 36 h 130"/>
              <a:gd name="T46" fmla="*/ 43 w 123"/>
              <a:gd name="T47" fmla="*/ 33 h 130"/>
              <a:gd name="T48" fmla="*/ 36 w 123"/>
              <a:gd name="T49" fmla="*/ 98 h 130"/>
              <a:gd name="T50" fmla="*/ 21 w 123"/>
              <a:gd name="T51" fmla="*/ 69 h 130"/>
              <a:gd name="T52" fmla="*/ 38 w 123"/>
              <a:gd name="T53" fmla="*/ 98 h 130"/>
              <a:gd name="T54" fmla="*/ 25 w 123"/>
              <a:gd name="T55" fmla="*/ 65 h 130"/>
              <a:gd name="T56" fmla="*/ 33 w 123"/>
              <a:gd name="T57" fmla="*/ 56 h 130"/>
              <a:gd name="T58" fmla="*/ 25 w 123"/>
              <a:gd name="T59" fmla="*/ 65 h 130"/>
              <a:gd name="T60" fmla="*/ 34 w 123"/>
              <a:gd name="T61" fmla="*/ 49 h 130"/>
              <a:gd name="T62" fmla="*/ 20 w 123"/>
              <a:gd name="T63" fmla="*/ 59 h 130"/>
              <a:gd name="T64" fmla="*/ 38 w 123"/>
              <a:gd name="T65" fmla="*/ 32 h 130"/>
              <a:gd name="T66" fmla="*/ 41 w 123"/>
              <a:gd name="T67" fmla="*/ 85 h 130"/>
              <a:gd name="T68" fmla="*/ 55 w 123"/>
              <a:gd name="T69" fmla="*/ 93 h 130"/>
              <a:gd name="T70" fmla="*/ 41 w 123"/>
              <a:gd name="T71" fmla="*/ 85 h 130"/>
              <a:gd name="T72" fmla="*/ 78 w 123"/>
              <a:gd name="T73" fmla="*/ 104 h 130"/>
              <a:gd name="T74" fmla="*/ 45 w 123"/>
              <a:gd name="T75" fmla="*/ 102 h 130"/>
              <a:gd name="T76" fmla="*/ 78 w 123"/>
              <a:gd name="T77" fmla="*/ 102 h 130"/>
              <a:gd name="T78" fmla="*/ 80 w 123"/>
              <a:gd name="T79" fmla="*/ 97 h 130"/>
              <a:gd name="T80" fmla="*/ 69 w 123"/>
              <a:gd name="T81" fmla="*/ 93 h 130"/>
              <a:gd name="T82" fmla="*/ 80 w 123"/>
              <a:gd name="T83" fmla="*/ 97 h 130"/>
              <a:gd name="T84" fmla="*/ 84 w 123"/>
              <a:gd name="T85" fmla="*/ 78 h 130"/>
              <a:gd name="T86" fmla="*/ 39 w 123"/>
              <a:gd name="T87" fmla="*/ 78 h 130"/>
              <a:gd name="T88" fmla="*/ 62 w 123"/>
              <a:gd name="T89" fmla="*/ 39 h 130"/>
              <a:gd name="T90" fmla="*/ 84 w 123"/>
              <a:gd name="T91" fmla="*/ 78 h 130"/>
              <a:gd name="T92" fmla="*/ 88 w 123"/>
              <a:gd name="T93" fmla="*/ 98 h 130"/>
              <a:gd name="T94" fmla="*/ 90 w 123"/>
              <a:gd name="T95" fmla="*/ 81 h 130"/>
              <a:gd name="T96" fmla="*/ 103 w 123"/>
              <a:gd name="T97" fmla="*/ 70 h 130"/>
              <a:gd name="T98" fmla="*/ 62 w 123"/>
              <a:gd name="T99" fmla="*/ 47 h 130"/>
              <a:gd name="T100" fmla="*/ 44 w 123"/>
              <a:gd name="T101" fmla="*/ 65 h 130"/>
              <a:gd name="T102" fmla="*/ 79 w 123"/>
              <a:gd name="T103" fmla="*/ 65 h 130"/>
              <a:gd name="T104" fmla="*/ 62 w 123"/>
              <a:gd name="T105" fmla="*/ 73 h 130"/>
              <a:gd name="T106" fmla="*/ 54 w 123"/>
              <a:gd name="T107" fmla="*/ 65 h 130"/>
              <a:gd name="T108" fmla="*/ 70 w 123"/>
              <a:gd name="T109"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 h="130">
                <a:moveTo>
                  <a:pt x="106" y="65"/>
                </a:moveTo>
                <a:cubicBezTo>
                  <a:pt x="107" y="64"/>
                  <a:pt x="107" y="63"/>
                  <a:pt x="108" y="62"/>
                </a:cubicBezTo>
                <a:cubicBezTo>
                  <a:pt x="123" y="41"/>
                  <a:pt x="113" y="23"/>
                  <a:pt x="87" y="26"/>
                </a:cubicBezTo>
                <a:cubicBezTo>
                  <a:pt x="86" y="26"/>
                  <a:pt x="85" y="26"/>
                  <a:pt x="84" y="26"/>
                </a:cubicBezTo>
                <a:cubicBezTo>
                  <a:pt x="84" y="25"/>
                  <a:pt x="83" y="24"/>
                  <a:pt x="83" y="23"/>
                </a:cubicBezTo>
                <a:cubicBezTo>
                  <a:pt x="72" y="0"/>
                  <a:pt x="52" y="0"/>
                  <a:pt x="41" y="23"/>
                </a:cubicBezTo>
                <a:cubicBezTo>
                  <a:pt x="40" y="24"/>
                  <a:pt x="40" y="25"/>
                  <a:pt x="40" y="26"/>
                </a:cubicBezTo>
                <a:cubicBezTo>
                  <a:pt x="39" y="26"/>
                  <a:pt x="37" y="26"/>
                  <a:pt x="37" y="26"/>
                </a:cubicBezTo>
                <a:cubicBezTo>
                  <a:pt x="10" y="23"/>
                  <a:pt x="0" y="40"/>
                  <a:pt x="16" y="62"/>
                </a:cubicBezTo>
                <a:cubicBezTo>
                  <a:pt x="16" y="63"/>
                  <a:pt x="17" y="64"/>
                  <a:pt x="17" y="65"/>
                </a:cubicBezTo>
                <a:cubicBezTo>
                  <a:pt x="17" y="66"/>
                  <a:pt x="16" y="66"/>
                  <a:pt x="16" y="67"/>
                </a:cubicBezTo>
                <a:cubicBezTo>
                  <a:pt x="1" y="88"/>
                  <a:pt x="11" y="106"/>
                  <a:pt x="37" y="103"/>
                </a:cubicBezTo>
                <a:cubicBezTo>
                  <a:pt x="37" y="103"/>
                  <a:pt x="39" y="103"/>
                  <a:pt x="40" y="103"/>
                </a:cubicBezTo>
                <a:cubicBezTo>
                  <a:pt x="40" y="104"/>
                  <a:pt x="40" y="105"/>
                  <a:pt x="41" y="106"/>
                </a:cubicBezTo>
                <a:cubicBezTo>
                  <a:pt x="52" y="130"/>
                  <a:pt x="72" y="130"/>
                  <a:pt x="83" y="106"/>
                </a:cubicBezTo>
                <a:cubicBezTo>
                  <a:pt x="83" y="105"/>
                  <a:pt x="84" y="104"/>
                  <a:pt x="84" y="103"/>
                </a:cubicBezTo>
                <a:cubicBezTo>
                  <a:pt x="85" y="103"/>
                  <a:pt x="86" y="103"/>
                  <a:pt x="87" y="103"/>
                </a:cubicBezTo>
                <a:cubicBezTo>
                  <a:pt x="113" y="106"/>
                  <a:pt x="123" y="88"/>
                  <a:pt x="108" y="67"/>
                </a:cubicBezTo>
                <a:cubicBezTo>
                  <a:pt x="107" y="66"/>
                  <a:pt x="107" y="66"/>
                  <a:pt x="106" y="65"/>
                </a:cubicBezTo>
                <a:close/>
                <a:moveTo>
                  <a:pt x="88" y="32"/>
                </a:moveTo>
                <a:cubicBezTo>
                  <a:pt x="88" y="32"/>
                  <a:pt x="88" y="32"/>
                  <a:pt x="88" y="32"/>
                </a:cubicBezTo>
                <a:cubicBezTo>
                  <a:pt x="109" y="29"/>
                  <a:pt x="116" y="41"/>
                  <a:pt x="103" y="59"/>
                </a:cubicBezTo>
                <a:cubicBezTo>
                  <a:pt x="102" y="60"/>
                  <a:pt x="102" y="60"/>
                  <a:pt x="102" y="60"/>
                </a:cubicBezTo>
                <a:cubicBezTo>
                  <a:pt x="99" y="56"/>
                  <a:pt x="95" y="52"/>
                  <a:pt x="90" y="49"/>
                </a:cubicBezTo>
                <a:cubicBezTo>
                  <a:pt x="89" y="43"/>
                  <a:pt x="88" y="37"/>
                  <a:pt x="86" y="32"/>
                </a:cubicBezTo>
                <a:cubicBezTo>
                  <a:pt x="88" y="32"/>
                  <a:pt x="88" y="32"/>
                  <a:pt x="88" y="32"/>
                </a:cubicBezTo>
                <a:close/>
                <a:moveTo>
                  <a:pt x="99" y="65"/>
                </a:moveTo>
                <a:cubicBezTo>
                  <a:pt x="99" y="65"/>
                  <a:pt x="99" y="65"/>
                  <a:pt x="99" y="65"/>
                </a:cubicBezTo>
                <a:cubicBezTo>
                  <a:pt x="96" y="67"/>
                  <a:pt x="93" y="70"/>
                  <a:pt x="90" y="73"/>
                </a:cubicBezTo>
                <a:cubicBezTo>
                  <a:pt x="91" y="67"/>
                  <a:pt x="91" y="62"/>
                  <a:pt x="90" y="56"/>
                </a:cubicBezTo>
                <a:cubicBezTo>
                  <a:pt x="93" y="59"/>
                  <a:pt x="96" y="62"/>
                  <a:pt x="99" y="65"/>
                </a:cubicBezTo>
                <a:close/>
                <a:moveTo>
                  <a:pt x="83" y="44"/>
                </a:moveTo>
                <a:cubicBezTo>
                  <a:pt x="83" y="44"/>
                  <a:pt x="83" y="44"/>
                  <a:pt x="83" y="44"/>
                </a:cubicBezTo>
                <a:cubicBezTo>
                  <a:pt x="79" y="41"/>
                  <a:pt x="74" y="38"/>
                  <a:pt x="69" y="36"/>
                </a:cubicBezTo>
                <a:cubicBezTo>
                  <a:pt x="73" y="35"/>
                  <a:pt x="77" y="33"/>
                  <a:pt x="80" y="33"/>
                </a:cubicBezTo>
                <a:cubicBezTo>
                  <a:pt x="81" y="36"/>
                  <a:pt x="82" y="40"/>
                  <a:pt x="83" y="44"/>
                </a:cubicBezTo>
                <a:close/>
                <a:moveTo>
                  <a:pt x="46" y="26"/>
                </a:moveTo>
                <a:cubicBezTo>
                  <a:pt x="46" y="26"/>
                  <a:pt x="46" y="26"/>
                  <a:pt x="46" y="26"/>
                </a:cubicBezTo>
                <a:cubicBezTo>
                  <a:pt x="55" y="7"/>
                  <a:pt x="69" y="7"/>
                  <a:pt x="78" y="26"/>
                </a:cubicBezTo>
                <a:cubicBezTo>
                  <a:pt x="78" y="26"/>
                  <a:pt x="78" y="27"/>
                  <a:pt x="78" y="27"/>
                </a:cubicBezTo>
                <a:cubicBezTo>
                  <a:pt x="73" y="28"/>
                  <a:pt x="68" y="30"/>
                  <a:pt x="62" y="33"/>
                </a:cubicBezTo>
                <a:cubicBezTo>
                  <a:pt x="56" y="30"/>
                  <a:pt x="51" y="28"/>
                  <a:pt x="45" y="27"/>
                </a:cubicBezTo>
                <a:cubicBezTo>
                  <a:pt x="46" y="26"/>
                  <a:pt x="46" y="26"/>
                  <a:pt x="46" y="26"/>
                </a:cubicBezTo>
                <a:close/>
                <a:moveTo>
                  <a:pt x="43" y="33"/>
                </a:moveTo>
                <a:cubicBezTo>
                  <a:pt x="43" y="33"/>
                  <a:pt x="43" y="33"/>
                  <a:pt x="43" y="33"/>
                </a:cubicBezTo>
                <a:cubicBezTo>
                  <a:pt x="47" y="33"/>
                  <a:pt x="51" y="35"/>
                  <a:pt x="55" y="36"/>
                </a:cubicBezTo>
                <a:cubicBezTo>
                  <a:pt x="50" y="38"/>
                  <a:pt x="45" y="41"/>
                  <a:pt x="41" y="44"/>
                </a:cubicBezTo>
                <a:cubicBezTo>
                  <a:pt x="41" y="40"/>
                  <a:pt x="42" y="36"/>
                  <a:pt x="43" y="33"/>
                </a:cubicBezTo>
                <a:close/>
                <a:moveTo>
                  <a:pt x="36" y="98"/>
                </a:moveTo>
                <a:cubicBezTo>
                  <a:pt x="36" y="98"/>
                  <a:pt x="36" y="98"/>
                  <a:pt x="36" y="98"/>
                </a:cubicBezTo>
                <a:cubicBezTo>
                  <a:pt x="15" y="100"/>
                  <a:pt x="8" y="88"/>
                  <a:pt x="20" y="70"/>
                </a:cubicBezTo>
                <a:cubicBezTo>
                  <a:pt x="20" y="70"/>
                  <a:pt x="21" y="70"/>
                  <a:pt x="21" y="69"/>
                </a:cubicBezTo>
                <a:cubicBezTo>
                  <a:pt x="25" y="73"/>
                  <a:pt x="29" y="77"/>
                  <a:pt x="34" y="81"/>
                </a:cubicBezTo>
                <a:cubicBezTo>
                  <a:pt x="35" y="87"/>
                  <a:pt x="36" y="92"/>
                  <a:pt x="38" y="98"/>
                </a:cubicBezTo>
                <a:cubicBezTo>
                  <a:pt x="36" y="98"/>
                  <a:pt x="36" y="98"/>
                  <a:pt x="36" y="98"/>
                </a:cubicBezTo>
                <a:close/>
                <a:moveTo>
                  <a:pt x="25" y="65"/>
                </a:moveTo>
                <a:cubicBezTo>
                  <a:pt x="25" y="65"/>
                  <a:pt x="25" y="65"/>
                  <a:pt x="25" y="65"/>
                </a:cubicBezTo>
                <a:cubicBezTo>
                  <a:pt x="27" y="62"/>
                  <a:pt x="30" y="59"/>
                  <a:pt x="33" y="56"/>
                </a:cubicBezTo>
                <a:cubicBezTo>
                  <a:pt x="33" y="62"/>
                  <a:pt x="33" y="67"/>
                  <a:pt x="33" y="73"/>
                </a:cubicBezTo>
                <a:cubicBezTo>
                  <a:pt x="30" y="70"/>
                  <a:pt x="27" y="67"/>
                  <a:pt x="25" y="65"/>
                </a:cubicBezTo>
                <a:close/>
                <a:moveTo>
                  <a:pt x="34" y="49"/>
                </a:moveTo>
                <a:cubicBezTo>
                  <a:pt x="34" y="49"/>
                  <a:pt x="34" y="49"/>
                  <a:pt x="34" y="49"/>
                </a:cubicBezTo>
                <a:cubicBezTo>
                  <a:pt x="29" y="52"/>
                  <a:pt x="25" y="56"/>
                  <a:pt x="21" y="60"/>
                </a:cubicBezTo>
                <a:cubicBezTo>
                  <a:pt x="20" y="59"/>
                  <a:pt x="20" y="59"/>
                  <a:pt x="20" y="59"/>
                </a:cubicBezTo>
                <a:cubicBezTo>
                  <a:pt x="8" y="41"/>
                  <a:pt x="15" y="29"/>
                  <a:pt x="36" y="32"/>
                </a:cubicBezTo>
                <a:cubicBezTo>
                  <a:pt x="38" y="32"/>
                  <a:pt x="38" y="32"/>
                  <a:pt x="38" y="32"/>
                </a:cubicBezTo>
                <a:cubicBezTo>
                  <a:pt x="36" y="37"/>
                  <a:pt x="35" y="43"/>
                  <a:pt x="34" y="49"/>
                </a:cubicBezTo>
                <a:close/>
                <a:moveTo>
                  <a:pt x="41" y="85"/>
                </a:moveTo>
                <a:cubicBezTo>
                  <a:pt x="41" y="85"/>
                  <a:pt x="41" y="85"/>
                  <a:pt x="41" y="85"/>
                </a:cubicBezTo>
                <a:cubicBezTo>
                  <a:pt x="45" y="88"/>
                  <a:pt x="50" y="91"/>
                  <a:pt x="55" y="93"/>
                </a:cubicBezTo>
                <a:cubicBezTo>
                  <a:pt x="51" y="95"/>
                  <a:pt x="47" y="96"/>
                  <a:pt x="43" y="97"/>
                </a:cubicBezTo>
                <a:cubicBezTo>
                  <a:pt x="42" y="93"/>
                  <a:pt x="41" y="89"/>
                  <a:pt x="41" y="85"/>
                </a:cubicBezTo>
                <a:close/>
                <a:moveTo>
                  <a:pt x="78" y="104"/>
                </a:moveTo>
                <a:cubicBezTo>
                  <a:pt x="78" y="104"/>
                  <a:pt x="78" y="104"/>
                  <a:pt x="78" y="104"/>
                </a:cubicBezTo>
                <a:cubicBezTo>
                  <a:pt x="69" y="123"/>
                  <a:pt x="55" y="123"/>
                  <a:pt x="46" y="104"/>
                </a:cubicBezTo>
                <a:cubicBezTo>
                  <a:pt x="45" y="102"/>
                  <a:pt x="45" y="102"/>
                  <a:pt x="45" y="102"/>
                </a:cubicBezTo>
                <a:cubicBezTo>
                  <a:pt x="51" y="101"/>
                  <a:pt x="56" y="99"/>
                  <a:pt x="62" y="97"/>
                </a:cubicBezTo>
                <a:cubicBezTo>
                  <a:pt x="68" y="99"/>
                  <a:pt x="73" y="101"/>
                  <a:pt x="78" y="102"/>
                </a:cubicBezTo>
                <a:cubicBezTo>
                  <a:pt x="78" y="103"/>
                  <a:pt x="78" y="103"/>
                  <a:pt x="78" y="104"/>
                </a:cubicBezTo>
                <a:close/>
                <a:moveTo>
                  <a:pt x="80" y="97"/>
                </a:moveTo>
                <a:cubicBezTo>
                  <a:pt x="80" y="97"/>
                  <a:pt x="80" y="97"/>
                  <a:pt x="80" y="97"/>
                </a:cubicBezTo>
                <a:cubicBezTo>
                  <a:pt x="77" y="96"/>
                  <a:pt x="73" y="95"/>
                  <a:pt x="69" y="93"/>
                </a:cubicBezTo>
                <a:cubicBezTo>
                  <a:pt x="74" y="91"/>
                  <a:pt x="79" y="88"/>
                  <a:pt x="83" y="85"/>
                </a:cubicBezTo>
                <a:cubicBezTo>
                  <a:pt x="82" y="89"/>
                  <a:pt x="81" y="93"/>
                  <a:pt x="80" y="97"/>
                </a:cubicBezTo>
                <a:close/>
                <a:moveTo>
                  <a:pt x="84" y="78"/>
                </a:moveTo>
                <a:cubicBezTo>
                  <a:pt x="84" y="78"/>
                  <a:pt x="84" y="78"/>
                  <a:pt x="84" y="78"/>
                </a:cubicBezTo>
                <a:cubicBezTo>
                  <a:pt x="77" y="83"/>
                  <a:pt x="70" y="87"/>
                  <a:pt x="62" y="91"/>
                </a:cubicBezTo>
                <a:cubicBezTo>
                  <a:pt x="54" y="87"/>
                  <a:pt x="46" y="83"/>
                  <a:pt x="39" y="78"/>
                </a:cubicBezTo>
                <a:cubicBezTo>
                  <a:pt x="38" y="69"/>
                  <a:pt x="38" y="60"/>
                  <a:pt x="39" y="52"/>
                </a:cubicBezTo>
                <a:cubicBezTo>
                  <a:pt x="46" y="47"/>
                  <a:pt x="54" y="42"/>
                  <a:pt x="62" y="39"/>
                </a:cubicBezTo>
                <a:cubicBezTo>
                  <a:pt x="70" y="42"/>
                  <a:pt x="77" y="47"/>
                  <a:pt x="84" y="52"/>
                </a:cubicBezTo>
                <a:cubicBezTo>
                  <a:pt x="85" y="60"/>
                  <a:pt x="85" y="69"/>
                  <a:pt x="84" y="78"/>
                </a:cubicBezTo>
                <a:close/>
                <a:moveTo>
                  <a:pt x="88" y="98"/>
                </a:moveTo>
                <a:cubicBezTo>
                  <a:pt x="88" y="98"/>
                  <a:pt x="88" y="98"/>
                  <a:pt x="88" y="98"/>
                </a:cubicBezTo>
                <a:cubicBezTo>
                  <a:pt x="86" y="98"/>
                  <a:pt x="86" y="98"/>
                  <a:pt x="86" y="98"/>
                </a:cubicBezTo>
                <a:cubicBezTo>
                  <a:pt x="88" y="92"/>
                  <a:pt x="89" y="87"/>
                  <a:pt x="90" y="81"/>
                </a:cubicBezTo>
                <a:cubicBezTo>
                  <a:pt x="95" y="77"/>
                  <a:pt x="99" y="73"/>
                  <a:pt x="102" y="69"/>
                </a:cubicBezTo>
                <a:cubicBezTo>
                  <a:pt x="103" y="70"/>
                  <a:pt x="103" y="70"/>
                  <a:pt x="103" y="70"/>
                </a:cubicBezTo>
                <a:cubicBezTo>
                  <a:pt x="116" y="88"/>
                  <a:pt x="109" y="100"/>
                  <a:pt x="88" y="98"/>
                </a:cubicBezTo>
                <a:close/>
                <a:moveTo>
                  <a:pt x="62" y="47"/>
                </a:moveTo>
                <a:cubicBezTo>
                  <a:pt x="62" y="47"/>
                  <a:pt x="62" y="47"/>
                  <a:pt x="62" y="47"/>
                </a:cubicBezTo>
                <a:cubicBezTo>
                  <a:pt x="52" y="47"/>
                  <a:pt x="44" y="55"/>
                  <a:pt x="44" y="65"/>
                </a:cubicBezTo>
                <a:cubicBezTo>
                  <a:pt x="44" y="74"/>
                  <a:pt x="52" y="82"/>
                  <a:pt x="62" y="82"/>
                </a:cubicBezTo>
                <a:cubicBezTo>
                  <a:pt x="71" y="82"/>
                  <a:pt x="79" y="74"/>
                  <a:pt x="79" y="65"/>
                </a:cubicBezTo>
                <a:cubicBezTo>
                  <a:pt x="79" y="55"/>
                  <a:pt x="71" y="47"/>
                  <a:pt x="62" y="47"/>
                </a:cubicBezTo>
                <a:close/>
                <a:moveTo>
                  <a:pt x="62" y="73"/>
                </a:moveTo>
                <a:cubicBezTo>
                  <a:pt x="62" y="73"/>
                  <a:pt x="62" y="73"/>
                  <a:pt x="62" y="73"/>
                </a:cubicBezTo>
                <a:cubicBezTo>
                  <a:pt x="57" y="73"/>
                  <a:pt x="54" y="69"/>
                  <a:pt x="54" y="65"/>
                </a:cubicBezTo>
                <a:cubicBezTo>
                  <a:pt x="54" y="60"/>
                  <a:pt x="57" y="57"/>
                  <a:pt x="62" y="57"/>
                </a:cubicBezTo>
                <a:cubicBezTo>
                  <a:pt x="66" y="57"/>
                  <a:pt x="70" y="60"/>
                  <a:pt x="70" y="65"/>
                </a:cubicBezTo>
                <a:cubicBezTo>
                  <a:pt x="70" y="69"/>
                  <a:pt x="66" y="73"/>
                  <a:pt x="62" y="7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6" name="Freeform 26"/>
          <p:cNvSpPr>
            <a:spLocks noEditPoints="1"/>
          </p:cNvSpPr>
          <p:nvPr/>
        </p:nvSpPr>
        <p:spPr bwMode="auto">
          <a:xfrm>
            <a:off x="2897233" y="1878305"/>
            <a:ext cx="224516" cy="226268"/>
          </a:xfrm>
          <a:custGeom>
            <a:avLst/>
            <a:gdLst>
              <a:gd name="T0" fmla="*/ 108 w 113"/>
              <a:gd name="T1" fmla="*/ 25 h 114"/>
              <a:gd name="T2" fmla="*/ 76 w 113"/>
              <a:gd name="T3" fmla="*/ 0 h 114"/>
              <a:gd name="T4" fmla="*/ 1 w 113"/>
              <a:gd name="T5" fmla="*/ 68 h 114"/>
              <a:gd name="T6" fmla="*/ 1 w 113"/>
              <a:gd name="T7" fmla="*/ 68 h 114"/>
              <a:gd name="T8" fmla="*/ 1 w 113"/>
              <a:gd name="T9" fmla="*/ 68 h 114"/>
              <a:gd name="T10" fmla="*/ 1 w 113"/>
              <a:gd name="T11" fmla="*/ 68 h 114"/>
              <a:gd name="T12" fmla="*/ 1 w 113"/>
              <a:gd name="T13" fmla="*/ 68 h 114"/>
              <a:gd name="T14" fmla="*/ 1 w 113"/>
              <a:gd name="T15" fmla="*/ 68 h 114"/>
              <a:gd name="T16" fmla="*/ 0 w 113"/>
              <a:gd name="T17" fmla="*/ 68 h 114"/>
              <a:gd name="T18" fmla="*/ 0 w 113"/>
              <a:gd name="T19" fmla="*/ 69 h 114"/>
              <a:gd name="T20" fmla="*/ 0 w 113"/>
              <a:gd name="T21" fmla="*/ 69 h 114"/>
              <a:gd name="T22" fmla="*/ 0 w 113"/>
              <a:gd name="T23" fmla="*/ 69 h 114"/>
              <a:gd name="T24" fmla="*/ 0 w 113"/>
              <a:gd name="T25" fmla="*/ 69 h 114"/>
              <a:gd name="T26" fmla="*/ 0 w 113"/>
              <a:gd name="T27" fmla="*/ 69 h 114"/>
              <a:gd name="T28" fmla="*/ 0 w 113"/>
              <a:gd name="T29" fmla="*/ 69 h 114"/>
              <a:gd name="T30" fmla="*/ 0 w 113"/>
              <a:gd name="T31" fmla="*/ 69 h 114"/>
              <a:gd name="T32" fmla="*/ 0 w 113"/>
              <a:gd name="T33" fmla="*/ 70 h 114"/>
              <a:gd name="T34" fmla="*/ 0 w 113"/>
              <a:gd name="T35" fmla="*/ 70 h 114"/>
              <a:gd name="T36" fmla="*/ 0 w 113"/>
              <a:gd name="T37" fmla="*/ 70 h 114"/>
              <a:gd name="T38" fmla="*/ 0 w 113"/>
              <a:gd name="T39" fmla="*/ 70 h 114"/>
              <a:gd name="T40" fmla="*/ 0 w 113"/>
              <a:gd name="T41" fmla="*/ 70 h 114"/>
              <a:gd name="T42" fmla="*/ 0 w 113"/>
              <a:gd name="T43" fmla="*/ 70 h 114"/>
              <a:gd name="T44" fmla="*/ 0 w 113"/>
              <a:gd name="T45" fmla="*/ 71 h 114"/>
              <a:gd name="T46" fmla="*/ 0 w 113"/>
              <a:gd name="T47" fmla="*/ 71 h 114"/>
              <a:gd name="T48" fmla="*/ 0 w 113"/>
              <a:gd name="T49" fmla="*/ 109 h 114"/>
              <a:gd name="T50" fmla="*/ 42 w 113"/>
              <a:gd name="T51" fmla="*/ 114 h 114"/>
              <a:gd name="T52" fmla="*/ 43 w 113"/>
              <a:gd name="T53" fmla="*/ 114 h 114"/>
              <a:gd name="T54" fmla="*/ 43 w 113"/>
              <a:gd name="T55" fmla="*/ 114 h 114"/>
              <a:gd name="T56" fmla="*/ 43 w 113"/>
              <a:gd name="T57" fmla="*/ 114 h 114"/>
              <a:gd name="T58" fmla="*/ 43 w 113"/>
              <a:gd name="T59" fmla="*/ 113 h 114"/>
              <a:gd name="T60" fmla="*/ 44 w 113"/>
              <a:gd name="T61" fmla="*/ 113 h 114"/>
              <a:gd name="T62" fmla="*/ 44 w 113"/>
              <a:gd name="T63" fmla="*/ 113 h 114"/>
              <a:gd name="T64" fmla="*/ 45 w 113"/>
              <a:gd name="T65" fmla="*/ 113 h 114"/>
              <a:gd name="T66" fmla="*/ 45 w 113"/>
              <a:gd name="T67" fmla="*/ 113 h 114"/>
              <a:gd name="T68" fmla="*/ 45 w 113"/>
              <a:gd name="T69" fmla="*/ 113 h 114"/>
              <a:gd name="T70" fmla="*/ 45 w 113"/>
              <a:gd name="T71" fmla="*/ 113 h 114"/>
              <a:gd name="T72" fmla="*/ 108 w 113"/>
              <a:gd name="T73" fmla="*/ 50 h 114"/>
              <a:gd name="T74" fmla="*/ 113 w 113"/>
              <a:gd name="T75" fmla="*/ 37 h 114"/>
              <a:gd name="T76" fmla="*/ 56 w 113"/>
              <a:gd name="T77" fmla="*/ 27 h 114"/>
              <a:gd name="T78" fmla="*/ 17 w 113"/>
              <a:gd name="T79" fmla="*/ 77 h 114"/>
              <a:gd name="T80" fmla="*/ 56 w 113"/>
              <a:gd name="T81" fmla="*/ 27 h 114"/>
              <a:gd name="T82" fmla="*/ 9 w 113"/>
              <a:gd name="T83" fmla="*/ 104 h 114"/>
              <a:gd name="T84" fmla="*/ 31 w 113"/>
              <a:gd name="T85" fmla="*/ 104 h 114"/>
              <a:gd name="T86" fmla="*/ 21 w 113"/>
              <a:gd name="T87" fmla="*/ 81 h 114"/>
              <a:gd name="T88" fmla="*/ 65 w 113"/>
              <a:gd name="T89" fmla="*/ 36 h 114"/>
              <a:gd name="T90" fmla="*/ 32 w 113"/>
              <a:gd name="T91" fmla="*/ 93 h 114"/>
              <a:gd name="T92" fmla="*/ 42 w 113"/>
              <a:gd name="T93" fmla="*/ 102 h 114"/>
              <a:gd name="T94" fmla="*/ 37 w 113"/>
              <a:gd name="T95" fmla="*/ 97 h 114"/>
              <a:gd name="T96" fmla="*/ 87 w 113"/>
              <a:gd name="T97" fmla="*/ 58 h 114"/>
              <a:gd name="T98" fmla="*/ 104 w 113"/>
              <a:gd name="T99" fmla="*/ 37 h 114"/>
              <a:gd name="T100" fmla="*/ 104 w 113"/>
              <a:gd name="T101" fmla="*/ 37 h 114"/>
              <a:gd name="T102" fmla="*/ 97 w 113"/>
              <a:gd name="T103" fmla="*/ 47 h 114"/>
              <a:gd name="T104" fmla="*/ 93 w 113"/>
              <a:gd name="T105" fmla="*/ 51 h 114"/>
              <a:gd name="T106" fmla="*/ 66 w 113"/>
              <a:gd name="T107" fmla="*/ 16 h 114"/>
              <a:gd name="T108" fmla="*/ 76 w 113"/>
              <a:gd name="T109" fmla="*/ 10 h 114"/>
              <a:gd name="T110" fmla="*/ 101 w 113"/>
              <a:gd name="T111" fmla="*/ 3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 h="114">
                <a:moveTo>
                  <a:pt x="113" y="37"/>
                </a:moveTo>
                <a:cubicBezTo>
                  <a:pt x="113" y="33"/>
                  <a:pt x="111" y="28"/>
                  <a:pt x="108" y="25"/>
                </a:cubicBezTo>
                <a:cubicBezTo>
                  <a:pt x="88" y="5"/>
                  <a:pt x="88" y="5"/>
                  <a:pt x="88" y="5"/>
                </a:cubicBezTo>
                <a:cubicBezTo>
                  <a:pt x="85" y="2"/>
                  <a:pt x="80" y="0"/>
                  <a:pt x="76" y="0"/>
                </a:cubicBezTo>
                <a:cubicBezTo>
                  <a:pt x="71" y="0"/>
                  <a:pt x="67" y="2"/>
                  <a:pt x="63" y="5"/>
                </a:cubicBezTo>
                <a:cubicBezTo>
                  <a:pt x="43" y="26"/>
                  <a:pt x="22" y="47"/>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0" y="68"/>
                  <a:pt x="0" y="68"/>
                  <a:pt x="0" y="68"/>
                </a:cubicBezTo>
                <a:cubicBezTo>
                  <a:pt x="0" y="68"/>
                  <a:pt x="0" y="68"/>
                  <a:pt x="0" y="68"/>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1"/>
                  <a:pt x="0" y="71"/>
                  <a:pt x="0" y="71"/>
                </a:cubicBezTo>
                <a:cubicBezTo>
                  <a:pt x="0" y="71"/>
                  <a:pt x="0" y="71"/>
                  <a:pt x="0" y="71"/>
                </a:cubicBezTo>
                <a:cubicBezTo>
                  <a:pt x="0" y="71"/>
                  <a:pt x="0" y="71"/>
                  <a:pt x="0" y="71"/>
                </a:cubicBezTo>
                <a:cubicBezTo>
                  <a:pt x="0" y="71"/>
                  <a:pt x="0" y="71"/>
                  <a:pt x="0" y="71"/>
                </a:cubicBezTo>
                <a:cubicBezTo>
                  <a:pt x="0" y="109"/>
                  <a:pt x="0" y="109"/>
                  <a:pt x="0" y="109"/>
                </a:cubicBezTo>
                <a:cubicBezTo>
                  <a:pt x="0" y="112"/>
                  <a:pt x="2" y="114"/>
                  <a:pt x="4" y="114"/>
                </a:cubicBezTo>
                <a:cubicBezTo>
                  <a:pt x="42" y="114"/>
                  <a:pt x="42" y="114"/>
                  <a:pt x="42"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3"/>
                  <a:pt x="43" y="113"/>
                  <a:pt x="43" y="113"/>
                </a:cubicBezTo>
                <a:cubicBezTo>
                  <a:pt x="44" y="113"/>
                  <a:pt x="44" y="113"/>
                  <a:pt x="44" y="113"/>
                </a:cubicBezTo>
                <a:cubicBezTo>
                  <a:pt x="44" y="113"/>
                  <a:pt x="44" y="113"/>
                  <a:pt x="44" y="113"/>
                </a:cubicBezTo>
                <a:cubicBezTo>
                  <a:pt x="44" y="113"/>
                  <a:pt x="44" y="113"/>
                  <a:pt x="44" y="113"/>
                </a:cubicBezTo>
                <a:cubicBezTo>
                  <a:pt x="44" y="113"/>
                  <a:pt x="44" y="113"/>
                  <a:pt x="44"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6" y="112"/>
                  <a:pt x="46" y="112"/>
                  <a:pt x="46" y="112"/>
                </a:cubicBezTo>
                <a:cubicBezTo>
                  <a:pt x="66" y="91"/>
                  <a:pt x="87" y="71"/>
                  <a:pt x="108" y="50"/>
                </a:cubicBezTo>
                <a:cubicBezTo>
                  <a:pt x="111" y="46"/>
                  <a:pt x="113" y="42"/>
                  <a:pt x="113" y="37"/>
                </a:cubicBezTo>
                <a:cubicBezTo>
                  <a:pt x="113" y="37"/>
                  <a:pt x="113" y="37"/>
                  <a:pt x="113" y="37"/>
                </a:cubicBezTo>
                <a:close/>
                <a:moveTo>
                  <a:pt x="56" y="27"/>
                </a:moveTo>
                <a:cubicBezTo>
                  <a:pt x="56" y="27"/>
                  <a:pt x="56" y="27"/>
                  <a:pt x="56" y="27"/>
                </a:cubicBezTo>
                <a:cubicBezTo>
                  <a:pt x="61" y="32"/>
                  <a:pt x="61" y="32"/>
                  <a:pt x="61" y="32"/>
                </a:cubicBezTo>
                <a:cubicBezTo>
                  <a:pt x="17" y="77"/>
                  <a:pt x="17" y="77"/>
                  <a:pt x="17" y="77"/>
                </a:cubicBezTo>
                <a:cubicBezTo>
                  <a:pt x="11" y="71"/>
                  <a:pt x="11" y="71"/>
                  <a:pt x="11" y="71"/>
                </a:cubicBezTo>
                <a:cubicBezTo>
                  <a:pt x="56" y="27"/>
                  <a:pt x="56" y="27"/>
                  <a:pt x="56" y="27"/>
                </a:cubicBezTo>
                <a:close/>
                <a:moveTo>
                  <a:pt x="9" y="104"/>
                </a:moveTo>
                <a:cubicBezTo>
                  <a:pt x="9" y="104"/>
                  <a:pt x="9" y="104"/>
                  <a:pt x="9" y="104"/>
                </a:cubicBezTo>
                <a:cubicBezTo>
                  <a:pt x="9" y="82"/>
                  <a:pt x="9" y="82"/>
                  <a:pt x="9" y="82"/>
                </a:cubicBezTo>
                <a:cubicBezTo>
                  <a:pt x="31" y="104"/>
                  <a:pt x="31" y="104"/>
                  <a:pt x="31" y="104"/>
                </a:cubicBezTo>
                <a:cubicBezTo>
                  <a:pt x="9" y="104"/>
                  <a:pt x="9" y="104"/>
                  <a:pt x="9" y="104"/>
                </a:cubicBezTo>
                <a:close/>
                <a:moveTo>
                  <a:pt x="21" y="81"/>
                </a:moveTo>
                <a:cubicBezTo>
                  <a:pt x="21" y="81"/>
                  <a:pt x="21" y="81"/>
                  <a:pt x="21" y="81"/>
                </a:cubicBezTo>
                <a:cubicBezTo>
                  <a:pt x="65" y="36"/>
                  <a:pt x="65" y="36"/>
                  <a:pt x="65" y="36"/>
                </a:cubicBezTo>
                <a:cubicBezTo>
                  <a:pt x="77" y="48"/>
                  <a:pt x="77" y="48"/>
                  <a:pt x="77" y="48"/>
                </a:cubicBezTo>
                <a:cubicBezTo>
                  <a:pt x="32" y="93"/>
                  <a:pt x="32" y="93"/>
                  <a:pt x="32" y="93"/>
                </a:cubicBezTo>
                <a:cubicBezTo>
                  <a:pt x="21" y="81"/>
                  <a:pt x="21" y="81"/>
                  <a:pt x="21" y="81"/>
                </a:cubicBezTo>
                <a:close/>
                <a:moveTo>
                  <a:pt x="42" y="102"/>
                </a:moveTo>
                <a:cubicBezTo>
                  <a:pt x="42" y="102"/>
                  <a:pt x="42" y="102"/>
                  <a:pt x="42" y="102"/>
                </a:cubicBezTo>
                <a:cubicBezTo>
                  <a:pt x="37" y="97"/>
                  <a:pt x="37" y="97"/>
                  <a:pt x="37" y="97"/>
                </a:cubicBezTo>
                <a:cubicBezTo>
                  <a:pt x="81" y="52"/>
                  <a:pt x="81" y="52"/>
                  <a:pt x="81" y="52"/>
                </a:cubicBezTo>
                <a:cubicBezTo>
                  <a:pt x="87" y="58"/>
                  <a:pt x="87" y="58"/>
                  <a:pt x="87" y="58"/>
                </a:cubicBezTo>
                <a:cubicBezTo>
                  <a:pt x="42" y="102"/>
                  <a:pt x="42" y="102"/>
                  <a:pt x="42" y="102"/>
                </a:cubicBezTo>
                <a:close/>
                <a:moveTo>
                  <a:pt x="104" y="37"/>
                </a:moveTo>
                <a:cubicBezTo>
                  <a:pt x="104" y="37"/>
                  <a:pt x="104" y="37"/>
                  <a:pt x="104" y="37"/>
                </a:cubicBezTo>
                <a:cubicBezTo>
                  <a:pt x="104" y="37"/>
                  <a:pt x="104" y="37"/>
                  <a:pt x="104" y="37"/>
                </a:cubicBezTo>
                <a:cubicBezTo>
                  <a:pt x="104" y="39"/>
                  <a:pt x="103" y="42"/>
                  <a:pt x="101" y="43"/>
                </a:cubicBezTo>
                <a:cubicBezTo>
                  <a:pt x="97" y="47"/>
                  <a:pt x="97" y="47"/>
                  <a:pt x="97" y="47"/>
                </a:cubicBezTo>
                <a:cubicBezTo>
                  <a:pt x="94" y="50"/>
                  <a:pt x="94" y="50"/>
                  <a:pt x="94" y="50"/>
                </a:cubicBezTo>
                <a:cubicBezTo>
                  <a:pt x="93" y="51"/>
                  <a:pt x="93" y="51"/>
                  <a:pt x="93" y="51"/>
                </a:cubicBezTo>
                <a:cubicBezTo>
                  <a:pt x="62" y="20"/>
                  <a:pt x="62" y="20"/>
                  <a:pt x="62" y="20"/>
                </a:cubicBezTo>
                <a:cubicBezTo>
                  <a:pt x="66" y="16"/>
                  <a:pt x="66" y="16"/>
                  <a:pt x="66" y="16"/>
                </a:cubicBezTo>
                <a:cubicBezTo>
                  <a:pt x="70" y="12"/>
                  <a:pt x="70" y="12"/>
                  <a:pt x="70" y="12"/>
                </a:cubicBezTo>
                <a:cubicBezTo>
                  <a:pt x="72" y="10"/>
                  <a:pt x="74" y="10"/>
                  <a:pt x="76" y="10"/>
                </a:cubicBezTo>
                <a:cubicBezTo>
                  <a:pt x="78" y="10"/>
                  <a:pt x="80" y="10"/>
                  <a:pt x="81" y="12"/>
                </a:cubicBezTo>
                <a:cubicBezTo>
                  <a:pt x="101" y="32"/>
                  <a:pt x="101" y="32"/>
                  <a:pt x="101" y="32"/>
                </a:cubicBezTo>
                <a:cubicBezTo>
                  <a:pt x="103" y="33"/>
                  <a:pt x="104" y="35"/>
                  <a:pt x="104" y="37"/>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8" name="Rectangle 24"/>
          <p:cNvSpPr>
            <a:spLocks noChangeArrowheads="1"/>
          </p:cNvSpPr>
          <p:nvPr/>
        </p:nvSpPr>
        <p:spPr bwMode="auto">
          <a:xfrm>
            <a:off x="6434906" y="1658167"/>
            <a:ext cx="22415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0" name="Rectangle 24"/>
          <p:cNvSpPr>
            <a:spLocks noChangeArrowheads="1"/>
          </p:cNvSpPr>
          <p:nvPr/>
        </p:nvSpPr>
        <p:spPr bwMode="auto">
          <a:xfrm>
            <a:off x="6434906" y="2424217"/>
            <a:ext cx="22415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1" name="Rectangle 24"/>
          <p:cNvSpPr>
            <a:spLocks noChangeArrowheads="1"/>
          </p:cNvSpPr>
          <p:nvPr/>
        </p:nvSpPr>
        <p:spPr bwMode="auto">
          <a:xfrm>
            <a:off x="6434906" y="3192384"/>
            <a:ext cx="22415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2" name="Rectangle 24"/>
          <p:cNvSpPr>
            <a:spLocks noChangeArrowheads="1"/>
          </p:cNvSpPr>
          <p:nvPr/>
        </p:nvSpPr>
        <p:spPr bwMode="auto">
          <a:xfrm>
            <a:off x="421456" y="1658167"/>
            <a:ext cx="22415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3" name="Rectangle 24"/>
          <p:cNvSpPr>
            <a:spLocks noChangeArrowheads="1"/>
          </p:cNvSpPr>
          <p:nvPr/>
        </p:nvSpPr>
        <p:spPr bwMode="auto">
          <a:xfrm>
            <a:off x="421456" y="2424217"/>
            <a:ext cx="22415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4" name="Rectangle 24"/>
          <p:cNvSpPr>
            <a:spLocks noChangeArrowheads="1"/>
          </p:cNvSpPr>
          <p:nvPr/>
        </p:nvSpPr>
        <p:spPr bwMode="auto">
          <a:xfrm>
            <a:off x="421456" y="3192384"/>
            <a:ext cx="22415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5" name="Rectangle 24"/>
          <p:cNvSpPr>
            <a:spLocks noChangeArrowheads="1"/>
          </p:cNvSpPr>
          <p:nvPr/>
        </p:nvSpPr>
        <p:spPr bwMode="auto">
          <a:xfrm>
            <a:off x="3923928" y="2190411"/>
            <a:ext cx="1296144" cy="184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p:txBody>
      </p:sp>
      <p:sp>
        <p:nvSpPr>
          <p:cNvPr id="37" name="矩形 36"/>
          <p:cNvSpPr/>
          <p:nvPr/>
        </p:nvSpPr>
        <p:spPr>
          <a:xfrm>
            <a:off x="3923928" y="2700444"/>
            <a:ext cx="1296144" cy="683475"/>
          </a:xfrm>
          <a:prstGeom prst="rect">
            <a:avLst/>
          </a:prstGeom>
        </p:spPr>
        <p:txBody>
          <a:bodyPr wrap="square">
            <a:spAutoFit/>
          </a:bodyPr>
          <a:lstStyle/>
          <a:p>
            <a:pPr lvl="0" algn="ctr">
              <a:lnSpc>
                <a:spcPct val="120000"/>
              </a:lnSpc>
              <a:spcBef>
                <a:spcPts val="300"/>
              </a:spcBef>
            </a:pPr>
            <a:r>
              <a:rPr lang="en-US" altLang="zh-CN" sz="800" dirty="0">
                <a:solidFill>
                  <a:srgbClr val="F8F8F8">
                    <a:lumMod val="50000"/>
                  </a:srgbClr>
                </a:solidFill>
              </a:rPr>
              <a:t>We have many PowerPoint templates that has been specifically designed. </a:t>
            </a:r>
          </a:p>
        </p:txBody>
      </p:sp>
      <p:sp>
        <p:nvSpPr>
          <p:cNvPr id="36"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38" name="组合 37"/>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94" name="组合 6893"/>
          <p:cNvGrpSpPr/>
          <p:nvPr/>
        </p:nvGrpSpPr>
        <p:grpSpPr>
          <a:xfrm>
            <a:off x="629664" y="1390603"/>
            <a:ext cx="1613399" cy="1612980"/>
            <a:chOff x="163513" y="1171575"/>
            <a:chExt cx="2795588" cy="2794000"/>
          </a:xfrm>
        </p:grpSpPr>
        <p:sp>
          <p:nvSpPr>
            <p:cNvPr id="3733" name="Freeform 3735"/>
            <p:cNvSpPr/>
            <p:nvPr/>
          </p:nvSpPr>
          <p:spPr bwMode="auto">
            <a:xfrm>
              <a:off x="163513"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1 w 880"/>
                <a:gd name="T33" fmla="*/ 61 h 880"/>
                <a:gd name="T34" fmla="*/ 206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5 w 880"/>
                <a:gd name="T53" fmla="*/ 524 h 880"/>
                <a:gd name="T54" fmla="*/ 38 w 880"/>
                <a:gd name="T55" fmla="*/ 574 h 880"/>
                <a:gd name="T56" fmla="*/ 61 w 880"/>
                <a:gd name="T57" fmla="*/ 629 h 880"/>
                <a:gd name="T58" fmla="*/ 86 w 880"/>
                <a:gd name="T59" fmla="*/ 674 h 880"/>
                <a:gd name="T60" fmla="*/ 123 w 880"/>
                <a:gd name="T61" fmla="*/ 720 h 880"/>
                <a:gd name="T62" fmla="*/ 159 w 880"/>
                <a:gd name="T63" fmla="*/ 757 h 880"/>
                <a:gd name="T64" fmla="*/ 206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0 w 880"/>
                <a:gd name="T85" fmla="*/ 757 h 880"/>
                <a:gd name="T86" fmla="*/ 757 w 880"/>
                <a:gd name="T87" fmla="*/ 721 h 880"/>
                <a:gd name="T88" fmla="*/ 793 w 880"/>
                <a:gd name="T89" fmla="*/ 674 h 880"/>
                <a:gd name="T90" fmla="*/ 819 w 880"/>
                <a:gd name="T91" fmla="*/ 629 h 880"/>
                <a:gd name="T92" fmla="*/ 841 w 880"/>
                <a:gd name="T93" fmla="*/ 574 h 880"/>
                <a:gd name="T94" fmla="*/ 855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5" y="355"/>
                    <a:pt x="855" y="355"/>
                    <a:pt x="855" y="355"/>
                  </a:cubicBezTo>
                  <a:cubicBezTo>
                    <a:pt x="868" y="337"/>
                    <a:pt x="862" y="315"/>
                    <a:pt x="842" y="306"/>
                  </a:cubicBezTo>
                  <a:cubicBezTo>
                    <a:pt x="841" y="305"/>
                    <a:pt x="841" y="305"/>
                    <a:pt x="841" y="305"/>
                  </a:cubicBezTo>
                  <a:cubicBezTo>
                    <a:pt x="821" y="296"/>
                    <a:pt x="811" y="272"/>
                    <a:pt x="819" y="251"/>
                  </a:cubicBezTo>
                  <a:cubicBezTo>
                    <a:pt x="819" y="250"/>
                    <a:pt x="819" y="250"/>
                    <a:pt x="819" y="250"/>
                  </a:cubicBezTo>
                  <a:cubicBezTo>
                    <a:pt x="827" y="230"/>
                    <a:pt x="815" y="210"/>
                    <a:pt x="794" y="206"/>
                  </a:cubicBezTo>
                  <a:cubicBezTo>
                    <a:pt x="793" y="206"/>
                    <a:pt x="793" y="206"/>
                    <a:pt x="793" y="206"/>
                  </a:cubicBezTo>
                  <a:cubicBezTo>
                    <a:pt x="771" y="203"/>
                    <a:pt x="755" y="182"/>
                    <a:pt x="757" y="160"/>
                  </a:cubicBezTo>
                  <a:cubicBezTo>
                    <a:pt x="757" y="159"/>
                    <a:pt x="757" y="159"/>
                    <a:pt x="757" y="159"/>
                  </a:cubicBezTo>
                  <a:cubicBezTo>
                    <a:pt x="759" y="137"/>
                    <a:pt x="743" y="121"/>
                    <a:pt x="721" y="123"/>
                  </a:cubicBezTo>
                  <a:cubicBezTo>
                    <a:pt x="720" y="123"/>
                    <a:pt x="720" y="123"/>
                    <a:pt x="720" y="123"/>
                  </a:cubicBezTo>
                  <a:cubicBezTo>
                    <a:pt x="698"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6"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6" y="59"/>
                    <a:pt x="272" y="69"/>
                    <a:pt x="251" y="61"/>
                  </a:cubicBezTo>
                  <a:cubicBezTo>
                    <a:pt x="251" y="61"/>
                    <a:pt x="251" y="61"/>
                    <a:pt x="251" y="61"/>
                  </a:cubicBezTo>
                  <a:cubicBezTo>
                    <a:pt x="230" y="53"/>
                    <a:pt x="210" y="65"/>
                    <a:pt x="206" y="86"/>
                  </a:cubicBezTo>
                  <a:cubicBezTo>
                    <a:pt x="206" y="87"/>
                    <a:pt x="206" y="87"/>
                    <a:pt x="206"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6" y="206"/>
                    <a:pt x="86" y="206"/>
                    <a:pt x="86"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5" y="356"/>
                    <a:pt x="25" y="356"/>
                    <a:pt x="25"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5"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6" y="674"/>
                  </a:cubicBezTo>
                  <a:cubicBezTo>
                    <a:pt x="87" y="674"/>
                    <a:pt x="87" y="674"/>
                    <a:pt x="87"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6" y="793"/>
                  </a:cubicBezTo>
                  <a:cubicBezTo>
                    <a:pt x="206" y="794"/>
                    <a:pt x="206" y="794"/>
                    <a:pt x="206" y="794"/>
                  </a:cubicBezTo>
                  <a:cubicBezTo>
                    <a:pt x="210" y="815"/>
                    <a:pt x="230" y="827"/>
                    <a:pt x="251" y="819"/>
                  </a:cubicBezTo>
                  <a:cubicBezTo>
                    <a:pt x="251" y="819"/>
                    <a:pt x="251" y="819"/>
                    <a:pt x="251" y="819"/>
                  </a:cubicBezTo>
                  <a:cubicBezTo>
                    <a:pt x="272" y="811"/>
                    <a:pt x="296"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6"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8" y="755"/>
                    <a:pt x="720" y="757"/>
                  </a:cubicBezTo>
                  <a:cubicBezTo>
                    <a:pt x="721" y="757"/>
                    <a:pt x="721" y="757"/>
                    <a:pt x="721" y="757"/>
                  </a:cubicBezTo>
                  <a:cubicBezTo>
                    <a:pt x="743" y="759"/>
                    <a:pt x="759" y="743"/>
                    <a:pt x="757" y="721"/>
                  </a:cubicBezTo>
                  <a:cubicBezTo>
                    <a:pt x="757" y="720"/>
                    <a:pt x="757" y="720"/>
                    <a:pt x="757" y="720"/>
                  </a:cubicBezTo>
                  <a:cubicBezTo>
                    <a:pt x="755" y="698"/>
                    <a:pt x="771" y="677"/>
                    <a:pt x="793" y="674"/>
                  </a:cubicBezTo>
                  <a:cubicBezTo>
                    <a:pt x="794" y="674"/>
                    <a:pt x="794" y="674"/>
                    <a:pt x="794" y="674"/>
                  </a:cubicBezTo>
                  <a:cubicBezTo>
                    <a:pt x="815" y="670"/>
                    <a:pt x="827" y="650"/>
                    <a:pt x="819" y="629"/>
                  </a:cubicBezTo>
                  <a:cubicBezTo>
                    <a:pt x="819" y="629"/>
                    <a:pt x="819" y="629"/>
                    <a:pt x="819" y="629"/>
                  </a:cubicBezTo>
                  <a:cubicBezTo>
                    <a:pt x="811" y="608"/>
                    <a:pt x="821" y="584"/>
                    <a:pt x="841" y="574"/>
                  </a:cubicBezTo>
                  <a:cubicBezTo>
                    <a:pt x="842" y="574"/>
                    <a:pt x="842" y="574"/>
                    <a:pt x="842" y="574"/>
                  </a:cubicBezTo>
                  <a:cubicBezTo>
                    <a:pt x="862" y="565"/>
                    <a:pt x="868" y="543"/>
                    <a:pt x="855"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3734" name="Oval 3736"/>
            <p:cNvSpPr>
              <a:spLocks noChangeArrowheads="1"/>
            </p:cNvSpPr>
            <p:nvPr/>
          </p:nvSpPr>
          <p:spPr bwMode="auto">
            <a:xfrm>
              <a:off x="474663"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3735" name="Freeform 3737"/>
            <p:cNvSpPr/>
            <p:nvPr/>
          </p:nvSpPr>
          <p:spPr bwMode="auto">
            <a:xfrm>
              <a:off x="608013" y="1711325"/>
              <a:ext cx="1906588" cy="1781175"/>
            </a:xfrm>
            <a:custGeom>
              <a:avLst/>
              <a:gdLst>
                <a:gd name="T0" fmla="*/ 580 w 600"/>
                <a:gd name="T1" fmla="*/ 303 h 561"/>
                <a:gd name="T2" fmla="*/ 535 w 600"/>
                <a:gd name="T3" fmla="*/ 267 h 561"/>
                <a:gd name="T4" fmla="*/ 545 w 600"/>
                <a:gd name="T5" fmla="*/ 206 h 561"/>
                <a:gd name="T6" fmla="*/ 554 w 600"/>
                <a:gd name="T7" fmla="*/ 105 h 561"/>
                <a:gd name="T8" fmla="*/ 524 w 600"/>
                <a:gd name="T9" fmla="*/ 94 h 561"/>
                <a:gd name="T10" fmla="*/ 456 w 600"/>
                <a:gd name="T11" fmla="*/ 91 h 561"/>
                <a:gd name="T12" fmla="*/ 445 w 600"/>
                <a:gd name="T13" fmla="*/ 82 h 561"/>
                <a:gd name="T14" fmla="*/ 370 w 600"/>
                <a:gd name="T15" fmla="*/ 58 h 561"/>
                <a:gd name="T16" fmla="*/ 374 w 600"/>
                <a:gd name="T17" fmla="*/ 118 h 561"/>
                <a:gd name="T18" fmla="*/ 447 w 600"/>
                <a:gd name="T19" fmla="*/ 120 h 561"/>
                <a:gd name="T20" fmla="*/ 512 w 600"/>
                <a:gd name="T21" fmla="*/ 183 h 561"/>
                <a:gd name="T22" fmla="*/ 517 w 600"/>
                <a:gd name="T23" fmla="*/ 195 h 561"/>
                <a:gd name="T24" fmla="*/ 489 w 600"/>
                <a:gd name="T25" fmla="*/ 246 h 561"/>
                <a:gd name="T26" fmla="*/ 508 w 600"/>
                <a:gd name="T27" fmla="*/ 267 h 561"/>
                <a:gd name="T28" fmla="*/ 510 w 600"/>
                <a:gd name="T29" fmla="*/ 358 h 561"/>
                <a:gd name="T30" fmla="*/ 504 w 600"/>
                <a:gd name="T31" fmla="*/ 370 h 561"/>
                <a:gd name="T32" fmla="*/ 448 w 600"/>
                <a:gd name="T33" fmla="*/ 386 h 561"/>
                <a:gd name="T34" fmla="*/ 447 w 600"/>
                <a:gd name="T35" fmla="*/ 414 h 561"/>
                <a:gd name="T36" fmla="*/ 384 w 600"/>
                <a:gd name="T37" fmla="*/ 479 h 561"/>
                <a:gd name="T38" fmla="*/ 371 w 600"/>
                <a:gd name="T39" fmla="*/ 484 h 561"/>
                <a:gd name="T40" fmla="*/ 320 w 600"/>
                <a:gd name="T41" fmla="*/ 456 h 561"/>
                <a:gd name="T42" fmla="*/ 280 w 600"/>
                <a:gd name="T43" fmla="*/ 456 h 561"/>
                <a:gd name="T44" fmla="*/ 229 w 600"/>
                <a:gd name="T45" fmla="*/ 484 h 561"/>
                <a:gd name="T46" fmla="*/ 215 w 600"/>
                <a:gd name="T47" fmla="*/ 479 h 561"/>
                <a:gd name="T48" fmla="*/ 153 w 600"/>
                <a:gd name="T49" fmla="*/ 414 h 561"/>
                <a:gd name="T50" fmla="*/ 152 w 600"/>
                <a:gd name="T51" fmla="*/ 386 h 561"/>
                <a:gd name="T52" fmla="*/ 96 w 600"/>
                <a:gd name="T53" fmla="*/ 370 h 561"/>
                <a:gd name="T54" fmla="*/ 90 w 600"/>
                <a:gd name="T55" fmla="*/ 357 h 561"/>
                <a:gd name="T56" fmla="*/ 92 w 600"/>
                <a:gd name="T57" fmla="*/ 267 h 561"/>
                <a:gd name="T58" fmla="*/ 111 w 600"/>
                <a:gd name="T59" fmla="*/ 246 h 561"/>
                <a:gd name="T60" fmla="*/ 83 w 600"/>
                <a:gd name="T61" fmla="*/ 196 h 561"/>
                <a:gd name="T62" fmla="*/ 88 w 600"/>
                <a:gd name="T63" fmla="*/ 182 h 561"/>
                <a:gd name="T64" fmla="*/ 154 w 600"/>
                <a:gd name="T65" fmla="*/ 120 h 561"/>
                <a:gd name="T66" fmla="*/ 226 w 600"/>
                <a:gd name="T67" fmla="*/ 118 h 561"/>
                <a:gd name="T68" fmla="*/ 230 w 600"/>
                <a:gd name="T69" fmla="*/ 58 h 561"/>
                <a:gd name="T70" fmla="*/ 155 w 600"/>
                <a:gd name="T71" fmla="*/ 82 h 561"/>
                <a:gd name="T72" fmla="*/ 144 w 600"/>
                <a:gd name="T73" fmla="*/ 92 h 561"/>
                <a:gd name="T74" fmla="*/ 76 w 600"/>
                <a:gd name="T75" fmla="*/ 94 h 561"/>
                <a:gd name="T76" fmla="*/ 46 w 600"/>
                <a:gd name="T77" fmla="*/ 105 h 561"/>
                <a:gd name="T78" fmla="*/ 55 w 600"/>
                <a:gd name="T79" fmla="*/ 206 h 561"/>
                <a:gd name="T80" fmla="*/ 65 w 600"/>
                <a:gd name="T81" fmla="*/ 267 h 561"/>
                <a:gd name="T82" fmla="*/ 20 w 600"/>
                <a:gd name="T83" fmla="*/ 303 h 561"/>
                <a:gd name="T84" fmla="*/ 7 w 600"/>
                <a:gd name="T85" fmla="*/ 332 h 561"/>
                <a:gd name="T86" fmla="*/ 84 w 600"/>
                <a:gd name="T87" fmla="*/ 397 h 561"/>
                <a:gd name="T88" fmla="*/ 159 w 600"/>
                <a:gd name="T89" fmla="*/ 455 h 561"/>
                <a:gd name="T90" fmla="*/ 171 w 600"/>
                <a:gd name="T91" fmla="*/ 464 h 561"/>
                <a:gd name="T92" fmla="*/ 192 w 600"/>
                <a:gd name="T93" fmla="*/ 528 h 561"/>
                <a:gd name="T94" fmla="*/ 210 w 600"/>
                <a:gd name="T95" fmla="*/ 554 h 561"/>
                <a:gd name="T96" fmla="*/ 313 w 600"/>
                <a:gd name="T97" fmla="*/ 502 h 561"/>
                <a:gd name="T98" fmla="*/ 328 w 600"/>
                <a:gd name="T99" fmla="*/ 500 h 561"/>
                <a:gd name="T100" fmla="*/ 422 w 600"/>
                <a:gd name="T101" fmla="*/ 488 h 561"/>
                <a:gd name="T102" fmla="*/ 521 w 600"/>
                <a:gd name="T103" fmla="*/ 470 h 561"/>
                <a:gd name="T104" fmla="*/ 524 w 600"/>
                <a:gd name="T105" fmla="*/ 439 h 561"/>
                <a:gd name="T106" fmla="*/ 510 w 600"/>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0" h="561">
                  <a:moveTo>
                    <a:pt x="542" y="337"/>
                  </a:moveTo>
                  <a:cubicBezTo>
                    <a:pt x="533" y="341"/>
                    <a:pt x="523" y="350"/>
                    <a:pt x="517" y="358"/>
                  </a:cubicBezTo>
                  <a:cubicBezTo>
                    <a:pt x="523" y="344"/>
                    <a:pt x="527" y="330"/>
                    <a:pt x="530" y="315"/>
                  </a:cubicBezTo>
                  <a:cubicBezTo>
                    <a:pt x="539" y="316"/>
                    <a:pt x="562" y="318"/>
                    <a:pt x="580" y="303"/>
                  </a:cubicBezTo>
                  <a:cubicBezTo>
                    <a:pt x="598" y="288"/>
                    <a:pt x="600" y="254"/>
                    <a:pt x="600" y="254"/>
                  </a:cubicBezTo>
                  <a:cubicBezTo>
                    <a:pt x="600" y="254"/>
                    <a:pt x="579" y="251"/>
                    <a:pt x="552" y="272"/>
                  </a:cubicBezTo>
                  <a:cubicBezTo>
                    <a:pt x="544" y="278"/>
                    <a:pt x="537" y="290"/>
                    <a:pt x="533" y="299"/>
                  </a:cubicBezTo>
                  <a:cubicBezTo>
                    <a:pt x="534" y="289"/>
                    <a:pt x="535" y="278"/>
                    <a:pt x="535" y="267"/>
                  </a:cubicBezTo>
                  <a:cubicBezTo>
                    <a:pt x="535" y="262"/>
                    <a:pt x="535" y="258"/>
                    <a:pt x="535" y="253"/>
                  </a:cubicBezTo>
                  <a:cubicBezTo>
                    <a:pt x="543" y="253"/>
                    <a:pt x="566" y="249"/>
                    <a:pt x="580" y="230"/>
                  </a:cubicBezTo>
                  <a:cubicBezTo>
                    <a:pt x="594" y="210"/>
                    <a:pt x="587" y="177"/>
                    <a:pt x="587" y="177"/>
                  </a:cubicBezTo>
                  <a:cubicBezTo>
                    <a:pt x="587" y="177"/>
                    <a:pt x="565" y="179"/>
                    <a:pt x="545" y="206"/>
                  </a:cubicBezTo>
                  <a:cubicBezTo>
                    <a:pt x="539" y="215"/>
                    <a:pt x="535" y="227"/>
                    <a:pt x="533" y="238"/>
                  </a:cubicBezTo>
                  <a:cubicBezTo>
                    <a:pt x="531" y="222"/>
                    <a:pt x="528" y="207"/>
                    <a:pt x="523" y="193"/>
                  </a:cubicBezTo>
                  <a:cubicBezTo>
                    <a:pt x="531" y="190"/>
                    <a:pt x="552" y="180"/>
                    <a:pt x="561" y="158"/>
                  </a:cubicBezTo>
                  <a:cubicBezTo>
                    <a:pt x="569" y="136"/>
                    <a:pt x="554" y="105"/>
                    <a:pt x="554" y="105"/>
                  </a:cubicBezTo>
                  <a:cubicBezTo>
                    <a:pt x="554" y="105"/>
                    <a:pt x="534" y="113"/>
                    <a:pt x="521" y="145"/>
                  </a:cubicBezTo>
                  <a:cubicBezTo>
                    <a:pt x="517" y="155"/>
                    <a:pt x="517" y="168"/>
                    <a:pt x="518" y="178"/>
                  </a:cubicBezTo>
                  <a:cubicBezTo>
                    <a:pt x="512" y="164"/>
                    <a:pt x="505" y="150"/>
                    <a:pt x="496" y="138"/>
                  </a:cubicBezTo>
                  <a:cubicBezTo>
                    <a:pt x="503" y="133"/>
                    <a:pt x="521" y="118"/>
                    <a:pt x="524" y="94"/>
                  </a:cubicBezTo>
                  <a:cubicBezTo>
                    <a:pt x="526" y="71"/>
                    <a:pt x="503" y="45"/>
                    <a:pt x="503" y="45"/>
                  </a:cubicBezTo>
                  <a:cubicBezTo>
                    <a:pt x="503" y="45"/>
                    <a:pt x="486" y="58"/>
                    <a:pt x="482" y="92"/>
                  </a:cubicBezTo>
                  <a:cubicBezTo>
                    <a:pt x="480" y="102"/>
                    <a:pt x="484" y="115"/>
                    <a:pt x="487" y="125"/>
                  </a:cubicBezTo>
                  <a:cubicBezTo>
                    <a:pt x="478" y="113"/>
                    <a:pt x="468" y="102"/>
                    <a:pt x="456" y="91"/>
                  </a:cubicBezTo>
                  <a:cubicBezTo>
                    <a:pt x="462" y="85"/>
                    <a:pt x="475" y="66"/>
                    <a:pt x="471" y="42"/>
                  </a:cubicBezTo>
                  <a:cubicBezTo>
                    <a:pt x="468" y="19"/>
                    <a:pt x="439" y="0"/>
                    <a:pt x="439" y="0"/>
                  </a:cubicBezTo>
                  <a:cubicBezTo>
                    <a:pt x="439" y="0"/>
                    <a:pt x="425" y="17"/>
                    <a:pt x="430" y="50"/>
                  </a:cubicBezTo>
                  <a:cubicBezTo>
                    <a:pt x="432" y="61"/>
                    <a:pt x="439" y="73"/>
                    <a:pt x="445" y="82"/>
                  </a:cubicBezTo>
                  <a:cubicBezTo>
                    <a:pt x="434" y="74"/>
                    <a:pt x="424" y="67"/>
                    <a:pt x="412" y="61"/>
                  </a:cubicBezTo>
                  <a:cubicBezTo>
                    <a:pt x="411" y="53"/>
                    <a:pt x="407" y="37"/>
                    <a:pt x="392" y="27"/>
                  </a:cubicBezTo>
                  <a:cubicBezTo>
                    <a:pt x="376" y="16"/>
                    <a:pt x="350" y="21"/>
                    <a:pt x="350" y="21"/>
                  </a:cubicBezTo>
                  <a:cubicBezTo>
                    <a:pt x="350" y="21"/>
                    <a:pt x="355" y="47"/>
                    <a:pt x="370" y="58"/>
                  </a:cubicBezTo>
                  <a:cubicBezTo>
                    <a:pt x="384" y="68"/>
                    <a:pt x="400" y="67"/>
                    <a:pt x="408" y="66"/>
                  </a:cubicBezTo>
                  <a:cubicBezTo>
                    <a:pt x="420" y="72"/>
                    <a:pt x="431" y="79"/>
                    <a:pt x="441" y="87"/>
                  </a:cubicBezTo>
                  <a:cubicBezTo>
                    <a:pt x="430" y="83"/>
                    <a:pt x="415" y="79"/>
                    <a:pt x="403" y="87"/>
                  </a:cubicBezTo>
                  <a:cubicBezTo>
                    <a:pt x="383" y="100"/>
                    <a:pt x="374" y="118"/>
                    <a:pt x="374" y="118"/>
                  </a:cubicBezTo>
                  <a:cubicBezTo>
                    <a:pt x="374" y="118"/>
                    <a:pt x="398" y="125"/>
                    <a:pt x="418" y="119"/>
                  </a:cubicBezTo>
                  <a:cubicBezTo>
                    <a:pt x="438" y="113"/>
                    <a:pt x="448" y="102"/>
                    <a:pt x="452" y="97"/>
                  </a:cubicBezTo>
                  <a:cubicBezTo>
                    <a:pt x="463" y="107"/>
                    <a:pt x="474" y="118"/>
                    <a:pt x="483" y="130"/>
                  </a:cubicBezTo>
                  <a:cubicBezTo>
                    <a:pt x="474" y="123"/>
                    <a:pt x="460" y="115"/>
                    <a:pt x="447" y="120"/>
                  </a:cubicBezTo>
                  <a:cubicBezTo>
                    <a:pt x="423" y="127"/>
                    <a:pt x="410" y="143"/>
                    <a:pt x="410" y="143"/>
                  </a:cubicBezTo>
                  <a:cubicBezTo>
                    <a:pt x="410" y="143"/>
                    <a:pt x="432" y="155"/>
                    <a:pt x="453" y="154"/>
                  </a:cubicBezTo>
                  <a:cubicBezTo>
                    <a:pt x="474" y="154"/>
                    <a:pt x="486" y="145"/>
                    <a:pt x="491" y="142"/>
                  </a:cubicBezTo>
                  <a:cubicBezTo>
                    <a:pt x="500" y="154"/>
                    <a:pt x="507" y="168"/>
                    <a:pt x="512" y="183"/>
                  </a:cubicBezTo>
                  <a:cubicBezTo>
                    <a:pt x="506" y="173"/>
                    <a:pt x="494" y="162"/>
                    <a:pt x="480" y="163"/>
                  </a:cubicBezTo>
                  <a:cubicBezTo>
                    <a:pt x="455" y="164"/>
                    <a:pt x="439" y="176"/>
                    <a:pt x="439" y="176"/>
                  </a:cubicBezTo>
                  <a:cubicBezTo>
                    <a:pt x="439" y="176"/>
                    <a:pt x="456" y="193"/>
                    <a:pt x="477" y="198"/>
                  </a:cubicBezTo>
                  <a:cubicBezTo>
                    <a:pt x="497" y="203"/>
                    <a:pt x="512" y="198"/>
                    <a:pt x="517" y="195"/>
                  </a:cubicBezTo>
                  <a:cubicBezTo>
                    <a:pt x="522" y="210"/>
                    <a:pt x="525"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8"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1" y="347"/>
                    <a:pt x="512" y="330"/>
                    <a:pt x="501" y="321"/>
                  </a:cubicBezTo>
                  <a:cubicBezTo>
                    <a:pt x="483" y="304"/>
                    <a:pt x="463" y="301"/>
                    <a:pt x="463" y="301"/>
                  </a:cubicBezTo>
                  <a:cubicBezTo>
                    <a:pt x="463" y="301"/>
                    <a:pt x="463" y="325"/>
                    <a:pt x="474" y="343"/>
                  </a:cubicBezTo>
                  <a:cubicBezTo>
                    <a:pt x="485" y="361"/>
                    <a:pt x="498" y="368"/>
                    <a:pt x="504" y="370"/>
                  </a:cubicBezTo>
                  <a:cubicBezTo>
                    <a:pt x="497" y="384"/>
                    <a:pt x="489" y="397"/>
                    <a:pt x="479" y="409"/>
                  </a:cubicBezTo>
                  <a:cubicBezTo>
                    <a:pt x="484" y="398"/>
                    <a:pt x="488" y="383"/>
                    <a:pt x="480" y="371"/>
                  </a:cubicBezTo>
                  <a:cubicBezTo>
                    <a:pt x="467" y="350"/>
                    <a:pt x="448" y="342"/>
                    <a:pt x="448" y="342"/>
                  </a:cubicBezTo>
                  <a:cubicBezTo>
                    <a:pt x="448" y="342"/>
                    <a:pt x="442" y="366"/>
                    <a:pt x="448" y="386"/>
                  </a:cubicBezTo>
                  <a:cubicBezTo>
                    <a:pt x="454" y="406"/>
                    <a:pt x="465" y="416"/>
                    <a:pt x="470" y="420"/>
                  </a:cubicBezTo>
                  <a:cubicBezTo>
                    <a:pt x="467" y="423"/>
                    <a:pt x="465" y="426"/>
                    <a:pt x="462" y="429"/>
                  </a:cubicBezTo>
                  <a:cubicBezTo>
                    <a:pt x="454" y="437"/>
                    <a:pt x="445" y="444"/>
                    <a:pt x="436" y="451"/>
                  </a:cubicBezTo>
                  <a:cubicBezTo>
                    <a:pt x="443" y="441"/>
                    <a:pt x="451" y="428"/>
                    <a:pt x="447" y="414"/>
                  </a:cubicBezTo>
                  <a:cubicBezTo>
                    <a:pt x="439" y="391"/>
                    <a:pt x="424" y="378"/>
                    <a:pt x="424" y="378"/>
                  </a:cubicBezTo>
                  <a:cubicBezTo>
                    <a:pt x="424" y="378"/>
                    <a:pt x="412" y="399"/>
                    <a:pt x="412" y="420"/>
                  </a:cubicBezTo>
                  <a:cubicBezTo>
                    <a:pt x="413" y="441"/>
                    <a:pt x="421" y="454"/>
                    <a:pt x="425" y="458"/>
                  </a:cubicBezTo>
                  <a:cubicBezTo>
                    <a:pt x="412" y="467"/>
                    <a:pt x="399" y="474"/>
                    <a:pt x="384" y="479"/>
                  </a:cubicBezTo>
                  <a:cubicBezTo>
                    <a:pt x="394" y="472"/>
                    <a:pt x="405" y="461"/>
                    <a:pt x="404" y="447"/>
                  </a:cubicBezTo>
                  <a:cubicBezTo>
                    <a:pt x="402" y="423"/>
                    <a:pt x="391" y="406"/>
                    <a:pt x="391" y="406"/>
                  </a:cubicBezTo>
                  <a:cubicBezTo>
                    <a:pt x="391" y="406"/>
                    <a:pt x="374" y="424"/>
                    <a:pt x="369" y="444"/>
                  </a:cubicBezTo>
                  <a:cubicBezTo>
                    <a:pt x="364" y="464"/>
                    <a:pt x="369" y="479"/>
                    <a:pt x="371" y="484"/>
                  </a:cubicBezTo>
                  <a:cubicBezTo>
                    <a:pt x="357" y="489"/>
                    <a:pt x="342" y="492"/>
                    <a:pt x="327" y="494"/>
                  </a:cubicBezTo>
                  <a:cubicBezTo>
                    <a:pt x="338" y="490"/>
                    <a:pt x="351" y="482"/>
                    <a:pt x="354" y="468"/>
                  </a:cubicBezTo>
                  <a:cubicBezTo>
                    <a:pt x="359" y="444"/>
                    <a:pt x="352" y="425"/>
                    <a:pt x="352" y="425"/>
                  </a:cubicBezTo>
                  <a:cubicBezTo>
                    <a:pt x="352" y="425"/>
                    <a:pt x="330" y="437"/>
                    <a:pt x="320" y="456"/>
                  </a:cubicBezTo>
                  <a:cubicBezTo>
                    <a:pt x="311" y="474"/>
                    <a:pt x="311" y="489"/>
                    <a:pt x="312" y="495"/>
                  </a:cubicBezTo>
                  <a:cubicBezTo>
                    <a:pt x="308" y="495"/>
                    <a:pt x="304" y="496"/>
                    <a:pt x="300" y="496"/>
                  </a:cubicBezTo>
                  <a:cubicBezTo>
                    <a:pt x="296" y="496"/>
                    <a:pt x="292" y="495"/>
                    <a:pt x="288" y="495"/>
                  </a:cubicBezTo>
                  <a:cubicBezTo>
                    <a:pt x="289" y="489"/>
                    <a:pt x="289" y="474"/>
                    <a:pt x="280" y="456"/>
                  </a:cubicBezTo>
                  <a:cubicBezTo>
                    <a:pt x="270" y="437"/>
                    <a:pt x="248" y="425"/>
                    <a:pt x="248" y="425"/>
                  </a:cubicBezTo>
                  <a:cubicBezTo>
                    <a:pt x="248" y="425"/>
                    <a:pt x="241" y="444"/>
                    <a:pt x="246" y="468"/>
                  </a:cubicBezTo>
                  <a:cubicBezTo>
                    <a:pt x="249" y="481"/>
                    <a:pt x="262" y="489"/>
                    <a:pt x="273" y="494"/>
                  </a:cubicBezTo>
                  <a:cubicBezTo>
                    <a:pt x="258" y="492"/>
                    <a:pt x="243" y="489"/>
                    <a:pt x="229" y="484"/>
                  </a:cubicBezTo>
                  <a:cubicBezTo>
                    <a:pt x="232" y="478"/>
                    <a:pt x="236" y="464"/>
                    <a:pt x="231" y="444"/>
                  </a:cubicBezTo>
                  <a:cubicBezTo>
                    <a:pt x="227" y="424"/>
                    <a:pt x="209" y="406"/>
                    <a:pt x="209" y="406"/>
                  </a:cubicBezTo>
                  <a:cubicBezTo>
                    <a:pt x="209" y="406"/>
                    <a:pt x="198" y="423"/>
                    <a:pt x="196" y="447"/>
                  </a:cubicBezTo>
                  <a:cubicBezTo>
                    <a:pt x="196" y="461"/>
                    <a:pt x="206" y="472"/>
                    <a:pt x="215" y="479"/>
                  </a:cubicBezTo>
                  <a:cubicBezTo>
                    <a:pt x="201" y="474"/>
                    <a:pt x="188" y="467"/>
                    <a:pt x="175" y="458"/>
                  </a:cubicBezTo>
                  <a:cubicBezTo>
                    <a:pt x="179" y="453"/>
                    <a:pt x="187" y="441"/>
                    <a:pt x="188" y="420"/>
                  </a:cubicBezTo>
                  <a:cubicBezTo>
                    <a:pt x="189" y="399"/>
                    <a:pt x="176" y="378"/>
                    <a:pt x="176" y="378"/>
                  </a:cubicBezTo>
                  <a:cubicBezTo>
                    <a:pt x="176" y="378"/>
                    <a:pt x="161" y="391"/>
                    <a:pt x="153" y="414"/>
                  </a:cubicBezTo>
                  <a:cubicBezTo>
                    <a:pt x="149" y="427"/>
                    <a:pt x="156" y="441"/>
                    <a:pt x="164" y="450"/>
                  </a:cubicBezTo>
                  <a:cubicBezTo>
                    <a:pt x="155" y="444"/>
                    <a:pt x="146"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2" y="383"/>
                    <a:pt x="116" y="398"/>
                    <a:pt x="121" y="408"/>
                  </a:cubicBezTo>
                  <a:cubicBezTo>
                    <a:pt x="111" y="397"/>
                    <a:pt x="103" y="384"/>
                    <a:pt x="96" y="370"/>
                  </a:cubicBezTo>
                  <a:cubicBezTo>
                    <a:pt x="102" y="368"/>
                    <a:pt x="116" y="361"/>
                    <a:pt x="126" y="343"/>
                  </a:cubicBezTo>
                  <a:cubicBezTo>
                    <a:pt x="137" y="325"/>
                    <a:pt x="138" y="301"/>
                    <a:pt x="138" y="301"/>
                  </a:cubicBezTo>
                  <a:cubicBezTo>
                    <a:pt x="138" y="301"/>
                    <a:pt x="118" y="304"/>
                    <a:pt x="99" y="321"/>
                  </a:cubicBezTo>
                  <a:cubicBezTo>
                    <a:pt x="89" y="330"/>
                    <a:pt x="89" y="346"/>
                    <a:pt x="90" y="357"/>
                  </a:cubicBezTo>
                  <a:cubicBezTo>
                    <a:pt x="84" y="344"/>
                    <a:pt x="80" y="329"/>
                    <a:pt x="76" y="314"/>
                  </a:cubicBezTo>
                  <a:cubicBezTo>
                    <a:pt x="83" y="313"/>
                    <a:pt x="97" y="310"/>
                    <a:pt x="113" y="296"/>
                  </a:cubicBezTo>
                  <a:cubicBezTo>
                    <a:pt x="128" y="281"/>
                    <a:pt x="134" y="257"/>
                    <a:pt x="134" y="257"/>
                  </a:cubicBezTo>
                  <a:cubicBezTo>
                    <a:pt x="134" y="257"/>
                    <a:pt x="114" y="256"/>
                    <a:pt x="92" y="267"/>
                  </a:cubicBezTo>
                  <a:cubicBezTo>
                    <a:pt x="80" y="273"/>
                    <a:pt x="75" y="288"/>
                    <a:pt x="74" y="300"/>
                  </a:cubicBezTo>
                  <a:cubicBezTo>
                    <a:pt x="73" y="289"/>
                    <a:pt x="72" y="278"/>
                    <a:pt x="72" y="267"/>
                  </a:cubicBezTo>
                  <a:cubicBezTo>
                    <a:pt x="72" y="263"/>
                    <a:pt x="72" y="258"/>
                    <a:pt x="72" y="254"/>
                  </a:cubicBezTo>
                  <a:cubicBezTo>
                    <a:pt x="78" y="255"/>
                    <a:pt x="93" y="256"/>
                    <a:pt x="111" y="246"/>
                  </a:cubicBezTo>
                  <a:cubicBezTo>
                    <a:pt x="130" y="236"/>
                    <a:pt x="143" y="215"/>
                    <a:pt x="143" y="215"/>
                  </a:cubicBezTo>
                  <a:cubicBezTo>
                    <a:pt x="143" y="215"/>
                    <a:pt x="123" y="208"/>
                    <a:pt x="100" y="213"/>
                  </a:cubicBezTo>
                  <a:cubicBezTo>
                    <a:pt x="86" y="216"/>
                    <a:pt x="78" y="229"/>
                    <a:pt x="73" y="240"/>
                  </a:cubicBezTo>
                  <a:cubicBezTo>
                    <a:pt x="75" y="225"/>
                    <a:pt x="78" y="210"/>
                    <a:pt x="83" y="196"/>
                  </a:cubicBezTo>
                  <a:cubicBezTo>
                    <a:pt x="89" y="198"/>
                    <a:pt x="103" y="203"/>
                    <a:pt x="123" y="198"/>
                  </a:cubicBezTo>
                  <a:cubicBezTo>
                    <a:pt x="144" y="193"/>
                    <a:pt x="161" y="176"/>
                    <a:pt x="161" y="176"/>
                  </a:cubicBezTo>
                  <a:cubicBezTo>
                    <a:pt x="161" y="176"/>
                    <a:pt x="145" y="164"/>
                    <a:pt x="120" y="163"/>
                  </a:cubicBezTo>
                  <a:cubicBezTo>
                    <a:pt x="106" y="162"/>
                    <a:pt x="95" y="173"/>
                    <a:pt x="88" y="182"/>
                  </a:cubicBezTo>
                  <a:cubicBezTo>
                    <a:pt x="94" y="168"/>
                    <a:pt x="101" y="154"/>
                    <a:pt x="109" y="142"/>
                  </a:cubicBezTo>
                  <a:cubicBezTo>
                    <a:pt x="114" y="146"/>
                    <a:pt x="127" y="154"/>
                    <a:pt x="147" y="154"/>
                  </a:cubicBezTo>
                  <a:cubicBezTo>
                    <a:pt x="168"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0" y="82"/>
                    <a:pt x="160" y="87"/>
                  </a:cubicBezTo>
                  <a:cubicBezTo>
                    <a:pt x="170" y="79"/>
                    <a:pt x="181" y="72"/>
                    <a:pt x="192" y="66"/>
                  </a:cubicBezTo>
                  <a:cubicBezTo>
                    <a:pt x="200" y="67"/>
                    <a:pt x="216" y="68"/>
                    <a:pt x="230" y="58"/>
                  </a:cubicBezTo>
                  <a:cubicBezTo>
                    <a:pt x="246" y="47"/>
                    <a:pt x="250" y="21"/>
                    <a:pt x="250" y="21"/>
                  </a:cubicBezTo>
                  <a:cubicBezTo>
                    <a:pt x="250" y="21"/>
                    <a:pt x="224" y="16"/>
                    <a:pt x="208" y="27"/>
                  </a:cubicBezTo>
                  <a:cubicBezTo>
                    <a:pt x="193" y="37"/>
                    <a:pt x="189" y="53"/>
                    <a:pt x="188" y="61"/>
                  </a:cubicBezTo>
                  <a:cubicBezTo>
                    <a:pt x="176" y="67"/>
                    <a:pt x="166" y="74"/>
                    <a:pt x="155" y="82"/>
                  </a:cubicBezTo>
                  <a:cubicBezTo>
                    <a:pt x="161" y="74"/>
                    <a:pt x="169" y="61"/>
                    <a:pt x="170" y="50"/>
                  </a:cubicBezTo>
                  <a:cubicBezTo>
                    <a:pt x="175" y="17"/>
                    <a:pt x="161" y="0"/>
                    <a:pt x="161" y="0"/>
                  </a:cubicBezTo>
                  <a:cubicBezTo>
                    <a:pt x="161" y="0"/>
                    <a:pt x="132" y="19"/>
                    <a:pt x="129" y="42"/>
                  </a:cubicBezTo>
                  <a:cubicBezTo>
                    <a:pt x="125" y="66"/>
                    <a:pt x="139" y="85"/>
                    <a:pt x="144" y="92"/>
                  </a:cubicBezTo>
                  <a:cubicBezTo>
                    <a:pt x="133" y="102"/>
                    <a:pt x="122" y="113"/>
                    <a:pt x="113" y="126"/>
                  </a:cubicBezTo>
                  <a:cubicBezTo>
                    <a:pt x="116" y="116"/>
                    <a:pt x="120" y="103"/>
                    <a:pt x="118" y="92"/>
                  </a:cubicBezTo>
                  <a:cubicBezTo>
                    <a:pt x="114" y="58"/>
                    <a:pt x="97" y="45"/>
                    <a:pt x="97" y="45"/>
                  </a:cubicBezTo>
                  <a:cubicBezTo>
                    <a:pt x="97" y="45"/>
                    <a:pt x="74" y="71"/>
                    <a:pt x="76" y="94"/>
                  </a:cubicBezTo>
                  <a:cubicBezTo>
                    <a:pt x="79" y="118"/>
                    <a:pt x="97" y="133"/>
                    <a:pt x="104" y="138"/>
                  </a:cubicBezTo>
                  <a:cubicBezTo>
                    <a:pt x="96" y="151"/>
                    <a:pt x="88" y="164"/>
                    <a:pt x="82" y="179"/>
                  </a:cubicBezTo>
                  <a:cubicBezTo>
                    <a:pt x="83" y="168"/>
                    <a:pt x="83" y="155"/>
                    <a:pt x="79" y="145"/>
                  </a:cubicBezTo>
                  <a:cubicBezTo>
                    <a:pt x="67" y="113"/>
                    <a:pt x="46" y="105"/>
                    <a:pt x="46" y="105"/>
                  </a:cubicBezTo>
                  <a:cubicBezTo>
                    <a:pt x="46" y="105"/>
                    <a:pt x="31" y="136"/>
                    <a:pt x="39" y="158"/>
                  </a:cubicBezTo>
                  <a:cubicBezTo>
                    <a:pt x="48" y="180"/>
                    <a:pt x="69" y="190"/>
                    <a:pt x="77" y="193"/>
                  </a:cubicBezTo>
                  <a:cubicBezTo>
                    <a:pt x="72" y="208"/>
                    <a:pt x="69" y="223"/>
                    <a:pt x="67" y="238"/>
                  </a:cubicBezTo>
                  <a:cubicBezTo>
                    <a:pt x="65" y="228"/>
                    <a:pt x="62" y="215"/>
                    <a:pt x="55" y="206"/>
                  </a:cubicBezTo>
                  <a:cubicBezTo>
                    <a:pt x="35" y="179"/>
                    <a:pt x="13" y="177"/>
                    <a:pt x="13" y="177"/>
                  </a:cubicBezTo>
                  <a:cubicBezTo>
                    <a:pt x="13" y="177"/>
                    <a:pt x="6" y="210"/>
                    <a:pt x="20" y="230"/>
                  </a:cubicBezTo>
                  <a:cubicBezTo>
                    <a:pt x="34" y="249"/>
                    <a:pt x="57" y="253"/>
                    <a:pt x="66" y="253"/>
                  </a:cubicBezTo>
                  <a:cubicBezTo>
                    <a:pt x="65" y="258"/>
                    <a:pt x="65" y="262"/>
                    <a:pt x="65" y="267"/>
                  </a:cubicBezTo>
                  <a:cubicBezTo>
                    <a:pt x="65" y="278"/>
                    <a:pt x="66" y="289"/>
                    <a:pt x="68" y="300"/>
                  </a:cubicBezTo>
                  <a:cubicBezTo>
                    <a:pt x="63" y="290"/>
                    <a:pt x="56" y="278"/>
                    <a:pt x="48" y="272"/>
                  </a:cubicBezTo>
                  <a:cubicBezTo>
                    <a:pt x="21" y="251"/>
                    <a:pt x="0" y="254"/>
                    <a:pt x="0" y="254"/>
                  </a:cubicBezTo>
                  <a:cubicBezTo>
                    <a:pt x="0" y="254"/>
                    <a:pt x="2" y="288"/>
                    <a:pt x="20" y="303"/>
                  </a:cubicBezTo>
                  <a:cubicBezTo>
                    <a:pt x="38" y="318"/>
                    <a:pt x="62" y="316"/>
                    <a:pt x="70" y="315"/>
                  </a:cubicBezTo>
                  <a:cubicBezTo>
                    <a:pt x="73" y="330"/>
                    <a:pt x="78" y="345"/>
                    <a:pt x="84" y="358"/>
                  </a:cubicBezTo>
                  <a:cubicBezTo>
                    <a:pt x="77" y="351"/>
                    <a:pt x="68" y="341"/>
                    <a:pt x="58" y="337"/>
                  </a:cubicBezTo>
                  <a:cubicBezTo>
                    <a:pt x="26" y="324"/>
                    <a:pt x="7" y="332"/>
                    <a:pt x="7" y="332"/>
                  </a:cubicBezTo>
                  <a:cubicBezTo>
                    <a:pt x="7" y="332"/>
                    <a:pt x="17" y="365"/>
                    <a:pt x="39" y="375"/>
                  </a:cubicBezTo>
                  <a:cubicBezTo>
                    <a:pt x="61" y="384"/>
                    <a:pt x="83" y="376"/>
                    <a:pt x="90" y="373"/>
                  </a:cubicBezTo>
                  <a:cubicBezTo>
                    <a:pt x="97" y="387"/>
                    <a:pt x="106" y="400"/>
                    <a:pt x="115" y="412"/>
                  </a:cubicBezTo>
                  <a:cubicBezTo>
                    <a:pt x="107" y="406"/>
                    <a:pt x="95" y="399"/>
                    <a:pt x="84" y="397"/>
                  </a:cubicBezTo>
                  <a:cubicBezTo>
                    <a:pt x="50" y="393"/>
                    <a:pt x="34" y="406"/>
                    <a:pt x="34" y="406"/>
                  </a:cubicBezTo>
                  <a:cubicBezTo>
                    <a:pt x="34" y="406"/>
                    <a:pt x="52" y="435"/>
                    <a:pt x="76" y="439"/>
                  </a:cubicBezTo>
                  <a:cubicBezTo>
                    <a:pt x="99" y="443"/>
                    <a:pt x="118" y="429"/>
                    <a:pt x="125" y="423"/>
                  </a:cubicBezTo>
                  <a:cubicBezTo>
                    <a:pt x="135" y="435"/>
                    <a:pt x="147" y="445"/>
                    <a:pt x="159" y="455"/>
                  </a:cubicBezTo>
                  <a:cubicBezTo>
                    <a:pt x="149" y="451"/>
                    <a:pt x="136" y="448"/>
                    <a:pt x="125" y="449"/>
                  </a:cubicBezTo>
                  <a:cubicBezTo>
                    <a:pt x="91" y="453"/>
                    <a:pt x="79" y="470"/>
                    <a:pt x="79" y="470"/>
                  </a:cubicBezTo>
                  <a:cubicBezTo>
                    <a:pt x="79" y="470"/>
                    <a:pt x="104" y="493"/>
                    <a:pt x="128" y="491"/>
                  </a:cubicBezTo>
                  <a:cubicBezTo>
                    <a:pt x="152" y="489"/>
                    <a:pt x="167" y="471"/>
                    <a:pt x="171" y="464"/>
                  </a:cubicBezTo>
                  <a:cubicBezTo>
                    <a:pt x="184" y="472"/>
                    <a:pt x="198" y="479"/>
                    <a:pt x="213" y="485"/>
                  </a:cubicBezTo>
                  <a:cubicBezTo>
                    <a:pt x="202" y="484"/>
                    <a:pt x="188" y="484"/>
                    <a:pt x="178" y="488"/>
                  </a:cubicBezTo>
                  <a:cubicBezTo>
                    <a:pt x="147" y="501"/>
                    <a:pt x="139" y="521"/>
                    <a:pt x="139" y="521"/>
                  </a:cubicBezTo>
                  <a:cubicBezTo>
                    <a:pt x="139" y="521"/>
                    <a:pt x="170" y="537"/>
                    <a:pt x="192" y="528"/>
                  </a:cubicBezTo>
                  <a:cubicBezTo>
                    <a:pt x="214" y="520"/>
                    <a:pt x="224" y="498"/>
                    <a:pt x="227" y="490"/>
                  </a:cubicBezTo>
                  <a:cubicBezTo>
                    <a:pt x="241" y="495"/>
                    <a:pt x="257" y="498"/>
                    <a:pt x="272" y="500"/>
                  </a:cubicBezTo>
                  <a:cubicBezTo>
                    <a:pt x="262" y="502"/>
                    <a:pt x="249" y="506"/>
                    <a:pt x="240" y="512"/>
                  </a:cubicBezTo>
                  <a:cubicBezTo>
                    <a:pt x="212" y="533"/>
                    <a:pt x="210" y="554"/>
                    <a:pt x="210" y="554"/>
                  </a:cubicBezTo>
                  <a:cubicBezTo>
                    <a:pt x="210" y="554"/>
                    <a:pt x="244" y="561"/>
                    <a:pt x="263" y="547"/>
                  </a:cubicBezTo>
                  <a:cubicBezTo>
                    <a:pt x="282" y="533"/>
                    <a:pt x="286" y="510"/>
                    <a:pt x="287" y="502"/>
                  </a:cubicBezTo>
                  <a:cubicBezTo>
                    <a:pt x="291" y="502"/>
                    <a:pt x="296" y="502"/>
                    <a:pt x="300" y="502"/>
                  </a:cubicBezTo>
                  <a:cubicBezTo>
                    <a:pt x="304" y="502"/>
                    <a:pt x="309" y="502"/>
                    <a:pt x="313" y="502"/>
                  </a:cubicBezTo>
                  <a:cubicBezTo>
                    <a:pt x="314" y="510"/>
                    <a:pt x="318" y="533"/>
                    <a:pt x="337" y="547"/>
                  </a:cubicBezTo>
                  <a:cubicBezTo>
                    <a:pt x="356" y="561"/>
                    <a:pt x="390" y="554"/>
                    <a:pt x="390" y="554"/>
                  </a:cubicBezTo>
                  <a:cubicBezTo>
                    <a:pt x="390" y="554"/>
                    <a:pt x="388" y="533"/>
                    <a:pt x="360" y="512"/>
                  </a:cubicBezTo>
                  <a:cubicBezTo>
                    <a:pt x="352" y="506"/>
                    <a:pt x="338" y="502"/>
                    <a:pt x="328" y="500"/>
                  </a:cubicBezTo>
                  <a:cubicBezTo>
                    <a:pt x="343" y="498"/>
                    <a:pt x="359" y="495"/>
                    <a:pt x="373" y="490"/>
                  </a:cubicBezTo>
                  <a:cubicBezTo>
                    <a:pt x="376" y="498"/>
                    <a:pt x="386" y="520"/>
                    <a:pt x="408" y="528"/>
                  </a:cubicBezTo>
                  <a:cubicBezTo>
                    <a:pt x="430"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1" y="470"/>
                    <a:pt x="521" y="470"/>
                  </a:cubicBezTo>
                  <a:cubicBezTo>
                    <a:pt x="521" y="470"/>
                    <a:pt x="509" y="453"/>
                    <a:pt x="475" y="449"/>
                  </a:cubicBezTo>
                  <a:cubicBezTo>
                    <a:pt x="464" y="448"/>
                    <a:pt x="451" y="451"/>
                    <a:pt x="441" y="455"/>
                  </a:cubicBezTo>
                  <a:cubicBezTo>
                    <a:pt x="454" y="445"/>
                    <a:pt x="465" y="435"/>
                    <a:pt x="475" y="424"/>
                  </a:cubicBezTo>
                  <a:cubicBezTo>
                    <a:pt x="482" y="429"/>
                    <a:pt x="501" y="443"/>
                    <a:pt x="524" y="439"/>
                  </a:cubicBezTo>
                  <a:cubicBezTo>
                    <a:pt x="548" y="435"/>
                    <a:pt x="566" y="406"/>
                    <a:pt x="566" y="406"/>
                  </a:cubicBezTo>
                  <a:cubicBezTo>
                    <a:pt x="566" y="406"/>
                    <a:pt x="550" y="393"/>
                    <a:pt x="516" y="397"/>
                  </a:cubicBezTo>
                  <a:cubicBezTo>
                    <a:pt x="505" y="399"/>
                    <a:pt x="494" y="406"/>
                    <a:pt x="485" y="411"/>
                  </a:cubicBezTo>
                  <a:cubicBezTo>
                    <a:pt x="495" y="399"/>
                    <a:pt x="503" y="386"/>
                    <a:pt x="510" y="373"/>
                  </a:cubicBezTo>
                  <a:cubicBezTo>
                    <a:pt x="518" y="376"/>
                    <a:pt x="540" y="384"/>
                    <a:pt x="561" y="375"/>
                  </a:cubicBezTo>
                  <a:cubicBezTo>
                    <a:pt x="583" y="365"/>
                    <a:pt x="593" y="332"/>
                    <a:pt x="593" y="332"/>
                  </a:cubicBezTo>
                  <a:cubicBezTo>
                    <a:pt x="593" y="332"/>
                    <a:pt x="574" y="324"/>
                    <a:pt x="542" y="337"/>
                  </a:cubicBezTo>
                  <a:close/>
                </a:path>
              </a:pathLst>
            </a:custGeom>
            <a:solidFill>
              <a:schemeClr val="accent6">
                <a:lumMod val="20000"/>
                <a:lumOff val="80000"/>
                <a:alpha val="40000"/>
              </a:schemeClr>
            </a:solidFill>
            <a:ln>
              <a:noFill/>
            </a:ln>
          </p:spPr>
          <p:txBody>
            <a:bodyPr vert="horz" wrap="square" lIns="91440" tIns="45720" rIns="91440" bIns="45720" numCol="1" anchor="t" anchorCtr="0" compatLnSpc="1"/>
            <a:lstStyle/>
            <a:p>
              <a:endParaRPr lang="zh-CN" altLang="en-US"/>
            </a:p>
          </p:txBody>
        </p:sp>
        <p:sp>
          <p:nvSpPr>
            <p:cNvPr id="3736" name="Freeform 3738"/>
            <p:cNvSpPr>
              <a:spLocks noEditPoints="1"/>
            </p:cNvSpPr>
            <p:nvPr/>
          </p:nvSpPr>
          <p:spPr bwMode="auto">
            <a:xfrm>
              <a:off x="661988"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5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3 w 566"/>
                <a:gd name="T99" fmla="*/ 243 h 659"/>
                <a:gd name="T100" fmla="*/ 50 w 566"/>
                <a:gd name="T101" fmla="*/ 173 h 659"/>
                <a:gd name="T102" fmla="*/ 516 w 566"/>
                <a:gd name="T103" fmla="*/ 173 h 659"/>
                <a:gd name="T104" fmla="*/ 431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8"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5" y="266"/>
                    <a:pt x="134"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1" y="634"/>
                    <a:pt x="165" y="621"/>
                    <a:pt x="165"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0" y="273"/>
                    <a:pt x="460" y="266"/>
                    <a:pt x="491" y="245"/>
                  </a:cubicBezTo>
                  <a:cubicBezTo>
                    <a:pt x="550" y="204"/>
                    <a:pt x="566" y="130"/>
                    <a:pt x="566" y="64"/>
                  </a:cubicBezTo>
                  <a:cubicBezTo>
                    <a:pt x="566" y="44"/>
                    <a:pt x="566" y="0"/>
                    <a:pt x="566" y="0"/>
                  </a:cubicBezTo>
                  <a:lnTo>
                    <a:pt x="491" y="0"/>
                  </a:lnTo>
                  <a:close/>
                  <a:moveTo>
                    <a:pt x="50" y="173"/>
                  </a:moveTo>
                  <a:cubicBezTo>
                    <a:pt x="19" y="119"/>
                    <a:pt x="27" y="28"/>
                    <a:pt x="27" y="28"/>
                  </a:cubicBezTo>
                  <a:cubicBezTo>
                    <a:pt x="49" y="28"/>
                    <a:pt x="49" y="28"/>
                    <a:pt x="49" y="28"/>
                  </a:cubicBezTo>
                  <a:cubicBezTo>
                    <a:pt x="49" y="56"/>
                    <a:pt x="64" y="67"/>
                    <a:pt x="77" y="67"/>
                  </a:cubicBezTo>
                  <a:cubicBezTo>
                    <a:pt x="87" y="67"/>
                    <a:pt x="108" y="67"/>
                    <a:pt x="115" y="67"/>
                  </a:cubicBezTo>
                  <a:cubicBezTo>
                    <a:pt x="115" y="167"/>
                    <a:pt x="115" y="167"/>
                    <a:pt x="115" y="167"/>
                  </a:cubicBezTo>
                  <a:cubicBezTo>
                    <a:pt x="115" y="194"/>
                    <a:pt x="122" y="220"/>
                    <a:pt x="133" y="243"/>
                  </a:cubicBezTo>
                  <a:cubicBezTo>
                    <a:pt x="111" y="237"/>
                    <a:pt x="76" y="219"/>
                    <a:pt x="50" y="173"/>
                  </a:cubicBezTo>
                  <a:close/>
                  <a:moveTo>
                    <a:pt x="516" y="173"/>
                  </a:moveTo>
                  <a:cubicBezTo>
                    <a:pt x="489" y="220"/>
                    <a:pt x="454" y="238"/>
                    <a:pt x="431" y="243"/>
                  </a:cubicBezTo>
                  <a:cubicBezTo>
                    <a:pt x="443" y="220"/>
                    <a:pt x="450" y="194"/>
                    <a:pt x="450" y="167"/>
                  </a:cubicBezTo>
                  <a:cubicBezTo>
                    <a:pt x="450" y="67"/>
                    <a:pt x="450" y="67"/>
                    <a:pt x="450" y="67"/>
                  </a:cubicBezTo>
                  <a:cubicBezTo>
                    <a:pt x="456" y="67"/>
                    <a:pt x="478" y="67"/>
                    <a:pt x="489" y="67"/>
                  </a:cubicBezTo>
                  <a:cubicBezTo>
                    <a:pt x="502" y="67"/>
                    <a:pt x="517" y="56"/>
                    <a:pt x="517" y="28"/>
                  </a:cubicBezTo>
                  <a:cubicBezTo>
                    <a:pt x="539" y="28"/>
                    <a:pt x="539" y="28"/>
                    <a:pt x="539" y="28"/>
                  </a:cubicBezTo>
                  <a:cubicBezTo>
                    <a:pt x="539" y="28"/>
                    <a:pt x="547" y="119"/>
                    <a:pt x="516" y="17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6890" name="组合 6889"/>
            <p:cNvGrpSpPr/>
            <p:nvPr/>
          </p:nvGrpSpPr>
          <p:grpSpPr>
            <a:xfrm>
              <a:off x="1090613" y="2070100"/>
              <a:ext cx="941388" cy="647700"/>
              <a:chOff x="1090613" y="2070100"/>
              <a:chExt cx="941388" cy="647700"/>
            </a:xfrm>
          </p:grpSpPr>
          <p:sp>
            <p:nvSpPr>
              <p:cNvPr id="3737" name="Freeform 3739"/>
              <p:cNvSpPr/>
              <p:nvPr/>
            </p:nvSpPr>
            <p:spPr bwMode="auto">
              <a:xfrm>
                <a:off x="1835151" y="2092325"/>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6" y="16"/>
                      <a:pt x="10" y="9"/>
                    </a:cubicBezTo>
                    <a:cubicBezTo>
                      <a:pt x="10" y="9"/>
                      <a:pt x="19" y="18"/>
                      <a:pt x="24" y="28"/>
                    </a:cubicBezTo>
                    <a:cubicBezTo>
                      <a:pt x="25" y="25"/>
                      <a:pt x="29" y="3"/>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38" name="Freeform 3740"/>
              <p:cNvSpPr/>
              <p:nvPr/>
            </p:nvSpPr>
            <p:spPr bwMode="auto">
              <a:xfrm>
                <a:off x="1822451" y="2190750"/>
                <a:ext cx="95250" cy="88900"/>
              </a:xfrm>
              <a:custGeom>
                <a:avLst/>
                <a:gdLst>
                  <a:gd name="T0" fmla="*/ 24 w 30"/>
                  <a:gd name="T1" fmla="*/ 28 h 28"/>
                  <a:gd name="T2" fmla="*/ 10 w 30"/>
                  <a:gd name="T3" fmla="*/ 9 h 28"/>
                  <a:gd name="T4" fmla="*/ 25 w 30"/>
                  <a:gd name="T5" fmla="*/ 28 h 28"/>
                  <a:gd name="T6" fmla="*/ 3 w 30"/>
                  <a:gd name="T7" fmla="*/ 0 h 28"/>
                  <a:gd name="T8" fmla="*/ 24 w 30"/>
                  <a:gd name="T9" fmla="*/ 28 h 28"/>
                </a:gdLst>
                <a:ahLst/>
                <a:cxnLst>
                  <a:cxn ang="0">
                    <a:pos x="T0" y="T1"/>
                  </a:cxn>
                  <a:cxn ang="0">
                    <a:pos x="T2" y="T3"/>
                  </a:cxn>
                  <a:cxn ang="0">
                    <a:pos x="T4" y="T5"/>
                  </a:cxn>
                  <a:cxn ang="0">
                    <a:pos x="T6" y="T7"/>
                  </a:cxn>
                  <a:cxn ang="0">
                    <a:pos x="T8" y="T9"/>
                  </a:cxn>
                </a:cxnLst>
                <a:rect l="0" t="0" r="r" b="b"/>
                <a:pathLst>
                  <a:path w="30" h="28">
                    <a:moveTo>
                      <a:pt x="24" y="28"/>
                    </a:moveTo>
                    <a:cubicBezTo>
                      <a:pt x="21" y="23"/>
                      <a:pt x="17" y="16"/>
                      <a:pt x="10" y="9"/>
                    </a:cubicBezTo>
                    <a:cubicBezTo>
                      <a:pt x="10" y="9"/>
                      <a:pt x="20" y="18"/>
                      <a:pt x="25" y="28"/>
                    </a:cubicBezTo>
                    <a:cubicBezTo>
                      <a:pt x="25" y="25"/>
                      <a:pt x="30" y="2"/>
                      <a:pt x="3" y="0"/>
                    </a:cubicBezTo>
                    <a:cubicBezTo>
                      <a:pt x="3" y="0"/>
                      <a:pt x="0" y="26"/>
                      <a:pt x="24"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39" name="Freeform 3741"/>
              <p:cNvSpPr/>
              <p:nvPr/>
            </p:nvSpPr>
            <p:spPr bwMode="auto">
              <a:xfrm>
                <a:off x="1803401" y="2270125"/>
                <a:ext cx="92075" cy="85725"/>
              </a:xfrm>
              <a:custGeom>
                <a:avLst/>
                <a:gdLst>
                  <a:gd name="T0" fmla="*/ 23 w 29"/>
                  <a:gd name="T1" fmla="*/ 27 h 27"/>
                  <a:gd name="T2" fmla="*/ 10 w 29"/>
                  <a:gd name="T3" fmla="*/ 9 h 27"/>
                  <a:gd name="T4" fmla="*/ 24 w 29"/>
                  <a:gd name="T5" fmla="*/ 27 h 27"/>
                  <a:gd name="T6" fmla="*/ 2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2" y="0"/>
                    </a:cubicBezTo>
                    <a:cubicBezTo>
                      <a:pt x="2"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0" name="Freeform 3742"/>
              <p:cNvSpPr/>
              <p:nvPr/>
            </p:nvSpPr>
            <p:spPr bwMode="auto">
              <a:xfrm>
                <a:off x="1755776" y="2333625"/>
                <a:ext cx="107950" cy="101600"/>
              </a:xfrm>
              <a:custGeom>
                <a:avLst/>
                <a:gdLst>
                  <a:gd name="T0" fmla="*/ 21 w 34"/>
                  <a:gd name="T1" fmla="*/ 32 h 32"/>
                  <a:gd name="T2" fmla="*/ 14 w 34"/>
                  <a:gd name="T3" fmla="*/ 11 h 32"/>
                  <a:gd name="T4" fmla="*/ 23 w 34"/>
                  <a:gd name="T5" fmla="*/ 32 h 32"/>
                  <a:gd name="T6" fmla="*/ 9 w 34"/>
                  <a:gd name="T7" fmla="*/ 0 h 32"/>
                  <a:gd name="T8" fmla="*/ 21 w 34"/>
                  <a:gd name="T9" fmla="*/ 32 h 32"/>
                </a:gdLst>
                <a:ahLst/>
                <a:cxnLst>
                  <a:cxn ang="0">
                    <a:pos x="T0" y="T1"/>
                  </a:cxn>
                  <a:cxn ang="0">
                    <a:pos x="T2" y="T3"/>
                  </a:cxn>
                  <a:cxn ang="0">
                    <a:pos x="T4" y="T5"/>
                  </a:cxn>
                  <a:cxn ang="0">
                    <a:pos x="T6" y="T7"/>
                  </a:cxn>
                  <a:cxn ang="0">
                    <a:pos x="T8" y="T9"/>
                  </a:cxn>
                </a:cxnLst>
                <a:rect l="0" t="0" r="r" b="b"/>
                <a:pathLst>
                  <a:path w="34" h="32">
                    <a:moveTo>
                      <a:pt x="21" y="32"/>
                    </a:moveTo>
                    <a:cubicBezTo>
                      <a:pt x="20" y="27"/>
                      <a:pt x="18" y="19"/>
                      <a:pt x="14" y="11"/>
                    </a:cubicBezTo>
                    <a:cubicBezTo>
                      <a:pt x="14" y="11"/>
                      <a:pt x="20" y="21"/>
                      <a:pt x="23" y="32"/>
                    </a:cubicBezTo>
                    <a:cubicBezTo>
                      <a:pt x="24" y="30"/>
                      <a:pt x="34" y="9"/>
                      <a:pt x="9" y="0"/>
                    </a:cubicBezTo>
                    <a:cubicBezTo>
                      <a:pt x="9" y="0"/>
                      <a:pt x="0" y="24"/>
                      <a:pt x="21"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1" name="Freeform 3743"/>
              <p:cNvSpPr/>
              <p:nvPr/>
            </p:nvSpPr>
            <p:spPr bwMode="auto">
              <a:xfrm>
                <a:off x="1685926" y="2387600"/>
                <a:ext cx="120650" cy="111125"/>
              </a:xfrm>
              <a:custGeom>
                <a:avLst/>
                <a:gdLst>
                  <a:gd name="T0" fmla="*/ 19 w 38"/>
                  <a:gd name="T1" fmla="*/ 34 h 35"/>
                  <a:gd name="T2" fmla="*/ 17 w 38"/>
                  <a:gd name="T3" fmla="*/ 12 h 35"/>
                  <a:gd name="T4" fmla="*/ 21 w 38"/>
                  <a:gd name="T5" fmla="*/ 35 h 35"/>
                  <a:gd name="T6" fmla="*/ 15 w 38"/>
                  <a:gd name="T7" fmla="*/ 0 h 35"/>
                  <a:gd name="T8" fmla="*/ 19 w 38"/>
                  <a:gd name="T9" fmla="*/ 34 h 35"/>
                </a:gdLst>
                <a:ahLst/>
                <a:cxnLst>
                  <a:cxn ang="0">
                    <a:pos x="T0" y="T1"/>
                  </a:cxn>
                  <a:cxn ang="0">
                    <a:pos x="T2" y="T3"/>
                  </a:cxn>
                  <a:cxn ang="0">
                    <a:pos x="T4" y="T5"/>
                  </a:cxn>
                  <a:cxn ang="0">
                    <a:pos x="T6" y="T7"/>
                  </a:cxn>
                  <a:cxn ang="0">
                    <a:pos x="T8" y="T9"/>
                  </a:cxn>
                </a:cxnLst>
                <a:rect l="0" t="0" r="r" b="b"/>
                <a:pathLst>
                  <a:path w="38" h="35">
                    <a:moveTo>
                      <a:pt x="19" y="34"/>
                    </a:moveTo>
                    <a:cubicBezTo>
                      <a:pt x="20" y="30"/>
                      <a:pt x="20" y="21"/>
                      <a:pt x="17" y="12"/>
                    </a:cubicBezTo>
                    <a:cubicBezTo>
                      <a:pt x="17" y="12"/>
                      <a:pt x="21" y="24"/>
                      <a:pt x="21" y="35"/>
                    </a:cubicBezTo>
                    <a:cubicBezTo>
                      <a:pt x="23" y="33"/>
                      <a:pt x="38" y="16"/>
                      <a:pt x="15" y="0"/>
                    </a:cubicBezTo>
                    <a:cubicBezTo>
                      <a:pt x="15" y="0"/>
                      <a:pt x="0" y="21"/>
                      <a:pt x="19"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2" name="Freeform 3744"/>
              <p:cNvSpPr/>
              <p:nvPr/>
            </p:nvSpPr>
            <p:spPr bwMode="auto">
              <a:xfrm>
                <a:off x="1600201"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7"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3" name="Freeform 3745"/>
              <p:cNvSpPr/>
              <p:nvPr/>
            </p:nvSpPr>
            <p:spPr bwMode="auto">
              <a:xfrm>
                <a:off x="1682751" y="2530475"/>
                <a:ext cx="111125" cy="117475"/>
              </a:xfrm>
              <a:custGeom>
                <a:avLst/>
                <a:gdLst>
                  <a:gd name="T0" fmla="*/ 1 w 35"/>
                  <a:gd name="T1" fmla="*/ 13 h 37"/>
                  <a:gd name="T2" fmla="*/ 23 w 35"/>
                  <a:gd name="T3" fmla="*/ 19 h 37"/>
                  <a:gd name="T4" fmla="*/ 0 w 35"/>
                  <a:gd name="T5" fmla="*/ 14 h 37"/>
                  <a:gd name="T6" fmla="*/ 35 w 35"/>
                  <a:gd name="T7" fmla="*/ 21 h 37"/>
                  <a:gd name="T8" fmla="*/ 1 w 35"/>
                  <a:gd name="T9" fmla="*/ 13 h 37"/>
                </a:gdLst>
                <a:ahLst/>
                <a:cxnLst>
                  <a:cxn ang="0">
                    <a:pos x="T0" y="T1"/>
                  </a:cxn>
                  <a:cxn ang="0">
                    <a:pos x="T2" y="T3"/>
                  </a:cxn>
                  <a:cxn ang="0">
                    <a:pos x="T4" y="T5"/>
                  </a:cxn>
                  <a:cxn ang="0">
                    <a:pos x="T6" y="T7"/>
                  </a:cxn>
                  <a:cxn ang="0">
                    <a:pos x="T8" y="T9"/>
                  </a:cxn>
                </a:cxnLst>
                <a:rect l="0" t="0" r="r" b="b"/>
                <a:pathLst>
                  <a:path w="35" h="37">
                    <a:moveTo>
                      <a:pt x="1" y="13"/>
                    </a:moveTo>
                    <a:cubicBezTo>
                      <a:pt x="6" y="15"/>
                      <a:pt x="14" y="18"/>
                      <a:pt x="23" y="19"/>
                    </a:cubicBezTo>
                    <a:cubicBezTo>
                      <a:pt x="23" y="19"/>
                      <a:pt x="11" y="18"/>
                      <a:pt x="0" y="14"/>
                    </a:cubicBezTo>
                    <a:cubicBezTo>
                      <a:pt x="2" y="17"/>
                      <a:pt x="13" y="37"/>
                      <a:pt x="35" y="21"/>
                    </a:cubicBezTo>
                    <a:cubicBezTo>
                      <a:pt x="35" y="21"/>
                      <a:pt x="20" y="0"/>
                      <a:pt x="1"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84" name="Freeform 3746"/>
              <p:cNvSpPr/>
              <p:nvPr/>
            </p:nvSpPr>
            <p:spPr bwMode="auto">
              <a:xfrm>
                <a:off x="1787526" y="2466975"/>
                <a:ext cx="111125" cy="120650"/>
              </a:xfrm>
              <a:custGeom>
                <a:avLst/>
                <a:gdLst>
                  <a:gd name="T0" fmla="*/ 1 w 35"/>
                  <a:gd name="T1" fmla="*/ 20 h 38"/>
                  <a:gd name="T2" fmla="*/ 23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3" y="17"/>
                    </a:cubicBezTo>
                    <a:cubicBezTo>
                      <a:pt x="23" y="17"/>
                      <a:pt x="11" y="21"/>
                      <a:pt x="0" y="21"/>
                    </a:cubicBezTo>
                    <a:cubicBezTo>
                      <a:pt x="2" y="23"/>
                      <a:pt x="20" y="38"/>
                      <a:pt x="35" y="15"/>
                    </a:cubicBezTo>
                    <a:cubicBezTo>
                      <a:pt x="35" y="15"/>
                      <a:pt x="13"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85" name="Freeform 3747"/>
              <p:cNvSpPr/>
              <p:nvPr/>
            </p:nvSpPr>
            <p:spPr bwMode="auto">
              <a:xfrm>
                <a:off x="1866901"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4" y="33"/>
                      <a:pt x="31" y="7"/>
                    </a:cubicBezTo>
                    <a:cubicBezTo>
                      <a:pt x="31" y="7"/>
                      <a:pt x="5"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86" name="Freeform 3748"/>
              <p:cNvSpPr/>
              <p:nvPr/>
            </p:nvSpPr>
            <p:spPr bwMode="auto">
              <a:xfrm>
                <a:off x="1920876" y="2286000"/>
                <a:ext cx="88900"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87" name="Freeform 3749"/>
              <p:cNvSpPr/>
              <p:nvPr/>
            </p:nvSpPr>
            <p:spPr bwMode="auto">
              <a:xfrm>
                <a:off x="1936751" y="2181225"/>
                <a:ext cx="95250" cy="88900"/>
              </a:xfrm>
              <a:custGeom>
                <a:avLst/>
                <a:gdLst>
                  <a:gd name="T0" fmla="*/ 4 w 30"/>
                  <a:gd name="T1" fmla="*/ 27 h 28"/>
                  <a:gd name="T2" fmla="*/ 19 w 30"/>
                  <a:gd name="T3" fmla="*/ 9 h 28"/>
                  <a:gd name="T4" fmla="*/ 5 w 30"/>
                  <a:gd name="T5" fmla="*/ 28 h 28"/>
                  <a:gd name="T6" fmla="*/ 26 w 30"/>
                  <a:gd name="T7" fmla="*/ 0 h 28"/>
                  <a:gd name="T8" fmla="*/ 4 w 30"/>
                  <a:gd name="T9" fmla="*/ 27 h 28"/>
                </a:gdLst>
                <a:ahLst/>
                <a:cxnLst>
                  <a:cxn ang="0">
                    <a:pos x="T0" y="T1"/>
                  </a:cxn>
                  <a:cxn ang="0">
                    <a:pos x="T2" y="T3"/>
                  </a:cxn>
                  <a:cxn ang="0">
                    <a:pos x="T4" y="T5"/>
                  </a:cxn>
                  <a:cxn ang="0">
                    <a:pos x="T6" y="T7"/>
                  </a:cxn>
                  <a:cxn ang="0">
                    <a:pos x="T8" y="T9"/>
                  </a:cxn>
                </a:cxnLst>
                <a:rect l="0" t="0" r="r" b="b"/>
                <a:pathLst>
                  <a:path w="30" h="28">
                    <a:moveTo>
                      <a:pt x="4" y="27"/>
                    </a:moveTo>
                    <a:cubicBezTo>
                      <a:pt x="8" y="24"/>
                      <a:pt x="14" y="18"/>
                      <a:pt x="19" y="9"/>
                    </a:cubicBezTo>
                    <a:cubicBezTo>
                      <a:pt x="19" y="9"/>
                      <a:pt x="13" y="20"/>
                      <a:pt x="5" y="28"/>
                    </a:cubicBezTo>
                    <a:cubicBezTo>
                      <a:pt x="8" y="28"/>
                      <a:pt x="30" y="27"/>
                      <a:pt x="26" y="0"/>
                    </a:cubicBezTo>
                    <a:cubicBezTo>
                      <a:pt x="26" y="0"/>
                      <a:pt x="0" y="4"/>
                      <a:pt x="4"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88" name="Freeform 3750"/>
              <p:cNvSpPr/>
              <p:nvPr/>
            </p:nvSpPr>
            <p:spPr bwMode="auto">
              <a:xfrm>
                <a:off x="1920876" y="2070100"/>
                <a:ext cx="104775" cy="95250"/>
              </a:xfrm>
              <a:custGeom>
                <a:avLst/>
                <a:gdLst>
                  <a:gd name="T0" fmla="*/ 20 w 33"/>
                  <a:gd name="T1" fmla="*/ 10 h 30"/>
                  <a:gd name="T2" fmla="*/ 8 w 33"/>
                  <a:gd name="T3" fmla="*/ 30 h 30"/>
                  <a:gd name="T4" fmla="*/ 25 w 33"/>
                  <a:gd name="T5" fmla="*/ 0 h 30"/>
                  <a:gd name="T6" fmla="*/ 7 w 33"/>
                  <a:gd name="T7" fmla="*/ 29 h 30"/>
                  <a:gd name="T8" fmla="*/ 20 w 33"/>
                  <a:gd name="T9" fmla="*/ 10 h 30"/>
                </a:gdLst>
                <a:ahLst/>
                <a:cxnLst>
                  <a:cxn ang="0">
                    <a:pos x="T0" y="T1"/>
                  </a:cxn>
                  <a:cxn ang="0">
                    <a:pos x="T2" y="T3"/>
                  </a:cxn>
                  <a:cxn ang="0">
                    <a:pos x="T4" y="T5"/>
                  </a:cxn>
                  <a:cxn ang="0">
                    <a:pos x="T6" y="T7"/>
                  </a:cxn>
                  <a:cxn ang="0">
                    <a:pos x="T8" y="T9"/>
                  </a:cxn>
                </a:cxnLst>
                <a:rect l="0" t="0" r="r" b="b"/>
                <a:pathLst>
                  <a:path w="33" h="30">
                    <a:moveTo>
                      <a:pt x="20" y="10"/>
                    </a:moveTo>
                    <a:cubicBezTo>
                      <a:pt x="20" y="10"/>
                      <a:pt x="15" y="22"/>
                      <a:pt x="8" y="30"/>
                    </a:cubicBezTo>
                    <a:cubicBezTo>
                      <a:pt x="11" y="30"/>
                      <a:pt x="33" y="26"/>
                      <a:pt x="25" y="0"/>
                    </a:cubicBezTo>
                    <a:cubicBezTo>
                      <a:pt x="25" y="0"/>
                      <a:pt x="0" y="7"/>
                      <a:pt x="7" y="29"/>
                    </a:cubicBezTo>
                    <a:cubicBezTo>
                      <a:pt x="10" y="26"/>
                      <a:pt x="16" y="19"/>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89" name="Freeform 3751"/>
              <p:cNvSpPr>
                <a:spLocks noEditPoints="1"/>
              </p:cNvSpPr>
              <p:nvPr/>
            </p:nvSpPr>
            <p:spPr bwMode="auto">
              <a:xfrm>
                <a:off x="1182688" y="2136775"/>
                <a:ext cx="757238" cy="581025"/>
              </a:xfrm>
              <a:custGeom>
                <a:avLst/>
                <a:gdLst>
                  <a:gd name="T0" fmla="*/ 139 w 238"/>
                  <a:gd name="T1" fmla="*/ 134 h 183"/>
                  <a:gd name="T2" fmla="*/ 205 w 238"/>
                  <a:gd name="T3" fmla="*/ 103 h 183"/>
                  <a:gd name="T4" fmla="*/ 236 w 238"/>
                  <a:gd name="T5" fmla="*/ 2 h 183"/>
                  <a:gd name="T6" fmla="*/ 234 w 238"/>
                  <a:gd name="T7" fmla="*/ 1 h 183"/>
                  <a:gd name="T8" fmla="*/ 232 w 238"/>
                  <a:gd name="T9" fmla="*/ 3 h 183"/>
                  <a:gd name="T10" fmla="*/ 202 w 238"/>
                  <a:gd name="T11" fmla="*/ 100 h 183"/>
                  <a:gd name="T12" fmla="*/ 126 w 238"/>
                  <a:gd name="T13" fmla="*/ 131 h 183"/>
                  <a:gd name="T14" fmla="*/ 122 w 238"/>
                  <a:gd name="T15" fmla="*/ 131 h 183"/>
                  <a:gd name="T16" fmla="*/ 119 w 238"/>
                  <a:gd name="T17" fmla="*/ 131 h 183"/>
                  <a:gd name="T18" fmla="*/ 116 w 238"/>
                  <a:gd name="T19" fmla="*/ 131 h 183"/>
                  <a:gd name="T20" fmla="*/ 113 w 238"/>
                  <a:gd name="T21" fmla="*/ 131 h 183"/>
                  <a:gd name="T22" fmla="*/ 36 w 238"/>
                  <a:gd name="T23" fmla="*/ 100 h 183"/>
                  <a:gd name="T24" fmla="*/ 6 w 238"/>
                  <a:gd name="T25" fmla="*/ 3 h 183"/>
                  <a:gd name="T26" fmla="*/ 5 w 238"/>
                  <a:gd name="T27" fmla="*/ 1 h 183"/>
                  <a:gd name="T28" fmla="*/ 2 w 238"/>
                  <a:gd name="T29" fmla="*/ 2 h 183"/>
                  <a:gd name="T30" fmla="*/ 33 w 238"/>
                  <a:gd name="T31" fmla="*/ 103 h 183"/>
                  <a:gd name="T32" fmla="*/ 99 w 238"/>
                  <a:gd name="T33" fmla="*/ 134 h 183"/>
                  <a:gd name="T34" fmla="*/ 85 w 238"/>
                  <a:gd name="T35" fmla="*/ 142 h 183"/>
                  <a:gd name="T36" fmla="*/ 86 w 238"/>
                  <a:gd name="T37" fmla="*/ 151 h 183"/>
                  <a:gd name="T38" fmla="*/ 94 w 238"/>
                  <a:gd name="T39" fmla="*/ 155 h 183"/>
                  <a:gd name="T40" fmla="*/ 115 w 238"/>
                  <a:gd name="T41" fmla="*/ 142 h 183"/>
                  <a:gd name="T42" fmla="*/ 115 w 238"/>
                  <a:gd name="T43" fmla="*/ 171 h 183"/>
                  <a:gd name="T44" fmla="*/ 113 w 238"/>
                  <a:gd name="T45" fmla="*/ 177 h 183"/>
                  <a:gd name="T46" fmla="*/ 104 w 238"/>
                  <a:gd name="T47" fmla="*/ 179 h 183"/>
                  <a:gd name="T48" fmla="*/ 101 w 238"/>
                  <a:gd name="T49" fmla="*/ 181 h 183"/>
                  <a:gd name="T50" fmla="*/ 103 w 238"/>
                  <a:gd name="T51" fmla="*/ 183 h 183"/>
                  <a:gd name="T52" fmla="*/ 105 w 238"/>
                  <a:gd name="T53" fmla="*/ 183 h 183"/>
                  <a:gd name="T54" fmla="*/ 115 w 238"/>
                  <a:gd name="T55" fmla="*/ 180 h 183"/>
                  <a:gd name="T56" fmla="*/ 119 w 238"/>
                  <a:gd name="T57" fmla="*/ 171 h 183"/>
                  <a:gd name="T58" fmla="*/ 119 w 238"/>
                  <a:gd name="T59" fmla="*/ 137 h 183"/>
                  <a:gd name="T60" fmla="*/ 119 w 238"/>
                  <a:gd name="T61" fmla="*/ 137 h 183"/>
                  <a:gd name="T62" fmla="*/ 119 w 238"/>
                  <a:gd name="T63" fmla="*/ 137 h 183"/>
                  <a:gd name="T64" fmla="*/ 119 w 238"/>
                  <a:gd name="T65" fmla="*/ 171 h 183"/>
                  <a:gd name="T66" fmla="*/ 123 w 238"/>
                  <a:gd name="T67" fmla="*/ 180 h 183"/>
                  <a:gd name="T68" fmla="*/ 134 w 238"/>
                  <a:gd name="T69" fmla="*/ 183 h 183"/>
                  <a:gd name="T70" fmla="*/ 135 w 238"/>
                  <a:gd name="T71" fmla="*/ 183 h 183"/>
                  <a:gd name="T72" fmla="*/ 137 w 238"/>
                  <a:gd name="T73" fmla="*/ 181 h 183"/>
                  <a:gd name="T74" fmla="*/ 135 w 238"/>
                  <a:gd name="T75" fmla="*/ 179 h 183"/>
                  <a:gd name="T76" fmla="*/ 126 w 238"/>
                  <a:gd name="T77" fmla="*/ 177 h 183"/>
                  <a:gd name="T78" fmla="*/ 123 w 238"/>
                  <a:gd name="T79" fmla="*/ 171 h 183"/>
                  <a:gd name="T80" fmla="*/ 123 w 238"/>
                  <a:gd name="T81" fmla="*/ 142 h 183"/>
                  <a:gd name="T82" fmla="*/ 144 w 238"/>
                  <a:gd name="T83" fmla="*/ 155 h 183"/>
                  <a:gd name="T84" fmla="*/ 144 w 238"/>
                  <a:gd name="T85" fmla="*/ 155 h 183"/>
                  <a:gd name="T86" fmla="*/ 152 w 238"/>
                  <a:gd name="T87" fmla="*/ 151 h 183"/>
                  <a:gd name="T88" fmla="*/ 153 w 238"/>
                  <a:gd name="T89" fmla="*/ 142 h 183"/>
                  <a:gd name="T90" fmla="*/ 139 w 238"/>
                  <a:gd name="T91" fmla="*/ 134 h 183"/>
                  <a:gd name="T92" fmla="*/ 94 w 238"/>
                  <a:gd name="T93" fmla="*/ 151 h 183"/>
                  <a:gd name="T94" fmla="*/ 90 w 238"/>
                  <a:gd name="T95" fmla="*/ 149 h 183"/>
                  <a:gd name="T96" fmla="*/ 89 w 238"/>
                  <a:gd name="T97" fmla="*/ 144 h 183"/>
                  <a:gd name="T98" fmla="*/ 112 w 238"/>
                  <a:gd name="T99" fmla="*/ 135 h 183"/>
                  <a:gd name="T100" fmla="*/ 115 w 238"/>
                  <a:gd name="T101" fmla="*/ 135 h 183"/>
                  <a:gd name="T102" fmla="*/ 115 w 238"/>
                  <a:gd name="T103" fmla="*/ 136 h 183"/>
                  <a:gd name="T104" fmla="*/ 94 w 238"/>
                  <a:gd name="T105" fmla="*/ 151 h 183"/>
                  <a:gd name="T106" fmla="*/ 148 w 238"/>
                  <a:gd name="T107" fmla="*/ 149 h 183"/>
                  <a:gd name="T108" fmla="*/ 144 w 238"/>
                  <a:gd name="T109" fmla="*/ 151 h 183"/>
                  <a:gd name="T110" fmla="*/ 144 w 238"/>
                  <a:gd name="T111" fmla="*/ 151 h 183"/>
                  <a:gd name="T112" fmla="*/ 123 w 238"/>
                  <a:gd name="T113" fmla="*/ 136 h 183"/>
                  <a:gd name="T114" fmla="*/ 123 w 238"/>
                  <a:gd name="T115" fmla="*/ 135 h 183"/>
                  <a:gd name="T116" fmla="*/ 126 w 238"/>
                  <a:gd name="T117" fmla="*/ 135 h 183"/>
                  <a:gd name="T118" fmla="*/ 149 w 238"/>
                  <a:gd name="T119" fmla="*/ 144 h 183"/>
                  <a:gd name="T120" fmla="*/ 148 w 238"/>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183">
                    <a:moveTo>
                      <a:pt x="139" y="134"/>
                    </a:moveTo>
                    <a:cubicBezTo>
                      <a:pt x="157" y="131"/>
                      <a:pt x="184" y="124"/>
                      <a:pt x="205" y="103"/>
                    </a:cubicBezTo>
                    <a:cubicBezTo>
                      <a:pt x="228" y="80"/>
                      <a:pt x="238" y="46"/>
                      <a:pt x="236" y="2"/>
                    </a:cubicBezTo>
                    <a:cubicBezTo>
                      <a:pt x="236" y="1"/>
                      <a:pt x="235" y="0"/>
                      <a:pt x="234" y="1"/>
                    </a:cubicBezTo>
                    <a:cubicBezTo>
                      <a:pt x="233" y="1"/>
                      <a:pt x="232" y="2"/>
                      <a:pt x="232" y="3"/>
                    </a:cubicBezTo>
                    <a:cubicBezTo>
                      <a:pt x="234" y="45"/>
                      <a:pt x="224" y="78"/>
                      <a:pt x="202" y="100"/>
                    </a:cubicBezTo>
                    <a:cubicBezTo>
                      <a:pt x="176" y="126"/>
                      <a:pt x="140" y="130"/>
                      <a:pt x="126" y="131"/>
                    </a:cubicBezTo>
                    <a:cubicBezTo>
                      <a:pt x="124" y="131"/>
                      <a:pt x="123" y="131"/>
                      <a:pt x="122" y="131"/>
                    </a:cubicBezTo>
                    <a:cubicBezTo>
                      <a:pt x="121" y="131"/>
                      <a:pt x="120" y="131"/>
                      <a:pt x="119" y="131"/>
                    </a:cubicBezTo>
                    <a:cubicBezTo>
                      <a:pt x="118" y="131"/>
                      <a:pt x="117" y="131"/>
                      <a:pt x="116" y="131"/>
                    </a:cubicBezTo>
                    <a:cubicBezTo>
                      <a:pt x="115" y="131"/>
                      <a:pt x="114" y="131"/>
                      <a:pt x="113" y="131"/>
                    </a:cubicBezTo>
                    <a:cubicBezTo>
                      <a:pt x="98" y="130"/>
                      <a:pt x="62" y="126"/>
                      <a:pt x="36" y="100"/>
                    </a:cubicBezTo>
                    <a:cubicBezTo>
                      <a:pt x="14" y="78"/>
                      <a:pt x="4" y="45"/>
                      <a:pt x="6" y="3"/>
                    </a:cubicBezTo>
                    <a:cubicBezTo>
                      <a:pt x="6" y="2"/>
                      <a:pt x="6" y="1"/>
                      <a:pt x="5" y="1"/>
                    </a:cubicBezTo>
                    <a:cubicBezTo>
                      <a:pt x="3" y="0"/>
                      <a:pt x="2" y="1"/>
                      <a:pt x="2" y="2"/>
                    </a:cubicBezTo>
                    <a:cubicBezTo>
                      <a:pt x="0" y="46"/>
                      <a:pt x="10" y="80"/>
                      <a:pt x="33" y="103"/>
                    </a:cubicBezTo>
                    <a:cubicBezTo>
                      <a:pt x="54" y="124"/>
                      <a:pt x="81" y="131"/>
                      <a:pt x="99" y="134"/>
                    </a:cubicBezTo>
                    <a:cubicBezTo>
                      <a:pt x="93" y="136"/>
                      <a:pt x="87" y="138"/>
                      <a:pt x="85" y="142"/>
                    </a:cubicBezTo>
                    <a:cubicBezTo>
                      <a:pt x="84" y="144"/>
                      <a:pt x="84" y="147"/>
                      <a:pt x="86" y="151"/>
                    </a:cubicBezTo>
                    <a:cubicBezTo>
                      <a:pt x="89" y="154"/>
                      <a:pt x="91" y="155"/>
                      <a:pt x="94" y="155"/>
                    </a:cubicBezTo>
                    <a:cubicBezTo>
                      <a:pt x="102" y="155"/>
                      <a:pt x="109" y="148"/>
                      <a:pt x="115" y="142"/>
                    </a:cubicBezTo>
                    <a:cubicBezTo>
                      <a:pt x="115" y="171"/>
                      <a:pt x="115" y="171"/>
                      <a:pt x="115" y="171"/>
                    </a:cubicBezTo>
                    <a:cubicBezTo>
                      <a:pt x="115" y="174"/>
                      <a:pt x="114" y="176"/>
                      <a:pt x="113" y="177"/>
                    </a:cubicBezTo>
                    <a:cubicBezTo>
                      <a:pt x="109" y="180"/>
                      <a:pt x="104" y="179"/>
                      <a:pt x="104" y="179"/>
                    </a:cubicBezTo>
                    <a:cubicBezTo>
                      <a:pt x="102" y="179"/>
                      <a:pt x="101" y="180"/>
                      <a:pt x="101" y="181"/>
                    </a:cubicBezTo>
                    <a:cubicBezTo>
                      <a:pt x="101"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19" y="137"/>
                      <a:pt x="119" y="137"/>
                    </a:cubicBezTo>
                    <a:cubicBezTo>
                      <a:pt x="119" y="171"/>
                      <a:pt x="119" y="171"/>
                      <a:pt x="119" y="171"/>
                    </a:cubicBezTo>
                    <a:cubicBezTo>
                      <a:pt x="119" y="175"/>
                      <a:pt x="121" y="178"/>
                      <a:pt x="123" y="180"/>
                    </a:cubicBezTo>
                    <a:cubicBezTo>
                      <a:pt x="126" y="183"/>
                      <a:pt x="131" y="183"/>
                      <a:pt x="134" y="183"/>
                    </a:cubicBezTo>
                    <a:cubicBezTo>
                      <a:pt x="134" y="183"/>
                      <a:pt x="135" y="183"/>
                      <a:pt x="135" y="183"/>
                    </a:cubicBezTo>
                    <a:cubicBezTo>
                      <a:pt x="136" y="183"/>
                      <a:pt x="137" y="182"/>
                      <a:pt x="137" y="181"/>
                    </a:cubicBezTo>
                    <a:cubicBezTo>
                      <a:pt x="137" y="180"/>
                      <a:pt x="136" y="179"/>
                      <a:pt x="135" y="179"/>
                    </a:cubicBezTo>
                    <a:cubicBezTo>
                      <a:pt x="135" y="179"/>
                      <a:pt x="129" y="180"/>
                      <a:pt x="126" y="177"/>
                    </a:cubicBezTo>
                    <a:cubicBezTo>
                      <a:pt x="124" y="176"/>
                      <a:pt x="123" y="174"/>
                      <a:pt x="123" y="171"/>
                    </a:cubicBezTo>
                    <a:cubicBezTo>
                      <a:pt x="123" y="142"/>
                      <a:pt x="123" y="142"/>
                      <a:pt x="123" y="142"/>
                    </a:cubicBezTo>
                    <a:cubicBezTo>
                      <a:pt x="129" y="148"/>
                      <a:pt x="137" y="155"/>
                      <a:pt x="144" y="155"/>
                    </a:cubicBezTo>
                    <a:cubicBezTo>
                      <a:pt x="144" y="155"/>
                      <a:pt x="144" y="155"/>
                      <a:pt x="144" y="155"/>
                    </a:cubicBezTo>
                    <a:cubicBezTo>
                      <a:pt x="147" y="155"/>
                      <a:pt x="150" y="154"/>
                      <a:pt x="152" y="151"/>
                    </a:cubicBezTo>
                    <a:cubicBezTo>
                      <a:pt x="154" y="147"/>
                      <a:pt x="154" y="144"/>
                      <a:pt x="153" y="142"/>
                    </a:cubicBezTo>
                    <a:cubicBezTo>
                      <a:pt x="151" y="138"/>
                      <a:pt x="145" y="136"/>
                      <a:pt x="139" y="134"/>
                    </a:cubicBezTo>
                    <a:close/>
                    <a:moveTo>
                      <a:pt x="94" y="151"/>
                    </a:moveTo>
                    <a:cubicBezTo>
                      <a:pt x="93" y="151"/>
                      <a:pt x="91" y="151"/>
                      <a:pt x="90" y="149"/>
                    </a:cubicBezTo>
                    <a:cubicBezTo>
                      <a:pt x="88" y="147"/>
                      <a:pt x="89" y="145"/>
                      <a:pt x="89" y="144"/>
                    </a:cubicBezTo>
                    <a:cubicBezTo>
                      <a:pt x="91" y="140"/>
                      <a:pt x="104" y="136"/>
                      <a:pt x="112" y="135"/>
                    </a:cubicBezTo>
                    <a:cubicBezTo>
                      <a:pt x="113" y="135"/>
                      <a:pt x="114" y="135"/>
                      <a:pt x="115" y="135"/>
                    </a:cubicBezTo>
                    <a:cubicBezTo>
                      <a:pt x="115" y="136"/>
                      <a:pt x="115" y="136"/>
                      <a:pt x="115" y="136"/>
                    </a:cubicBezTo>
                    <a:cubicBezTo>
                      <a:pt x="110" y="142"/>
                      <a:pt x="101" y="151"/>
                      <a:pt x="94" y="151"/>
                    </a:cubicBezTo>
                    <a:close/>
                    <a:moveTo>
                      <a:pt x="148" y="149"/>
                    </a:moveTo>
                    <a:cubicBezTo>
                      <a:pt x="147" y="151"/>
                      <a:pt x="146" y="151"/>
                      <a:pt x="144" y="151"/>
                    </a:cubicBezTo>
                    <a:cubicBezTo>
                      <a:pt x="144" y="151"/>
                      <a:pt x="144" y="151"/>
                      <a:pt x="144" y="151"/>
                    </a:cubicBezTo>
                    <a:cubicBezTo>
                      <a:pt x="137" y="151"/>
                      <a:pt x="128" y="142"/>
                      <a:pt x="123" y="136"/>
                    </a:cubicBezTo>
                    <a:cubicBezTo>
                      <a:pt x="123" y="135"/>
                      <a:pt x="123" y="135"/>
                      <a:pt x="123" y="135"/>
                    </a:cubicBezTo>
                    <a:cubicBezTo>
                      <a:pt x="124" y="135"/>
                      <a:pt x="125" y="135"/>
                      <a:pt x="126" y="135"/>
                    </a:cubicBezTo>
                    <a:cubicBezTo>
                      <a:pt x="135" y="136"/>
                      <a:pt x="147" y="140"/>
                      <a:pt x="149" y="144"/>
                    </a:cubicBezTo>
                    <a:cubicBezTo>
                      <a:pt x="150" y="145"/>
                      <a:pt x="150" y="147"/>
                      <a:pt x="148"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0" name="Freeform 3752"/>
              <p:cNvSpPr/>
              <p:nvPr/>
            </p:nvSpPr>
            <p:spPr bwMode="auto">
              <a:xfrm>
                <a:off x="1195388" y="2092325"/>
                <a:ext cx="92075" cy="88900"/>
              </a:xfrm>
              <a:custGeom>
                <a:avLst/>
                <a:gdLst>
                  <a:gd name="T0" fmla="*/ 19 w 29"/>
                  <a:gd name="T1" fmla="*/ 9 h 28"/>
                  <a:gd name="T2" fmla="*/ 6 w 29"/>
                  <a:gd name="T3" fmla="*/ 28 h 28"/>
                  <a:gd name="T4" fmla="*/ 27 w 29"/>
                  <a:gd name="T5" fmla="*/ 0 h 28"/>
                  <a:gd name="T6" fmla="*/ 5 w 29"/>
                  <a:gd name="T7" fmla="*/ 28 h 28"/>
                  <a:gd name="T8" fmla="*/ 19 w 29"/>
                  <a:gd name="T9" fmla="*/ 9 h 28"/>
                </a:gdLst>
                <a:ahLst/>
                <a:cxnLst>
                  <a:cxn ang="0">
                    <a:pos x="T0" y="T1"/>
                  </a:cxn>
                  <a:cxn ang="0">
                    <a:pos x="T2" y="T3"/>
                  </a:cxn>
                  <a:cxn ang="0">
                    <a:pos x="T4" y="T5"/>
                  </a:cxn>
                  <a:cxn ang="0">
                    <a:pos x="T6" y="T7"/>
                  </a:cxn>
                  <a:cxn ang="0">
                    <a:pos x="T8" y="T9"/>
                  </a:cxn>
                </a:cxnLst>
                <a:rect l="0" t="0" r="r" b="b"/>
                <a:pathLst>
                  <a:path w="29" h="28">
                    <a:moveTo>
                      <a:pt x="19" y="9"/>
                    </a:moveTo>
                    <a:cubicBezTo>
                      <a:pt x="13" y="16"/>
                      <a:pt x="8" y="24"/>
                      <a:pt x="6" y="28"/>
                    </a:cubicBezTo>
                    <a:cubicBezTo>
                      <a:pt x="29" y="26"/>
                      <a:pt x="27" y="0"/>
                      <a:pt x="27" y="0"/>
                    </a:cubicBezTo>
                    <a:cubicBezTo>
                      <a:pt x="0" y="3"/>
                      <a:pt x="4" y="25"/>
                      <a:pt x="5" y="28"/>
                    </a:cubicBezTo>
                    <a:cubicBezTo>
                      <a:pt x="10" y="18"/>
                      <a:pt x="19" y="9"/>
                      <a:pt x="19"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1" name="Freeform 3753"/>
              <p:cNvSpPr/>
              <p:nvPr/>
            </p:nvSpPr>
            <p:spPr bwMode="auto">
              <a:xfrm>
                <a:off x="1204913" y="2190750"/>
                <a:ext cx="95250" cy="88900"/>
              </a:xfrm>
              <a:custGeom>
                <a:avLst/>
                <a:gdLst>
                  <a:gd name="T0" fmla="*/ 5 w 30"/>
                  <a:gd name="T1" fmla="*/ 28 h 28"/>
                  <a:gd name="T2" fmla="*/ 20 w 30"/>
                  <a:gd name="T3" fmla="*/ 9 h 28"/>
                  <a:gd name="T4" fmla="*/ 7 w 30"/>
                  <a:gd name="T5" fmla="*/ 28 h 28"/>
                  <a:gd name="T6" fmla="*/ 27 w 30"/>
                  <a:gd name="T7" fmla="*/ 0 h 28"/>
                  <a:gd name="T8" fmla="*/ 5 w 30"/>
                  <a:gd name="T9" fmla="*/ 28 h 28"/>
                </a:gdLst>
                <a:ahLst/>
                <a:cxnLst>
                  <a:cxn ang="0">
                    <a:pos x="T0" y="T1"/>
                  </a:cxn>
                  <a:cxn ang="0">
                    <a:pos x="T2" y="T3"/>
                  </a:cxn>
                  <a:cxn ang="0">
                    <a:pos x="T4" y="T5"/>
                  </a:cxn>
                  <a:cxn ang="0">
                    <a:pos x="T6" y="T7"/>
                  </a:cxn>
                  <a:cxn ang="0">
                    <a:pos x="T8" y="T9"/>
                  </a:cxn>
                </a:cxnLst>
                <a:rect l="0" t="0" r="r" b="b"/>
                <a:pathLst>
                  <a:path w="30" h="28">
                    <a:moveTo>
                      <a:pt x="5" y="28"/>
                    </a:moveTo>
                    <a:cubicBezTo>
                      <a:pt x="11" y="18"/>
                      <a:pt x="20" y="9"/>
                      <a:pt x="20" y="9"/>
                    </a:cubicBezTo>
                    <a:cubicBezTo>
                      <a:pt x="13" y="16"/>
                      <a:pt x="9" y="23"/>
                      <a:pt x="7" y="28"/>
                    </a:cubicBezTo>
                    <a:cubicBezTo>
                      <a:pt x="30" y="26"/>
                      <a:pt x="27" y="0"/>
                      <a:pt x="27" y="0"/>
                    </a:cubicBezTo>
                    <a:cubicBezTo>
                      <a:pt x="0" y="2"/>
                      <a:pt x="5" y="25"/>
                      <a:pt x="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2" name="Freeform 3754"/>
              <p:cNvSpPr/>
              <p:nvPr/>
            </p:nvSpPr>
            <p:spPr bwMode="auto">
              <a:xfrm>
                <a:off x="1227138" y="2270125"/>
                <a:ext cx="93663" cy="85725"/>
              </a:xfrm>
              <a:custGeom>
                <a:avLst/>
                <a:gdLst>
                  <a:gd name="T0" fmla="*/ 5 w 29"/>
                  <a:gd name="T1" fmla="*/ 27 h 27"/>
                  <a:gd name="T2" fmla="*/ 19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19" y="9"/>
                      <a:pt x="19" y="9"/>
                    </a:cubicBezTo>
                    <a:cubicBezTo>
                      <a:pt x="13" y="16"/>
                      <a:pt x="8" y="23"/>
                      <a:pt x="6" y="27"/>
                    </a:cubicBezTo>
                    <a:cubicBezTo>
                      <a:pt x="29" y="26"/>
                      <a:pt x="27" y="0"/>
                      <a:pt x="27" y="0"/>
                    </a:cubicBezTo>
                    <a:cubicBezTo>
                      <a:pt x="0" y="2"/>
                      <a:pt x="4"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3" name="Freeform 3755"/>
              <p:cNvSpPr/>
              <p:nvPr/>
            </p:nvSpPr>
            <p:spPr bwMode="auto">
              <a:xfrm>
                <a:off x="1258888" y="2333625"/>
                <a:ext cx="112713" cy="101600"/>
              </a:xfrm>
              <a:custGeom>
                <a:avLst/>
                <a:gdLst>
                  <a:gd name="T0" fmla="*/ 12 w 35"/>
                  <a:gd name="T1" fmla="*/ 32 h 32"/>
                  <a:gd name="T2" fmla="*/ 20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0" y="11"/>
                      <a:pt x="20"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4" name="Freeform 3756"/>
              <p:cNvSpPr/>
              <p:nvPr/>
            </p:nvSpPr>
            <p:spPr bwMode="auto">
              <a:xfrm>
                <a:off x="1320801"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7" y="21"/>
                      <a:pt x="17"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5" name="Freeform 3757"/>
              <p:cNvSpPr/>
              <p:nvPr/>
            </p:nvSpPr>
            <p:spPr bwMode="auto">
              <a:xfrm>
                <a:off x="1406526"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1"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6" name="Freeform 3758"/>
              <p:cNvSpPr/>
              <p:nvPr/>
            </p:nvSpPr>
            <p:spPr bwMode="auto">
              <a:xfrm>
                <a:off x="1330326"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3" y="17"/>
                      <a:pt x="35" y="14"/>
                    </a:cubicBezTo>
                    <a:cubicBezTo>
                      <a:pt x="24" y="18"/>
                      <a:pt x="12" y="19"/>
                      <a:pt x="12" y="19"/>
                    </a:cubicBezTo>
                    <a:cubicBezTo>
                      <a:pt x="21" y="18"/>
                      <a:pt x="29"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7" name="Freeform 3759"/>
              <p:cNvSpPr/>
              <p:nvPr/>
            </p:nvSpPr>
            <p:spPr bwMode="auto">
              <a:xfrm>
                <a:off x="1223963" y="2466975"/>
                <a:ext cx="112713"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5"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8" name="Freeform 3760"/>
              <p:cNvSpPr/>
              <p:nvPr/>
            </p:nvSpPr>
            <p:spPr bwMode="auto">
              <a:xfrm>
                <a:off x="1157288" y="2390775"/>
                <a:ext cx="98425" cy="104775"/>
              </a:xfrm>
              <a:custGeom>
                <a:avLst/>
                <a:gdLst>
                  <a:gd name="T0" fmla="*/ 31 w 31"/>
                  <a:gd name="T1" fmla="*/ 24 h 33"/>
                  <a:gd name="T2" fmla="*/ 10 w 31"/>
                  <a:gd name="T3" fmla="*/ 13 h 33"/>
                  <a:gd name="T4" fmla="*/ 31 w 31"/>
                  <a:gd name="T5" fmla="*/ 23 h 33"/>
                  <a:gd name="T6" fmla="*/ 0 w 31"/>
                  <a:gd name="T7" fmla="*/ 7 h 33"/>
                  <a:gd name="T8" fmla="*/ 31 w 31"/>
                  <a:gd name="T9" fmla="*/ 24 h 33"/>
                </a:gdLst>
                <a:ahLst/>
                <a:cxnLst>
                  <a:cxn ang="0">
                    <a:pos x="T0" y="T1"/>
                  </a:cxn>
                  <a:cxn ang="0">
                    <a:pos x="T2" y="T3"/>
                  </a:cxn>
                  <a:cxn ang="0">
                    <a:pos x="T4" y="T5"/>
                  </a:cxn>
                  <a:cxn ang="0">
                    <a:pos x="T6" y="T7"/>
                  </a:cxn>
                  <a:cxn ang="0">
                    <a:pos x="T8" y="T9"/>
                  </a:cxn>
                </a:cxnLst>
                <a:rect l="0" t="0" r="r" b="b"/>
                <a:pathLst>
                  <a:path w="31" h="33">
                    <a:moveTo>
                      <a:pt x="31" y="24"/>
                    </a:moveTo>
                    <a:cubicBezTo>
                      <a:pt x="20" y="20"/>
                      <a:pt x="10" y="13"/>
                      <a:pt x="10" y="13"/>
                    </a:cubicBezTo>
                    <a:cubicBezTo>
                      <a:pt x="18" y="18"/>
                      <a:pt x="26" y="21"/>
                      <a:pt x="31" y="23"/>
                    </a:cubicBezTo>
                    <a:cubicBezTo>
                      <a:pt x="26" y="0"/>
                      <a:pt x="0" y="7"/>
                      <a:pt x="0" y="7"/>
                    </a:cubicBezTo>
                    <a:cubicBezTo>
                      <a:pt x="7" y="33"/>
                      <a:pt x="28" y="25"/>
                      <a:pt x="31"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9" name="Freeform 3761"/>
              <p:cNvSpPr/>
              <p:nvPr/>
            </p:nvSpPr>
            <p:spPr bwMode="auto">
              <a:xfrm>
                <a:off x="1112838" y="2286000"/>
                <a:ext cx="88900" cy="95250"/>
              </a:xfrm>
              <a:custGeom>
                <a:avLst/>
                <a:gdLst>
                  <a:gd name="T0" fmla="*/ 28 w 28"/>
                  <a:gd name="T1" fmla="*/ 24 h 30"/>
                  <a:gd name="T2" fmla="*/ 10 w 28"/>
                  <a:gd name="T3" fmla="*/ 10 h 30"/>
                  <a:gd name="T4" fmla="*/ 28 w 28"/>
                  <a:gd name="T5" fmla="*/ 23 h 30"/>
                  <a:gd name="T6" fmla="*/ 0 w 28"/>
                  <a:gd name="T7" fmla="*/ 3 h 30"/>
                  <a:gd name="T8" fmla="*/ 28 w 28"/>
                  <a:gd name="T9" fmla="*/ 24 h 30"/>
                </a:gdLst>
                <a:ahLst/>
                <a:cxnLst>
                  <a:cxn ang="0">
                    <a:pos x="T0" y="T1"/>
                  </a:cxn>
                  <a:cxn ang="0">
                    <a:pos x="T2" y="T3"/>
                  </a:cxn>
                  <a:cxn ang="0">
                    <a:pos x="T4" y="T5"/>
                  </a:cxn>
                  <a:cxn ang="0">
                    <a:pos x="T6" y="T7"/>
                  </a:cxn>
                  <a:cxn ang="0">
                    <a:pos x="T8" y="T9"/>
                  </a:cxn>
                </a:cxnLst>
                <a:rect l="0" t="0" r="r" b="b"/>
                <a:pathLst>
                  <a:path w="28" h="30">
                    <a:moveTo>
                      <a:pt x="28" y="24"/>
                    </a:moveTo>
                    <a:cubicBezTo>
                      <a:pt x="18" y="19"/>
                      <a:pt x="10" y="10"/>
                      <a:pt x="10" y="10"/>
                    </a:cubicBezTo>
                    <a:cubicBezTo>
                      <a:pt x="16" y="17"/>
                      <a:pt x="24" y="21"/>
                      <a:pt x="28" y="23"/>
                    </a:cubicBezTo>
                    <a:cubicBezTo>
                      <a:pt x="26" y="0"/>
                      <a:pt x="0" y="3"/>
                      <a:pt x="0" y="3"/>
                    </a:cubicBezTo>
                    <a:cubicBezTo>
                      <a:pt x="3" y="30"/>
                      <a:pt x="25" y="25"/>
                      <a:pt x="28"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00" name="Freeform 3762"/>
              <p:cNvSpPr/>
              <p:nvPr/>
            </p:nvSpPr>
            <p:spPr bwMode="auto">
              <a:xfrm>
                <a:off x="1090613" y="2181225"/>
                <a:ext cx="95250" cy="88900"/>
              </a:xfrm>
              <a:custGeom>
                <a:avLst/>
                <a:gdLst>
                  <a:gd name="T0" fmla="*/ 25 w 30"/>
                  <a:gd name="T1" fmla="*/ 28 h 28"/>
                  <a:gd name="T2" fmla="*/ 11 w 30"/>
                  <a:gd name="T3" fmla="*/ 9 h 28"/>
                  <a:gd name="T4" fmla="*/ 26 w 30"/>
                  <a:gd name="T5" fmla="*/ 27 h 28"/>
                  <a:gd name="T6" fmla="*/ 4 w 30"/>
                  <a:gd name="T7" fmla="*/ 0 h 28"/>
                  <a:gd name="T8" fmla="*/ 25 w 30"/>
                  <a:gd name="T9" fmla="*/ 28 h 28"/>
                </a:gdLst>
                <a:ahLst/>
                <a:cxnLst>
                  <a:cxn ang="0">
                    <a:pos x="T0" y="T1"/>
                  </a:cxn>
                  <a:cxn ang="0">
                    <a:pos x="T2" y="T3"/>
                  </a:cxn>
                  <a:cxn ang="0">
                    <a:pos x="T4" y="T5"/>
                  </a:cxn>
                  <a:cxn ang="0">
                    <a:pos x="T6" y="T7"/>
                  </a:cxn>
                  <a:cxn ang="0">
                    <a:pos x="T8" y="T9"/>
                  </a:cxn>
                </a:cxnLst>
                <a:rect l="0" t="0" r="r" b="b"/>
                <a:pathLst>
                  <a:path w="30" h="28">
                    <a:moveTo>
                      <a:pt x="25" y="28"/>
                    </a:moveTo>
                    <a:cubicBezTo>
                      <a:pt x="17" y="20"/>
                      <a:pt x="11" y="9"/>
                      <a:pt x="11" y="9"/>
                    </a:cubicBezTo>
                    <a:cubicBezTo>
                      <a:pt x="16" y="18"/>
                      <a:pt x="22" y="24"/>
                      <a:pt x="26" y="27"/>
                    </a:cubicBezTo>
                    <a:cubicBezTo>
                      <a:pt x="30" y="4"/>
                      <a:pt x="4" y="0"/>
                      <a:pt x="4" y="0"/>
                    </a:cubicBezTo>
                    <a:cubicBezTo>
                      <a:pt x="0" y="27"/>
                      <a:pt x="22" y="28"/>
                      <a:pt x="2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01" name="Freeform 3763"/>
              <p:cNvSpPr/>
              <p:nvPr/>
            </p:nvSpPr>
            <p:spPr bwMode="auto">
              <a:xfrm>
                <a:off x="1096963" y="2070100"/>
                <a:ext cx="104775" cy="95250"/>
              </a:xfrm>
              <a:custGeom>
                <a:avLst/>
                <a:gdLst>
                  <a:gd name="T0" fmla="*/ 25 w 33"/>
                  <a:gd name="T1" fmla="*/ 30 h 30"/>
                  <a:gd name="T2" fmla="*/ 13 w 33"/>
                  <a:gd name="T3" fmla="*/ 10 h 30"/>
                  <a:gd name="T4" fmla="*/ 26 w 33"/>
                  <a:gd name="T5" fmla="*/ 29 h 30"/>
                  <a:gd name="T6" fmla="*/ 8 w 33"/>
                  <a:gd name="T7" fmla="*/ 0 h 30"/>
                  <a:gd name="T8" fmla="*/ 25 w 33"/>
                  <a:gd name="T9" fmla="*/ 30 h 30"/>
                </a:gdLst>
                <a:ahLst/>
                <a:cxnLst>
                  <a:cxn ang="0">
                    <a:pos x="T0" y="T1"/>
                  </a:cxn>
                  <a:cxn ang="0">
                    <a:pos x="T2" y="T3"/>
                  </a:cxn>
                  <a:cxn ang="0">
                    <a:pos x="T4" y="T5"/>
                  </a:cxn>
                  <a:cxn ang="0">
                    <a:pos x="T6" y="T7"/>
                  </a:cxn>
                  <a:cxn ang="0">
                    <a:pos x="T8" y="T9"/>
                  </a:cxn>
                </a:cxnLst>
                <a:rect l="0" t="0" r="r" b="b"/>
                <a:pathLst>
                  <a:path w="33" h="30">
                    <a:moveTo>
                      <a:pt x="25" y="30"/>
                    </a:moveTo>
                    <a:cubicBezTo>
                      <a:pt x="18" y="22"/>
                      <a:pt x="13" y="10"/>
                      <a:pt x="13" y="10"/>
                    </a:cubicBezTo>
                    <a:cubicBezTo>
                      <a:pt x="17" y="19"/>
                      <a:pt x="23" y="26"/>
                      <a:pt x="26" y="29"/>
                    </a:cubicBezTo>
                    <a:cubicBezTo>
                      <a:pt x="33" y="7"/>
                      <a:pt x="8" y="0"/>
                      <a:pt x="8" y="0"/>
                    </a:cubicBezTo>
                    <a:cubicBezTo>
                      <a:pt x="0" y="26"/>
                      <a:pt x="23" y="30"/>
                      <a:pt x="25"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6895" name="组合 6894"/>
          <p:cNvGrpSpPr/>
          <p:nvPr/>
        </p:nvGrpSpPr>
        <p:grpSpPr>
          <a:xfrm>
            <a:off x="2720395" y="1390603"/>
            <a:ext cx="1613399" cy="1612980"/>
            <a:chOff x="3786188" y="1171575"/>
            <a:chExt cx="2795588" cy="2794000"/>
          </a:xfrm>
        </p:grpSpPr>
        <p:sp>
          <p:nvSpPr>
            <p:cNvPr id="6802" name="Freeform 3764"/>
            <p:cNvSpPr/>
            <p:nvPr/>
          </p:nvSpPr>
          <p:spPr bwMode="auto">
            <a:xfrm>
              <a:off x="3786188"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1 w 880"/>
                <a:gd name="T33" fmla="*/ 61 h 880"/>
                <a:gd name="T34" fmla="*/ 206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5 w 880"/>
                <a:gd name="T53" fmla="*/ 524 h 880"/>
                <a:gd name="T54" fmla="*/ 38 w 880"/>
                <a:gd name="T55" fmla="*/ 574 h 880"/>
                <a:gd name="T56" fmla="*/ 61 w 880"/>
                <a:gd name="T57" fmla="*/ 629 h 880"/>
                <a:gd name="T58" fmla="*/ 86 w 880"/>
                <a:gd name="T59" fmla="*/ 674 h 880"/>
                <a:gd name="T60" fmla="*/ 123 w 880"/>
                <a:gd name="T61" fmla="*/ 720 h 880"/>
                <a:gd name="T62" fmla="*/ 159 w 880"/>
                <a:gd name="T63" fmla="*/ 757 h 880"/>
                <a:gd name="T64" fmla="*/ 206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0 w 880"/>
                <a:gd name="T85" fmla="*/ 757 h 880"/>
                <a:gd name="T86" fmla="*/ 757 w 880"/>
                <a:gd name="T87" fmla="*/ 721 h 880"/>
                <a:gd name="T88" fmla="*/ 793 w 880"/>
                <a:gd name="T89" fmla="*/ 674 h 880"/>
                <a:gd name="T90" fmla="*/ 819 w 880"/>
                <a:gd name="T91" fmla="*/ 629 h 880"/>
                <a:gd name="T92" fmla="*/ 841 w 880"/>
                <a:gd name="T93" fmla="*/ 574 h 880"/>
                <a:gd name="T94" fmla="*/ 855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5" y="355"/>
                    <a:pt x="855" y="355"/>
                    <a:pt x="855" y="355"/>
                  </a:cubicBezTo>
                  <a:cubicBezTo>
                    <a:pt x="868" y="337"/>
                    <a:pt x="862" y="315"/>
                    <a:pt x="842" y="306"/>
                  </a:cubicBezTo>
                  <a:cubicBezTo>
                    <a:pt x="841" y="305"/>
                    <a:pt x="841" y="305"/>
                    <a:pt x="841" y="305"/>
                  </a:cubicBezTo>
                  <a:cubicBezTo>
                    <a:pt x="821" y="296"/>
                    <a:pt x="811" y="272"/>
                    <a:pt x="819" y="251"/>
                  </a:cubicBezTo>
                  <a:cubicBezTo>
                    <a:pt x="819" y="250"/>
                    <a:pt x="819" y="250"/>
                    <a:pt x="819" y="250"/>
                  </a:cubicBezTo>
                  <a:cubicBezTo>
                    <a:pt x="827" y="230"/>
                    <a:pt x="816" y="210"/>
                    <a:pt x="794" y="206"/>
                  </a:cubicBezTo>
                  <a:cubicBezTo>
                    <a:pt x="793" y="206"/>
                    <a:pt x="793" y="206"/>
                    <a:pt x="793" y="206"/>
                  </a:cubicBezTo>
                  <a:cubicBezTo>
                    <a:pt x="771" y="203"/>
                    <a:pt x="755" y="182"/>
                    <a:pt x="757" y="160"/>
                  </a:cubicBezTo>
                  <a:cubicBezTo>
                    <a:pt x="757" y="159"/>
                    <a:pt x="757" y="159"/>
                    <a:pt x="757" y="159"/>
                  </a:cubicBezTo>
                  <a:cubicBezTo>
                    <a:pt x="759" y="137"/>
                    <a:pt x="743" y="121"/>
                    <a:pt x="721" y="123"/>
                  </a:cubicBezTo>
                  <a:cubicBezTo>
                    <a:pt x="720" y="123"/>
                    <a:pt x="720" y="123"/>
                    <a:pt x="720" y="123"/>
                  </a:cubicBezTo>
                  <a:cubicBezTo>
                    <a:pt x="699"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6"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6" y="59"/>
                    <a:pt x="272" y="69"/>
                    <a:pt x="251" y="61"/>
                  </a:cubicBezTo>
                  <a:cubicBezTo>
                    <a:pt x="251" y="61"/>
                    <a:pt x="251" y="61"/>
                    <a:pt x="251" y="61"/>
                  </a:cubicBezTo>
                  <a:cubicBezTo>
                    <a:pt x="230" y="53"/>
                    <a:pt x="210" y="65"/>
                    <a:pt x="206" y="86"/>
                  </a:cubicBezTo>
                  <a:cubicBezTo>
                    <a:pt x="206" y="87"/>
                    <a:pt x="206" y="87"/>
                    <a:pt x="206"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6" y="206"/>
                    <a:pt x="86" y="206"/>
                    <a:pt x="86"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5" y="356"/>
                    <a:pt x="25" y="356"/>
                    <a:pt x="25"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5"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6" y="674"/>
                  </a:cubicBezTo>
                  <a:cubicBezTo>
                    <a:pt x="87" y="674"/>
                    <a:pt x="87" y="674"/>
                    <a:pt x="87"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6" y="793"/>
                  </a:cubicBezTo>
                  <a:cubicBezTo>
                    <a:pt x="207" y="794"/>
                    <a:pt x="207" y="794"/>
                    <a:pt x="207" y="794"/>
                  </a:cubicBezTo>
                  <a:cubicBezTo>
                    <a:pt x="210" y="815"/>
                    <a:pt x="230" y="827"/>
                    <a:pt x="251" y="819"/>
                  </a:cubicBezTo>
                  <a:cubicBezTo>
                    <a:pt x="251" y="819"/>
                    <a:pt x="251" y="819"/>
                    <a:pt x="251" y="819"/>
                  </a:cubicBezTo>
                  <a:cubicBezTo>
                    <a:pt x="272" y="811"/>
                    <a:pt x="296"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6"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9" y="755"/>
                    <a:pt x="720" y="757"/>
                  </a:cubicBezTo>
                  <a:cubicBezTo>
                    <a:pt x="721" y="757"/>
                    <a:pt x="721" y="757"/>
                    <a:pt x="721" y="757"/>
                  </a:cubicBezTo>
                  <a:cubicBezTo>
                    <a:pt x="743" y="759"/>
                    <a:pt x="759" y="743"/>
                    <a:pt x="757" y="721"/>
                  </a:cubicBezTo>
                  <a:cubicBezTo>
                    <a:pt x="757" y="720"/>
                    <a:pt x="757" y="720"/>
                    <a:pt x="757" y="720"/>
                  </a:cubicBezTo>
                  <a:cubicBezTo>
                    <a:pt x="755" y="698"/>
                    <a:pt x="771" y="677"/>
                    <a:pt x="793" y="674"/>
                  </a:cubicBezTo>
                  <a:cubicBezTo>
                    <a:pt x="794" y="674"/>
                    <a:pt x="794" y="674"/>
                    <a:pt x="794" y="674"/>
                  </a:cubicBezTo>
                  <a:cubicBezTo>
                    <a:pt x="816" y="670"/>
                    <a:pt x="827" y="650"/>
                    <a:pt x="819" y="629"/>
                  </a:cubicBezTo>
                  <a:cubicBezTo>
                    <a:pt x="819" y="629"/>
                    <a:pt x="819" y="629"/>
                    <a:pt x="819" y="629"/>
                  </a:cubicBezTo>
                  <a:cubicBezTo>
                    <a:pt x="811" y="608"/>
                    <a:pt x="821" y="584"/>
                    <a:pt x="841" y="574"/>
                  </a:cubicBezTo>
                  <a:cubicBezTo>
                    <a:pt x="842" y="574"/>
                    <a:pt x="842" y="574"/>
                    <a:pt x="842" y="574"/>
                  </a:cubicBezTo>
                  <a:cubicBezTo>
                    <a:pt x="862" y="565"/>
                    <a:pt x="868" y="543"/>
                    <a:pt x="855"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6804" name="Oval 3765"/>
            <p:cNvSpPr>
              <a:spLocks noChangeArrowheads="1"/>
            </p:cNvSpPr>
            <p:nvPr/>
          </p:nvSpPr>
          <p:spPr bwMode="auto">
            <a:xfrm>
              <a:off x="4097338"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6805" name="Freeform 3766"/>
            <p:cNvSpPr/>
            <p:nvPr/>
          </p:nvSpPr>
          <p:spPr bwMode="auto">
            <a:xfrm>
              <a:off x="4230688" y="1711325"/>
              <a:ext cx="1906588" cy="1781175"/>
            </a:xfrm>
            <a:custGeom>
              <a:avLst/>
              <a:gdLst>
                <a:gd name="T0" fmla="*/ 580 w 600"/>
                <a:gd name="T1" fmla="*/ 303 h 561"/>
                <a:gd name="T2" fmla="*/ 535 w 600"/>
                <a:gd name="T3" fmla="*/ 267 h 561"/>
                <a:gd name="T4" fmla="*/ 545 w 600"/>
                <a:gd name="T5" fmla="*/ 206 h 561"/>
                <a:gd name="T6" fmla="*/ 554 w 600"/>
                <a:gd name="T7" fmla="*/ 105 h 561"/>
                <a:gd name="T8" fmla="*/ 524 w 600"/>
                <a:gd name="T9" fmla="*/ 94 h 561"/>
                <a:gd name="T10" fmla="*/ 456 w 600"/>
                <a:gd name="T11" fmla="*/ 91 h 561"/>
                <a:gd name="T12" fmla="*/ 445 w 600"/>
                <a:gd name="T13" fmla="*/ 82 h 561"/>
                <a:gd name="T14" fmla="*/ 370 w 600"/>
                <a:gd name="T15" fmla="*/ 58 h 561"/>
                <a:gd name="T16" fmla="*/ 374 w 600"/>
                <a:gd name="T17" fmla="*/ 118 h 561"/>
                <a:gd name="T18" fmla="*/ 447 w 600"/>
                <a:gd name="T19" fmla="*/ 120 h 561"/>
                <a:gd name="T20" fmla="*/ 513 w 600"/>
                <a:gd name="T21" fmla="*/ 183 h 561"/>
                <a:gd name="T22" fmla="*/ 517 w 600"/>
                <a:gd name="T23" fmla="*/ 195 h 561"/>
                <a:gd name="T24" fmla="*/ 489 w 600"/>
                <a:gd name="T25" fmla="*/ 246 h 561"/>
                <a:gd name="T26" fmla="*/ 508 w 600"/>
                <a:gd name="T27" fmla="*/ 267 h 561"/>
                <a:gd name="T28" fmla="*/ 510 w 600"/>
                <a:gd name="T29" fmla="*/ 358 h 561"/>
                <a:gd name="T30" fmla="*/ 504 w 600"/>
                <a:gd name="T31" fmla="*/ 370 h 561"/>
                <a:gd name="T32" fmla="*/ 448 w 600"/>
                <a:gd name="T33" fmla="*/ 386 h 561"/>
                <a:gd name="T34" fmla="*/ 447 w 600"/>
                <a:gd name="T35" fmla="*/ 414 h 561"/>
                <a:gd name="T36" fmla="*/ 385 w 600"/>
                <a:gd name="T37" fmla="*/ 479 h 561"/>
                <a:gd name="T38" fmla="*/ 371 w 600"/>
                <a:gd name="T39" fmla="*/ 484 h 561"/>
                <a:gd name="T40" fmla="*/ 321 w 600"/>
                <a:gd name="T41" fmla="*/ 456 h 561"/>
                <a:gd name="T42" fmla="*/ 280 w 600"/>
                <a:gd name="T43" fmla="*/ 456 h 561"/>
                <a:gd name="T44" fmla="*/ 229 w 600"/>
                <a:gd name="T45" fmla="*/ 484 h 561"/>
                <a:gd name="T46" fmla="*/ 216 w 600"/>
                <a:gd name="T47" fmla="*/ 479 h 561"/>
                <a:gd name="T48" fmla="*/ 153 w 600"/>
                <a:gd name="T49" fmla="*/ 414 h 561"/>
                <a:gd name="T50" fmla="*/ 152 w 600"/>
                <a:gd name="T51" fmla="*/ 386 h 561"/>
                <a:gd name="T52" fmla="*/ 96 w 600"/>
                <a:gd name="T53" fmla="*/ 370 h 561"/>
                <a:gd name="T54" fmla="*/ 90 w 600"/>
                <a:gd name="T55" fmla="*/ 357 h 561"/>
                <a:gd name="T56" fmla="*/ 93 w 600"/>
                <a:gd name="T57" fmla="*/ 267 h 561"/>
                <a:gd name="T58" fmla="*/ 112 w 600"/>
                <a:gd name="T59" fmla="*/ 246 h 561"/>
                <a:gd name="T60" fmla="*/ 83 w 600"/>
                <a:gd name="T61" fmla="*/ 196 h 561"/>
                <a:gd name="T62" fmla="*/ 88 w 600"/>
                <a:gd name="T63" fmla="*/ 182 h 561"/>
                <a:gd name="T64" fmla="*/ 154 w 600"/>
                <a:gd name="T65" fmla="*/ 120 h 561"/>
                <a:gd name="T66" fmla="*/ 226 w 600"/>
                <a:gd name="T67" fmla="*/ 118 h 561"/>
                <a:gd name="T68" fmla="*/ 230 w 600"/>
                <a:gd name="T69" fmla="*/ 58 h 561"/>
                <a:gd name="T70" fmla="*/ 155 w 600"/>
                <a:gd name="T71" fmla="*/ 82 h 561"/>
                <a:gd name="T72" fmla="*/ 144 w 600"/>
                <a:gd name="T73" fmla="*/ 92 h 561"/>
                <a:gd name="T74" fmla="*/ 76 w 600"/>
                <a:gd name="T75" fmla="*/ 94 h 561"/>
                <a:gd name="T76" fmla="*/ 47 w 600"/>
                <a:gd name="T77" fmla="*/ 105 h 561"/>
                <a:gd name="T78" fmla="*/ 55 w 600"/>
                <a:gd name="T79" fmla="*/ 206 h 561"/>
                <a:gd name="T80" fmla="*/ 65 w 600"/>
                <a:gd name="T81" fmla="*/ 267 h 561"/>
                <a:gd name="T82" fmla="*/ 20 w 600"/>
                <a:gd name="T83" fmla="*/ 303 h 561"/>
                <a:gd name="T84" fmla="*/ 7 w 600"/>
                <a:gd name="T85" fmla="*/ 332 h 561"/>
                <a:gd name="T86" fmla="*/ 84 w 600"/>
                <a:gd name="T87" fmla="*/ 397 h 561"/>
                <a:gd name="T88" fmla="*/ 159 w 600"/>
                <a:gd name="T89" fmla="*/ 455 h 561"/>
                <a:gd name="T90" fmla="*/ 172 w 600"/>
                <a:gd name="T91" fmla="*/ 464 h 561"/>
                <a:gd name="T92" fmla="*/ 192 w 600"/>
                <a:gd name="T93" fmla="*/ 528 h 561"/>
                <a:gd name="T94" fmla="*/ 210 w 600"/>
                <a:gd name="T95" fmla="*/ 554 h 561"/>
                <a:gd name="T96" fmla="*/ 313 w 600"/>
                <a:gd name="T97" fmla="*/ 502 h 561"/>
                <a:gd name="T98" fmla="*/ 328 w 600"/>
                <a:gd name="T99" fmla="*/ 500 h 561"/>
                <a:gd name="T100" fmla="*/ 422 w 600"/>
                <a:gd name="T101" fmla="*/ 488 h 561"/>
                <a:gd name="T102" fmla="*/ 521 w 600"/>
                <a:gd name="T103" fmla="*/ 470 h 561"/>
                <a:gd name="T104" fmla="*/ 524 w 600"/>
                <a:gd name="T105" fmla="*/ 439 h 561"/>
                <a:gd name="T106" fmla="*/ 510 w 600"/>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0" h="561">
                  <a:moveTo>
                    <a:pt x="543" y="337"/>
                  </a:moveTo>
                  <a:cubicBezTo>
                    <a:pt x="533" y="341"/>
                    <a:pt x="524" y="350"/>
                    <a:pt x="517" y="358"/>
                  </a:cubicBezTo>
                  <a:cubicBezTo>
                    <a:pt x="523" y="344"/>
                    <a:pt x="527" y="330"/>
                    <a:pt x="530" y="315"/>
                  </a:cubicBezTo>
                  <a:cubicBezTo>
                    <a:pt x="539" y="316"/>
                    <a:pt x="562" y="318"/>
                    <a:pt x="580" y="303"/>
                  </a:cubicBezTo>
                  <a:cubicBezTo>
                    <a:pt x="599" y="288"/>
                    <a:pt x="600" y="254"/>
                    <a:pt x="600" y="254"/>
                  </a:cubicBezTo>
                  <a:cubicBezTo>
                    <a:pt x="600" y="254"/>
                    <a:pt x="579" y="251"/>
                    <a:pt x="552" y="272"/>
                  </a:cubicBezTo>
                  <a:cubicBezTo>
                    <a:pt x="544" y="278"/>
                    <a:pt x="537" y="290"/>
                    <a:pt x="533" y="299"/>
                  </a:cubicBezTo>
                  <a:cubicBezTo>
                    <a:pt x="534" y="289"/>
                    <a:pt x="535" y="278"/>
                    <a:pt x="535" y="267"/>
                  </a:cubicBezTo>
                  <a:cubicBezTo>
                    <a:pt x="535" y="262"/>
                    <a:pt x="535" y="258"/>
                    <a:pt x="535" y="253"/>
                  </a:cubicBezTo>
                  <a:cubicBezTo>
                    <a:pt x="543" y="253"/>
                    <a:pt x="566" y="249"/>
                    <a:pt x="580" y="230"/>
                  </a:cubicBezTo>
                  <a:cubicBezTo>
                    <a:pt x="594" y="210"/>
                    <a:pt x="587" y="177"/>
                    <a:pt x="587" y="177"/>
                  </a:cubicBezTo>
                  <a:cubicBezTo>
                    <a:pt x="587" y="177"/>
                    <a:pt x="566" y="179"/>
                    <a:pt x="545" y="206"/>
                  </a:cubicBezTo>
                  <a:cubicBezTo>
                    <a:pt x="539" y="215"/>
                    <a:pt x="535" y="227"/>
                    <a:pt x="533" y="238"/>
                  </a:cubicBezTo>
                  <a:cubicBezTo>
                    <a:pt x="531" y="222"/>
                    <a:pt x="528" y="207"/>
                    <a:pt x="523" y="193"/>
                  </a:cubicBezTo>
                  <a:cubicBezTo>
                    <a:pt x="531" y="190"/>
                    <a:pt x="553" y="180"/>
                    <a:pt x="561" y="158"/>
                  </a:cubicBezTo>
                  <a:cubicBezTo>
                    <a:pt x="569" y="136"/>
                    <a:pt x="554" y="105"/>
                    <a:pt x="554" y="105"/>
                  </a:cubicBezTo>
                  <a:cubicBezTo>
                    <a:pt x="554" y="105"/>
                    <a:pt x="534" y="113"/>
                    <a:pt x="521" y="145"/>
                  </a:cubicBezTo>
                  <a:cubicBezTo>
                    <a:pt x="517" y="155"/>
                    <a:pt x="517" y="168"/>
                    <a:pt x="518" y="178"/>
                  </a:cubicBezTo>
                  <a:cubicBezTo>
                    <a:pt x="512" y="164"/>
                    <a:pt x="505" y="150"/>
                    <a:pt x="496" y="138"/>
                  </a:cubicBezTo>
                  <a:cubicBezTo>
                    <a:pt x="503" y="133"/>
                    <a:pt x="521" y="118"/>
                    <a:pt x="524" y="94"/>
                  </a:cubicBezTo>
                  <a:cubicBezTo>
                    <a:pt x="526" y="71"/>
                    <a:pt x="503" y="45"/>
                    <a:pt x="503" y="45"/>
                  </a:cubicBezTo>
                  <a:cubicBezTo>
                    <a:pt x="503" y="45"/>
                    <a:pt x="486" y="58"/>
                    <a:pt x="482" y="92"/>
                  </a:cubicBezTo>
                  <a:cubicBezTo>
                    <a:pt x="480" y="102"/>
                    <a:pt x="484" y="115"/>
                    <a:pt x="487" y="125"/>
                  </a:cubicBezTo>
                  <a:cubicBezTo>
                    <a:pt x="478" y="113"/>
                    <a:pt x="468" y="102"/>
                    <a:pt x="456" y="91"/>
                  </a:cubicBezTo>
                  <a:cubicBezTo>
                    <a:pt x="462" y="85"/>
                    <a:pt x="475" y="66"/>
                    <a:pt x="472" y="42"/>
                  </a:cubicBezTo>
                  <a:cubicBezTo>
                    <a:pt x="468" y="19"/>
                    <a:pt x="439" y="0"/>
                    <a:pt x="439" y="0"/>
                  </a:cubicBezTo>
                  <a:cubicBezTo>
                    <a:pt x="439" y="0"/>
                    <a:pt x="425" y="17"/>
                    <a:pt x="430" y="50"/>
                  </a:cubicBezTo>
                  <a:cubicBezTo>
                    <a:pt x="432" y="61"/>
                    <a:pt x="439" y="73"/>
                    <a:pt x="445" y="82"/>
                  </a:cubicBezTo>
                  <a:cubicBezTo>
                    <a:pt x="435" y="74"/>
                    <a:pt x="424" y="67"/>
                    <a:pt x="412" y="61"/>
                  </a:cubicBezTo>
                  <a:cubicBezTo>
                    <a:pt x="411" y="53"/>
                    <a:pt x="407" y="37"/>
                    <a:pt x="392" y="27"/>
                  </a:cubicBezTo>
                  <a:cubicBezTo>
                    <a:pt x="376" y="16"/>
                    <a:pt x="351" y="21"/>
                    <a:pt x="351" y="21"/>
                  </a:cubicBezTo>
                  <a:cubicBezTo>
                    <a:pt x="351" y="21"/>
                    <a:pt x="355" y="47"/>
                    <a:pt x="370" y="58"/>
                  </a:cubicBezTo>
                  <a:cubicBezTo>
                    <a:pt x="384" y="68"/>
                    <a:pt x="400" y="67"/>
                    <a:pt x="408" y="66"/>
                  </a:cubicBezTo>
                  <a:cubicBezTo>
                    <a:pt x="420" y="72"/>
                    <a:pt x="431" y="79"/>
                    <a:pt x="441" y="87"/>
                  </a:cubicBezTo>
                  <a:cubicBezTo>
                    <a:pt x="430" y="83"/>
                    <a:pt x="415" y="79"/>
                    <a:pt x="404" y="87"/>
                  </a:cubicBezTo>
                  <a:cubicBezTo>
                    <a:pt x="383" y="100"/>
                    <a:pt x="374" y="118"/>
                    <a:pt x="374" y="118"/>
                  </a:cubicBezTo>
                  <a:cubicBezTo>
                    <a:pt x="374" y="118"/>
                    <a:pt x="398" y="125"/>
                    <a:pt x="419" y="119"/>
                  </a:cubicBezTo>
                  <a:cubicBezTo>
                    <a:pt x="438" y="113"/>
                    <a:pt x="448" y="102"/>
                    <a:pt x="452" y="97"/>
                  </a:cubicBezTo>
                  <a:cubicBezTo>
                    <a:pt x="464" y="107"/>
                    <a:pt x="474" y="118"/>
                    <a:pt x="483" y="130"/>
                  </a:cubicBezTo>
                  <a:cubicBezTo>
                    <a:pt x="474" y="123"/>
                    <a:pt x="460" y="115"/>
                    <a:pt x="447" y="120"/>
                  </a:cubicBezTo>
                  <a:cubicBezTo>
                    <a:pt x="424" y="127"/>
                    <a:pt x="410" y="143"/>
                    <a:pt x="410" y="143"/>
                  </a:cubicBezTo>
                  <a:cubicBezTo>
                    <a:pt x="410" y="143"/>
                    <a:pt x="432" y="155"/>
                    <a:pt x="453" y="154"/>
                  </a:cubicBezTo>
                  <a:cubicBezTo>
                    <a:pt x="474" y="154"/>
                    <a:pt x="486" y="145"/>
                    <a:pt x="491" y="142"/>
                  </a:cubicBezTo>
                  <a:cubicBezTo>
                    <a:pt x="500" y="154"/>
                    <a:pt x="507" y="168"/>
                    <a:pt x="513" y="183"/>
                  </a:cubicBezTo>
                  <a:cubicBezTo>
                    <a:pt x="506" y="173"/>
                    <a:pt x="494" y="162"/>
                    <a:pt x="480" y="163"/>
                  </a:cubicBezTo>
                  <a:cubicBezTo>
                    <a:pt x="456" y="164"/>
                    <a:pt x="439" y="176"/>
                    <a:pt x="439" y="176"/>
                  </a:cubicBezTo>
                  <a:cubicBezTo>
                    <a:pt x="439" y="176"/>
                    <a:pt x="456" y="193"/>
                    <a:pt x="477" y="198"/>
                  </a:cubicBezTo>
                  <a:cubicBezTo>
                    <a:pt x="497" y="203"/>
                    <a:pt x="512" y="198"/>
                    <a:pt x="517" y="195"/>
                  </a:cubicBezTo>
                  <a:cubicBezTo>
                    <a:pt x="522" y="210"/>
                    <a:pt x="525"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9"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2" y="347"/>
                    <a:pt x="512" y="330"/>
                    <a:pt x="501" y="321"/>
                  </a:cubicBezTo>
                  <a:cubicBezTo>
                    <a:pt x="483" y="304"/>
                    <a:pt x="463" y="301"/>
                    <a:pt x="463" y="301"/>
                  </a:cubicBezTo>
                  <a:cubicBezTo>
                    <a:pt x="463" y="301"/>
                    <a:pt x="463" y="325"/>
                    <a:pt x="474" y="343"/>
                  </a:cubicBezTo>
                  <a:cubicBezTo>
                    <a:pt x="485" y="361"/>
                    <a:pt x="498" y="368"/>
                    <a:pt x="504" y="370"/>
                  </a:cubicBezTo>
                  <a:cubicBezTo>
                    <a:pt x="497" y="384"/>
                    <a:pt x="489" y="397"/>
                    <a:pt x="479" y="409"/>
                  </a:cubicBezTo>
                  <a:cubicBezTo>
                    <a:pt x="484" y="398"/>
                    <a:pt x="488" y="383"/>
                    <a:pt x="480" y="371"/>
                  </a:cubicBezTo>
                  <a:cubicBezTo>
                    <a:pt x="467" y="350"/>
                    <a:pt x="448" y="342"/>
                    <a:pt x="448" y="342"/>
                  </a:cubicBezTo>
                  <a:cubicBezTo>
                    <a:pt x="448" y="342"/>
                    <a:pt x="442" y="366"/>
                    <a:pt x="448" y="386"/>
                  </a:cubicBezTo>
                  <a:cubicBezTo>
                    <a:pt x="454" y="406"/>
                    <a:pt x="465" y="416"/>
                    <a:pt x="470" y="420"/>
                  </a:cubicBezTo>
                  <a:cubicBezTo>
                    <a:pt x="468" y="423"/>
                    <a:pt x="465" y="426"/>
                    <a:pt x="462" y="429"/>
                  </a:cubicBezTo>
                  <a:cubicBezTo>
                    <a:pt x="454" y="437"/>
                    <a:pt x="445" y="444"/>
                    <a:pt x="436" y="451"/>
                  </a:cubicBezTo>
                  <a:cubicBezTo>
                    <a:pt x="444" y="441"/>
                    <a:pt x="451" y="428"/>
                    <a:pt x="447" y="414"/>
                  </a:cubicBezTo>
                  <a:cubicBezTo>
                    <a:pt x="439" y="391"/>
                    <a:pt x="424" y="378"/>
                    <a:pt x="424" y="378"/>
                  </a:cubicBezTo>
                  <a:cubicBezTo>
                    <a:pt x="424" y="378"/>
                    <a:pt x="412" y="399"/>
                    <a:pt x="412" y="420"/>
                  </a:cubicBezTo>
                  <a:cubicBezTo>
                    <a:pt x="413" y="441"/>
                    <a:pt x="421" y="454"/>
                    <a:pt x="425" y="458"/>
                  </a:cubicBezTo>
                  <a:cubicBezTo>
                    <a:pt x="412" y="467"/>
                    <a:pt x="399" y="474"/>
                    <a:pt x="385" y="479"/>
                  </a:cubicBezTo>
                  <a:cubicBezTo>
                    <a:pt x="394" y="472"/>
                    <a:pt x="405" y="461"/>
                    <a:pt x="404" y="447"/>
                  </a:cubicBezTo>
                  <a:cubicBezTo>
                    <a:pt x="403" y="423"/>
                    <a:pt x="391" y="406"/>
                    <a:pt x="391" y="406"/>
                  </a:cubicBezTo>
                  <a:cubicBezTo>
                    <a:pt x="391" y="406"/>
                    <a:pt x="374" y="424"/>
                    <a:pt x="369" y="444"/>
                  </a:cubicBezTo>
                  <a:cubicBezTo>
                    <a:pt x="364" y="464"/>
                    <a:pt x="369" y="479"/>
                    <a:pt x="371" y="484"/>
                  </a:cubicBezTo>
                  <a:cubicBezTo>
                    <a:pt x="357" y="489"/>
                    <a:pt x="342" y="492"/>
                    <a:pt x="327" y="494"/>
                  </a:cubicBezTo>
                  <a:cubicBezTo>
                    <a:pt x="338" y="490"/>
                    <a:pt x="351" y="482"/>
                    <a:pt x="354" y="468"/>
                  </a:cubicBezTo>
                  <a:cubicBezTo>
                    <a:pt x="359" y="444"/>
                    <a:pt x="352" y="425"/>
                    <a:pt x="352" y="425"/>
                  </a:cubicBezTo>
                  <a:cubicBezTo>
                    <a:pt x="352" y="425"/>
                    <a:pt x="331" y="437"/>
                    <a:pt x="321" y="456"/>
                  </a:cubicBezTo>
                  <a:cubicBezTo>
                    <a:pt x="311" y="474"/>
                    <a:pt x="311" y="489"/>
                    <a:pt x="312" y="495"/>
                  </a:cubicBezTo>
                  <a:cubicBezTo>
                    <a:pt x="308" y="495"/>
                    <a:pt x="304" y="496"/>
                    <a:pt x="300" y="496"/>
                  </a:cubicBezTo>
                  <a:cubicBezTo>
                    <a:pt x="296" y="496"/>
                    <a:pt x="292" y="495"/>
                    <a:pt x="288" y="495"/>
                  </a:cubicBezTo>
                  <a:cubicBezTo>
                    <a:pt x="289" y="489"/>
                    <a:pt x="289" y="474"/>
                    <a:pt x="280" y="456"/>
                  </a:cubicBezTo>
                  <a:cubicBezTo>
                    <a:pt x="270" y="437"/>
                    <a:pt x="248" y="425"/>
                    <a:pt x="248" y="425"/>
                  </a:cubicBezTo>
                  <a:cubicBezTo>
                    <a:pt x="248" y="425"/>
                    <a:pt x="242" y="444"/>
                    <a:pt x="247" y="468"/>
                  </a:cubicBezTo>
                  <a:cubicBezTo>
                    <a:pt x="249" y="481"/>
                    <a:pt x="262" y="489"/>
                    <a:pt x="273" y="494"/>
                  </a:cubicBezTo>
                  <a:cubicBezTo>
                    <a:pt x="258" y="492"/>
                    <a:pt x="243" y="489"/>
                    <a:pt x="229" y="484"/>
                  </a:cubicBezTo>
                  <a:cubicBezTo>
                    <a:pt x="232" y="478"/>
                    <a:pt x="236" y="464"/>
                    <a:pt x="232" y="444"/>
                  </a:cubicBezTo>
                  <a:cubicBezTo>
                    <a:pt x="227" y="424"/>
                    <a:pt x="209" y="406"/>
                    <a:pt x="209" y="406"/>
                  </a:cubicBezTo>
                  <a:cubicBezTo>
                    <a:pt x="209" y="406"/>
                    <a:pt x="198" y="423"/>
                    <a:pt x="196" y="447"/>
                  </a:cubicBezTo>
                  <a:cubicBezTo>
                    <a:pt x="196" y="461"/>
                    <a:pt x="206" y="472"/>
                    <a:pt x="216" y="479"/>
                  </a:cubicBezTo>
                  <a:cubicBezTo>
                    <a:pt x="201" y="474"/>
                    <a:pt x="188" y="467"/>
                    <a:pt x="175" y="458"/>
                  </a:cubicBezTo>
                  <a:cubicBezTo>
                    <a:pt x="179" y="453"/>
                    <a:pt x="187" y="441"/>
                    <a:pt x="188" y="420"/>
                  </a:cubicBezTo>
                  <a:cubicBezTo>
                    <a:pt x="189" y="399"/>
                    <a:pt x="176" y="378"/>
                    <a:pt x="176" y="378"/>
                  </a:cubicBezTo>
                  <a:cubicBezTo>
                    <a:pt x="176" y="378"/>
                    <a:pt x="161" y="391"/>
                    <a:pt x="153" y="414"/>
                  </a:cubicBezTo>
                  <a:cubicBezTo>
                    <a:pt x="149" y="427"/>
                    <a:pt x="157" y="441"/>
                    <a:pt x="164" y="450"/>
                  </a:cubicBezTo>
                  <a:cubicBezTo>
                    <a:pt x="155" y="444"/>
                    <a:pt x="146"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3" y="383"/>
                    <a:pt x="116" y="398"/>
                    <a:pt x="121" y="408"/>
                  </a:cubicBezTo>
                  <a:cubicBezTo>
                    <a:pt x="111" y="397"/>
                    <a:pt x="103" y="384"/>
                    <a:pt x="96" y="370"/>
                  </a:cubicBezTo>
                  <a:cubicBezTo>
                    <a:pt x="102" y="368"/>
                    <a:pt x="116" y="361"/>
                    <a:pt x="126" y="343"/>
                  </a:cubicBezTo>
                  <a:cubicBezTo>
                    <a:pt x="138" y="325"/>
                    <a:pt x="138" y="301"/>
                    <a:pt x="138" y="301"/>
                  </a:cubicBezTo>
                  <a:cubicBezTo>
                    <a:pt x="138" y="301"/>
                    <a:pt x="118" y="304"/>
                    <a:pt x="100" y="321"/>
                  </a:cubicBezTo>
                  <a:cubicBezTo>
                    <a:pt x="89" y="330"/>
                    <a:pt x="89" y="346"/>
                    <a:pt x="90" y="357"/>
                  </a:cubicBezTo>
                  <a:cubicBezTo>
                    <a:pt x="84" y="344"/>
                    <a:pt x="80" y="329"/>
                    <a:pt x="77" y="314"/>
                  </a:cubicBezTo>
                  <a:cubicBezTo>
                    <a:pt x="83" y="313"/>
                    <a:pt x="98" y="310"/>
                    <a:pt x="113" y="296"/>
                  </a:cubicBezTo>
                  <a:cubicBezTo>
                    <a:pt x="128" y="281"/>
                    <a:pt x="134" y="257"/>
                    <a:pt x="134" y="257"/>
                  </a:cubicBezTo>
                  <a:cubicBezTo>
                    <a:pt x="134" y="257"/>
                    <a:pt x="114" y="256"/>
                    <a:pt x="93" y="267"/>
                  </a:cubicBezTo>
                  <a:cubicBezTo>
                    <a:pt x="80" y="273"/>
                    <a:pt x="76" y="288"/>
                    <a:pt x="74" y="300"/>
                  </a:cubicBezTo>
                  <a:cubicBezTo>
                    <a:pt x="73" y="289"/>
                    <a:pt x="72" y="278"/>
                    <a:pt x="72" y="267"/>
                  </a:cubicBezTo>
                  <a:cubicBezTo>
                    <a:pt x="72" y="263"/>
                    <a:pt x="72" y="258"/>
                    <a:pt x="72" y="254"/>
                  </a:cubicBezTo>
                  <a:cubicBezTo>
                    <a:pt x="78" y="255"/>
                    <a:pt x="93" y="256"/>
                    <a:pt x="112" y="246"/>
                  </a:cubicBezTo>
                  <a:cubicBezTo>
                    <a:pt x="130" y="236"/>
                    <a:pt x="143" y="215"/>
                    <a:pt x="143" y="215"/>
                  </a:cubicBezTo>
                  <a:cubicBezTo>
                    <a:pt x="143" y="215"/>
                    <a:pt x="123" y="208"/>
                    <a:pt x="100" y="213"/>
                  </a:cubicBezTo>
                  <a:cubicBezTo>
                    <a:pt x="86" y="216"/>
                    <a:pt x="78" y="229"/>
                    <a:pt x="73" y="240"/>
                  </a:cubicBezTo>
                  <a:cubicBezTo>
                    <a:pt x="75" y="225"/>
                    <a:pt x="78" y="210"/>
                    <a:pt x="83" y="196"/>
                  </a:cubicBezTo>
                  <a:cubicBezTo>
                    <a:pt x="89" y="198"/>
                    <a:pt x="103" y="203"/>
                    <a:pt x="123" y="198"/>
                  </a:cubicBezTo>
                  <a:cubicBezTo>
                    <a:pt x="144" y="193"/>
                    <a:pt x="162" y="176"/>
                    <a:pt x="162" y="176"/>
                  </a:cubicBezTo>
                  <a:cubicBezTo>
                    <a:pt x="162" y="176"/>
                    <a:pt x="145" y="164"/>
                    <a:pt x="121" y="163"/>
                  </a:cubicBezTo>
                  <a:cubicBezTo>
                    <a:pt x="106" y="162"/>
                    <a:pt x="95" y="173"/>
                    <a:pt x="88" y="182"/>
                  </a:cubicBezTo>
                  <a:cubicBezTo>
                    <a:pt x="94" y="168"/>
                    <a:pt x="101" y="154"/>
                    <a:pt x="109" y="142"/>
                  </a:cubicBezTo>
                  <a:cubicBezTo>
                    <a:pt x="114" y="146"/>
                    <a:pt x="127" y="154"/>
                    <a:pt x="147" y="154"/>
                  </a:cubicBezTo>
                  <a:cubicBezTo>
                    <a:pt x="168"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0" y="82"/>
                    <a:pt x="160" y="87"/>
                  </a:cubicBezTo>
                  <a:cubicBezTo>
                    <a:pt x="170" y="79"/>
                    <a:pt x="181" y="72"/>
                    <a:pt x="192" y="66"/>
                  </a:cubicBezTo>
                  <a:cubicBezTo>
                    <a:pt x="200" y="67"/>
                    <a:pt x="216" y="68"/>
                    <a:pt x="230" y="58"/>
                  </a:cubicBezTo>
                  <a:cubicBezTo>
                    <a:pt x="246" y="47"/>
                    <a:pt x="250" y="21"/>
                    <a:pt x="250" y="21"/>
                  </a:cubicBezTo>
                  <a:cubicBezTo>
                    <a:pt x="250" y="21"/>
                    <a:pt x="224" y="16"/>
                    <a:pt x="208" y="27"/>
                  </a:cubicBezTo>
                  <a:cubicBezTo>
                    <a:pt x="193" y="37"/>
                    <a:pt x="189" y="53"/>
                    <a:pt x="188" y="61"/>
                  </a:cubicBezTo>
                  <a:cubicBezTo>
                    <a:pt x="176" y="67"/>
                    <a:pt x="166" y="74"/>
                    <a:pt x="155" y="82"/>
                  </a:cubicBezTo>
                  <a:cubicBezTo>
                    <a:pt x="161" y="74"/>
                    <a:pt x="169" y="61"/>
                    <a:pt x="170" y="50"/>
                  </a:cubicBezTo>
                  <a:cubicBezTo>
                    <a:pt x="175" y="17"/>
                    <a:pt x="161" y="0"/>
                    <a:pt x="161" y="0"/>
                  </a:cubicBezTo>
                  <a:cubicBezTo>
                    <a:pt x="161" y="0"/>
                    <a:pt x="133" y="19"/>
                    <a:pt x="129" y="42"/>
                  </a:cubicBezTo>
                  <a:cubicBezTo>
                    <a:pt x="125" y="66"/>
                    <a:pt x="139" y="85"/>
                    <a:pt x="144" y="92"/>
                  </a:cubicBezTo>
                  <a:cubicBezTo>
                    <a:pt x="133" y="102"/>
                    <a:pt x="122" y="113"/>
                    <a:pt x="113" y="126"/>
                  </a:cubicBezTo>
                  <a:cubicBezTo>
                    <a:pt x="116" y="116"/>
                    <a:pt x="120" y="103"/>
                    <a:pt x="119" y="92"/>
                  </a:cubicBezTo>
                  <a:cubicBezTo>
                    <a:pt x="114" y="58"/>
                    <a:pt x="97" y="45"/>
                    <a:pt x="97" y="45"/>
                  </a:cubicBezTo>
                  <a:cubicBezTo>
                    <a:pt x="97" y="45"/>
                    <a:pt x="74" y="71"/>
                    <a:pt x="76" y="94"/>
                  </a:cubicBezTo>
                  <a:cubicBezTo>
                    <a:pt x="79" y="118"/>
                    <a:pt x="97" y="133"/>
                    <a:pt x="104" y="138"/>
                  </a:cubicBezTo>
                  <a:cubicBezTo>
                    <a:pt x="96" y="151"/>
                    <a:pt x="88" y="164"/>
                    <a:pt x="83" y="179"/>
                  </a:cubicBezTo>
                  <a:cubicBezTo>
                    <a:pt x="83" y="168"/>
                    <a:pt x="83" y="155"/>
                    <a:pt x="79" y="145"/>
                  </a:cubicBezTo>
                  <a:cubicBezTo>
                    <a:pt x="67" y="113"/>
                    <a:pt x="47" y="105"/>
                    <a:pt x="47" y="105"/>
                  </a:cubicBezTo>
                  <a:cubicBezTo>
                    <a:pt x="47" y="105"/>
                    <a:pt x="31" y="136"/>
                    <a:pt x="39" y="158"/>
                  </a:cubicBezTo>
                  <a:cubicBezTo>
                    <a:pt x="48" y="180"/>
                    <a:pt x="69" y="190"/>
                    <a:pt x="77" y="193"/>
                  </a:cubicBezTo>
                  <a:cubicBezTo>
                    <a:pt x="72" y="208"/>
                    <a:pt x="69" y="223"/>
                    <a:pt x="67" y="238"/>
                  </a:cubicBezTo>
                  <a:cubicBezTo>
                    <a:pt x="65" y="228"/>
                    <a:pt x="62" y="215"/>
                    <a:pt x="55" y="206"/>
                  </a:cubicBezTo>
                  <a:cubicBezTo>
                    <a:pt x="35" y="179"/>
                    <a:pt x="13" y="177"/>
                    <a:pt x="13" y="177"/>
                  </a:cubicBezTo>
                  <a:cubicBezTo>
                    <a:pt x="13" y="177"/>
                    <a:pt x="6" y="210"/>
                    <a:pt x="20" y="230"/>
                  </a:cubicBezTo>
                  <a:cubicBezTo>
                    <a:pt x="34" y="249"/>
                    <a:pt x="57" y="253"/>
                    <a:pt x="66" y="253"/>
                  </a:cubicBezTo>
                  <a:cubicBezTo>
                    <a:pt x="66" y="258"/>
                    <a:pt x="65" y="262"/>
                    <a:pt x="65" y="267"/>
                  </a:cubicBezTo>
                  <a:cubicBezTo>
                    <a:pt x="65" y="278"/>
                    <a:pt x="66" y="289"/>
                    <a:pt x="68" y="300"/>
                  </a:cubicBezTo>
                  <a:cubicBezTo>
                    <a:pt x="63" y="290"/>
                    <a:pt x="56" y="278"/>
                    <a:pt x="48" y="272"/>
                  </a:cubicBezTo>
                  <a:cubicBezTo>
                    <a:pt x="21" y="251"/>
                    <a:pt x="0" y="254"/>
                    <a:pt x="0" y="254"/>
                  </a:cubicBezTo>
                  <a:cubicBezTo>
                    <a:pt x="0" y="254"/>
                    <a:pt x="2" y="288"/>
                    <a:pt x="20" y="303"/>
                  </a:cubicBezTo>
                  <a:cubicBezTo>
                    <a:pt x="38" y="318"/>
                    <a:pt x="62" y="316"/>
                    <a:pt x="70" y="315"/>
                  </a:cubicBezTo>
                  <a:cubicBezTo>
                    <a:pt x="73" y="330"/>
                    <a:pt x="78" y="345"/>
                    <a:pt x="84" y="358"/>
                  </a:cubicBezTo>
                  <a:cubicBezTo>
                    <a:pt x="77" y="351"/>
                    <a:pt x="68" y="341"/>
                    <a:pt x="58" y="337"/>
                  </a:cubicBezTo>
                  <a:cubicBezTo>
                    <a:pt x="26" y="324"/>
                    <a:pt x="7" y="332"/>
                    <a:pt x="7" y="332"/>
                  </a:cubicBezTo>
                  <a:cubicBezTo>
                    <a:pt x="7" y="332"/>
                    <a:pt x="17" y="365"/>
                    <a:pt x="39" y="375"/>
                  </a:cubicBezTo>
                  <a:cubicBezTo>
                    <a:pt x="61" y="384"/>
                    <a:pt x="83" y="376"/>
                    <a:pt x="90" y="373"/>
                  </a:cubicBezTo>
                  <a:cubicBezTo>
                    <a:pt x="97" y="387"/>
                    <a:pt x="106" y="400"/>
                    <a:pt x="115" y="412"/>
                  </a:cubicBezTo>
                  <a:cubicBezTo>
                    <a:pt x="107" y="406"/>
                    <a:pt x="95" y="399"/>
                    <a:pt x="84" y="397"/>
                  </a:cubicBezTo>
                  <a:cubicBezTo>
                    <a:pt x="50" y="393"/>
                    <a:pt x="34" y="406"/>
                    <a:pt x="34" y="406"/>
                  </a:cubicBezTo>
                  <a:cubicBezTo>
                    <a:pt x="34" y="406"/>
                    <a:pt x="53" y="435"/>
                    <a:pt x="76" y="439"/>
                  </a:cubicBezTo>
                  <a:cubicBezTo>
                    <a:pt x="99" y="443"/>
                    <a:pt x="118" y="429"/>
                    <a:pt x="125" y="423"/>
                  </a:cubicBezTo>
                  <a:cubicBezTo>
                    <a:pt x="135" y="435"/>
                    <a:pt x="147" y="445"/>
                    <a:pt x="159" y="455"/>
                  </a:cubicBezTo>
                  <a:cubicBezTo>
                    <a:pt x="149" y="451"/>
                    <a:pt x="136" y="448"/>
                    <a:pt x="125" y="449"/>
                  </a:cubicBezTo>
                  <a:cubicBezTo>
                    <a:pt x="91" y="453"/>
                    <a:pt x="79" y="470"/>
                    <a:pt x="79" y="470"/>
                  </a:cubicBezTo>
                  <a:cubicBezTo>
                    <a:pt x="79" y="470"/>
                    <a:pt x="104" y="493"/>
                    <a:pt x="128" y="491"/>
                  </a:cubicBezTo>
                  <a:cubicBezTo>
                    <a:pt x="152" y="489"/>
                    <a:pt x="167" y="471"/>
                    <a:pt x="172" y="464"/>
                  </a:cubicBezTo>
                  <a:cubicBezTo>
                    <a:pt x="184" y="472"/>
                    <a:pt x="198" y="479"/>
                    <a:pt x="213" y="485"/>
                  </a:cubicBezTo>
                  <a:cubicBezTo>
                    <a:pt x="202" y="484"/>
                    <a:pt x="188" y="484"/>
                    <a:pt x="178" y="488"/>
                  </a:cubicBezTo>
                  <a:cubicBezTo>
                    <a:pt x="147" y="501"/>
                    <a:pt x="139" y="521"/>
                    <a:pt x="139" y="521"/>
                  </a:cubicBezTo>
                  <a:cubicBezTo>
                    <a:pt x="139" y="521"/>
                    <a:pt x="170" y="537"/>
                    <a:pt x="192" y="528"/>
                  </a:cubicBezTo>
                  <a:cubicBezTo>
                    <a:pt x="214" y="520"/>
                    <a:pt x="224" y="498"/>
                    <a:pt x="227" y="490"/>
                  </a:cubicBezTo>
                  <a:cubicBezTo>
                    <a:pt x="242" y="495"/>
                    <a:pt x="257" y="498"/>
                    <a:pt x="273" y="500"/>
                  </a:cubicBezTo>
                  <a:cubicBezTo>
                    <a:pt x="262" y="502"/>
                    <a:pt x="249" y="506"/>
                    <a:pt x="240" y="512"/>
                  </a:cubicBezTo>
                  <a:cubicBezTo>
                    <a:pt x="212" y="533"/>
                    <a:pt x="210" y="554"/>
                    <a:pt x="210" y="554"/>
                  </a:cubicBezTo>
                  <a:cubicBezTo>
                    <a:pt x="210" y="554"/>
                    <a:pt x="244" y="561"/>
                    <a:pt x="263" y="547"/>
                  </a:cubicBezTo>
                  <a:cubicBezTo>
                    <a:pt x="283" y="533"/>
                    <a:pt x="286" y="510"/>
                    <a:pt x="287" y="502"/>
                  </a:cubicBezTo>
                  <a:cubicBezTo>
                    <a:pt x="291" y="502"/>
                    <a:pt x="296" y="502"/>
                    <a:pt x="300" y="502"/>
                  </a:cubicBezTo>
                  <a:cubicBezTo>
                    <a:pt x="305" y="502"/>
                    <a:pt x="309" y="502"/>
                    <a:pt x="313" y="502"/>
                  </a:cubicBezTo>
                  <a:cubicBezTo>
                    <a:pt x="314" y="510"/>
                    <a:pt x="318" y="533"/>
                    <a:pt x="337" y="547"/>
                  </a:cubicBezTo>
                  <a:cubicBezTo>
                    <a:pt x="356" y="561"/>
                    <a:pt x="390" y="554"/>
                    <a:pt x="390" y="554"/>
                  </a:cubicBezTo>
                  <a:cubicBezTo>
                    <a:pt x="390" y="554"/>
                    <a:pt x="388" y="533"/>
                    <a:pt x="360" y="512"/>
                  </a:cubicBezTo>
                  <a:cubicBezTo>
                    <a:pt x="352" y="506"/>
                    <a:pt x="338" y="502"/>
                    <a:pt x="328" y="500"/>
                  </a:cubicBezTo>
                  <a:cubicBezTo>
                    <a:pt x="344" y="498"/>
                    <a:pt x="359" y="495"/>
                    <a:pt x="373" y="490"/>
                  </a:cubicBezTo>
                  <a:cubicBezTo>
                    <a:pt x="376" y="498"/>
                    <a:pt x="386" y="520"/>
                    <a:pt x="408" y="528"/>
                  </a:cubicBezTo>
                  <a:cubicBezTo>
                    <a:pt x="430"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1" y="470"/>
                    <a:pt x="521" y="470"/>
                  </a:cubicBezTo>
                  <a:cubicBezTo>
                    <a:pt x="521" y="470"/>
                    <a:pt x="509" y="453"/>
                    <a:pt x="475" y="449"/>
                  </a:cubicBezTo>
                  <a:cubicBezTo>
                    <a:pt x="464" y="448"/>
                    <a:pt x="451" y="451"/>
                    <a:pt x="442" y="455"/>
                  </a:cubicBezTo>
                  <a:cubicBezTo>
                    <a:pt x="454" y="445"/>
                    <a:pt x="465" y="435"/>
                    <a:pt x="475" y="424"/>
                  </a:cubicBezTo>
                  <a:cubicBezTo>
                    <a:pt x="482" y="429"/>
                    <a:pt x="501" y="443"/>
                    <a:pt x="524" y="439"/>
                  </a:cubicBezTo>
                  <a:cubicBezTo>
                    <a:pt x="548" y="435"/>
                    <a:pt x="567" y="406"/>
                    <a:pt x="567" y="406"/>
                  </a:cubicBezTo>
                  <a:cubicBezTo>
                    <a:pt x="567" y="406"/>
                    <a:pt x="550" y="393"/>
                    <a:pt x="516" y="397"/>
                  </a:cubicBezTo>
                  <a:cubicBezTo>
                    <a:pt x="506" y="399"/>
                    <a:pt x="494" y="406"/>
                    <a:pt x="485" y="411"/>
                  </a:cubicBezTo>
                  <a:cubicBezTo>
                    <a:pt x="495" y="399"/>
                    <a:pt x="503" y="386"/>
                    <a:pt x="510" y="373"/>
                  </a:cubicBezTo>
                  <a:cubicBezTo>
                    <a:pt x="518" y="376"/>
                    <a:pt x="540" y="384"/>
                    <a:pt x="561" y="375"/>
                  </a:cubicBezTo>
                  <a:cubicBezTo>
                    <a:pt x="583" y="365"/>
                    <a:pt x="594" y="332"/>
                    <a:pt x="594" y="332"/>
                  </a:cubicBezTo>
                  <a:cubicBezTo>
                    <a:pt x="594" y="332"/>
                    <a:pt x="574" y="324"/>
                    <a:pt x="543" y="337"/>
                  </a:cubicBezTo>
                  <a:close/>
                </a:path>
              </a:pathLst>
            </a:custGeom>
            <a:solidFill>
              <a:schemeClr val="accent6">
                <a:lumMod val="20000"/>
                <a:lumOff val="80000"/>
                <a:alpha val="40000"/>
              </a:schemeClr>
            </a:solidFill>
            <a:ln>
              <a:noFill/>
            </a:ln>
          </p:spPr>
          <p:txBody>
            <a:bodyPr vert="horz" wrap="square" lIns="91440" tIns="45720" rIns="91440" bIns="45720" numCol="1" anchor="t" anchorCtr="0" compatLnSpc="1"/>
            <a:lstStyle/>
            <a:p>
              <a:endParaRPr lang="zh-CN" altLang="en-US"/>
            </a:p>
          </p:txBody>
        </p:sp>
        <p:sp>
          <p:nvSpPr>
            <p:cNvPr id="6806" name="Freeform 3767"/>
            <p:cNvSpPr>
              <a:spLocks noEditPoints="1"/>
            </p:cNvSpPr>
            <p:nvPr/>
          </p:nvSpPr>
          <p:spPr bwMode="auto">
            <a:xfrm>
              <a:off x="4284663"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5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3 w 566"/>
                <a:gd name="T99" fmla="*/ 243 h 659"/>
                <a:gd name="T100" fmla="*/ 50 w 566"/>
                <a:gd name="T101" fmla="*/ 173 h 659"/>
                <a:gd name="T102" fmla="*/ 516 w 566"/>
                <a:gd name="T103" fmla="*/ 173 h 659"/>
                <a:gd name="T104" fmla="*/ 431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8"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5" y="266"/>
                    <a:pt x="134"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1" y="634"/>
                    <a:pt x="165" y="621"/>
                    <a:pt x="165"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0" y="273"/>
                    <a:pt x="460" y="266"/>
                    <a:pt x="491" y="245"/>
                  </a:cubicBezTo>
                  <a:cubicBezTo>
                    <a:pt x="550" y="204"/>
                    <a:pt x="566" y="130"/>
                    <a:pt x="566" y="64"/>
                  </a:cubicBezTo>
                  <a:cubicBezTo>
                    <a:pt x="566" y="44"/>
                    <a:pt x="566" y="0"/>
                    <a:pt x="566" y="0"/>
                  </a:cubicBezTo>
                  <a:lnTo>
                    <a:pt x="491" y="0"/>
                  </a:lnTo>
                  <a:close/>
                  <a:moveTo>
                    <a:pt x="50" y="173"/>
                  </a:moveTo>
                  <a:cubicBezTo>
                    <a:pt x="20" y="119"/>
                    <a:pt x="27" y="28"/>
                    <a:pt x="27" y="28"/>
                  </a:cubicBezTo>
                  <a:cubicBezTo>
                    <a:pt x="49" y="28"/>
                    <a:pt x="49" y="28"/>
                    <a:pt x="49" y="28"/>
                  </a:cubicBezTo>
                  <a:cubicBezTo>
                    <a:pt x="49" y="56"/>
                    <a:pt x="65" y="67"/>
                    <a:pt x="77" y="67"/>
                  </a:cubicBezTo>
                  <a:cubicBezTo>
                    <a:pt x="87" y="67"/>
                    <a:pt x="108" y="67"/>
                    <a:pt x="115" y="67"/>
                  </a:cubicBezTo>
                  <a:cubicBezTo>
                    <a:pt x="115" y="167"/>
                    <a:pt x="115" y="167"/>
                    <a:pt x="115" y="167"/>
                  </a:cubicBezTo>
                  <a:cubicBezTo>
                    <a:pt x="115" y="194"/>
                    <a:pt x="122" y="220"/>
                    <a:pt x="133" y="243"/>
                  </a:cubicBezTo>
                  <a:cubicBezTo>
                    <a:pt x="111" y="237"/>
                    <a:pt x="76" y="219"/>
                    <a:pt x="50" y="173"/>
                  </a:cubicBezTo>
                  <a:close/>
                  <a:moveTo>
                    <a:pt x="516" y="173"/>
                  </a:moveTo>
                  <a:cubicBezTo>
                    <a:pt x="489" y="220"/>
                    <a:pt x="454" y="238"/>
                    <a:pt x="431" y="243"/>
                  </a:cubicBezTo>
                  <a:cubicBezTo>
                    <a:pt x="443" y="220"/>
                    <a:pt x="450" y="194"/>
                    <a:pt x="450" y="167"/>
                  </a:cubicBezTo>
                  <a:cubicBezTo>
                    <a:pt x="450" y="67"/>
                    <a:pt x="450" y="67"/>
                    <a:pt x="450" y="67"/>
                  </a:cubicBezTo>
                  <a:cubicBezTo>
                    <a:pt x="456" y="67"/>
                    <a:pt x="478" y="67"/>
                    <a:pt x="489" y="67"/>
                  </a:cubicBezTo>
                  <a:cubicBezTo>
                    <a:pt x="502" y="67"/>
                    <a:pt x="517" y="56"/>
                    <a:pt x="517" y="28"/>
                  </a:cubicBezTo>
                  <a:cubicBezTo>
                    <a:pt x="539" y="28"/>
                    <a:pt x="539" y="28"/>
                    <a:pt x="539" y="28"/>
                  </a:cubicBezTo>
                  <a:cubicBezTo>
                    <a:pt x="539" y="28"/>
                    <a:pt x="547" y="119"/>
                    <a:pt x="516" y="173"/>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grpSp>
          <p:nvGrpSpPr>
            <p:cNvPr id="6891" name="组合 6890"/>
            <p:cNvGrpSpPr/>
            <p:nvPr/>
          </p:nvGrpSpPr>
          <p:grpSpPr>
            <a:xfrm>
              <a:off x="4713288" y="2070100"/>
              <a:ext cx="939800" cy="647700"/>
              <a:chOff x="4713288" y="2070100"/>
              <a:chExt cx="939800" cy="647700"/>
            </a:xfrm>
          </p:grpSpPr>
          <p:sp>
            <p:nvSpPr>
              <p:cNvPr id="6807" name="Freeform 3768"/>
              <p:cNvSpPr/>
              <p:nvPr/>
            </p:nvSpPr>
            <p:spPr bwMode="auto">
              <a:xfrm>
                <a:off x="5456238" y="2092325"/>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7" y="16"/>
                      <a:pt x="10" y="9"/>
                    </a:cubicBezTo>
                    <a:cubicBezTo>
                      <a:pt x="10" y="9"/>
                      <a:pt x="19" y="18"/>
                      <a:pt x="24" y="28"/>
                    </a:cubicBezTo>
                    <a:cubicBezTo>
                      <a:pt x="25" y="25"/>
                      <a:pt x="29" y="3"/>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08" name="Freeform 3769"/>
              <p:cNvSpPr/>
              <p:nvPr/>
            </p:nvSpPr>
            <p:spPr bwMode="auto">
              <a:xfrm>
                <a:off x="5446713" y="2190750"/>
                <a:ext cx="92075" cy="88900"/>
              </a:xfrm>
              <a:custGeom>
                <a:avLst/>
                <a:gdLst>
                  <a:gd name="T0" fmla="*/ 23 w 29"/>
                  <a:gd name="T1" fmla="*/ 28 h 28"/>
                  <a:gd name="T2" fmla="*/ 9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0" y="23"/>
                      <a:pt x="16" y="16"/>
                      <a:pt x="9" y="9"/>
                    </a:cubicBezTo>
                    <a:cubicBezTo>
                      <a:pt x="9" y="9"/>
                      <a:pt x="19" y="18"/>
                      <a:pt x="24" y="28"/>
                    </a:cubicBezTo>
                    <a:cubicBezTo>
                      <a:pt x="25" y="25"/>
                      <a:pt x="29" y="2"/>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09" name="Freeform 3770"/>
              <p:cNvSpPr/>
              <p:nvPr/>
            </p:nvSpPr>
            <p:spPr bwMode="auto">
              <a:xfrm>
                <a:off x="5424488" y="2270125"/>
                <a:ext cx="92075" cy="85725"/>
              </a:xfrm>
              <a:custGeom>
                <a:avLst/>
                <a:gdLst>
                  <a:gd name="T0" fmla="*/ 23 w 29"/>
                  <a:gd name="T1" fmla="*/ 27 h 27"/>
                  <a:gd name="T2" fmla="*/ 10 w 29"/>
                  <a:gd name="T3" fmla="*/ 9 h 27"/>
                  <a:gd name="T4" fmla="*/ 24 w 29"/>
                  <a:gd name="T5" fmla="*/ 27 h 27"/>
                  <a:gd name="T6" fmla="*/ 2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2" y="0"/>
                    </a:cubicBezTo>
                    <a:cubicBezTo>
                      <a:pt x="2"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0" name="Freeform 3771"/>
              <p:cNvSpPr/>
              <p:nvPr/>
            </p:nvSpPr>
            <p:spPr bwMode="auto">
              <a:xfrm>
                <a:off x="5376863" y="2333625"/>
                <a:ext cx="107950" cy="101600"/>
              </a:xfrm>
              <a:custGeom>
                <a:avLst/>
                <a:gdLst>
                  <a:gd name="T0" fmla="*/ 21 w 34"/>
                  <a:gd name="T1" fmla="*/ 32 h 32"/>
                  <a:gd name="T2" fmla="*/ 14 w 34"/>
                  <a:gd name="T3" fmla="*/ 11 h 32"/>
                  <a:gd name="T4" fmla="*/ 23 w 34"/>
                  <a:gd name="T5" fmla="*/ 32 h 32"/>
                  <a:gd name="T6" fmla="*/ 9 w 34"/>
                  <a:gd name="T7" fmla="*/ 0 h 32"/>
                  <a:gd name="T8" fmla="*/ 21 w 34"/>
                  <a:gd name="T9" fmla="*/ 32 h 32"/>
                </a:gdLst>
                <a:ahLst/>
                <a:cxnLst>
                  <a:cxn ang="0">
                    <a:pos x="T0" y="T1"/>
                  </a:cxn>
                  <a:cxn ang="0">
                    <a:pos x="T2" y="T3"/>
                  </a:cxn>
                  <a:cxn ang="0">
                    <a:pos x="T4" y="T5"/>
                  </a:cxn>
                  <a:cxn ang="0">
                    <a:pos x="T6" y="T7"/>
                  </a:cxn>
                  <a:cxn ang="0">
                    <a:pos x="T8" y="T9"/>
                  </a:cxn>
                </a:cxnLst>
                <a:rect l="0" t="0" r="r" b="b"/>
                <a:pathLst>
                  <a:path w="34" h="32">
                    <a:moveTo>
                      <a:pt x="21" y="32"/>
                    </a:moveTo>
                    <a:cubicBezTo>
                      <a:pt x="21" y="27"/>
                      <a:pt x="18" y="19"/>
                      <a:pt x="14" y="11"/>
                    </a:cubicBezTo>
                    <a:cubicBezTo>
                      <a:pt x="14" y="11"/>
                      <a:pt x="20" y="21"/>
                      <a:pt x="23" y="32"/>
                    </a:cubicBezTo>
                    <a:cubicBezTo>
                      <a:pt x="24" y="30"/>
                      <a:pt x="34" y="9"/>
                      <a:pt x="9" y="0"/>
                    </a:cubicBezTo>
                    <a:cubicBezTo>
                      <a:pt x="9" y="0"/>
                      <a:pt x="0" y="24"/>
                      <a:pt x="21"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1" name="Freeform 3772"/>
              <p:cNvSpPr/>
              <p:nvPr/>
            </p:nvSpPr>
            <p:spPr bwMode="auto">
              <a:xfrm>
                <a:off x="5307013" y="2387600"/>
                <a:ext cx="120650" cy="111125"/>
              </a:xfrm>
              <a:custGeom>
                <a:avLst/>
                <a:gdLst>
                  <a:gd name="T0" fmla="*/ 20 w 38"/>
                  <a:gd name="T1" fmla="*/ 34 h 35"/>
                  <a:gd name="T2" fmla="*/ 17 w 38"/>
                  <a:gd name="T3" fmla="*/ 12 h 35"/>
                  <a:gd name="T4" fmla="*/ 21 w 38"/>
                  <a:gd name="T5" fmla="*/ 35 h 35"/>
                  <a:gd name="T6" fmla="*/ 16 w 38"/>
                  <a:gd name="T7" fmla="*/ 0 h 35"/>
                  <a:gd name="T8" fmla="*/ 20 w 38"/>
                  <a:gd name="T9" fmla="*/ 34 h 35"/>
                </a:gdLst>
                <a:ahLst/>
                <a:cxnLst>
                  <a:cxn ang="0">
                    <a:pos x="T0" y="T1"/>
                  </a:cxn>
                  <a:cxn ang="0">
                    <a:pos x="T2" y="T3"/>
                  </a:cxn>
                  <a:cxn ang="0">
                    <a:pos x="T4" y="T5"/>
                  </a:cxn>
                  <a:cxn ang="0">
                    <a:pos x="T6" y="T7"/>
                  </a:cxn>
                  <a:cxn ang="0">
                    <a:pos x="T8" y="T9"/>
                  </a:cxn>
                </a:cxnLst>
                <a:rect l="0" t="0" r="r" b="b"/>
                <a:pathLst>
                  <a:path w="38" h="35">
                    <a:moveTo>
                      <a:pt x="20" y="34"/>
                    </a:moveTo>
                    <a:cubicBezTo>
                      <a:pt x="20" y="30"/>
                      <a:pt x="20" y="21"/>
                      <a:pt x="17" y="12"/>
                    </a:cubicBezTo>
                    <a:cubicBezTo>
                      <a:pt x="17" y="12"/>
                      <a:pt x="21" y="24"/>
                      <a:pt x="21" y="35"/>
                    </a:cubicBezTo>
                    <a:cubicBezTo>
                      <a:pt x="23" y="33"/>
                      <a:pt x="38" y="16"/>
                      <a:pt x="16" y="0"/>
                    </a:cubicBezTo>
                    <a:cubicBezTo>
                      <a:pt x="16" y="0"/>
                      <a:pt x="0" y="21"/>
                      <a:pt x="20"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2" name="Freeform 3773"/>
              <p:cNvSpPr/>
              <p:nvPr/>
            </p:nvSpPr>
            <p:spPr bwMode="auto">
              <a:xfrm>
                <a:off x="5221288"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8"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3" name="Freeform 3774"/>
              <p:cNvSpPr/>
              <p:nvPr/>
            </p:nvSpPr>
            <p:spPr bwMode="auto">
              <a:xfrm>
                <a:off x="5303838" y="2530475"/>
                <a:ext cx="111125" cy="117475"/>
              </a:xfrm>
              <a:custGeom>
                <a:avLst/>
                <a:gdLst>
                  <a:gd name="T0" fmla="*/ 1 w 35"/>
                  <a:gd name="T1" fmla="*/ 13 h 37"/>
                  <a:gd name="T2" fmla="*/ 23 w 35"/>
                  <a:gd name="T3" fmla="*/ 19 h 37"/>
                  <a:gd name="T4" fmla="*/ 0 w 35"/>
                  <a:gd name="T5" fmla="*/ 14 h 37"/>
                  <a:gd name="T6" fmla="*/ 35 w 35"/>
                  <a:gd name="T7" fmla="*/ 21 h 37"/>
                  <a:gd name="T8" fmla="*/ 1 w 35"/>
                  <a:gd name="T9" fmla="*/ 13 h 37"/>
                </a:gdLst>
                <a:ahLst/>
                <a:cxnLst>
                  <a:cxn ang="0">
                    <a:pos x="T0" y="T1"/>
                  </a:cxn>
                  <a:cxn ang="0">
                    <a:pos x="T2" y="T3"/>
                  </a:cxn>
                  <a:cxn ang="0">
                    <a:pos x="T4" y="T5"/>
                  </a:cxn>
                  <a:cxn ang="0">
                    <a:pos x="T6" y="T7"/>
                  </a:cxn>
                  <a:cxn ang="0">
                    <a:pos x="T8" y="T9"/>
                  </a:cxn>
                </a:cxnLst>
                <a:rect l="0" t="0" r="r" b="b"/>
                <a:pathLst>
                  <a:path w="35" h="37">
                    <a:moveTo>
                      <a:pt x="1" y="13"/>
                    </a:moveTo>
                    <a:cubicBezTo>
                      <a:pt x="6" y="15"/>
                      <a:pt x="14" y="18"/>
                      <a:pt x="23" y="19"/>
                    </a:cubicBezTo>
                    <a:cubicBezTo>
                      <a:pt x="23" y="19"/>
                      <a:pt x="11" y="18"/>
                      <a:pt x="0" y="14"/>
                    </a:cubicBezTo>
                    <a:cubicBezTo>
                      <a:pt x="2" y="17"/>
                      <a:pt x="13" y="37"/>
                      <a:pt x="35" y="21"/>
                    </a:cubicBezTo>
                    <a:cubicBezTo>
                      <a:pt x="35" y="21"/>
                      <a:pt x="20" y="0"/>
                      <a:pt x="1"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4" name="Freeform 3775"/>
              <p:cNvSpPr/>
              <p:nvPr/>
            </p:nvSpPr>
            <p:spPr bwMode="auto">
              <a:xfrm>
                <a:off x="5408613" y="2466975"/>
                <a:ext cx="111125" cy="120650"/>
              </a:xfrm>
              <a:custGeom>
                <a:avLst/>
                <a:gdLst>
                  <a:gd name="T0" fmla="*/ 1 w 35"/>
                  <a:gd name="T1" fmla="*/ 20 h 38"/>
                  <a:gd name="T2" fmla="*/ 23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3" y="17"/>
                    </a:cubicBezTo>
                    <a:cubicBezTo>
                      <a:pt x="23" y="17"/>
                      <a:pt x="12" y="21"/>
                      <a:pt x="0" y="21"/>
                    </a:cubicBezTo>
                    <a:cubicBezTo>
                      <a:pt x="2" y="23"/>
                      <a:pt x="20" y="38"/>
                      <a:pt x="35" y="15"/>
                    </a:cubicBezTo>
                    <a:cubicBezTo>
                      <a:pt x="35" y="15"/>
                      <a:pt x="13"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5" name="Freeform 3776"/>
              <p:cNvSpPr/>
              <p:nvPr/>
            </p:nvSpPr>
            <p:spPr bwMode="auto">
              <a:xfrm>
                <a:off x="5487988"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4" y="33"/>
                      <a:pt x="31" y="7"/>
                    </a:cubicBezTo>
                    <a:cubicBezTo>
                      <a:pt x="31" y="7"/>
                      <a:pt x="5"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6" name="Freeform 3777"/>
              <p:cNvSpPr/>
              <p:nvPr/>
            </p:nvSpPr>
            <p:spPr bwMode="auto">
              <a:xfrm>
                <a:off x="5541963" y="2286000"/>
                <a:ext cx="88900"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7" name="Freeform 3778"/>
              <p:cNvSpPr/>
              <p:nvPr/>
            </p:nvSpPr>
            <p:spPr bwMode="auto">
              <a:xfrm>
                <a:off x="5561013" y="2181225"/>
                <a:ext cx="92075" cy="88900"/>
              </a:xfrm>
              <a:custGeom>
                <a:avLst/>
                <a:gdLst>
                  <a:gd name="T0" fmla="*/ 3 w 29"/>
                  <a:gd name="T1" fmla="*/ 27 h 28"/>
                  <a:gd name="T2" fmla="*/ 18 w 29"/>
                  <a:gd name="T3" fmla="*/ 9 h 28"/>
                  <a:gd name="T4" fmla="*/ 4 w 29"/>
                  <a:gd name="T5" fmla="*/ 28 h 28"/>
                  <a:gd name="T6" fmla="*/ 25 w 29"/>
                  <a:gd name="T7" fmla="*/ 0 h 28"/>
                  <a:gd name="T8" fmla="*/ 3 w 29"/>
                  <a:gd name="T9" fmla="*/ 27 h 28"/>
                </a:gdLst>
                <a:ahLst/>
                <a:cxnLst>
                  <a:cxn ang="0">
                    <a:pos x="T0" y="T1"/>
                  </a:cxn>
                  <a:cxn ang="0">
                    <a:pos x="T2" y="T3"/>
                  </a:cxn>
                  <a:cxn ang="0">
                    <a:pos x="T4" y="T5"/>
                  </a:cxn>
                  <a:cxn ang="0">
                    <a:pos x="T6" y="T7"/>
                  </a:cxn>
                  <a:cxn ang="0">
                    <a:pos x="T8" y="T9"/>
                  </a:cxn>
                </a:cxnLst>
                <a:rect l="0" t="0" r="r" b="b"/>
                <a:pathLst>
                  <a:path w="29" h="28">
                    <a:moveTo>
                      <a:pt x="3" y="27"/>
                    </a:moveTo>
                    <a:cubicBezTo>
                      <a:pt x="7" y="24"/>
                      <a:pt x="13" y="18"/>
                      <a:pt x="18" y="9"/>
                    </a:cubicBezTo>
                    <a:cubicBezTo>
                      <a:pt x="18" y="9"/>
                      <a:pt x="12" y="20"/>
                      <a:pt x="4" y="28"/>
                    </a:cubicBezTo>
                    <a:cubicBezTo>
                      <a:pt x="7" y="28"/>
                      <a:pt x="29" y="27"/>
                      <a:pt x="25" y="0"/>
                    </a:cubicBezTo>
                    <a:cubicBezTo>
                      <a:pt x="25" y="0"/>
                      <a:pt x="0" y="4"/>
                      <a:pt x="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8" name="Freeform 3779"/>
              <p:cNvSpPr/>
              <p:nvPr/>
            </p:nvSpPr>
            <p:spPr bwMode="auto">
              <a:xfrm>
                <a:off x="5541963" y="2070100"/>
                <a:ext cx="104775" cy="95250"/>
              </a:xfrm>
              <a:custGeom>
                <a:avLst/>
                <a:gdLst>
                  <a:gd name="T0" fmla="*/ 20 w 33"/>
                  <a:gd name="T1" fmla="*/ 10 h 30"/>
                  <a:gd name="T2" fmla="*/ 8 w 33"/>
                  <a:gd name="T3" fmla="*/ 30 h 30"/>
                  <a:gd name="T4" fmla="*/ 26 w 33"/>
                  <a:gd name="T5" fmla="*/ 0 h 30"/>
                  <a:gd name="T6" fmla="*/ 7 w 33"/>
                  <a:gd name="T7" fmla="*/ 29 h 30"/>
                  <a:gd name="T8" fmla="*/ 20 w 33"/>
                  <a:gd name="T9" fmla="*/ 10 h 30"/>
                </a:gdLst>
                <a:ahLst/>
                <a:cxnLst>
                  <a:cxn ang="0">
                    <a:pos x="T0" y="T1"/>
                  </a:cxn>
                  <a:cxn ang="0">
                    <a:pos x="T2" y="T3"/>
                  </a:cxn>
                  <a:cxn ang="0">
                    <a:pos x="T4" y="T5"/>
                  </a:cxn>
                  <a:cxn ang="0">
                    <a:pos x="T6" y="T7"/>
                  </a:cxn>
                  <a:cxn ang="0">
                    <a:pos x="T8" y="T9"/>
                  </a:cxn>
                </a:cxnLst>
                <a:rect l="0" t="0" r="r" b="b"/>
                <a:pathLst>
                  <a:path w="33" h="30">
                    <a:moveTo>
                      <a:pt x="20" y="10"/>
                    </a:moveTo>
                    <a:cubicBezTo>
                      <a:pt x="20" y="10"/>
                      <a:pt x="15" y="22"/>
                      <a:pt x="8" y="30"/>
                    </a:cubicBezTo>
                    <a:cubicBezTo>
                      <a:pt x="11" y="30"/>
                      <a:pt x="33" y="26"/>
                      <a:pt x="26" y="0"/>
                    </a:cubicBezTo>
                    <a:cubicBezTo>
                      <a:pt x="26" y="0"/>
                      <a:pt x="0" y="7"/>
                      <a:pt x="7" y="29"/>
                    </a:cubicBezTo>
                    <a:cubicBezTo>
                      <a:pt x="10" y="26"/>
                      <a:pt x="16" y="19"/>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9" name="Freeform 3780"/>
              <p:cNvSpPr>
                <a:spLocks noEditPoints="1"/>
              </p:cNvSpPr>
              <p:nvPr/>
            </p:nvSpPr>
            <p:spPr bwMode="auto">
              <a:xfrm>
                <a:off x="4805363" y="2136775"/>
                <a:ext cx="755650" cy="581025"/>
              </a:xfrm>
              <a:custGeom>
                <a:avLst/>
                <a:gdLst>
                  <a:gd name="T0" fmla="*/ 139 w 238"/>
                  <a:gd name="T1" fmla="*/ 134 h 183"/>
                  <a:gd name="T2" fmla="*/ 205 w 238"/>
                  <a:gd name="T3" fmla="*/ 103 h 183"/>
                  <a:gd name="T4" fmla="*/ 236 w 238"/>
                  <a:gd name="T5" fmla="*/ 2 h 183"/>
                  <a:gd name="T6" fmla="*/ 234 w 238"/>
                  <a:gd name="T7" fmla="*/ 1 h 183"/>
                  <a:gd name="T8" fmla="*/ 232 w 238"/>
                  <a:gd name="T9" fmla="*/ 3 h 183"/>
                  <a:gd name="T10" fmla="*/ 202 w 238"/>
                  <a:gd name="T11" fmla="*/ 100 h 183"/>
                  <a:gd name="T12" fmla="*/ 126 w 238"/>
                  <a:gd name="T13" fmla="*/ 131 h 183"/>
                  <a:gd name="T14" fmla="*/ 122 w 238"/>
                  <a:gd name="T15" fmla="*/ 131 h 183"/>
                  <a:gd name="T16" fmla="*/ 119 w 238"/>
                  <a:gd name="T17" fmla="*/ 131 h 183"/>
                  <a:gd name="T18" fmla="*/ 116 w 238"/>
                  <a:gd name="T19" fmla="*/ 131 h 183"/>
                  <a:gd name="T20" fmla="*/ 113 w 238"/>
                  <a:gd name="T21" fmla="*/ 131 h 183"/>
                  <a:gd name="T22" fmla="*/ 36 w 238"/>
                  <a:gd name="T23" fmla="*/ 100 h 183"/>
                  <a:gd name="T24" fmla="*/ 6 w 238"/>
                  <a:gd name="T25" fmla="*/ 3 h 183"/>
                  <a:gd name="T26" fmla="*/ 5 w 238"/>
                  <a:gd name="T27" fmla="*/ 1 h 183"/>
                  <a:gd name="T28" fmla="*/ 2 w 238"/>
                  <a:gd name="T29" fmla="*/ 2 h 183"/>
                  <a:gd name="T30" fmla="*/ 33 w 238"/>
                  <a:gd name="T31" fmla="*/ 103 h 183"/>
                  <a:gd name="T32" fmla="*/ 99 w 238"/>
                  <a:gd name="T33" fmla="*/ 134 h 183"/>
                  <a:gd name="T34" fmla="*/ 86 w 238"/>
                  <a:gd name="T35" fmla="*/ 142 h 183"/>
                  <a:gd name="T36" fmla="*/ 87 w 238"/>
                  <a:gd name="T37" fmla="*/ 151 h 183"/>
                  <a:gd name="T38" fmla="*/ 95 w 238"/>
                  <a:gd name="T39" fmla="*/ 155 h 183"/>
                  <a:gd name="T40" fmla="*/ 115 w 238"/>
                  <a:gd name="T41" fmla="*/ 142 h 183"/>
                  <a:gd name="T42" fmla="*/ 115 w 238"/>
                  <a:gd name="T43" fmla="*/ 171 h 183"/>
                  <a:gd name="T44" fmla="*/ 113 w 238"/>
                  <a:gd name="T45" fmla="*/ 177 h 183"/>
                  <a:gd name="T46" fmla="*/ 104 w 238"/>
                  <a:gd name="T47" fmla="*/ 179 h 183"/>
                  <a:gd name="T48" fmla="*/ 101 w 238"/>
                  <a:gd name="T49" fmla="*/ 181 h 183"/>
                  <a:gd name="T50" fmla="*/ 103 w 238"/>
                  <a:gd name="T51" fmla="*/ 183 h 183"/>
                  <a:gd name="T52" fmla="*/ 105 w 238"/>
                  <a:gd name="T53" fmla="*/ 183 h 183"/>
                  <a:gd name="T54" fmla="*/ 115 w 238"/>
                  <a:gd name="T55" fmla="*/ 180 h 183"/>
                  <a:gd name="T56" fmla="*/ 119 w 238"/>
                  <a:gd name="T57" fmla="*/ 171 h 183"/>
                  <a:gd name="T58" fmla="*/ 119 w 238"/>
                  <a:gd name="T59" fmla="*/ 137 h 183"/>
                  <a:gd name="T60" fmla="*/ 119 w 238"/>
                  <a:gd name="T61" fmla="*/ 137 h 183"/>
                  <a:gd name="T62" fmla="*/ 120 w 238"/>
                  <a:gd name="T63" fmla="*/ 137 h 183"/>
                  <a:gd name="T64" fmla="*/ 120 w 238"/>
                  <a:gd name="T65" fmla="*/ 171 h 183"/>
                  <a:gd name="T66" fmla="*/ 123 w 238"/>
                  <a:gd name="T67" fmla="*/ 180 h 183"/>
                  <a:gd name="T68" fmla="*/ 134 w 238"/>
                  <a:gd name="T69" fmla="*/ 183 h 183"/>
                  <a:gd name="T70" fmla="*/ 135 w 238"/>
                  <a:gd name="T71" fmla="*/ 183 h 183"/>
                  <a:gd name="T72" fmla="*/ 137 w 238"/>
                  <a:gd name="T73" fmla="*/ 181 h 183"/>
                  <a:gd name="T74" fmla="*/ 135 w 238"/>
                  <a:gd name="T75" fmla="*/ 179 h 183"/>
                  <a:gd name="T76" fmla="*/ 126 w 238"/>
                  <a:gd name="T77" fmla="*/ 177 h 183"/>
                  <a:gd name="T78" fmla="*/ 124 w 238"/>
                  <a:gd name="T79" fmla="*/ 171 h 183"/>
                  <a:gd name="T80" fmla="*/ 124 w 238"/>
                  <a:gd name="T81" fmla="*/ 142 h 183"/>
                  <a:gd name="T82" fmla="*/ 144 w 238"/>
                  <a:gd name="T83" fmla="*/ 155 h 183"/>
                  <a:gd name="T84" fmla="*/ 144 w 238"/>
                  <a:gd name="T85" fmla="*/ 155 h 183"/>
                  <a:gd name="T86" fmla="*/ 152 w 238"/>
                  <a:gd name="T87" fmla="*/ 151 h 183"/>
                  <a:gd name="T88" fmla="*/ 153 w 238"/>
                  <a:gd name="T89" fmla="*/ 142 h 183"/>
                  <a:gd name="T90" fmla="*/ 139 w 238"/>
                  <a:gd name="T91" fmla="*/ 134 h 183"/>
                  <a:gd name="T92" fmla="*/ 95 w 238"/>
                  <a:gd name="T93" fmla="*/ 151 h 183"/>
                  <a:gd name="T94" fmla="*/ 90 w 238"/>
                  <a:gd name="T95" fmla="*/ 149 h 183"/>
                  <a:gd name="T96" fmla="*/ 89 w 238"/>
                  <a:gd name="T97" fmla="*/ 144 h 183"/>
                  <a:gd name="T98" fmla="*/ 113 w 238"/>
                  <a:gd name="T99" fmla="*/ 135 h 183"/>
                  <a:gd name="T100" fmla="*/ 115 w 238"/>
                  <a:gd name="T101" fmla="*/ 135 h 183"/>
                  <a:gd name="T102" fmla="*/ 115 w 238"/>
                  <a:gd name="T103" fmla="*/ 136 h 183"/>
                  <a:gd name="T104" fmla="*/ 95 w 238"/>
                  <a:gd name="T105" fmla="*/ 151 h 183"/>
                  <a:gd name="T106" fmla="*/ 148 w 238"/>
                  <a:gd name="T107" fmla="*/ 149 h 183"/>
                  <a:gd name="T108" fmla="*/ 144 w 238"/>
                  <a:gd name="T109" fmla="*/ 151 h 183"/>
                  <a:gd name="T110" fmla="*/ 144 w 238"/>
                  <a:gd name="T111" fmla="*/ 151 h 183"/>
                  <a:gd name="T112" fmla="*/ 124 w 238"/>
                  <a:gd name="T113" fmla="*/ 136 h 183"/>
                  <a:gd name="T114" fmla="*/ 124 w 238"/>
                  <a:gd name="T115" fmla="*/ 135 h 183"/>
                  <a:gd name="T116" fmla="*/ 126 w 238"/>
                  <a:gd name="T117" fmla="*/ 135 h 183"/>
                  <a:gd name="T118" fmla="*/ 149 w 238"/>
                  <a:gd name="T119" fmla="*/ 144 h 183"/>
                  <a:gd name="T120" fmla="*/ 148 w 238"/>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183">
                    <a:moveTo>
                      <a:pt x="139" y="134"/>
                    </a:moveTo>
                    <a:cubicBezTo>
                      <a:pt x="157" y="131"/>
                      <a:pt x="184" y="124"/>
                      <a:pt x="205" y="103"/>
                    </a:cubicBezTo>
                    <a:cubicBezTo>
                      <a:pt x="228" y="80"/>
                      <a:pt x="238" y="46"/>
                      <a:pt x="236" y="2"/>
                    </a:cubicBezTo>
                    <a:cubicBezTo>
                      <a:pt x="236" y="1"/>
                      <a:pt x="235" y="0"/>
                      <a:pt x="234" y="1"/>
                    </a:cubicBezTo>
                    <a:cubicBezTo>
                      <a:pt x="233" y="1"/>
                      <a:pt x="232" y="2"/>
                      <a:pt x="232" y="3"/>
                    </a:cubicBezTo>
                    <a:cubicBezTo>
                      <a:pt x="234" y="45"/>
                      <a:pt x="224" y="78"/>
                      <a:pt x="202" y="100"/>
                    </a:cubicBezTo>
                    <a:cubicBezTo>
                      <a:pt x="176" y="126"/>
                      <a:pt x="140" y="130"/>
                      <a:pt x="126" y="131"/>
                    </a:cubicBezTo>
                    <a:cubicBezTo>
                      <a:pt x="124" y="131"/>
                      <a:pt x="123" y="131"/>
                      <a:pt x="122" y="131"/>
                    </a:cubicBezTo>
                    <a:cubicBezTo>
                      <a:pt x="121" y="131"/>
                      <a:pt x="120" y="131"/>
                      <a:pt x="119" y="131"/>
                    </a:cubicBezTo>
                    <a:cubicBezTo>
                      <a:pt x="118" y="131"/>
                      <a:pt x="117" y="131"/>
                      <a:pt x="116" y="131"/>
                    </a:cubicBezTo>
                    <a:cubicBezTo>
                      <a:pt x="115" y="131"/>
                      <a:pt x="114" y="131"/>
                      <a:pt x="113" y="131"/>
                    </a:cubicBezTo>
                    <a:cubicBezTo>
                      <a:pt x="98" y="130"/>
                      <a:pt x="62" y="126"/>
                      <a:pt x="36" y="100"/>
                    </a:cubicBezTo>
                    <a:cubicBezTo>
                      <a:pt x="14" y="78"/>
                      <a:pt x="4" y="45"/>
                      <a:pt x="6" y="3"/>
                    </a:cubicBezTo>
                    <a:cubicBezTo>
                      <a:pt x="7" y="2"/>
                      <a:pt x="6" y="1"/>
                      <a:pt x="5" y="1"/>
                    </a:cubicBezTo>
                    <a:cubicBezTo>
                      <a:pt x="3" y="0"/>
                      <a:pt x="3" y="1"/>
                      <a:pt x="2" y="2"/>
                    </a:cubicBezTo>
                    <a:cubicBezTo>
                      <a:pt x="0" y="46"/>
                      <a:pt x="10" y="80"/>
                      <a:pt x="33" y="103"/>
                    </a:cubicBezTo>
                    <a:cubicBezTo>
                      <a:pt x="54" y="124"/>
                      <a:pt x="81" y="131"/>
                      <a:pt x="99" y="134"/>
                    </a:cubicBezTo>
                    <a:cubicBezTo>
                      <a:pt x="93" y="136"/>
                      <a:pt x="88" y="138"/>
                      <a:pt x="86" y="142"/>
                    </a:cubicBezTo>
                    <a:cubicBezTo>
                      <a:pt x="85" y="144"/>
                      <a:pt x="84" y="147"/>
                      <a:pt x="87" y="151"/>
                    </a:cubicBezTo>
                    <a:cubicBezTo>
                      <a:pt x="89" y="154"/>
                      <a:pt x="91" y="155"/>
                      <a:pt x="95" y="155"/>
                    </a:cubicBezTo>
                    <a:cubicBezTo>
                      <a:pt x="102" y="155"/>
                      <a:pt x="109" y="148"/>
                      <a:pt x="115" y="142"/>
                    </a:cubicBezTo>
                    <a:cubicBezTo>
                      <a:pt x="115" y="171"/>
                      <a:pt x="115" y="171"/>
                      <a:pt x="115" y="171"/>
                    </a:cubicBezTo>
                    <a:cubicBezTo>
                      <a:pt x="115" y="174"/>
                      <a:pt x="114" y="176"/>
                      <a:pt x="113" y="177"/>
                    </a:cubicBezTo>
                    <a:cubicBezTo>
                      <a:pt x="109" y="180"/>
                      <a:pt x="104" y="179"/>
                      <a:pt x="104" y="179"/>
                    </a:cubicBezTo>
                    <a:cubicBezTo>
                      <a:pt x="103" y="179"/>
                      <a:pt x="102" y="180"/>
                      <a:pt x="101" y="181"/>
                    </a:cubicBezTo>
                    <a:cubicBezTo>
                      <a:pt x="101"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19" y="137"/>
                      <a:pt x="120" y="137"/>
                    </a:cubicBezTo>
                    <a:cubicBezTo>
                      <a:pt x="120" y="171"/>
                      <a:pt x="120" y="171"/>
                      <a:pt x="120" y="171"/>
                    </a:cubicBezTo>
                    <a:cubicBezTo>
                      <a:pt x="120" y="175"/>
                      <a:pt x="121" y="178"/>
                      <a:pt x="123" y="180"/>
                    </a:cubicBezTo>
                    <a:cubicBezTo>
                      <a:pt x="126" y="183"/>
                      <a:pt x="131" y="183"/>
                      <a:pt x="134" y="183"/>
                    </a:cubicBezTo>
                    <a:cubicBezTo>
                      <a:pt x="134" y="183"/>
                      <a:pt x="135" y="183"/>
                      <a:pt x="135" y="183"/>
                    </a:cubicBezTo>
                    <a:cubicBezTo>
                      <a:pt x="136" y="183"/>
                      <a:pt x="137" y="182"/>
                      <a:pt x="137" y="181"/>
                    </a:cubicBezTo>
                    <a:cubicBezTo>
                      <a:pt x="137" y="180"/>
                      <a:pt x="136" y="179"/>
                      <a:pt x="135" y="179"/>
                    </a:cubicBezTo>
                    <a:cubicBezTo>
                      <a:pt x="135" y="179"/>
                      <a:pt x="129" y="180"/>
                      <a:pt x="126" y="177"/>
                    </a:cubicBezTo>
                    <a:cubicBezTo>
                      <a:pt x="124" y="176"/>
                      <a:pt x="124" y="174"/>
                      <a:pt x="124" y="171"/>
                    </a:cubicBezTo>
                    <a:cubicBezTo>
                      <a:pt x="124" y="142"/>
                      <a:pt x="124" y="142"/>
                      <a:pt x="124" y="142"/>
                    </a:cubicBezTo>
                    <a:cubicBezTo>
                      <a:pt x="129" y="148"/>
                      <a:pt x="137" y="155"/>
                      <a:pt x="144" y="155"/>
                    </a:cubicBezTo>
                    <a:cubicBezTo>
                      <a:pt x="144" y="155"/>
                      <a:pt x="144" y="155"/>
                      <a:pt x="144" y="155"/>
                    </a:cubicBezTo>
                    <a:cubicBezTo>
                      <a:pt x="147" y="155"/>
                      <a:pt x="150" y="154"/>
                      <a:pt x="152" y="151"/>
                    </a:cubicBezTo>
                    <a:cubicBezTo>
                      <a:pt x="154" y="147"/>
                      <a:pt x="154" y="144"/>
                      <a:pt x="153" y="142"/>
                    </a:cubicBezTo>
                    <a:cubicBezTo>
                      <a:pt x="151" y="138"/>
                      <a:pt x="145" y="136"/>
                      <a:pt x="139" y="134"/>
                    </a:cubicBezTo>
                    <a:close/>
                    <a:moveTo>
                      <a:pt x="95" y="151"/>
                    </a:moveTo>
                    <a:cubicBezTo>
                      <a:pt x="93" y="151"/>
                      <a:pt x="91" y="151"/>
                      <a:pt x="90" y="149"/>
                    </a:cubicBezTo>
                    <a:cubicBezTo>
                      <a:pt x="88" y="147"/>
                      <a:pt x="89" y="145"/>
                      <a:pt x="89" y="144"/>
                    </a:cubicBezTo>
                    <a:cubicBezTo>
                      <a:pt x="91" y="140"/>
                      <a:pt x="104" y="136"/>
                      <a:pt x="113" y="135"/>
                    </a:cubicBezTo>
                    <a:cubicBezTo>
                      <a:pt x="113" y="135"/>
                      <a:pt x="114" y="135"/>
                      <a:pt x="115" y="135"/>
                    </a:cubicBezTo>
                    <a:cubicBezTo>
                      <a:pt x="115" y="136"/>
                      <a:pt x="115" y="136"/>
                      <a:pt x="115" y="136"/>
                    </a:cubicBezTo>
                    <a:cubicBezTo>
                      <a:pt x="110" y="142"/>
                      <a:pt x="101" y="151"/>
                      <a:pt x="95" y="151"/>
                    </a:cubicBezTo>
                    <a:close/>
                    <a:moveTo>
                      <a:pt x="148" y="149"/>
                    </a:moveTo>
                    <a:cubicBezTo>
                      <a:pt x="147" y="151"/>
                      <a:pt x="146" y="151"/>
                      <a:pt x="144" y="151"/>
                    </a:cubicBezTo>
                    <a:cubicBezTo>
                      <a:pt x="144" y="151"/>
                      <a:pt x="144" y="151"/>
                      <a:pt x="144" y="151"/>
                    </a:cubicBezTo>
                    <a:cubicBezTo>
                      <a:pt x="137" y="151"/>
                      <a:pt x="129" y="142"/>
                      <a:pt x="124" y="136"/>
                    </a:cubicBezTo>
                    <a:cubicBezTo>
                      <a:pt x="124" y="135"/>
                      <a:pt x="124" y="135"/>
                      <a:pt x="124" y="135"/>
                    </a:cubicBezTo>
                    <a:cubicBezTo>
                      <a:pt x="124" y="135"/>
                      <a:pt x="125" y="135"/>
                      <a:pt x="126" y="135"/>
                    </a:cubicBezTo>
                    <a:cubicBezTo>
                      <a:pt x="135" y="136"/>
                      <a:pt x="147" y="140"/>
                      <a:pt x="149" y="144"/>
                    </a:cubicBezTo>
                    <a:cubicBezTo>
                      <a:pt x="150" y="145"/>
                      <a:pt x="150" y="147"/>
                      <a:pt x="148"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0" name="Freeform 3781"/>
              <p:cNvSpPr/>
              <p:nvPr/>
            </p:nvSpPr>
            <p:spPr bwMode="auto">
              <a:xfrm>
                <a:off x="4818063" y="2092325"/>
                <a:ext cx="92075" cy="88900"/>
              </a:xfrm>
              <a:custGeom>
                <a:avLst/>
                <a:gdLst>
                  <a:gd name="T0" fmla="*/ 19 w 29"/>
                  <a:gd name="T1" fmla="*/ 9 h 28"/>
                  <a:gd name="T2" fmla="*/ 6 w 29"/>
                  <a:gd name="T3" fmla="*/ 28 h 28"/>
                  <a:gd name="T4" fmla="*/ 27 w 29"/>
                  <a:gd name="T5" fmla="*/ 0 h 28"/>
                  <a:gd name="T6" fmla="*/ 5 w 29"/>
                  <a:gd name="T7" fmla="*/ 28 h 28"/>
                  <a:gd name="T8" fmla="*/ 19 w 29"/>
                  <a:gd name="T9" fmla="*/ 9 h 28"/>
                </a:gdLst>
                <a:ahLst/>
                <a:cxnLst>
                  <a:cxn ang="0">
                    <a:pos x="T0" y="T1"/>
                  </a:cxn>
                  <a:cxn ang="0">
                    <a:pos x="T2" y="T3"/>
                  </a:cxn>
                  <a:cxn ang="0">
                    <a:pos x="T4" y="T5"/>
                  </a:cxn>
                  <a:cxn ang="0">
                    <a:pos x="T6" y="T7"/>
                  </a:cxn>
                  <a:cxn ang="0">
                    <a:pos x="T8" y="T9"/>
                  </a:cxn>
                </a:cxnLst>
                <a:rect l="0" t="0" r="r" b="b"/>
                <a:pathLst>
                  <a:path w="29" h="28">
                    <a:moveTo>
                      <a:pt x="19" y="9"/>
                    </a:moveTo>
                    <a:cubicBezTo>
                      <a:pt x="13" y="16"/>
                      <a:pt x="8" y="24"/>
                      <a:pt x="6" y="28"/>
                    </a:cubicBezTo>
                    <a:cubicBezTo>
                      <a:pt x="29" y="26"/>
                      <a:pt x="27" y="0"/>
                      <a:pt x="27" y="0"/>
                    </a:cubicBezTo>
                    <a:cubicBezTo>
                      <a:pt x="0" y="3"/>
                      <a:pt x="4" y="25"/>
                      <a:pt x="5" y="28"/>
                    </a:cubicBezTo>
                    <a:cubicBezTo>
                      <a:pt x="10" y="18"/>
                      <a:pt x="19" y="9"/>
                      <a:pt x="19"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1" name="Freeform 3782"/>
              <p:cNvSpPr/>
              <p:nvPr/>
            </p:nvSpPr>
            <p:spPr bwMode="auto">
              <a:xfrm>
                <a:off x="4827588" y="2190750"/>
                <a:ext cx="95250" cy="88900"/>
              </a:xfrm>
              <a:custGeom>
                <a:avLst/>
                <a:gdLst>
                  <a:gd name="T0" fmla="*/ 5 w 30"/>
                  <a:gd name="T1" fmla="*/ 28 h 28"/>
                  <a:gd name="T2" fmla="*/ 20 w 30"/>
                  <a:gd name="T3" fmla="*/ 9 h 28"/>
                  <a:gd name="T4" fmla="*/ 7 w 30"/>
                  <a:gd name="T5" fmla="*/ 28 h 28"/>
                  <a:gd name="T6" fmla="*/ 27 w 30"/>
                  <a:gd name="T7" fmla="*/ 0 h 28"/>
                  <a:gd name="T8" fmla="*/ 5 w 30"/>
                  <a:gd name="T9" fmla="*/ 28 h 28"/>
                </a:gdLst>
                <a:ahLst/>
                <a:cxnLst>
                  <a:cxn ang="0">
                    <a:pos x="T0" y="T1"/>
                  </a:cxn>
                  <a:cxn ang="0">
                    <a:pos x="T2" y="T3"/>
                  </a:cxn>
                  <a:cxn ang="0">
                    <a:pos x="T4" y="T5"/>
                  </a:cxn>
                  <a:cxn ang="0">
                    <a:pos x="T6" y="T7"/>
                  </a:cxn>
                  <a:cxn ang="0">
                    <a:pos x="T8" y="T9"/>
                  </a:cxn>
                </a:cxnLst>
                <a:rect l="0" t="0" r="r" b="b"/>
                <a:pathLst>
                  <a:path w="30" h="28">
                    <a:moveTo>
                      <a:pt x="5" y="28"/>
                    </a:moveTo>
                    <a:cubicBezTo>
                      <a:pt x="11" y="18"/>
                      <a:pt x="20" y="9"/>
                      <a:pt x="20" y="9"/>
                    </a:cubicBezTo>
                    <a:cubicBezTo>
                      <a:pt x="13" y="16"/>
                      <a:pt x="9" y="23"/>
                      <a:pt x="7" y="28"/>
                    </a:cubicBezTo>
                    <a:cubicBezTo>
                      <a:pt x="30" y="26"/>
                      <a:pt x="27" y="0"/>
                      <a:pt x="27" y="0"/>
                    </a:cubicBezTo>
                    <a:cubicBezTo>
                      <a:pt x="0" y="2"/>
                      <a:pt x="5" y="25"/>
                      <a:pt x="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2" name="Freeform 3783"/>
              <p:cNvSpPr/>
              <p:nvPr/>
            </p:nvSpPr>
            <p:spPr bwMode="auto">
              <a:xfrm>
                <a:off x="4849813" y="2270125"/>
                <a:ext cx="92075" cy="85725"/>
              </a:xfrm>
              <a:custGeom>
                <a:avLst/>
                <a:gdLst>
                  <a:gd name="T0" fmla="*/ 5 w 29"/>
                  <a:gd name="T1" fmla="*/ 27 h 27"/>
                  <a:gd name="T2" fmla="*/ 19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19" y="9"/>
                      <a:pt x="19" y="9"/>
                    </a:cubicBezTo>
                    <a:cubicBezTo>
                      <a:pt x="13" y="16"/>
                      <a:pt x="8" y="23"/>
                      <a:pt x="6" y="27"/>
                    </a:cubicBezTo>
                    <a:cubicBezTo>
                      <a:pt x="29" y="26"/>
                      <a:pt x="27" y="0"/>
                      <a:pt x="27" y="0"/>
                    </a:cubicBezTo>
                    <a:cubicBezTo>
                      <a:pt x="0" y="2"/>
                      <a:pt x="4"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3" name="Freeform 3784"/>
              <p:cNvSpPr/>
              <p:nvPr/>
            </p:nvSpPr>
            <p:spPr bwMode="auto">
              <a:xfrm>
                <a:off x="4881563" y="2333625"/>
                <a:ext cx="111125" cy="101600"/>
              </a:xfrm>
              <a:custGeom>
                <a:avLst/>
                <a:gdLst>
                  <a:gd name="T0" fmla="*/ 12 w 35"/>
                  <a:gd name="T1" fmla="*/ 32 h 32"/>
                  <a:gd name="T2" fmla="*/ 21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1" y="11"/>
                      <a:pt x="21"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4" name="Freeform 3785"/>
              <p:cNvSpPr/>
              <p:nvPr/>
            </p:nvSpPr>
            <p:spPr bwMode="auto">
              <a:xfrm>
                <a:off x="4941888"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7" y="21"/>
                      <a:pt x="17"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5" name="Freeform 3786"/>
              <p:cNvSpPr/>
              <p:nvPr/>
            </p:nvSpPr>
            <p:spPr bwMode="auto">
              <a:xfrm>
                <a:off x="5027613"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1"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6" name="Freeform 3787"/>
              <p:cNvSpPr/>
              <p:nvPr/>
            </p:nvSpPr>
            <p:spPr bwMode="auto">
              <a:xfrm>
                <a:off x="4951413"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4" y="17"/>
                      <a:pt x="35" y="14"/>
                    </a:cubicBezTo>
                    <a:cubicBezTo>
                      <a:pt x="24" y="18"/>
                      <a:pt x="12" y="19"/>
                      <a:pt x="12" y="19"/>
                    </a:cubicBezTo>
                    <a:cubicBezTo>
                      <a:pt x="21" y="18"/>
                      <a:pt x="30"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7" name="Freeform 3788"/>
              <p:cNvSpPr/>
              <p:nvPr/>
            </p:nvSpPr>
            <p:spPr bwMode="auto">
              <a:xfrm>
                <a:off x="4846638" y="2466975"/>
                <a:ext cx="111125"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6"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8" name="Freeform 3789"/>
              <p:cNvSpPr/>
              <p:nvPr/>
            </p:nvSpPr>
            <p:spPr bwMode="auto">
              <a:xfrm>
                <a:off x="4779963" y="2390775"/>
                <a:ext cx="98425" cy="104775"/>
              </a:xfrm>
              <a:custGeom>
                <a:avLst/>
                <a:gdLst>
                  <a:gd name="T0" fmla="*/ 31 w 31"/>
                  <a:gd name="T1" fmla="*/ 24 h 33"/>
                  <a:gd name="T2" fmla="*/ 11 w 31"/>
                  <a:gd name="T3" fmla="*/ 13 h 33"/>
                  <a:gd name="T4" fmla="*/ 31 w 31"/>
                  <a:gd name="T5" fmla="*/ 23 h 33"/>
                  <a:gd name="T6" fmla="*/ 0 w 31"/>
                  <a:gd name="T7" fmla="*/ 7 h 33"/>
                  <a:gd name="T8" fmla="*/ 31 w 31"/>
                  <a:gd name="T9" fmla="*/ 24 h 33"/>
                </a:gdLst>
                <a:ahLst/>
                <a:cxnLst>
                  <a:cxn ang="0">
                    <a:pos x="T0" y="T1"/>
                  </a:cxn>
                  <a:cxn ang="0">
                    <a:pos x="T2" y="T3"/>
                  </a:cxn>
                  <a:cxn ang="0">
                    <a:pos x="T4" y="T5"/>
                  </a:cxn>
                  <a:cxn ang="0">
                    <a:pos x="T6" y="T7"/>
                  </a:cxn>
                  <a:cxn ang="0">
                    <a:pos x="T8" y="T9"/>
                  </a:cxn>
                </a:cxnLst>
                <a:rect l="0" t="0" r="r" b="b"/>
                <a:pathLst>
                  <a:path w="31" h="33">
                    <a:moveTo>
                      <a:pt x="31" y="24"/>
                    </a:moveTo>
                    <a:cubicBezTo>
                      <a:pt x="20" y="20"/>
                      <a:pt x="11" y="13"/>
                      <a:pt x="11" y="13"/>
                    </a:cubicBezTo>
                    <a:cubicBezTo>
                      <a:pt x="18" y="18"/>
                      <a:pt x="26" y="21"/>
                      <a:pt x="31" y="23"/>
                    </a:cubicBezTo>
                    <a:cubicBezTo>
                      <a:pt x="26" y="0"/>
                      <a:pt x="0" y="7"/>
                      <a:pt x="0" y="7"/>
                    </a:cubicBezTo>
                    <a:cubicBezTo>
                      <a:pt x="7" y="33"/>
                      <a:pt x="28" y="25"/>
                      <a:pt x="31"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9" name="Freeform 3790"/>
              <p:cNvSpPr/>
              <p:nvPr/>
            </p:nvSpPr>
            <p:spPr bwMode="auto">
              <a:xfrm>
                <a:off x="4735513" y="2286000"/>
                <a:ext cx="92075" cy="95250"/>
              </a:xfrm>
              <a:custGeom>
                <a:avLst/>
                <a:gdLst>
                  <a:gd name="T0" fmla="*/ 28 w 29"/>
                  <a:gd name="T1" fmla="*/ 24 h 30"/>
                  <a:gd name="T2" fmla="*/ 10 w 29"/>
                  <a:gd name="T3" fmla="*/ 10 h 30"/>
                  <a:gd name="T4" fmla="*/ 29 w 29"/>
                  <a:gd name="T5" fmla="*/ 23 h 30"/>
                  <a:gd name="T6" fmla="*/ 0 w 29"/>
                  <a:gd name="T7" fmla="*/ 3 h 30"/>
                  <a:gd name="T8" fmla="*/ 28 w 29"/>
                  <a:gd name="T9" fmla="*/ 24 h 30"/>
                </a:gdLst>
                <a:ahLst/>
                <a:cxnLst>
                  <a:cxn ang="0">
                    <a:pos x="T0" y="T1"/>
                  </a:cxn>
                  <a:cxn ang="0">
                    <a:pos x="T2" y="T3"/>
                  </a:cxn>
                  <a:cxn ang="0">
                    <a:pos x="T4" y="T5"/>
                  </a:cxn>
                  <a:cxn ang="0">
                    <a:pos x="T6" y="T7"/>
                  </a:cxn>
                  <a:cxn ang="0">
                    <a:pos x="T8" y="T9"/>
                  </a:cxn>
                </a:cxnLst>
                <a:rect l="0" t="0" r="r" b="b"/>
                <a:pathLst>
                  <a:path w="29" h="30">
                    <a:moveTo>
                      <a:pt x="28" y="24"/>
                    </a:moveTo>
                    <a:cubicBezTo>
                      <a:pt x="18" y="19"/>
                      <a:pt x="10" y="10"/>
                      <a:pt x="10" y="10"/>
                    </a:cubicBezTo>
                    <a:cubicBezTo>
                      <a:pt x="17" y="17"/>
                      <a:pt x="24" y="21"/>
                      <a:pt x="29" y="23"/>
                    </a:cubicBezTo>
                    <a:cubicBezTo>
                      <a:pt x="26" y="0"/>
                      <a:pt x="0" y="3"/>
                      <a:pt x="0" y="3"/>
                    </a:cubicBezTo>
                    <a:cubicBezTo>
                      <a:pt x="3" y="30"/>
                      <a:pt x="26" y="25"/>
                      <a:pt x="28"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30" name="Freeform 3791"/>
              <p:cNvSpPr/>
              <p:nvPr/>
            </p:nvSpPr>
            <p:spPr bwMode="auto">
              <a:xfrm>
                <a:off x="4713288" y="2181225"/>
                <a:ext cx="95250" cy="88900"/>
              </a:xfrm>
              <a:custGeom>
                <a:avLst/>
                <a:gdLst>
                  <a:gd name="T0" fmla="*/ 26 w 30"/>
                  <a:gd name="T1" fmla="*/ 28 h 28"/>
                  <a:gd name="T2" fmla="*/ 11 w 30"/>
                  <a:gd name="T3" fmla="*/ 9 h 28"/>
                  <a:gd name="T4" fmla="*/ 26 w 30"/>
                  <a:gd name="T5" fmla="*/ 27 h 28"/>
                  <a:gd name="T6" fmla="*/ 4 w 30"/>
                  <a:gd name="T7" fmla="*/ 0 h 28"/>
                  <a:gd name="T8" fmla="*/ 26 w 30"/>
                  <a:gd name="T9" fmla="*/ 28 h 28"/>
                </a:gdLst>
                <a:ahLst/>
                <a:cxnLst>
                  <a:cxn ang="0">
                    <a:pos x="T0" y="T1"/>
                  </a:cxn>
                  <a:cxn ang="0">
                    <a:pos x="T2" y="T3"/>
                  </a:cxn>
                  <a:cxn ang="0">
                    <a:pos x="T4" y="T5"/>
                  </a:cxn>
                  <a:cxn ang="0">
                    <a:pos x="T6" y="T7"/>
                  </a:cxn>
                  <a:cxn ang="0">
                    <a:pos x="T8" y="T9"/>
                  </a:cxn>
                </a:cxnLst>
                <a:rect l="0" t="0" r="r" b="b"/>
                <a:pathLst>
                  <a:path w="30" h="28">
                    <a:moveTo>
                      <a:pt x="26" y="28"/>
                    </a:moveTo>
                    <a:cubicBezTo>
                      <a:pt x="17" y="20"/>
                      <a:pt x="11" y="9"/>
                      <a:pt x="11" y="9"/>
                    </a:cubicBezTo>
                    <a:cubicBezTo>
                      <a:pt x="16" y="18"/>
                      <a:pt x="22" y="24"/>
                      <a:pt x="26" y="27"/>
                    </a:cubicBezTo>
                    <a:cubicBezTo>
                      <a:pt x="30" y="4"/>
                      <a:pt x="4" y="0"/>
                      <a:pt x="4" y="0"/>
                    </a:cubicBezTo>
                    <a:cubicBezTo>
                      <a:pt x="0" y="27"/>
                      <a:pt x="23" y="28"/>
                      <a:pt x="26"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31" name="Freeform 3792"/>
              <p:cNvSpPr/>
              <p:nvPr/>
            </p:nvSpPr>
            <p:spPr bwMode="auto">
              <a:xfrm>
                <a:off x="4719638" y="2070100"/>
                <a:ext cx="104775" cy="95250"/>
              </a:xfrm>
              <a:custGeom>
                <a:avLst/>
                <a:gdLst>
                  <a:gd name="T0" fmla="*/ 26 w 33"/>
                  <a:gd name="T1" fmla="*/ 30 h 30"/>
                  <a:gd name="T2" fmla="*/ 14 w 33"/>
                  <a:gd name="T3" fmla="*/ 10 h 30"/>
                  <a:gd name="T4" fmla="*/ 26 w 33"/>
                  <a:gd name="T5" fmla="*/ 29 h 30"/>
                  <a:gd name="T6" fmla="*/ 8 w 33"/>
                  <a:gd name="T7" fmla="*/ 0 h 30"/>
                  <a:gd name="T8" fmla="*/ 26 w 33"/>
                  <a:gd name="T9" fmla="*/ 30 h 30"/>
                </a:gdLst>
                <a:ahLst/>
                <a:cxnLst>
                  <a:cxn ang="0">
                    <a:pos x="T0" y="T1"/>
                  </a:cxn>
                  <a:cxn ang="0">
                    <a:pos x="T2" y="T3"/>
                  </a:cxn>
                  <a:cxn ang="0">
                    <a:pos x="T4" y="T5"/>
                  </a:cxn>
                  <a:cxn ang="0">
                    <a:pos x="T6" y="T7"/>
                  </a:cxn>
                  <a:cxn ang="0">
                    <a:pos x="T8" y="T9"/>
                  </a:cxn>
                </a:cxnLst>
                <a:rect l="0" t="0" r="r" b="b"/>
                <a:pathLst>
                  <a:path w="33" h="30">
                    <a:moveTo>
                      <a:pt x="26" y="30"/>
                    </a:moveTo>
                    <a:cubicBezTo>
                      <a:pt x="18" y="22"/>
                      <a:pt x="14" y="10"/>
                      <a:pt x="14" y="10"/>
                    </a:cubicBezTo>
                    <a:cubicBezTo>
                      <a:pt x="17" y="19"/>
                      <a:pt x="23" y="26"/>
                      <a:pt x="26" y="29"/>
                    </a:cubicBezTo>
                    <a:cubicBezTo>
                      <a:pt x="33" y="7"/>
                      <a:pt x="8" y="0"/>
                      <a:pt x="8" y="0"/>
                    </a:cubicBezTo>
                    <a:cubicBezTo>
                      <a:pt x="0" y="26"/>
                      <a:pt x="23" y="30"/>
                      <a:pt x="26"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6896" name="组合 6895"/>
          <p:cNvGrpSpPr/>
          <p:nvPr/>
        </p:nvGrpSpPr>
        <p:grpSpPr>
          <a:xfrm>
            <a:off x="4810209" y="1390603"/>
            <a:ext cx="1613399" cy="1612980"/>
            <a:chOff x="7407276" y="1171575"/>
            <a:chExt cx="2795588" cy="2794000"/>
          </a:xfrm>
        </p:grpSpPr>
        <p:sp>
          <p:nvSpPr>
            <p:cNvPr id="6832" name="Freeform 3793"/>
            <p:cNvSpPr/>
            <p:nvPr/>
          </p:nvSpPr>
          <p:spPr bwMode="auto">
            <a:xfrm>
              <a:off x="7407276"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2 w 880"/>
                <a:gd name="T33" fmla="*/ 61 h 880"/>
                <a:gd name="T34" fmla="*/ 207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5 w 880"/>
                <a:gd name="T53" fmla="*/ 524 h 880"/>
                <a:gd name="T54" fmla="*/ 38 w 880"/>
                <a:gd name="T55" fmla="*/ 574 h 880"/>
                <a:gd name="T56" fmla="*/ 61 w 880"/>
                <a:gd name="T57" fmla="*/ 629 h 880"/>
                <a:gd name="T58" fmla="*/ 87 w 880"/>
                <a:gd name="T59" fmla="*/ 674 h 880"/>
                <a:gd name="T60" fmla="*/ 123 w 880"/>
                <a:gd name="T61" fmla="*/ 720 h 880"/>
                <a:gd name="T62" fmla="*/ 159 w 880"/>
                <a:gd name="T63" fmla="*/ 757 h 880"/>
                <a:gd name="T64" fmla="*/ 206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1 w 880"/>
                <a:gd name="T85" fmla="*/ 757 h 880"/>
                <a:gd name="T86" fmla="*/ 757 w 880"/>
                <a:gd name="T87" fmla="*/ 721 h 880"/>
                <a:gd name="T88" fmla="*/ 793 w 880"/>
                <a:gd name="T89" fmla="*/ 674 h 880"/>
                <a:gd name="T90" fmla="*/ 819 w 880"/>
                <a:gd name="T91" fmla="*/ 629 h 880"/>
                <a:gd name="T92" fmla="*/ 842 w 880"/>
                <a:gd name="T93" fmla="*/ 574 h 880"/>
                <a:gd name="T94" fmla="*/ 856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6" y="355"/>
                    <a:pt x="856" y="355"/>
                    <a:pt x="856" y="355"/>
                  </a:cubicBezTo>
                  <a:cubicBezTo>
                    <a:pt x="868" y="337"/>
                    <a:pt x="862" y="315"/>
                    <a:pt x="842" y="306"/>
                  </a:cubicBezTo>
                  <a:cubicBezTo>
                    <a:pt x="842" y="305"/>
                    <a:pt x="842" y="305"/>
                    <a:pt x="842" y="305"/>
                  </a:cubicBezTo>
                  <a:cubicBezTo>
                    <a:pt x="822" y="296"/>
                    <a:pt x="811" y="272"/>
                    <a:pt x="819" y="251"/>
                  </a:cubicBezTo>
                  <a:cubicBezTo>
                    <a:pt x="819" y="250"/>
                    <a:pt x="819" y="250"/>
                    <a:pt x="819" y="250"/>
                  </a:cubicBezTo>
                  <a:cubicBezTo>
                    <a:pt x="827" y="230"/>
                    <a:pt x="816" y="210"/>
                    <a:pt x="794" y="206"/>
                  </a:cubicBezTo>
                  <a:cubicBezTo>
                    <a:pt x="793" y="206"/>
                    <a:pt x="793" y="206"/>
                    <a:pt x="793" y="206"/>
                  </a:cubicBezTo>
                  <a:cubicBezTo>
                    <a:pt x="771" y="203"/>
                    <a:pt x="755" y="182"/>
                    <a:pt x="757" y="160"/>
                  </a:cubicBezTo>
                  <a:cubicBezTo>
                    <a:pt x="757" y="159"/>
                    <a:pt x="757" y="159"/>
                    <a:pt x="757" y="159"/>
                  </a:cubicBezTo>
                  <a:cubicBezTo>
                    <a:pt x="760" y="137"/>
                    <a:pt x="743" y="121"/>
                    <a:pt x="721" y="123"/>
                  </a:cubicBezTo>
                  <a:cubicBezTo>
                    <a:pt x="721" y="123"/>
                    <a:pt x="721" y="123"/>
                    <a:pt x="721" y="123"/>
                  </a:cubicBezTo>
                  <a:cubicBezTo>
                    <a:pt x="699"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6"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7" y="59"/>
                    <a:pt x="272" y="69"/>
                    <a:pt x="252" y="61"/>
                  </a:cubicBezTo>
                  <a:cubicBezTo>
                    <a:pt x="251" y="61"/>
                    <a:pt x="251" y="61"/>
                    <a:pt x="251" y="61"/>
                  </a:cubicBezTo>
                  <a:cubicBezTo>
                    <a:pt x="230" y="53"/>
                    <a:pt x="210" y="65"/>
                    <a:pt x="207" y="86"/>
                  </a:cubicBezTo>
                  <a:cubicBezTo>
                    <a:pt x="206" y="87"/>
                    <a:pt x="206" y="87"/>
                    <a:pt x="206"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7" y="206"/>
                    <a:pt x="87" y="206"/>
                    <a:pt x="87"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5" y="356"/>
                    <a:pt x="25" y="356"/>
                    <a:pt x="25"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5"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7" y="674"/>
                  </a:cubicBezTo>
                  <a:cubicBezTo>
                    <a:pt x="87" y="674"/>
                    <a:pt x="87" y="674"/>
                    <a:pt x="87"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6" y="793"/>
                  </a:cubicBezTo>
                  <a:cubicBezTo>
                    <a:pt x="207" y="794"/>
                    <a:pt x="207" y="794"/>
                    <a:pt x="207" y="794"/>
                  </a:cubicBezTo>
                  <a:cubicBezTo>
                    <a:pt x="210" y="815"/>
                    <a:pt x="230" y="827"/>
                    <a:pt x="251" y="819"/>
                  </a:cubicBezTo>
                  <a:cubicBezTo>
                    <a:pt x="252" y="819"/>
                    <a:pt x="252" y="819"/>
                    <a:pt x="252" y="819"/>
                  </a:cubicBezTo>
                  <a:cubicBezTo>
                    <a:pt x="272" y="811"/>
                    <a:pt x="297"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6"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9" y="755"/>
                    <a:pt x="721" y="757"/>
                  </a:cubicBezTo>
                  <a:cubicBezTo>
                    <a:pt x="721" y="757"/>
                    <a:pt x="721" y="757"/>
                    <a:pt x="721" y="757"/>
                  </a:cubicBezTo>
                  <a:cubicBezTo>
                    <a:pt x="743" y="759"/>
                    <a:pt x="760" y="743"/>
                    <a:pt x="757" y="721"/>
                  </a:cubicBezTo>
                  <a:cubicBezTo>
                    <a:pt x="757" y="720"/>
                    <a:pt x="757" y="720"/>
                    <a:pt x="757" y="720"/>
                  </a:cubicBezTo>
                  <a:cubicBezTo>
                    <a:pt x="755" y="698"/>
                    <a:pt x="771" y="677"/>
                    <a:pt x="793" y="674"/>
                  </a:cubicBezTo>
                  <a:cubicBezTo>
                    <a:pt x="794" y="674"/>
                    <a:pt x="794" y="674"/>
                    <a:pt x="794" y="674"/>
                  </a:cubicBezTo>
                  <a:cubicBezTo>
                    <a:pt x="816" y="670"/>
                    <a:pt x="827" y="650"/>
                    <a:pt x="819" y="629"/>
                  </a:cubicBezTo>
                  <a:cubicBezTo>
                    <a:pt x="819" y="629"/>
                    <a:pt x="819" y="629"/>
                    <a:pt x="819" y="629"/>
                  </a:cubicBezTo>
                  <a:cubicBezTo>
                    <a:pt x="811" y="608"/>
                    <a:pt x="822" y="584"/>
                    <a:pt x="842" y="574"/>
                  </a:cubicBezTo>
                  <a:cubicBezTo>
                    <a:pt x="842" y="574"/>
                    <a:pt x="842" y="574"/>
                    <a:pt x="842" y="574"/>
                  </a:cubicBezTo>
                  <a:cubicBezTo>
                    <a:pt x="862" y="565"/>
                    <a:pt x="868" y="543"/>
                    <a:pt x="856"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6833" name="Oval 3794"/>
            <p:cNvSpPr>
              <a:spLocks noChangeArrowheads="1"/>
            </p:cNvSpPr>
            <p:nvPr/>
          </p:nvSpPr>
          <p:spPr bwMode="auto">
            <a:xfrm>
              <a:off x="7718426"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6834" name="Freeform 3795"/>
            <p:cNvSpPr/>
            <p:nvPr/>
          </p:nvSpPr>
          <p:spPr bwMode="auto">
            <a:xfrm>
              <a:off x="7851776" y="1711325"/>
              <a:ext cx="1909763" cy="1781175"/>
            </a:xfrm>
            <a:custGeom>
              <a:avLst/>
              <a:gdLst>
                <a:gd name="T0" fmla="*/ 580 w 601"/>
                <a:gd name="T1" fmla="*/ 303 h 561"/>
                <a:gd name="T2" fmla="*/ 535 w 601"/>
                <a:gd name="T3" fmla="*/ 267 h 561"/>
                <a:gd name="T4" fmla="*/ 545 w 601"/>
                <a:gd name="T5" fmla="*/ 206 h 561"/>
                <a:gd name="T6" fmla="*/ 554 w 601"/>
                <a:gd name="T7" fmla="*/ 105 h 561"/>
                <a:gd name="T8" fmla="*/ 524 w 601"/>
                <a:gd name="T9" fmla="*/ 94 h 561"/>
                <a:gd name="T10" fmla="*/ 456 w 601"/>
                <a:gd name="T11" fmla="*/ 91 h 561"/>
                <a:gd name="T12" fmla="*/ 445 w 601"/>
                <a:gd name="T13" fmla="*/ 82 h 561"/>
                <a:gd name="T14" fmla="*/ 370 w 601"/>
                <a:gd name="T15" fmla="*/ 58 h 561"/>
                <a:gd name="T16" fmla="*/ 375 w 601"/>
                <a:gd name="T17" fmla="*/ 118 h 561"/>
                <a:gd name="T18" fmla="*/ 447 w 601"/>
                <a:gd name="T19" fmla="*/ 120 h 561"/>
                <a:gd name="T20" fmla="*/ 513 w 601"/>
                <a:gd name="T21" fmla="*/ 183 h 561"/>
                <a:gd name="T22" fmla="*/ 517 w 601"/>
                <a:gd name="T23" fmla="*/ 195 h 561"/>
                <a:gd name="T24" fmla="*/ 489 w 601"/>
                <a:gd name="T25" fmla="*/ 246 h 561"/>
                <a:gd name="T26" fmla="*/ 508 w 601"/>
                <a:gd name="T27" fmla="*/ 267 h 561"/>
                <a:gd name="T28" fmla="*/ 510 w 601"/>
                <a:gd name="T29" fmla="*/ 358 h 561"/>
                <a:gd name="T30" fmla="*/ 504 w 601"/>
                <a:gd name="T31" fmla="*/ 370 h 561"/>
                <a:gd name="T32" fmla="*/ 448 w 601"/>
                <a:gd name="T33" fmla="*/ 386 h 561"/>
                <a:gd name="T34" fmla="*/ 447 w 601"/>
                <a:gd name="T35" fmla="*/ 414 h 561"/>
                <a:gd name="T36" fmla="*/ 385 w 601"/>
                <a:gd name="T37" fmla="*/ 479 h 561"/>
                <a:gd name="T38" fmla="*/ 371 w 601"/>
                <a:gd name="T39" fmla="*/ 484 h 561"/>
                <a:gd name="T40" fmla="*/ 321 w 601"/>
                <a:gd name="T41" fmla="*/ 456 h 561"/>
                <a:gd name="T42" fmla="*/ 280 w 601"/>
                <a:gd name="T43" fmla="*/ 456 h 561"/>
                <a:gd name="T44" fmla="*/ 229 w 601"/>
                <a:gd name="T45" fmla="*/ 484 h 561"/>
                <a:gd name="T46" fmla="*/ 216 w 601"/>
                <a:gd name="T47" fmla="*/ 479 h 561"/>
                <a:gd name="T48" fmla="*/ 153 w 601"/>
                <a:gd name="T49" fmla="*/ 414 h 561"/>
                <a:gd name="T50" fmla="*/ 152 w 601"/>
                <a:gd name="T51" fmla="*/ 386 h 561"/>
                <a:gd name="T52" fmla="*/ 96 w 601"/>
                <a:gd name="T53" fmla="*/ 370 h 561"/>
                <a:gd name="T54" fmla="*/ 90 w 601"/>
                <a:gd name="T55" fmla="*/ 357 h 561"/>
                <a:gd name="T56" fmla="*/ 93 w 601"/>
                <a:gd name="T57" fmla="*/ 267 h 561"/>
                <a:gd name="T58" fmla="*/ 112 w 601"/>
                <a:gd name="T59" fmla="*/ 246 h 561"/>
                <a:gd name="T60" fmla="*/ 83 w 601"/>
                <a:gd name="T61" fmla="*/ 196 h 561"/>
                <a:gd name="T62" fmla="*/ 88 w 601"/>
                <a:gd name="T63" fmla="*/ 182 h 561"/>
                <a:gd name="T64" fmla="*/ 154 w 601"/>
                <a:gd name="T65" fmla="*/ 120 h 561"/>
                <a:gd name="T66" fmla="*/ 226 w 601"/>
                <a:gd name="T67" fmla="*/ 118 h 561"/>
                <a:gd name="T68" fmla="*/ 230 w 601"/>
                <a:gd name="T69" fmla="*/ 58 h 561"/>
                <a:gd name="T70" fmla="*/ 155 w 601"/>
                <a:gd name="T71" fmla="*/ 82 h 561"/>
                <a:gd name="T72" fmla="*/ 144 w 601"/>
                <a:gd name="T73" fmla="*/ 92 h 561"/>
                <a:gd name="T74" fmla="*/ 77 w 601"/>
                <a:gd name="T75" fmla="*/ 94 h 561"/>
                <a:gd name="T76" fmla="*/ 47 w 601"/>
                <a:gd name="T77" fmla="*/ 105 h 561"/>
                <a:gd name="T78" fmla="*/ 55 w 601"/>
                <a:gd name="T79" fmla="*/ 206 h 561"/>
                <a:gd name="T80" fmla="*/ 65 w 601"/>
                <a:gd name="T81" fmla="*/ 267 h 561"/>
                <a:gd name="T82" fmla="*/ 20 w 601"/>
                <a:gd name="T83" fmla="*/ 303 h 561"/>
                <a:gd name="T84" fmla="*/ 7 w 601"/>
                <a:gd name="T85" fmla="*/ 332 h 561"/>
                <a:gd name="T86" fmla="*/ 84 w 601"/>
                <a:gd name="T87" fmla="*/ 397 h 561"/>
                <a:gd name="T88" fmla="*/ 159 w 601"/>
                <a:gd name="T89" fmla="*/ 455 h 561"/>
                <a:gd name="T90" fmla="*/ 172 w 601"/>
                <a:gd name="T91" fmla="*/ 464 h 561"/>
                <a:gd name="T92" fmla="*/ 192 w 601"/>
                <a:gd name="T93" fmla="*/ 528 h 561"/>
                <a:gd name="T94" fmla="*/ 210 w 601"/>
                <a:gd name="T95" fmla="*/ 554 h 561"/>
                <a:gd name="T96" fmla="*/ 313 w 601"/>
                <a:gd name="T97" fmla="*/ 502 h 561"/>
                <a:gd name="T98" fmla="*/ 328 w 601"/>
                <a:gd name="T99" fmla="*/ 500 h 561"/>
                <a:gd name="T100" fmla="*/ 422 w 601"/>
                <a:gd name="T101" fmla="*/ 488 h 561"/>
                <a:gd name="T102" fmla="*/ 522 w 601"/>
                <a:gd name="T103" fmla="*/ 470 h 561"/>
                <a:gd name="T104" fmla="*/ 524 w 601"/>
                <a:gd name="T105" fmla="*/ 439 h 561"/>
                <a:gd name="T106" fmla="*/ 510 w 601"/>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1" h="561">
                  <a:moveTo>
                    <a:pt x="543" y="337"/>
                  </a:moveTo>
                  <a:cubicBezTo>
                    <a:pt x="533" y="341"/>
                    <a:pt x="524" y="350"/>
                    <a:pt x="517" y="358"/>
                  </a:cubicBezTo>
                  <a:cubicBezTo>
                    <a:pt x="523" y="344"/>
                    <a:pt x="527" y="330"/>
                    <a:pt x="530" y="315"/>
                  </a:cubicBezTo>
                  <a:cubicBezTo>
                    <a:pt x="539" y="316"/>
                    <a:pt x="562" y="318"/>
                    <a:pt x="580" y="303"/>
                  </a:cubicBezTo>
                  <a:cubicBezTo>
                    <a:pt x="599" y="288"/>
                    <a:pt x="601" y="254"/>
                    <a:pt x="601" y="254"/>
                  </a:cubicBezTo>
                  <a:cubicBezTo>
                    <a:pt x="601" y="254"/>
                    <a:pt x="579" y="251"/>
                    <a:pt x="552" y="272"/>
                  </a:cubicBezTo>
                  <a:cubicBezTo>
                    <a:pt x="544" y="278"/>
                    <a:pt x="537" y="290"/>
                    <a:pt x="533" y="299"/>
                  </a:cubicBezTo>
                  <a:cubicBezTo>
                    <a:pt x="534" y="289"/>
                    <a:pt x="535" y="278"/>
                    <a:pt x="535" y="267"/>
                  </a:cubicBezTo>
                  <a:cubicBezTo>
                    <a:pt x="535" y="262"/>
                    <a:pt x="535" y="258"/>
                    <a:pt x="535" y="253"/>
                  </a:cubicBezTo>
                  <a:cubicBezTo>
                    <a:pt x="543" y="253"/>
                    <a:pt x="566" y="249"/>
                    <a:pt x="580" y="230"/>
                  </a:cubicBezTo>
                  <a:cubicBezTo>
                    <a:pt x="594" y="210"/>
                    <a:pt x="587" y="177"/>
                    <a:pt x="587" y="177"/>
                  </a:cubicBezTo>
                  <a:cubicBezTo>
                    <a:pt x="587" y="177"/>
                    <a:pt x="566" y="179"/>
                    <a:pt x="545" y="206"/>
                  </a:cubicBezTo>
                  <a:cubicBezTo>
                    <a:pt x="539" y="215"/>
                    <a:pt x="535" y="227"/>
                    <a:pt x="533" y="238"/>
                  </a:cubicBezTo>
                  <a:cubicBezTo>
                    <a:pt x="531" y="222"/>
                    <a:pt x="528" y="207"/>
                    <a:pt x="523" y="193"/>
                  </a:cubicBezTo>
                  <a:cubicBezTo>
                    <a:pt x="531" y="190"/>
                    <a:pt x="553" y="180"/>
                    <a:pt x="561" y="158"/>
                  </a:cubicBezTo>
                  <a:cubicBezTo>
                    <a:pt x="569" y="136"/>
                    <a:pt x="554" y="105"/>
                    <a:pt x="554" y="105"/>
                  </a:cubicBezTo>
                  <a:cubicBezTo>
                    <a:pt x="554" y="105"/>
                    <a:pt x="534" y="113"/>
                    <a:pt x="521" y="145"/>
                  </a:cubicBezTo>
                  <a:cubicBezTo>
                    <a:pt x="517" y="155"/>
                    <a:pt x="517" y="168"/>
                    <a:pt x="518" y="178"/>
                  </a:cubicBezTo>
                  <a:cubicBezTo>
                    <a:pt x="512" y="164"/>
                    <a:pt x="505" y="150"/>
                    <a:pt x="496" y="138"/>
                  </a:cubicBezTo>
                  <a:cubicBezTo>
                    <a:pt x="504" y="133"/>
                    <a:pt x="522" y="118"/>
                    <a:pt x="524" y="94"/>
                  </a:cubicBezTo>
                  <a:cubicBezTo>
                    <a:pt x="526" y="71"/>
                    <a:pt x="503" y="45"/>
                    <a:pt x="503" y="45"/>
                  </a:cubicBezTo>
                  <a:cubicBezTo>
                    <a:pt x="503" y="45"/>
                    <a:pt x="486" y="58"/>
                    <a:pt x="482" y="92"/>
                  </a:cubicBezTo>
                  <a:cubicBezTo>
                    <a:pt x="480" y="102"/>
                    <a:pt x="484" y="115"/>
                    <a:pt x="488" y="125"/>
                  </a:cubicBezTo>
                  <a:cubicBezTo>
                    <a:pt x="478" y="113"/>
                    <a:pt x="468" y="102"/>
                    <a:pt x="456" y="91"/>
                  </a:cubicBezTo>
                  <a:cubicBezTo>
                    <a:pt x="462" y="85"/>
                    <a:pt x="475" y="66"/>
                    <a:pt x="472" y="42"/>
                  </a:cubicBezTo>
                  <a:cubicBezTo>
                    <a:pt x="468" y="19"/>
                    <a:pt x="439" y="0"/>
                    <a:pt x="439" y="0"/>
                  </a:cubicBezTo>
                  <a:cubicBezTo>
                    <a:pt x="439" y="0"/>
                    <a:pt x="425" y="17"/>
                    <a:pt x="430" y="50"/>
                  </a:cubicBezTo>
                  <a:cubicBezTo>
                    <a:pt x="432" y="61"/>
                    <a:pt x="439" y="73"/>
                    <a:pt x="445" y="82"/>
                  </a:cubicBezTo>
                  <a:cubicBezTo>
                    <a:pt x="435" y="74"/>
                    <a:pt x="424" y="67"/>
                    <a:pt x="412" y="61"/>
                  </a:cubicBezTo>
                  <a:cubicBezTo>
                    <a:pt x="411" y="53"/>
                    <a:pt x="407" y="37"/>
                    <a:pt x="392" y="27"/>
                  </a:cubicBezTo>
                  <a:cubicBezTo>
                    <a:pt x="377" y="16"/>
                    <a:pt x="351" y="21"/>
                    <a:pt x="351" y="21"/>
                  </a:cubicBezTo>
                  <a:cubicBezTo>
                    <a:pt x="351" y="21"/>
                    <a:pt x="355" y="47"/>
                    <a:pt x="370" y="58"/>
                  </a:cubicBezTo>
                  <a:cubicBezTo>
                    <a:pt x="384" y="68"/>
                    <a:pt x="400" y="67"/>
                    <a:pt x="408" y="66"/>
                  </a:cubicBezTo>
                  <a:cubicBezTo>
                    <a:pt x="420" y="72"/>
                    <a:pt x="431" y="79"/>
                    <a:pt x="441" y="87"/>
                  </a:cubicBezTo>
                  <a:cubicBezTo>
                    <a:pt x="430" y="83"/>
                    <a:pt x="415" y="79"/>
                    <a:pt x="404" y="87"/>
                  </a:cubicBezTo>
                  <a:cubicBezTo>
                    <a:pt x="383" y="100"/>
                    <a:pt x="375" y="118"/>
                    <a:pt x="375" y="118"/>
                  </a:cubicBezTo>
                  <a:cubicBezTo>
                    <a:pt x="375" y="118"/>
                    <a:pt x="399" y="125"/>
                    <a:pt x="419" y="119"/>
                  </a:cubicBezTo>
                  <a:cubicBezTo>
                    <a:pt x="438" y="113"/>
                    <a:pt x="449" y="102"/>
                    <a:pt x="452" y="97"/>
                  </a:cubicBezTo>
                  <a:cubicBezTo>
                    <a:pt x="464" y="107"/>
                    <a:pt x="474" y="118"/>
                    <a:pt x="483" y="130"/>
                  </a:cubicBezTo>
                  <a:cubicBezTo>
                    <a:pt x="474" y="123"/>
                    <a:pt x="460" y="115"/>
                    <a:pt x="447" y="120"/>
                  </a:cubicBezTo>
                  <a:cubicBezTo>
                    <a:pt x="424" y="127"/>
                    <a:pt x="410" y="143"/>
                    <a:pt x="410" y="143"/>
                  </a:cubicBezTo>
                  <a:cubicBezTo>
                    <a:pt x="410" y="143"/>
                    <a:pt x="432" y="155"/>
                    <a:pt x="453" y="154"/>
                  </a:cubicBezTo>
                  <a:cubicBezTo>
                    <a:pt x="474" y="154"/>
                    <a:pt x="486" y="145"/>
                    <a:pt x="491" y="142"/>
                  </a:cubicBezTo>
                  <a:cubicBezTo>
                    <a:pt x="500" y="154"/>
                    <a:pt x="507" y="168"/>
                    <a:pt x="513" y="183"/>
                  </a:cubicBezTo>
                  <a:cubicBezTo>
                    <a:pt x="506" y="173"/>
                    <a:pt x="494" y="162"/>
                    <a:pt x="480" y="163"/>
                  </a:cubicBezTo>
                  <a:cubicBezTo>
                    <a:pt x="456" y="164"/>
                    <a:pt x="439" y="176"/>
                    <a:pt x="439" y="176"/>
                  </a:cubicBezTo>
                  <a:cubicBezTo>
                    <a:pt x="439" y="176"/>
                    <a:pt x="456" y="193"/>
                    <a:pt x="477" y="198"/>
                  </a:cubicBezTo>
                  <a:cubicBezTo>
                    <a:pt x="497" y="203"/>
                    <a:pt x="512" y="198"/>
                    <a:pt x="517" y="195"/>
                  </a:cubicBezTo>
                  <a:cubicBezTo>
                    <a:pt x="522" y="210"/>
                    <a:pt x="525"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9"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2" y="347"/>
                    <a:pt x="512" y="330"/>
                    <a:pt x="501" y="321"/>
                  </a:cubicBezTo>
                  <a:cubicBezTo>
                    <a:pt x="483" y="304"/>
                    <a:pt x="463" y="301"/>
                    <a:pt x="463" y="301"/>
                  </a:cubicBezTo>
                  <a:cubicBezTo>
                    <a:pt x="463" y="301"/>
                    <a:pt x="463" y="325"/>
                    <a:pt x="474" y="343"/>
                  </a:cubicBezTo>
                  <a:cubicBezTo>
                    <a:pt x="485" y="361"/>
                    <a:pt x="498" y="368"/>
                    <a:pt x="504" y="370"/>
                  </a:cubicBezTo>
                  <a:cubicBezTo>
                    <a:pt x="497" y="384"/>
                    <a:pt x="489" y="397"/>
                    <a:pt x="479" y="409"/>
                  </a:cubicBezTo>
                  <a:cubicBezTo>
                    <a:pt x="484" y="398"/>
                    <a:pt x="488" y="383"/>
                    <a:pt x="480" y="371"/>
                  </a:cubicBezTo>
                  <a:cubicBezTo>
                    <a:pt x="467" y="350"/>
                    <a:pt x="448" y="342"/>
                    <a:pt x="448" y="342"/>
                  </a:cubicBezTo>
                  <a:cubicBezTo>
                    <a:pt x="448" y="342"/>
                    <a:pt x="442" y="366"/>
                    <a:pt x="448" y="386"/>
                  </a:cubicBezTo>
                  <a:cubicBezTo>
                    <a:pt x="454" y="406"/>
                    <a:pt x="465" y="416"/>
                    <a:pt x="470" y="420"/>
                  </a:cubicBezTo>
                  <a:cubicBezTo>
                    <a:pt x="468" y="423"/>
                    <a:pt x="465" y="426"/>
                    <a:pt x="462" y="429"/>
                  </a:cubicBezTo>
                  <a:cubicBezTo>
                    <a:pt x="454" y="437"/>
                    <a:pt x="445" y="444"/>
                    <a:pt x="436" y="451"/>
                  </a:cubicBezTo>
                  <a:cubicBezTo>
                    <a:pt x="444" y="441"/>
                    <a:pt x="452" y="428"/>
                    <a:pt x="447" y="414"/>
                  </a:cubicBezTo>
                  <a:cubicBezTo>
                    <a:pt x="439" y="391"/>
                    <a:pt x="424" y="378"/>
                    <a:pt x="424" y="378"/>
                  </a:cubicBezTo>
                  <a:cubicBezTo>
                    <a:pt x="424" y="378"/>
                    <a:pt x="412" y="399"/>
                    <a:pt x="412" y="420"/>
                  </a:cubicBezTo>
                  <a:cubicBezTo>
                    <a:pt x="413" y="441"/>
                    <a:pt x="421" y="454"/>
                    <a:pt x="425" y="458"/>
                  </a:cubicBezTo>
                  <a:cubicBezTo>
                    <a:pt x="412" y="467"/>
                    <a:pt x="399" y="474"/>
                    <a:pt x="385" y="479"/>
                  </a:cubicBezTo>
                  <a:cubicBezTo>
                    <a:pt x="394" y="472"/>
                    <a:pt x="405" y="461"/>
                    <a:pt x="404" y="447"/>
                  </a:cubicBezTo>
                  <a:cubicBezTo>
                    <a:pt x="403" y="423"/>
                    <a:pt x="391" y="406"/>
                    <a:pt x="391" y="406"/>
                  </a:cubicBezTo>
                  <a:cubicBezTo>
                    <a:pt x="391" y="406"/>
                    <a:pt x="374" y="424"/>
                    <a:pt x="369" y="444"/>
                  </a:cubicBezTo>
                  <a:cubicBezTo>
                    <a:pt x="364" y="464"/>
                    <a:pt x="369" y="479"/>
                    <a:pt x="371" y="484"/>
                  </a:cubicBezTo>
                  <a:cubicBezTo>
                    <a:pt x="357" y="489"/>
                    <a:pt x="342" y="492"/>
                    <a:pt x="327" y="494"/>
                  </a:cubicBezTo>
                  <a:cubicBezTo>
                    <a:pt x="338" y="490"/>
                    <a:pt x="351" y="482"/>
                    <a:pt x="354" y="468"/>
                  </a:cubicBezTo>
                  <a:cubicBezTo>
                    <a:pt x="359" y="444"/>
                    <a:pt x="352" y="425"/>
                    <a:pt x="352" y="425"/>
                  </a:cubicBezTo>
                  <a:cubicBezTo>
                    <a:pt x="352" y="425"/>
                    <a:pt x="331" y="437"/>
                    <a:pt x="321" y="456"/>
                  </a:cubicBezTo>
                  <a:cubicBezTo>
                    <a:pt x="311" y="474"/>
                    <a:pt x="312" y="489"/>
                    <a:pt x="312" y="495"/>
                  </a:cubicBezTo>
                  <a:cubicBezTo>
                    <a:pt x="308" y="495"/>
                    <a:pt x="304" y="496"/>
                    <a:pt x="300" y="496"/>
                  </a:cubicBezTo>
                  <a:cubicBezTo>
                    <a:pt x="296" y="496"/>
                    <a:pt x="292" y="495"/>
                    <a:pt x="288" y="495"/>
                  </a:cubicBezTo>
                  <a:cubicBezTo>
                    <a:pt x="289" y="489"/>
                    <a:pt x="289" y="474"/>
                    <a:pt x="280" y="456"/>
                  </a:cubicBezTo>
                  <a:cubicBezTo>
                    <a:pt x="270" y="437"/>
                    <a:pt x="248" y="425"/>
                    <a:pt x="248" y="425"/>
                  </a:cubicBezTo>
                  <a:cubicBezTo>
                    <a:pt x="248" y="425"/>
                    <a:pt x="242" y="444"/>
                    <a:pt x="247" y="468"/>
                  </a:cubicBezTo>
                  <a:cubicBezTo>
                    <a:pt x="249" y="481"/>
                    <a:pt x="262" y="489"/>
                    <a:pt x="273" y="494"/>
                  </a:cubicBezTo>
                  <a:cubicBezTo>
                    <a:pt x="258" y="492"/>
                    <a:pt x="243" y="489"/>
                    <a:pt x="229" y="484"/>
                  </a:cubicBezTo>
                  <a:cubicBezTo>
                    <a:pt x="232" y="478"/>
                    <a:pt x="236" y="464"/>
                    <a:pt x="232" y="444"/>
                  </a:cubicBezTo>
                  <a:cubicBezTo>
                    <a:pt x="227" y="424"/>
                    <a:pt x="209" y="406"/>
                    <a:pt x="209" y="406"/>
                  </a:cubicBezTo>
                  <a:cubicBezTo>
                    <a:pt x="209" y="406"/>
                    <a:pt x="198" y="423"/>
                    <a:pt x="196" y="447"/>
                  </a:cubicBezTo>
                  <a:cubicBezTo>
                    <a:pt x="196" y="461"/>
                    <a:pt x="206" y="472"/>
                    <a:pt x="216" y="479"/>
                  </a:cubicBezTo>
                  <a:cubicBezTo>
                    <a:pt x="201" y="474"/>
                    <a:pt x="188" y="467"/>
                    <a:pt x="176" y="458"/>
                  </a:cubicBezTo>
                  <a:cubicBezTo>
                    <a:pt x="179" y="453"/>
                    <a:pt x="187" y="441"/>
                    <a:pt x="188" y="420"/>
                  </a:cubicBezTo>
                  <a:cubicBezTo>
                    <a:pt x="189" y="399"/>
                    <a:pt x="176" y="378"/>
                    <a:pt x="176" y="378"/>
                  </a:cubicBezTo>
                  <a:cubicBezTo>
                    <a:pt x="176" y="378"/>
                    <a:pt x="161" y="391"/>
                    <a:pt x="153" y="414"/>
                  </a:cubicBezTo>
                  <a:cubicBezTo>
                    <a:pt x="149" y="427"/>
                    <a:pt x="157" y="441"/>
                    <a:pt x="164" y="450"/>
                  </a:cubicBezTo>
                  <a:cubicBezTo>
                    <a:pt x="155" y="444"/>
                    <a:pt x="147"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3" y="383"/>
                    <a:pt x="116" y="398"/>
                    <a:pt x="121" y="408"/>
                  </a:cubicBezTo>
                  <a:cubicBezTo>
                    <a:pt x="112" y="397"/>
                    <a:pt x="103" y="384"/>
                    <a:pt x="96" y="370"/>
                  </a:cubicBezTo>
                  <a:cubicBezTo>
                    <a:pt x="102" y="368"/>
                    <a:pt x="116" y="361"/>
                    <a:pt x="127" y="343"/>
                  </a:cubicBezTo>
                  <a:cubicBezTo>
                    <a:pt x="138" y="325"/>
                    <a:pt x="138" y="301"/>
                    <a:pt x="138" y="301"/>
                  </a:cubicBezTo>
                  <a:cubicBezTo>
                    <a:pt x="138" y="301"/>
                    <a:pt x="118" y="304"/>
                    <a:pt x="100" y="321"/>
                  </a:cubicBezTo>
                  <a:cubicBezTo>
                    <a:pt x="89" y="330"/>
                    <a:pt x="89" y="346"/>
                    <a:pt x="90" y="357"/>
                  </a:cubicBezTo>
                  <a:cubicBezTo>
                    <a:pt x="84" y="344"/>
                    <a:pt x="80" y="329"/>
                    <a:pt x="77" y="314"/>
                  </a:cubicBezTo>
                  <a:cubicBezTo>
                    <a:pt x="83" y="313"/>
                    <a:pt x="98" y="310"/>
                    <a:pt x="113" y="296"/>
                  </a:cubicBezTo>
                  <a:cubicBezTo>
                    <a:pt x="128" y="281"/>
                    <a:pt x="135" y="257"/>
                    <a:pt x="135" y="257"/>
                  </a:cubicBezTo>
                  <a:cubicBezTo>
                    <a:pt x="135" y="257"/>
                    <a:pt x="114" y="256"/>
                    <a:pt x="93" y="267"/>
                  </a:cubicBezTo>
                  <a:cubicBezTo>
                    <a:pt x="80" y="273"/>
                    <a:pt x="76" y="288"/>
                    <a:pt x="74" y="300"/>
                  </a:cubicBezTo>
                  <a:cubicBezTo>
                    <a:pt x="73" y="289"/>
                    <a:pt x="72" y="278"/>
                    <a:pt x="72" y="267"/>
                  </a:cubicBezTo>
                  <a:cubicBezTo>
                    <a:pt x="72" y="263"/>
                    <a:pt x="72" y="258"/>
                    <a:pt x="72" y="254"/>
                  </a:cubicBezTo>
                  <a:cubicBezTo>
                    <a:pt x="78" y="255"/>
                    <a:pt x="94" y="256"/>
                    <a:pt x="112" y="246"/>
                  </a:cubicBezTo>
                  <a:cubicBezTo>
                    <a:pt x="130" y="236"/>
                    <a:pt x="143" y="215"/>
                    <a:pt x="143" y="215"/>
                  </a:cubicBezTo>
                  <a:cubicBezTo>
                    <a:pt x="143" y="215"/>
                    <a:pt x="124" y="208"/>
                    <a:pt x="100" y="213"/>
                  </a:cubicBezTo>
                  <a:cubicBezTo>
                    <a:pt x="86" y="216"/>
                    <a:pt x="78" y="229"/>
                    <a:pt x="73" y="240"/>
                  </a:cubicBezTo>
                  <a:cubicBezTo>
                    <a:pt x="75" y="225"/>
                    <a:pt x="79" y="210"/>
                    <a:pt x="83" y="196"/>
                  </a:cubicBezTo>
                  <a:cubicBezTo>
                    <a:pt x="89" y="198"/>
                    <a:pt x="103" y="203"/>
                    <a:pt x="124" y="198"/>
                  </a:cubicBezTo>
                  <a:cubicBezTo>
                    <a:pt x="144" y="193"/>
                    <a:pt x="162" y="176"/>
                    <a:pt x="162" y="176"/>
                  </a:cubicBezTo>
                  <a:cubicBezTo>
                    <a:pt x="162" y="176"/>
                    <a:pt x="145" y="164"/>
                    <a:pt x="121" y="163"/>
                  </a:cubicBezTo>
                  <a:cubicBezTo>
                    <a:pt x="106" y="162"/>
                    <a:pt x="95" y="173"/>
                    <a:pt x="88" y="182"/>
                  </a:cubicBezTo>
                  <a:cubicBezTo>
                    <a:pt x="94" y="168"/>
                    <a:pt x="101" y="154"/>
                    <a:pt x="109" y="142"/>
                  </a:cubicBezTo>
                  <a:cubicBezTo>
                    <a:pt x="114" y="146"/>
                    <a:pt x="127" y="154"/>
                    <a:pt x="147" y="154"/>
                  </a:cubicBezTo>
                  <a:cubicBezTo>
                    <a:pt x="168"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1" y="82"/>
                    <a:pt x="160" y="87"/>
                  </a:cubicBezTo>
                  <a:cubicBezTo>
                    <a:pt x="170" y="79"/>
                    <a:pt x="181" y="72"/>
                    <a:pt x="192" y="66"/>
                  </a:cubicBezTo>
                  <a:cubicBezTo>
                    <a:pt x="200" y="67"/>
                    <a:pt x="216" y="68"/>
                    <a:pt x="230" y="58"/>
                  </a:cubicBezTo>
                  <a:cubicBezTo>
                    <a:pt x="246" y="47"/>
                    <a:pt x="250" y="21"/>
                    <a:pt x="250" y="21"/>
                  </a:cubicBezTo>
                  <a:cubicBezTo>
                    <a:pt x="250" y="21"/>
                    <a:pt x="224" y="16"/>
                    <a:pt x="208" y="27"/>
                  </a:cubicBezTo>
                  <a:cubicBezTo>
                    <a:pt x="194" y="37"/>
                    <a:pt x="189" y="53"/>
                    <a:pt x="188" y="61"/>
                  </a:cubicBezTo>
                  <a:cubicBezTo>
                    <a:pt x="177" y="67"/>
                    <a:pt x="166" y="74"/>
                    <a:pt x="155" y="82"/>
                  </a:cubicBezTo>
                  <a:cubicBezTo>
                    <a:pt x="162" y="74"/>
                    <a:pt x="169" y="61"/>
                    <a:pt x="170" y="50"/>
                  </a:cubicBezTo>
                  <a:cubicBezTo>
                    <a:pt x="175" y="17"/>
                    <a:pt x="161" y="0"/>
                    <a:pt x="161" y="0"/>
                  </a:cubicBezTo>
                  <a:cubicBezTo>
                    <a:pt x="161" y="0"/>
                    <a:pt x="133" y="19"/>
                    <a:pt x="129" y="42"/>
                  </a:cubicBezTo>
                  <a:cubicBezTo>
                    <a:pt x="125" y="66"/>
                    <a:pt x="139" y="85"/>
                    <a:pt x="144" y="92"/>
                  </a:cubicBezTo>
                  <a:cubicBezTo>
                    <a:pt x="133" y="102"/>
                    <a:pt x="122" y="113"/>
                    <a:pt x="113" y="126"/>
                  </a:cubicBezTo>
                  <a:cubicBezTo>
                    <a:pt x="116" y="116"/>
                    <a:pt x="120" y="103"/>
                    <a:pt x="119" y="92"/>
                  </a:cubicBezTo>
                  <a:cubicBezTo>
                    <a:pt x="115" y="58"/>
                    <a:pt x="97" y="45"/>
                    <a:pt x="97" y="45"/>
                  </a:cubicBezTo>
                  <a:cubicBezTo>
                    <a:pt x="97" y="45"/>
                    <a:pt x="74" y="71"/>
                    <a:pt x="77" y="94"/>
                  </a:cubicBezTo>
                  <a:cubicBezTo>
                    <a:pt x="79" y="118"/>
                    <a:pt x="97" y="133"/>
                    <a:pt x="104" y="138"/>
                  </a:cubicBezTo>
                  <a:cubicBezTo>
                    <a:pt x="96" y="151"/>
                    <a:pt x="88" y="164"/>
                    <a:pt x="83" y="179"/>
                  </a:cubicBezTo>
                  <a:cubicBezTo>
                    <a:pt x="84" y="168"/>
                    <a:pt x="84" y="155"/>
                    <a:pt x="80" y="145"/>
                  </a:cubicBezTo>
                  <a:cubicBezTo>
                    <a:pt x="67" y="113"/>
                    <a:pt x="47" y="105"/>
                    <a:pt x="47" y="105"/>
                  </a:cubicBezTo>
                  <a:cubicBezTo>
                    <a:pt x="47" y="105"/>
                    <a:pt x="31" y="136"/>
                    <a:pt x="40" y="158"/>
                  </a:cubicBezTo>
                  <a:cubicBezTo>
                    <a:pt x="48" y="180"/>
                    <a:pt x="69" y="190"/>
                    <a:pt x="77" y="193"/>
                  </a:cubicBezTo>
                  <a:cubicBezTo>
                    <a:pt x="73" y="208"/>
                    <a:pt x="69" y="223"/>
                    <a:pt x="67" y="238"/>
                  </a:cubicBezTo>
                  <a:cubicBezTo>
                    <a:pt x="65" y="228"/>
                    <a:pt x="62" y="215"/>
                    <a:pt x="55" y="206"/>
                  </a:cubicBezTo>
                  <a:cubicBezTo>
                    <a:pt x="35" y="179"/>
                    <a:pt x="14" y="177"/>
                    <a:pt x="14" y="177"/>
                  </a:cubicBezTo>
                  <a:cubicBezTo>
                    <a:pt x="14" y="177"/>
                    <a:pt x="6" y="210"/>
                    <a:pt x="20" y="230"/>
                  </a:cubicBezTo>
                  <a:cubicBezTo>
                    <a:pt x="34" y="249"/>
                    <a:pt x="57" y="253"/>
                    <a:pt x="66" y="253"/>
                  </a:cubicBezTo>
                  <a:cubicBezTo>
                    <a:pt x="66" y="258"/>
                    <a:pt x="65" y="262"/>
                    <a:pt x="65" y="267"/>
                  </a:cubicBezTo>
                  <a:cubicBezTo>
                    <a:pt x="65" y="278"/>
                    <a:pt x="66" y="289"/>
                    <a:pt x="68" y="300"/>
                  </a:cubicBezTo>
                  <a:cubicBezTo>
                    <a:pt x="63" y="290"/>
                    <a:pt x="57" y="278"/>
                    <a:pt x="48" y="272"/>
                  </a:cubicBezTo>
                  <a:cubicBezTo>
                    <a:pt x="21" y="251"/>
                    <a:pt x="0" y="254"/>
                    <a:pt x="0" y="254"/>
                  </a:cubicBezTo>
                  <a:cubicBezTo>
                    <a:pt x="0" y="254"/>
                    <a:pt x="2" y="288"/>
                    <a:pt x="20" y="303"/>
                  </a:cubicBezTo>
                  <a:cubicBezTo>
                    <a:pt x="38" y="318"/>
                    <a:pt x="62" y="316"/>
                    <a:pt x="70" y="315"/>
                  </a:cubicBezTo>
                  <a:cubicBezTo>
                    <a:pt x="73" y="330"/>
                    <a:pt x="78" y="345"/>
                    <a:pt x="84" y="358"/>
                  </a:cubicBezTo>
                  <a:cubicBezTo>
                    <a:pt x="77" y="351"/>
                    <a:pt x="68" y="341"/>
                    <a:pt x="58" y="337"/>
                  </a:cubicBezTo>
                  <a:cubicBezTo>
                    <a:pt x="26" y="324"/>
                    <a:pt x="7" y="332"/>
                    <a:pt x="7" y="332"/>
                  </a:cubicBezTo>
                  <a:cubicBezTo>
                    <a:pt x="7" y="332"/>
                    <a:pt x="18" y="365"/>
                    <a:pt x="39" y="375"/>
                  </a:cubicBezTo>
                  <a:cubicBezTo>
                    <a:pt x="61" y="384"/>
                    <a:pt x="83" y="376"/>
                    <a:pt x="91" y="373"/>
                  </a:cubicBezTo>
                  <a:cubicBezTo>
                    <a:pt x="98" y="387"/>
                    <a:pt x="106" y="400"/>
                    <a:pt x="115" y="412"/>
                  </a:cubicBezTo>
                  <a:cubicBezTo>
                    <a:pt x="107" y="406"/>
                    <a:pt x="95" y="399"/>
                    <a:pt x="84" y="397"/>
                  </a:cubicBezTo>
                  <a:cubicBezTo>
                    <a:pt x="50" y="393"/>
                    <a:pt x="34" y="406"/>
                    <a:pt x="34" y="406"/>
                  </a:cubicBezTo>
                  <a:cubicBezTo>
                    <a:pt x="34" y="406"/>
                    <a:pt x="53" y="435"/>
                    <a:pt x="76" y="439"/>
                  </a:cubicBezTo>
                  <a:cubicBezTo>
                    <a:pt x="99" y="443"/>
                    <a:pt x="119" y="429"/>
                    <a:pt x="125" y="423"/>
                  </a:cubicBezTo>
                  <a:cubicBezTo>
                    <a:pt x="135" y="435"/>
                    <a:pt x="147" y="445"/>
                    <a:pt x="159" y="455"/>
                  </a:cubicBezTo>
                  <a:cubicBezTo>
                    <a:pt x="149" y="451"/>
                    <a:pt x="136" y="448"/>
                    <a:pt x="125" y="449"/>
                  </a:cubicBezTo>
                  <a:cubicBezTo>
                    <a:pt x="91" y="453"/>
                    <a:pt x="79" y="470"/>
                    <a:pt x="79" y="470"/>
                  </a:cubicBezTo>
                  <a:cubicBezTo>
                    <a:pt x="79" y="470"/>
                    <a:pt x="105" y="493"/>
                    <a:pt x="128" y="491"/>
                  </a:cubicBezTo>
                  <a:cubicBezTo>
                    <a:pt x="152" y="489"/>
                    <a:pt x="167" y="471"/>
                    <a:pt x="172" y="464"/>
                  </a:cubicBezTo>
                  <a:cubicBezTo>
                    <a:pt x="185" y="472"/>
                    <a:pt x="198" y="479"/>
                    <a:pt x="213" y="485"/>
                  </a:cubicBezTo>
                  <a:cubicBezTo>
                    <a:pt x="202" y="484"/>
                    <a:pt x="189" y="484"/>
                    <a:pt x="178" y="488"/>
                  </a:cubicBezTo>
                  <a:cubicBezTo>
                    <a:pt x="147" y="501"/>
                    <a:pt x="139" y="521"/>
                    <a:pt x="139" y="521"/>
                  </a:cubicBezTo>
                  <a:cubicBezTo>
                    <a:pt x="139" y="521"/>
                    <a:pt x="170" y="537"/>
                    <a:pt x="192" y="528"/>
                  </a:cubicBezTo>
                  <a:cubicBezTo>
                    <a:pt x="214" y="520"/>
                    <a:pt x="224" y="498"/>
                    <a:pt x="227" y="490"/>
                  </a:cubicBezTo>
                  <a:cubicBezTo>
                    <a:pt x="242" y="495"/>
                    <a:pt x="257" y="498"/>
                    <a:pt x="273" y="500"/>
                  </a:cubicBezTo>
                  <a:cubicBezTo>
                    <a:pt x="262" y="502"/>
                    <a:pt x="249" y="506"/>
                    <a:pt x="240" y="512"/>
                  </a:cubicBezTo>
                  <a:cubicBezTo>
                    <a:pt x="213" y="533"/>
                    <a:pt x="210" y="554"/>
                    <a:pt x="210" y="554"/>
                  </a:cubicBezTo>
                  <a:cubicBezTo>
                    <a:pt x="210" y="554"/>
                    <a:pt x="244" y="561"/>
                    <a:pt x="263" y="547"/>
                  </a:cubicBezTo>
                  <a:cubicBezTo>
                    <a:pt x="283" y="533"/>
                    <a:pt x="286" y="510"/>
                    <a:pt x="287" y="502"/>
                  </a:cubicBezTo>
                  <a:cubicBezTo>
                    <a:pt x="292" y="502"/>
                    <a:pt x="296" y="502"/>
                    <a:pt x="300" y="502"/>
                  </a:cubicBezTo>
                  <a:cubicBezTo>
                    <a:pt x="305" y="502"/>
                    <a:pt x="309" y="502"/>
                    <a:pt x="313" y="502"/>
                  </a:cubicBezTo>
                  <a:cubicBezTo>
                    <a:pt x="314" y="510"/>
                    <a:pt x="318" y="533"/>
                    <a:pt x="337" y="547"/>
                  </a:cubicBezTo>
                  <a:cubicBezTo>
                    <a:pt x="356" y="561"/>
                    <a:pt x="390" y="554"/>
                    <a:pt x="390" y="554"/>
                  </a:cubicBezTo>
                  <a:cubicBezTo>
                    <a:pt x="390" y="554"/>
                    <a:pt x="388" y="533"/>
                    <a:pt x="361" y="512"/>
                  </a:cubicBezTo>
                  <a:cubicBezTo>
                    <a:pt x="352" y="506"/>
                    <a:pt x="338" y="502"/>
                    <a:pt x="328" y="500"/>
                  </a:cubicBezTo>
                  <a:cubicBezTo>
                    <a:pt x="344" y="498"/>
                    <a:pt x="359" y="495"/>
                    <a:pt x="374" y="490"/>
                  </a:cubicBezTo>
                  <a:cubicBezTo>
                    <a:pt x="377" y="498"/>
                    <a:pt x="386" y="520"/>
                    <a:pt x="408" y="528"/>
                  </a:cubicBezTo>
                  <a:cubicBezTo>
                    <a:pt x="431"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2" y="470"/>
                    <a:pt x="522" y="470"/>
                  </a:cubicBezTo>
                  <a:cubicBezTo>
                    <a:pt x="522" y="470"/>
                    <a:pt x="509" y="453"/>
                    <a:pt x="475" y="449"/>
                  </a:cubicBezTo>
                  <a:cubicBezTo>
                    <a:pt x="464" y="448"/>
                    <a:pt x="451" y="451"/>
                    <a:pt x="442" y="455"/>
                  </a:cubicBezTo>
                  <a:cubicBezTo>
                    <a:pt x="454" y="445"/>
                    <a:pt x="465" y="435"/>
                    <a:pt x="475" y="424"/>
                  </a:cubicBezTo>
                  <a:cubicBezTo>
                    <a:pt x="482" y="429"/>
                    <a:pt x="501" y="443"/>
                    <a:pt x="524" y="439"/>
                  </a:cubicBezTo>
                  <a:cubicBezTo>
                    <a:pt x="548" y="435"/>
                    <a:pt x="567" y="406"/>
                    <a:pt x="567" y="406"/>
                  </a:cubicBezTo>
                  <a:cubicBezTo>
                    <a:pt x="567" y="406"/>
                    <a:pt x="550" y="393"/>
                    <a:pt x="516" y="397"/>
                  </a:cubicBezTo>
                  <a:cubicBezTo>
                    <a:pt x="506" y="399"/>
                    <a:pt x="494" y="406"/>
                    <a:pt x="485" y="411"/>
                  </a:cubicBezTo>
                  <a:cubicBezTo>
                    <a:pt x="495" y="399"/>
                    <a:pt x="503" y="386"/>
                    <a:pt x="510" y="373"/>
                  </a:cubicBezTo>
                  <a:cubicBezTo>
                    <a:pt x="518" y="376"/>
                    <a:pt x="540" y="384"/>
                    <a:pt x="561" y="375"/>
                  </a:cubicBezTo>
                  <a:cubicBezTo>
                    <a:pt x="583" y="365"/>
                    <a:pt x="594" y="332"/>
                    <a:pt x="594" y="332"/>
                  </a:cubicBezTo>
                  <a:cubicBezTo>
                    <a:pt x="594" y="332"/>
                    <a:pt x="574" y="324"/>
                    <a:pt x="543" y="337"/>
                  </a:cubicBezTo>
                  <a:close/>
                </a:path>
              </a:pathLst>
            </a:custGeom>
            <a:solidFill>
              <a:schemeClr val="accent6">
                <a:lumMod val="20000"/>
                <a:lumOff val="80000"/>
                <a:alpha val="40000"/>
              </a:schemeClr>
            </a:solidFill>
            <a:ln>
              <a:noFill/>
            </a:ln>
          </p:spPr>
          <p:txBody>
            <a:bodyPr vert="horz" wrap="square" lIns="91440" tIns="45720" rIns="91440" bIns="45720" numCol="1" anchor="t" anchorCtr="0" compatLnSpc="1"/>
            <a:lstStyle/>
            <a:p>
              <a:endParaRPr lang="zh-CN" altLang="en-US"/>
            </a:p>
          </p:txBody>
        </p:sp>
        <p:sp>
          <p:nvSpPr>
            <p:cNvPr id="6835" name="Freeform 3796"/>
            <p:cNvSpPr>
              <a:spLocks noEditPoints="1"/>
            </p:cNvSpPr>
            <p:nvPr/>
          </p:nvSpPr>
          <p:spPr bwMode="auto">
            <a:xfrm>
              <a:off x="7905751"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5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3 w 566"/>
                <a:gd name="T99" fmla="*/ 243 h 659"/>
                <a:gd name="T100" fmla="*/ 50 w 566"/>
                <a:gd name="T101" fmla="*/ 173 h 659"/>
                <a:gd name="T102" fmla="*/ 516 w 566"/>
                <a:gd name="T103" fmla="*/ 173 h 659"/>
                <a:gd name="T104" fmla="*/ 431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9"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5" y="266"/>
                    <a:pt x="134"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2" y="634"/>
                    <a:pt x="165" y="621"/>
                    <a:pt x="165"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1" y="273"/>
                    <a:pt x="460" y="266"/>
                    <a:pt x="491" y="245"/>
                  </a:cubicBezTo>
                  <a:cubicBezTo>
                    <a:pt x="550" y="204"/>
                    <a:pt x="566" y="130"/>
                    <a:pt x="566" y="64"/>
                  </a:cubicBezTo>
                  <a:cubicBezTo>
                    <a:pt x="566" y="44"/>
                    <a:pt x="566" y="0"/>
                    <a:pt x="566" y="0"/>
                  </a:cubicBezTo>
                  <a:lnTo>
                    <a:pt x="491" y="0"/>
                  </a:lnTo>
                  <a:close/>
                  <a:moveTo>
                    <a:pt x="50" y="173"/>
                  </a:moveTo>
                  <a:cubicBezTo>
                    <a:pt x="20" y="119"/>
                    <a:pt x="27" y="28"/>
                    <a:pt x="27" y="28"/>
                  </a:cubicBezTo>
                  <a:cubicBezTo>
                    <a:pt x="49" y="28"/>
                    <a:pt x="49" y="28"/>
                    <a:pt x="49" y="28"/>
                  </a:cubicBezTo>
                  <a:cubicBezTo>
                    <a:pt x="49" y="56"/>
                    <a:pt x="65" y="67"/>
                    <a:pt x="77" y="67"/>
                  </a:cubicBezTo>
                  <a:cubicBezTo>
                    <a:pt x="87" y="67"/>
                    <a:pt x="108" y="67"/>
                    <a:pt x="115" y="67"/>
                  </a:cubicBezTo>
                  <a:cubicBezTo>
                    <a:pt x="115" y="167"/>
                    <a:pt x="115" y="167"/>
                    <a:pt x="115" y="167"/>
                  </a:cubicBezTo>
                  <a:cubicBezTo>
                    <a:pt x="115" y="194"/>
                    <a:pt x="122" y="220"/>
                    <a:pt x="133" y="243"/>
                  </a:cubicBezTo>
                  <a:cubicBezTo>
                    <a:pt x="111" y="237"/>
                    <a:pt x="76" y="219"/>
                    <a:pt x="50" y="173"/>
                  </a:cubicBezTo>
                  <a:close/>
                  <a:moveTo>
                    <a:pt x="516" y="173"/>
                  </a:moveTo>
                  <a:cubicBezTo>
                    <a:pt x="490" y="220"/>
                    <a:pt x="454" y="238"/>
                    <a:pt x="431" y="243"/>
                  </a:cubicBezTo>
                  <a:cubicBezTo>
                    <a:pt x="443" y="220"/>
                    <a:pt x="450" y="194"/>
                    <a:pt x="450" y="167"/>
                  </a:cubicBezTo>
                  <a:cubicBezTo>
                    <a:pt x="450" y="67"/>
                    <a:pt x="450" y="67"/>
                    <a:pt x="450" y="67"/>
                  </a:cubicBezTo>
                  <a:cubicBezTo>
                    <a:pt x="456" y="67"/>
                    <a:pt x="479" y="67"/>
                    <a:pt x="489" y="67"/>
                  </a:cubicBezTo>
                  <a:cubicBezTo>
                    <a:pt x="502" y="67"/>
                    <a:pt x="517" y="56"/>
                    <a:pt x="517" y="28"/>
                  </a:cubicBezTo>
                  <a:cubicBezTo>
                    <a:pt x="539" y="28"/>
                    <a:pt x="539" y="28"/>
                    <a:pt x="539" y="28"/>
                  </a:cubicBezTo>
                  <a:cubicBezTo>
                    <a:pt x="539" y="28"/>
                    <a:pt x="547" y="119"/>
                    <a:pt x="516" y="173"/>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grpSp>
          <p:nvGrpSpPr>
            <p:cNvPr id="6892" name="组合 6891"/>
            <p:cNvGrpSpPr/>
            <p:nvPr/>
          </p:nvGrpSpPr>
          <p:grpSpPr>
            <a:xfrm>
              <a:off x="8335963" y="2070100"/>
              <a:ext cx="942975" cy="647700"/>
              <a:chOff x="8335963" y="2070100"/>
              <a:chExt cx="942975" cy="647700"/>
            </a:xfrm>
          </p:grpSpPr>
          <p:sp>
            <p:nvSpPr>
              <p:cNvPr id="6836" name="Freeform 3797"/>
              <p:cNvSpPr/>
              <p:nvPr/>
            </p:nvSpPr>
            <p:spPr bwMode="auto">
              <a:xfrm>
                <a:off x="9078913" y="2092325"/>
                <a:ext cx="92075" cy="88900"/>
              </a:xfrm>
              <a:custGeom>
                <a:avLst/>
                <a:gdLst>
                  <a:gd name="T0" fmla="*/ 23 w 29"/>
                  <a:gd name="T1" fmla="*/ 28 h 28"/>
                  <a:gd name="T2" fmla="*/ 10 w 29"/>
                  <a:gd name="T3" fmla="*/ 9 h 28"/>
                  <a:gd name="T4" fmla="*/ 24 w 29"/>
                  <a:gd name="T5" fmla="*/ 28 h 28"/>
                  <a:gd name="T6" fmla="*/ 3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7" y="16"/>
                      <a:pt x="10" y="9"/>
                    </a:cubicBezTo>
                    <a:cubicBezTo>
                      <a:pt x="10" y="9"/>
                      <a:pt x="19" y="18"/>
                      <a:pt x="24" y="28"/>
                    </a:cubicBezTo>
                    <a:cubicBezTo>
                      <a:pt x="25" y="25"/>
                      <a:pt x="29" y="3"/>
                      <a:pt x="3" y="0"/>
                    </a:cubicBezTo>
                    <a:cubicBezTo>
                      <a:pt x="3"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37" name="Freeform 3798"/>
              <p:cNvSpPr/>
              <p:nvPr/>
            </p:nvSpPr>
            <p:spPr bwMode="auto">
              <a:xfrm>
                <a:off x="9069388" y="2190750"/>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3"/>
                      <a:pt x="16" y="16"/>
                      <a:pt x="10" y="9"/>
                    </a:cubicBezTo>
                    <a:cubicBezTo>
                      <a:pt x="10" y="9"/>
                      <a:pt x="19" y="18"/>
                      <a:pt x="24" y="28"/>
                    </a:cubicBezTo>
                    <a:cubicBezTo>
                      <a:pt x="25" y="25"/>
                      <a:pt x="29" y="2"/>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38" name="Freeform 3799"/>
              <p:cNvSpPr/>
              <p:nvPr/>
            </p:nvSpPr>
            <p:spPr bwMode="auto">
              <a:xfrm>
                <a:off x="9047163" y="2270125"/>
                <a:ext cx="92075" cy="85725"/>
              </a:xfrm>
              <a:custGeom>
                <a:avLst/>
                <a:gdLst>
                  <a:gd name="T0" fmla="*/ 23 w 29"/>
                  <a:gd name="T1" fmla="*/ 27 h 27"/>
                  <a:gd name="T2" fmla="*/ 10 w 29"/>
                  <a:gd name="T3" fmla="*/ 9 h 27"/>
                  <a:gd name="T4" fmla="*/ 24 w 29"/>
                  <a:gd name="T5" fmla="*/ 27 h 27"/>
                  <a:gd name="T6" fmla="*/ 3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3" y="0"/>
                    </a:cubicBezTo>
                    <a:cubicBezTo>
                      <a:pt x="3"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39" name="Freeform 3800"/>
              <p:cNvSpPr/>
              <p:nvPr/>
            </p:nvSpPr>
            <p:spPr bwMode="auto">
              <a:xfrm>
                <a:off x="8999538" y="2333625"/>
                <a:ext cx="107950" cy="101600"/>
              </a:xfrm>
              <a:custGeom>
                <a:avLst/>
                <a:gdLst>
                  <a:gd name="T0" fmla="*/ 22 w 34"/>
                  <a:gd name="T1" fmla="*/ 32 h 32"/>
                  <a:gd name="T2" fmla="*/ 14 w 34"/>
                  <a:gd name="T3" fmla="*/ 11 h 32"/>
                  <a:gd name="T4" fmla="*/ 23 w 34"/>
                  <a:gd name="T5" fmla="*/ 32 h 32"/>
                  <a:gd name="T6" fmla="*/ 9 w 34"/>
                  <a:gd name="T7" fmla="*/ 0 h 32"/>
                  <a:gd name="T8" fmla="*/ 22 w 34"/>
                  <a:gd name="T9" fmla="*/ 32 h 32"/>
                </a:gdLst>
                <a:ahLst/>
                <a:cxnLst>
                  <a:cxn ang="0">
                    <a:pos x="T0" y="T1"/>
                  </a:cxn>
                  <a:cxn ang="0">
                    <a:pos x="T2" y="T3"/>
                  </a:cxn>
                  <a:cxn ang="0">
                    <a:pos x="T4" y="T5"/>
                  </a:cxn>
                  <a:cxn ang="0">
                    <a:pos x="T6" y="T7"/>
                  </a:cxn>
                  <a:cxn ang="0">
                    <a:pos x="T8" y="T9"/>
                  </a:cxn>
                </a:cxnLst>
                <a:rect l="0" t="0" r="r" b="b"/>
                <a:pathLst>
                  <a:path w="34" h="32">
                    <a:moveTo>
                      <a:pt x="22" y="32"/>
                    </a:moveTo>
                    <a:cubicBezTo>
                      <a:pt x="21" y="27"/>
                      <a:pt x="18" y="19"/>
                      <a:pt x="14" y="11"/>
                    </a:cubicBezTo>
                    <a:cubicBezTo>
                      <a:pt x="14" y="11"/>
                      <a:pt x="20" y="21"/>
                      <a:pt x="23" y="32"/>
                    </a:cubicBezTo>
                    <a:cubicBezTo>
                      <a:pt x="24" y="30"/>
                      <a:pt x="34" y="9"/>
                      <a:pt x="9" y="0"/>
                    </a:cubicBezTo>
                    <a:cubicBezTo>
                      <a:pt x="9" y="0"/>
                      <a:pt x="0" y="24"/>
                      <a:pt x="2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0" name="Freeform 3801"/>
              <p:cNvSpPr/>
              <p:nvPr/>
            </p:nvSpPr>
            <p:spPr bwMode="auto">
              <a:xfrm>
                <a:off x="8929688" y="2387600"/>
                <a:ext cx="120650" cy="111125"/>
              </a:xfrm>
              <a:custGeom>
                <a:avLst/>
                <a:gdLst>
                  <a:gd name="T0" fmla="*/ 20 w 38"/>
                  <a:gd name="T1" fmla="*/ 34 h 35"/>
                  <a:gd name="T2" fmla="*/ 17 w 38"/>
                  <a:gd name="T3" fmla="*/ 12 h 35"/>
                  <a:gd name="T4" fmla="*/ 21 w 38"/>
                  <a:gd name="T5" fmla="*/ 35 h 35"/>
                  <a:gd name="T6" fmla="*/ 16 w 38"/>
                  <a:gd name="T7" fmla="*/ 0 h 35"/>
                  <a:gd name="T8" fmla="*/ 20 w 38"/>
                  <a:gd name="T9" fmla="*/ 34 h 35"/>
                </a:gdLst>
                <a:ahLst/>
                <a:cxnLst>
                  <a:cxn ang="0">
                    <a:pos x="T0" y="T1"/>
                  </a:cxn>
                  <a:cxn ang="0">
                    <a:pos x="T2" y="T3"/>
                  </a:cxn>
                  <a:cxn ang="0">
                    <a:pos x="T4" y="T5"/>
                  </a:cxn>
                  <a:cxn ang="0">
                    <a:pos x="T6" y="T7"/>
                  </a:cxn>
                  <a:cxn ang="0">
                    <a:pos x="T8" y="T9"/>
                  </a:cxn>
                </a:cxnLst>
                <a:rect l="0" t="0" r="r" b="b"/>
                <a:pathLst>
                  <a:path w="38" h="35">
                    <a:moveTo>
                      <a:pt x="20" y="34"/>
                    </a:moveTo>
                    <a:cubicBezTo>
                      <a:pt x="20" y="30"/>
                      <a:pt x="20" y="21"/>
                      <a:pt x="17" y="12"/>
                    </a:cubicBezTo>
                    <a:cubicBezTo>
                      <a:pt x="17" y="12"/>
                      <a:pt x="21" y="24"/>
                      <a:pt x="21" y="35"/>
                    </a:cubicBezTo>
                    <a:cubicBezTo>
                      <a:pt x="23" y="33"/>
                      <a:pt x="38" y="16"/>
                      <a:pt x="16" y="0"/>
                    </a:cubicBezTo>
                    <a:cubicBezTo>
                      <a:pt x="16" y="0"/>
                      <a:pt x="0" y="21"/>
                      <a:pt x="20"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1" name="Freeform 3802"/>
              <p:cNvSpPr/>
              <p:nvPr/>
            </p:nvSpPr>
            <p:spPr bwMode="auto">
              <a:xfrm>
                <a:off x="8843963"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8"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2" name="Freeform 3803"/>
              <p:cNvSpPr/>
              <p:nvPr/>
            </p:nvSpPr>
            <p:spPr bwMode="auto">
              <a:xfrm>
                <a:off x="8926513" y="2530475"/>
                <a:ext cx="111125" cy="117475"/>
              </a:xfrm>
              <a:custGeom>
                <a:avLst/>
                <a:gdLst>
                  <a:gd name="T0" fmla="*/ 1 w 35"/>
                  <a:gd name="T1" fmla="*/ 13 h 37"/>
                  <a:gd name="T2" fmla="*/ 23 w 35"/>
                  <a:gd name="T3" fmla="*/ 19 h 37"/>
                  <a:gd name="T4" fmla="*/ 0 w 35"/>
                  <a:gd name="T5" fmla="*/ 14 h 37"/>
                  <a:gd name="T6" fmla="*/ 35 w 35"/>
                  <a:gd name="T7" fmla="*/ 21 h 37"/>
                  <a:gd name="T8" fmla="*/ 1 w 35"/>
                  <a:gd name="T9" fmla="*/ 13 h 37"/>
                </a:gdLst>
                <a:ahLst/>
                <a:cxnLst>
                  <a:cxn ang="0">
                    <a:pos x="T0" y="T1"/>
                  </a:cxn>
                  <a:cxn ang="0">
                    <a:pos x="T2" y="T3"/>
                  </a:cxn>
                  <a:cxn ang="0">
                    <a:pos x="T4" y="T5"/>
                  </a:cxn>
                  <a:cxn ang="0">
                    <a:pos x="T6" y="T7"/>
                  </a:cxn>
                  <a:cxn ang="0">
                    <a:pos x="T8" y="T9"/>
                  </a:cxn>
                </a:cxnLst>
                <a:rect l="0" t="0" r="r" b="b"/>
                <a:pathLst>
                  <a:path w="35" h="37">
                    <a:moveTo>
                      <a:pt x="1" y="13"/>
                    </a:moveTo>
                    <a:cubicBezTo>
                      <a:pt x="6" y="15"/>
                      <a:pt x="14" y="18"/>
                      <a:pt x="23" y="19"/>
                    </a:cubicBezTo>
                    <a:cubicBezTo>
                      <a:pt x="23" y="19"/>
                      <a:pt x="11" y="18"/>
                      <a:pt x="0" y="14"/>
                    </a:cubicBezTo>
                    <a:cubicBezTo>
                      <a:pt x="2" y="17"/>
                      <a:pt x="13" y="37"/>
                      <a:pt x="35" y="21"/>
                    </a:cubicBezTo>
                    <a:cubicBezTo>
                      <a:pt x="35" y="21"/>
                      <a:pt x="20" y="0"/>
                      <a:pt x="1"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3" name="Freeform 3804"/>
              <p:cNvSpPr/>
              <p:nvPr/>
            </p:nvSpPr>
            <p:spPr bwMode="auto">
              <a:xfrm>
                <a:off x="9031288" y="2466975"/>
                <a:ext cx="111125" cy="120650"/>
              </a:xfrm>
              <a:custGeom>
                <a:avLst/>
                <a:gdLst>
                  <a:gd name="T0" fmla="*/ 1 w 35"/>
                  <a:gd name="T1" fmla="*/ 20 h 38"/>
                  <a:gd name="T2" fmla="*/ 24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4" y="17"/>
                    </a:cubicBezTo>
                    <a:cubicBezTo>
                      <a:pt x="24" y="17"/>
                      <a:pt x="12" y="21"/>
                      <a:pt x="0" y="21"/>
                    </a:cubicBezTo>
                    <a:cubicBezTo>
                      <a:pt x="2" y="23"/>
                      <a:pt x="20" y="38"/>
                      <a:pt x="35" y="15"/>
                    </a:cubicBezTo>
                    <a:cubicBezTo>
                      <a:pt x="35" y="15"/>
                      <a:pt x="14"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4" name="Freeform 3805"/>
              <p:cNvSpPr/>
              <p:nvPr/>
            </p:nvSpPr>
            <p:spPr bwMode="auto">
              <a:xfrm>
                <a:off x="9110663"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5" y="33"/>
                      <a:pt x="31" y="7"/>
                    </a:cubicBezTo>
                    <a:cubicBezTo>
                      <a:pt x="31" y="7"/>
                      <a:pt x="5"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5" name="Freeform 3806"/>
              <p:cNvSpPr/>
              <p:nvPr/>
            </p:nvSpPr>
            <p:spPr bwMode="auto">
              <a:xfrm>
                <a:off x="9164638" y="2286000"/>
                <a:ext cx="88900"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6" name="Freeform 3807"/>
              <p:cNvSpPr/>
              <p:nvPr/>
            </p:nvSpPr>
            <p:spPr bwMode="auto">
              <a:xfrm>
                <a:off x="9183688" y="2181225"/>
                <a:ext cx="95250" cy="88900"/>
              </a:xfrm>
              <a:custGeom>
                <a:avLst/>
                <a:gdLst>
                  <a:gd name="T0" fmla="*/ 3 w 30"/>
                  <a:gd name="T1" fmla="*/ 27 h 28"/>
                  <a:gd name="T2" fmla="*/ 18 w 30"/>
                  <a:gd name="T3" fmla="*/ 9 h 28"/>
                  <a:gd name="T4" fmla="*/ 4 w 30"/>
                  <a:gd name="T5" fmla="*/ 28 h 28"/>
                  <a:gd name="T6" fmla="*/ 26 w 30"/>
                  <a:gd name="T7" fmla="*/ 0 h 28"/>
                  <a:gd name="T8" fmla="*/ 3 w 30"/>
                  <a:gd name="T9" fmla="*/ 27 h 28"/>
                </a:gdLst>
                <a:ahLst/>
                <a:cxnLst>
                  <a:cxn ang="0">
                    <a:pos x="T0" y="T1"/>
                  </a:cxn>
                  <a:cxn ang="0">
                    <a:pos x="T2" y="T3"/>
                  </a:cxn>
                  <a:cxn ang="0">
                    <a:pos x="T4" y="T5"/>
                  </a:cxn>
                  <a:cxn ang="0">
                    <a:pos x="T6" y="T7"/>
                  </a:cxn>
                  <a:cxn ang="0">
                    <a:pos x="T8" y="T9"/>
                  </a:cxn>
                </a:cxnLst>
                <a:rect l="0" t="0" r="r" b="b"/>
                <a:pathLst>
                  <a:path w="30" h="28">
                    <a:moveTo>
                      <a:pt x="3" y="27"/>
                    </a:moveTo>
                    <a:cubicBezTo>
                      <a:pt x="7" y="24"/>
                      <a:pt x="13" y="18"/>
                      <a:pt x="18" y="9"/>
                    </a:cubicBezTo>
                    <a:cubicBezTo>
                      <a:pt x="18" y="9"/>
                      <a:pt x="12" y="20"/>
                      <a:pt x="4" y="28"/>
                    </a:cubicBezTo>
                    <a:cubicBezTo>
                      <a:pt x="7" y="28"/>
                      <a:pt x="30" y="27"/>
                      <a:pt x="26" y="0"/>
                    </a:cubicBezTo>
                    <a:cubicBezTo>
                      <a:pt x="26" y="0"/>
                      <a:pt x="0" y="4"/>
                      <a:pt x="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7" name="Freeform 3808"/>
              <p:cNvSpPr/>
              <p:nvPr/>
            </p:nvSpPr>
            <p:spPr bwMode="auto">
              <a:xfrm>
                <a:off x="9164638" y="2070100"/>
                <a:ext cx="104775" cy="95250"/>
              </a:xfrm>
              <a:custGeom>
                <a:avLst/>
                <a:gdLst>
                  <a:gd name="T0" fmla="*/ 20 w 33"/>
                  <a:gd name="T1" fmla="*/ 10 h 30"/>
                  <a:gd name="T2" fmla="*/ 8 w 33"/>
                  <a:gd name="T3" fmla="*/ 30 h 30"/>
                  <a:gd name="T4" fmla="*/ 26 w 33"/>
                  <a:gd name="T5" fmla="*/ 0 h 30"/>
                  <a:gd name="T6" fmla="*/ 7 w 33"/>
                  <a:gd name="T7" fmla="*/ 29 h 30"/>
                  <a:gd name="T8" fmla="*/ 20 w 33"/>
                  <a:gd name="T9" fmla="*/ 10 h 30"/>
                </a:gdLst>
                <a:ahLst/>
                <a:cxnLst>
                  <a:cxn ang="0">
                    <a:pos x="T0" y="T1"/>
                  </a:cxn>
                  <a:cxn ang="0">
                    <a:pos x="T2" y="T3"/>
                  </a:cxn>
                  <a:cxn ang="0">
                    <a:pos x="T4" y="T5"/>
                  </a:cxn>
                  <a:cxn ang="0">
                    <a:pos x="T6" y="T7"/>
                  </a:cxn>
                  <a:cxn ang="0">
                    <a:pos x="T8" y="T9"/>
                  </a:cxn>
                </a:cxnLst>
                <a:rect l="0" t="0" r="r" b="b"/>
                <a:pathLst>
                  <a:path w="33" h="30">
                    <a:moveTo>
                      <a:pt x="20" y="10"/>
                    </a:moveTo>
                    <a:cubicBezTo>
                      <a:pt x="20" y="10"/>
                      <a:pt x="15" y="22"/>
                      <a:pt x="8" y="30"/>
                    </a:cubicBezTo>
                    <a:cubicBezTo>
                      <a:pt x="11" y="30"/>
                      <a:pt x="33" y="26"/>
                      <a:pt x="26" y="0"/>
                    </a:cubicBezTo>
                    <a:cubicBezTo>
                      <a:pt x="26" y="0"/>
                      <a:pt x="0" y="7"/>
                      <a:pt x="7" y="29"/>
                    </a:cubicBezTo>
                    <a:cubicBezTo>
                      <a:pt x="11" y="26"/>
                      <a:pt x="16" y="19"/>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8" name="Freeform 3809"/>
              <p:cNvSpPr>
                <a:spLocks noEditPoints="1"/>
              </p:cNvSpPr>
              <p:nvPr/>
            </p:nvSpPr>
            <p:spPr bwMode="auto">
              <a:xfrm>
                <a:off x="8428038" y="2136775"/>
                <a:ext cx="755650" cy="581025"/>
              </a:xfrm>
              <a:custGeom>
                <a:avLst/>
                <a:gdLst>
                  <a:gd name="T0" fmla="*/ 139 w 238"/>
                  <a:gd name="T1" fmla="*/ 134 h 183"/>
                  <a:gd name="T2" fmla="*/ 205 w 238"/>
                  <a:gd name="T3" fmla="*/ 103 h 183"/>
                  <a:gd name="T4" fmla="*/ 236 w 238"/>
                  <a:gd name="T5" fmla="*/ 2 h 183"/>
                  <a:gd name="T6" fmla="*/ 234 w 238"/>
                  <a:gd name="T7" fmla="*/ 1 h 183"/>
                  <a:gd name="T8" fmla="*/ 232 w 238"/>
                  <a:gd name="T9" fmla="*/ 3 h 183"/>
                  <a:gd name="T10" fmla="*/ 202 w 238"/>
                  <a:gd name="T11" fmla="*/ 100 h 183"/>
                  <a:gd name="T12" fmla="*/ 126 w 238"/>
                  <a:gd name="T13" fmla="*/ 131 h 183"/>
                  <a:gd name="T14" fmla="*/ 122 w 238"/>
                  <a:gd name="T15" fmla="*/ 131 h 183"/>
                  <a:gd name="T16" fmla="*/ 119 w 238"/>
                  <a:gd name="T17" fmla="*/ 131 h 183"/>
                  <a:gd name="T18" fmla="*/ 116 w 238"/>
                  <a:gd name="T19" fmla="*/ 131 h 183"/>
                  <a:gd name="T20" fmla="*/ 113 w 238"/>
                  <a:gd name="T21" fmla="*/ 131 h 183"/>
                  <a:gd name="T22" fmla="*/ 36 w 238"/>
                  <a:gd name="T23" fmla="*/ 100 h 183"/>
                  <a:gd name="T24" fmla="*/ 7 w 238"/>
                  <a:gd name="T25" fmla="*/ 3 h 183"/>
                  <a:gd name="T26" fmla="*/ 5 w 238"/>
                  <a:gd name="T27" fmla="*/ 1 h 183"/>
                  <a:gd name="T28" fmla="*/ 3 w 238"/>
                  <a:gd name="T29" fmla="*/ 2 h 183"/>
                  <a:gd name="T30" fmla="*/ 33 w 238"/>
                  <a:gd name="T31" fmla="*/ 103 h 183"/>
                  <a:gd name="T32" fmla="*/ 99 w 238"/>
                  <a:gd name="T33" fmla="*/ 134 h 183"/>
                  <a:gd name="T34" fmla="*/ 86 w 238"/>
                  <a:gd name="T35" fmla="*/ 142 h 183"/>
                  <a:gd name="T36" fmla="*/ 87 w 238"/>
                  <a:gd name="T37" fmla="*/ 151 h 183"/>
                  <a:gd name="T38" fmla="*/ 95 w 238"/>
                  <a:gd name="T39" fmla="*/ 155 h 183"/>
                  <a:gd name="T40" fmla="*/ 115 w 238"/>
                  <a:gd name="T41" fmla="*/ 142 h 183"/>
                  <a:gd name="T42" fmla="*/ 115 w 238"/>
                  <a:gd name="T43" fmla="*/ 171 h 183"/>
                  <a:gd name="T44" fmla="*/ 113 w 238"/>
                  <a:gd name="T45" fmla="*/ 177 h 183"/>
                  <a:gd name="T46" fmla="*/ 104 w 238"/>
                  <a:gd name="T47" fmla="*/ 179 h 183"/>
                  <a:gd name="T48" fmla="*/ 102 w 238"/>
                  <a:gd name="T49" fmla="*/ 181 h 183"/>
                  <a:gd name="T50" fmla="*/ 103 w 238"/>
                  <a:gd name="T51" fmla="*/ 183 h 183"/>
                  <a:gd name="T52" fmla="*/ 105 w 238"/>
                  <a:gd name="T53" fmla="*/ 183 h 183"/>
                  <a:gd name="T54" fmla="*/ 115 w 238"/>
                  <a:gd name="T55" fmla="*/ 180 h 183"/>
                  <a:gd name="T56" fmla="*/ 119 w 238"/>
                  <a:gd name="T57" fmla="*/ 171 h 183"/>
                  <a:gd name="T58" fmla="*/ 119 w 238"/>
                  <a:gd name="T59" fmla="*/ 137 h 183"/>
                  <a:gd name="T60" fmla="*/ 119 w 238"/>
                  <a:gd name="T61" fmla="*/ 137 h 183"/>
                  <a:gd name="T62" fmla="*/ 120 w 238"/>
                  <a:gd name="T63" fmla="*/ 137 h 183"/>
                  <a:gd name="T64" fmla="*/ 120 w 238"/>
                  <a:gd name="T65" fmla="*/ 171 h 183"/>
                  <a:gd name="T66" fmla="*/ 123 w 238"/>
                  <a:gd name="T67" fmla="*/ 180 h 183"/>
                  <a:gd name="T68" fmla="*/ 134 w 238"/>
                  <a:gd name="T69" fmla="*/ 183 h 183"/>
                  <a:gd name="T70" fmla="*/ 135 w 238"/>
                  <a:gd name="T71" fmla="*/ 183 h 183"/>
                  <a:gd name="T72" fmla="*/ 137 w 238"/>
                  <a:gd name="T73" fmla="*/ 181 h 183"/>
                  <a:gd name="T74" fmla="*/ 135 w 238"/>
                  <a:gd name="T75" fmla="*/ 179 h 183"/>
                  <a:gd name="T76" fmla="*/ 126 w 238"/>
                  <a:gd name="T77" fmla="*/ 177 h 183"/>
                  <a:gd name="T78" fmla="*/ 124 w 238"/>
                  <a:gd name="T79" fmla="*/ 171 h 183"/>
                  <a:gd name="T80" fmla="*/ 124 w 238"/>
                  <a:gd name="T81" fmla="*/ 142 h 183"/>
                  <a:gd name="T82" fmla="*/ 144 w 238"/>
                  <a:gd name="T83" fmla="*/ 155 h 183"/>
                  <a:gd name="T84" fmla="*/ 144 w 238"/>
                  <a:gd name="T85" fmla="*/ 155 h 183"/>
                  <a:gd name="T86" fmla="*/ 152 w 238"/>
                  <a:gd name="T87" fmla="*/ 151 h 183"/>
                  <a:gd name="T88" fmla="*/ 153 w 238"/>
                  <a:gd name="T89" fmla="*/ 142 h 183"/>
                  <a:gd name="T90" fmla="*/ 139 w 238"/>
                  <a:gd name="T91" fmla="*/ 134 h 183"/>
                  <a:gd name="T92" fmla="*/ 95 w 238"/>
                  <a:gd name="T93" fmla="*/ 151 h 183"/>
                  <a:gd name="T94" fmla="*/ 90 w 238"/>
                  <a:gd name="T95" fmla="*/ 149 h 183"/>
                  <a:gd name="T96" fmla="*/ 89 w 238"/>
                  <a:gd name="T97" fmla="*/ 144 h 183"/>
                  <a:gd name="T98" fmla="*/ 113 w 238"/>
                  <a:gd name="T99" fmla="*/ 135 h 183"/>
                  <a:gd name="T100" fmla="*/ 115 w 238"/>
                  <a:gd name="T101" fmla="*/ 135 h 183"/>
                  <a:gd name="T102" fmla="*/ 115 w 238"/>
                  <a:gd name="T103" fmla="*/ 136 h 183"/>
                  <a:gd name="T104" fmla="*/ 95 w 238"/>
                  <a:gd name="T105" fmla="*/ 151 h 183"/>
                  <a:gd name="T106" fmla="*/ 149 w 238"/>
                  <a:gd name="T107" fmla="*/ 149 h 183"/>
                  <a:gd name="T108" fmla="*/ 144 w 238"/>
                  <a:gd name="T109" fmla="*/ 151 h 183"/>
                  <a:gd name="T110" fmla="*/ 144 w 238"/>
                  <a:gd name="T111" fmla="*/ 151 h 183"/>
                  <a:gd name="T112" fmla="*/ 124 w 238"/>
                  <a:gd name="T113" fmla="*/ 136 h 183"/>
                  <a:gd name="T114" fmla="*/ 124 w 238"/>
                  <a:gd name="T115" fmla="*/ 135 h 183"/>
                  <a:gd name="T116" fmla="*/ 126 w 238"/>
                  <a:gd name="T117" fmla="*/ 135 h 183"/>
                  <a:gd name="T118" fmla="*/ 149 w 238"/>
                  <a:gd name="T119" fmla="*/ 144 h 183"/>
                  <a:gd name="T120" fmla="*/ 149 w 238"/>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183">
                    <a:moveTo>
                      <a:pt x="139" y="134"/>
                    </a:moveTo>
                    <a:cubicBezTo>
                      <a:pt x="158" y="131"/>
                      <a:pt x="185" y="124"/>
                      <a:pt x="205" y="103"/>
                    </a:cubicBezTo>
                    <a:cubicBezTo>
                      <a:pt x="228" y="80"/>
                      <a:pt x="238" y="46"/>
                      <a:pt x="236" y="2"/>
                    </a:cubicBezTo>
                    <a:cubicBezTo>
                      <a:pt x="236" y="1"/>
                      <a:pt x="235" y="0"/>
                      <a:pt x="234" y="1"/>
                    </a:cubicBezTo>
                    <a:cubicBezTo>
                      <a:pt x="233" y="1"/>
                      <a:pt x="232" y="2"/>
                      <a:pt x="232" y="3"/>
                    </a:cubicBezTo>
                    <a:cubicBezTo>
                      <a:pt x="234" y="45"/>
                      <a:pt x="224" y="78"/>
                      <a:pt x="202" y="100"/>
                    </a:cubicBezTo>
                    <a:cubicBezTo>
                      <a:pt x="177" y="126"/>
                      <a:pt x="140" y="130"/>
                      <a:pt x="126" y="131"/>
                    </a:cubicBezTo>
                    <a:cubicBezTo>
                      <a:pt x="124" y="131"/>
                      <a:pt x="123" y="131"/>
                      <a:pt x="122" y="131"/>
                    </a:cubicBezTo>
                    <a:cubicBezTo>
                      <a:pt x="121" y="131"/>
                      <a:pt x="120" y="131"/>
                      <a:pt x="119" y="131"/>
                    </a:cubicBezTo>
                    <a:cubicBezTo>
                      <a:pt x="118" y="131"/>
                      <a:pt x="117" y="131"/>
                      <a:pt x="116" y="131"/>
                    </a:cubicBezTo>
                    <a:cubicBezTo>
                      <a:pt x="115" y="131"/>
                      <a:pt x="114" y="131"/>
                      <a:pt x="113" y="131"/>
                    </a:cubicBezTo>
                    <a:cubicBezTo>
                      <a:pt x="98" y="130"/>
                      <a:pt x="62" y="126"/>
                      <a:pt x="36" y="100"/>
                    </a:cubicBezTo>
                    <a:cubicBezTo>
                      <a:pt x="14" y="78"/>
                      <a:pt x="4" y="45"/>
                      <a:pt x="7" y="3"/>
                    </a:cubicBezTo>
                    <a:cubicBezTo>
                      <a:pt x="7" y="2"/>
                      <a:pt x="6" y="1"/>
                      <a:pt x="5" y="1"/>
                    </a:cubicBezTo>
                    <a:cubicBezTo>
                      <a:pt x="4" y="0"/>
                      <a:pt x="3" y="1"/>
                      <a:pt x="3" y="2"/>
                    </a:cubicBezTo>
                    <a:cubicBezTo>
                      <a:pt x="0" y="46"/>
                      <a:pt x="10" y="80"/>
                      <a:pt x="33" y="103"/>
                    </a:cubicBezTo>
                    <a:cubicBezTo>
                      <a:pt x="54" y="124"/>
                      <a:pt x="81" y="131"/>
                      <a:pt x="99" y="134"/>
                    </a:cubicBezTo>
                    <a:cubicBezTo>
                      <a:pt x="93" y="136"/>
                      <a:pt x="88" y="138"/>
                      <a:pt x="86" y="142"/>
                    </a:cubicBezTo>
                    <a:cubicBezTo>
                      <a:pt x="85" y="144"/>
                      <a:pt x="84" y="147"/>
                      <a:pt x="87" y="151"/>
                    </a:cubicBezTo>
                    <a:cubicBezTo>
                      <a:pt x="89" y="154"/>
                      <a:pt x="91" y="155"/>
                      <a:pt x="95" y="155"/>
                    </a:cubicBezTo>
                    <a:cubicBezTo>
                      <a:pt x="102" y="155"/>
                      <a:pt x="110" y="148"/>
                      <a:pt x="115" y="142"/>
                    </a:cubicBezTo>
                    <a:cubicBezTo>
                      <a:pt x="115" y="171"/>
                      <a:pt x="115" y="171"/>
                      <a:pt x="115" y="171"/>
                    </a:cubicBezTo>
                    <a:cubicBezTo>
                      <a:pt x="115" y="174"/>
                      <a:pt x="114" y="176"/>
                      <a:pt x="113" y="177"/>
                    </a:cubicBezTo>
                    <a:cubicBezTo>
                      <a:pt x="110" y="180"/>
                      <a:pt x="104" y="179"/>
                      <a:pt x="104" y="179"/>
                    </a:cubicBezTo>
                    <a:cubicBezTo>
                      <a:pt x="103" y="179"/>
                      <a:pt x="102" y="180"/>
                      <a:pt x="102" y="181"/>
                    </a:cubicBezTo>
                    <a:cubicBezTo>
                      <a:pt x="101"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19" y="137"/>
                      <a:pt x="120" y="137"/>
                    </a:cubicBezTo>
                    <a:cubicBezTo>
                      <a:pt x="120" y="171"/>
                      <a:pt x="120" y="171"/>
                      <a:pt x="120" y="171"/>
                    </a:cubicBezTo>
                    <a:cubicBezTo>
                      <a:pt x="120" y="175"/>
                      <a:pt x="121" y="178"/>
                      <a:pt x="123" y="180"/>
                    </a:cubicBezTo>
                    <a:cubicBezTo>
                      <a:pt x="126" y="183"/>
                      <a:pt x="131" y="183"/>
                      <a:pt x="134" y="183"/>
                    </a:cubicBezTo>
                    <a:cubicBezTo>
                      <a:pt x="135" y="183"/>
                      <a:pt x="135" y="183"/>
                      <a:pt x="135" y="183"/>
                    </a:cubicBezTo>
                    <a:cubicBezTo>
                      <a:pt x="136" y="183"/>
                      <a:pt x="137" y="182"/>
                      <a:pt x="137" y="181"/>
                    </a:cubicBezTo>
                    <a:cubicBezTo>
                      <a:pt x="137" y="180"/>
                      <a:pt x="136" y="179"/>
                      <a:pt x="135" y="179"/>
                    </a:cubicBezTo>
                    <a:cubicBezTo>
                      <a:pt x="135" y="179"/>
                      <a:pt x="129" y="180"/>
                      <a:pt x="126" y="177"/>
                    </a:cubicBezTo>
                    <a:cubicBezTo>
                      <a:pt x="124" y="176"/>
                      <a:pt x="124" y="174"/>
                      <a:pt x="124" y="171"/>
                    </a:cubicBezTo>
                    <a:cubicBezTo>
                      <a:pt x="124" y="142"/>
                      <a:pt x="124" y="142"/>
                      <a:pt x="124" y="142"/>
                    </a:cubicBezTo>
                    <a:cubicBezTo>
                      <a:pt x="129" y="148"/>
                      <a:pt x="137" y="155"/>
                      <a:pt x="144" y="155"/>
                    </a:cubicBezTo>
                    <a:cubicBezTo>
                      <a:pt x="144" y="155"/>
                      <a:pt x="144" y="155"/>
                      <a:pt x="144" y="155"/>
                    </a:cubicBezTo>
                    <a:cubicBezTo>
                      <a:pt x="147" y="155"/>
                      <a:pt x="150" y="154"/>
                      <a:pt x="152" y="151"/>
                    </a:cubicBezTo>
                    <a:cubicBezTo>
                      <a:pt x="154" y="147"/>
                      <a:pt x="154" y="144"/>
                      <a:pt x="153" y="142"/>
                    </a:cubicBezTo>
                    <a:cubicBezTo>
                      <a:pt x="151" y="138"/>
                      <a:pt x="145" y="136"/>
                      <a:pt x="139" y="134"/>
                    </a:cubicBezTo>
                    <a:close/>
                    <a:moveTo>
                      <a:pt x="95" y="151"/>
                    </a:moveTo>
                    <a:cubicBezTo>
                      <a:pt x="93" y="151"/>
                      <a:pt x="91" y="151"/>
                      <a:pt x="90" y="149"/>
                    </a:cubicBezTo>
                    <a:cubicBezTo>
                      <a:pt x="88" y="147"/>
                      <a:pt x="89" y="145"/>
                      <a:pt x="89" y="144"/>
                    </a:cubicBezTo>
                    <a:cubicBezTo>
                      <a:pt x="92" y="140"/>
                      <a:pt x="104" y="136"/>
                      <a:pt x="113" y="135"/>
                    </a:cubicBezTo>
                    <a:cubicBezTo>
                      <a:pt x="113" y="135"/>
                      <a:pt x="114" y="135"/>
                      <a:pt x="115" y="135"/>
                    </a:cubicBezTo>
                    <a:cubicBezTo>
                      <a:pt x="115" y="136"/>
                      <a:pt x="115" y="136"/>
                      <a:pt x="115" y="136"/>
                    </a:cubicBezTo>
                    <a:cubicBezTo>
                      <a:pt x="110" y="142"/>
                      <a:pt x="101" y="151"/>
                      <a:pt x="95" y="151"/>
                    </a:cubicBezTo>
                    <a:close/>
                    <a:moveTo>
                      <a:pt x="149" y="149"/>
                    </a:moveTo>
                    <a:cubicBezTo>
                      <a:pt x="147" y="151"/>
                      <a:pt x="146" y="151"/>
                      <a:pt x="144" y="151"/>
                    </a:cubicBezTo>
                    <a:cubicBezTo>
                      <a:pt x="144" y="151"/>
                      <a:pt x="144" y="151"/>
                      <a:pt x="144" y="151"/>
                    </a:cubicBezTo>
                    <a:cubicBezTo>
                      <a:pt x="137" y="151"/>
                      <a:pt x="129" y="142"/>
                      <a:pt x="124" y="136"/>
                    </a:cubicBezTo>
                    <a:cubicBezTo>
                      <a:pt x="124" y="135"/>
                      <a:pt x="124" y="135"/>
                      <a:pt x="124" y="135"/>
                    </a:cubicBezTo>
                    <a:cubicBezTo>
                      <a:pt x="124" y="135"/>
                      <a:pt x="125" y="135"/>
                      <a:pt x="126" y="135"/>
                    </a:cubicBezTo>
                    <a:cubicBezTo>
                      <a:pt x="135" y="136"/>
                      <a:pt x="147" y="140"/>
                      <a:pt x="149" y="144"/>
                    </a:cubicBezTo>
                    <a:cubicBezTo>
                      <a:pt x="150" y="145"/>
                      <a:pt x="150" y="147"/>
                      <a:pt x="149"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9" name="Freeform 3810"/>
              <p:cNvSpPr/>
              <p:nvPr/>
            </p:nvSpPr>
            <p:spPr bwMode="auto">
              <a:xfrm>
                <a:off x="8440738" y="2092325"/>
                <a:ext cx="92075" cy="88900"/>
              </a:xfrm>
              <a:custGeom>
                <a:avLst/>
                <a:gdLst>
                  <a:gd name="T0" fmla="*/ 20 w 29"/>
                  <a:gd name="T1" fmla="*/ 9 h 28"/>
                  <a:gd name="T2" fmla="*/ 6 w 29"/>
                  <a:gd name="T3" fmla="*/ 28 h 28"/>
                  <a:gd name="T4" fmla="*/ 27 w 29"/>
                  <a:gd name="T5" fmla="*/ 0 h 28"/>
                  <a:gd name="T6" fmla="*/ 5 w 29"/>
                  <a:gd name="T7" fmla="*/ 28 h 28"/>
                  <a:gd name="T8" fmla="*/ 20 w 29"/>
                  <a:gd name="T9" fmla="*/ 9 h 28"/>
                </a:gdLst>
                <a:ahLst/>
                <a:cxnLst>
                  <a:cxn ang="0">
                    <a:pos x="T0" y="T1"/>
                  </a:cxn>
                  <a:cxn ang="0">
                    <a:pos x="T2" y="T3"/>
                  </a:cxn>
                  <a:cxn ang="0">
                    <a:pos x="T4" y="T5"/>
                  </a:cxn>
                  <a:cxn ang="0">
                    <a:pos x="T6" y="T7"/>
                  </a:cxn>
                  <a:cxn ang="0">
                    <a:pos x="T8" y="T9"/>
                  </a:cxn>
                </a:cxnLst>
                <a:rect l="0" t="0" r="r" b="b"/>
                <a:pathLst>
                  <a:path w="29" h="28">
                    <a:moveTo>
                      <a:pt x="20" y="9"/>
                    </a:moveTo>
                    <a:cubicBezTo>
                      <a:pt x="13" y="16"/>
                      <a:pt x="9" y="24"/>
                      <a:pt x="6" y="28"/>
                    </a:cubicBezTo>
                    <a:cubicBezTo>
                      <a:pt x="29" y="26"/>
                      <a:pt x="27" y="0"/>
                      <a:pt x="27" y="0"/>
                    </a:cubicBezTo>
                    <a:cubicBezTo>
                      <a:pt x="0" y="3"/>
                      <a:pt x="4" y="25"/>
                      <a:pt x="5" y="28"/>
                    </a:cubicBezTo>
                    <a:cubicBezTo>
                      <a:pt x="10" y="18"/>
                      <a:pt x="20" y="9"/>
                      <a:pt x="20"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0" name="Freeform 3811"/>
              <p:cNvSpPr/>
              <p:nvPr/>
            </p:nvSpPr>
            <p:spPr bwMode="auto">
              <a:xfrm>
                <a:off x="8450263" y="2190750"/>
                <a:ext cx="95250" cy="88900"/>
              </a:xfrm>
              <a:custGeom>
                <a:avLst/>
                <a:gdLst>
                  <a:gd name="T0" fmla="*/ 6 w 30"/>
                  <a:gd name="T1" fmla="*/ 28 h 28"/>
                  <a:gd name="T2" fmla="*/ 20 w 30"/>
                  <a:gd name="T3" fmla="*/ 9 h 28"/>
                  <a:gd name="T4" fmla="*/ 7 w 30"/>
                  <a:gd name="T5" fmla="*/ 28 h 28"/>
                  <a:gd name="T6" fmla="*/ 27 w 30"/>
                  <a:gd name="T7" fmla="*/ 0 h 28"/>
                  <a:gd name="T8" fmla="*/ 6 w 30"/>
                  <a:gd name="T9" fmla="*/ 28 h 28"/>
                </a:gdLst>
                <a:ahLst/>
                <a:cxnLst>
                  <a:cxn ang="0">
                    <a:pos x="T0" y="T1"/>
                  </a:cxn>
                  <a:cxn ang="0">
                    <a:pos x="T2" y="T3"/>
                  </a:cxn>
                  <a:cxn ang="0">
                    <a:pos x="T4" y="T5"/>
                  </a:cxn>
                  <a:cxn ang="0">
                    <a:pos x="T6" y="T7"/>
                  </a:cxn>
                  <a:cxn ang="0">
                    <a:pos x="T8" y="T9"/>
                  </a:cxn>
                </a:cxnLst>
                <a:rect l="0" t="0" r="r" b="b"/>
                <a:pathLst>
                  <a:path w="30" h="28">
                    <a:moveTo>
                      <a:pt x="6" y="28"/>
                    </a:moveTo>
                    <a:cubicBezTo>
                      <a:pt x="11" y="18"/>
                      <a:pt x="20" y="9"/>
                      <a:pt x="20" y="9"/>
                    </a:cubicBezTo>
                    <a:cubicBezTo>
                      <a:pt x="13" y="16"/>
                      <a:pt x="9" y="23"/>
                      <a:pt x="7" y="28"/>
                    </a:cubicBezTo>
                    <a:cubicBezTo>
                      <a:pt x="30" y="26"/>
                      <a:pt x="27" y="0"/>
                      <a:pt x="27" y="0"/>
                    </a:cubicBezTo>
                    <a:cubicBezTo>
                      <a:pt x="0" y="2"/>
                      <a:pt x="5" y="25"/>
                      <a:pt x="6"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1" name="Freeform 3812"/>
              <p:cNvSpPr/>
              <p:nvPr/>
            </p:nvSpPr>
            <p:spPr bwMode="auto">
              <a:xfrm>
                <a:off x="8472488" y="2270125"/>
                <a:ext cx="92075" cy="85725"/>
              </a:xfrm>
              <a:custGeom>
                <a:avLst/>
                <a:gdLst>
                  <a:gd name="T0" fmla="*/ 5 w 29"/>
                  <a:gd name="T1" fmla="*/ 27 h 27"/>
                  <a:gd name="T2" fmla="*/ 20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20" y="9"/>
                      <a:pt x="20" y="9"/>
                    </a:cubicBezTo>
                    <a:cubicBezTo>
                      <a:pt x="13" y="16"/>
                      <a:pt x="9" y="23"/>
                      <a:pt x="6" y="27"/>
                    </a:cubicBezTo>
                    <a:cubicBezTo>
                      <a:pt x="29" y="26"/>
                      <a:pt x="27" y="0"/>
                      <a:pt x="27" y="0"/>
                    </a:cubicBezTo>
                    <a:cubicBezTo>
                      <a:pt x="0" y="2"/>
                      <a:pt x="4"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2" name="Freeform 3813"/>
              <p:cNvSpPr/>
              <p:nvPr/>
            </p:nvSpPr>
            <p:spPr bwMode="auto">
              <a:xfrm>
                <a:off x="8504238" y="2333625"/>
                <a:ext cx="111125" cy="101600"/>
              </a:xfrm>
              <a:custGeom>
                <a:avLst/>
                <a:gdLst>
                  <a:gd name="T0" fmla="*/ 12 w 35"/>
                  <a:gd name="T1" fmla="*/ 32 h 32"/>
                  <a:gd name="T2" fmla="*/ 21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1" y="11"/>
                      <a:pt x="21"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3" name="Freeform 3814"/>
              <p:cNvSpPr/>
              <p:nvPr/>
            </p:nvSpPr>
            <p:spPr bwMode="auto">
              <a:xfrm>
                <a:off x="8564563"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8" y="21"/>
                      <a:pt x="18"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4" name="Freeform 3815"/>
              <p:cNvSpPr/>
              <p:nvPr/>
            </p:nvSpPr>
            <p:spPr bwMode="auto">
              <a:xfrm>
                <a:off x="8650288"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1"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5" name="Freeform 3816"/>
              <p:cNvSpPr/>
              <p:nvPr/>
            </p:nvSpPr>
            <p:spPr bwMode="auto">
              <a:xfrm>
                <a:off x="8574088"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4" y="17"/>
                      <a:pt x="35" y="14"/>
                    </a:cubicBezTo>
                    <a:cubicBezTo>
                      <a:pt x="25" y="18"/>
                      <a:pt x="12" y="19"/>
                      <a:pt x="12" y="19"/>
                    </a:cubicBezTo>
                    <a:cubicBezTo>
                      <a:pt x="22" y="18"/>
                      <a:pt x="30"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6" name="Freeform 3817"/>
              <p:cNvSpPr/>
              <p:nvPr/>
            </p:nvSpPr>
            <p:spPr bwMode="auto">
              <a:xfrm>
                <a:off x="8469313" y="2466975"/>
                <a:ext cx="111125"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6"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7" name="Freeform 3818"/>
              <p:cNvSpPr/>
              <p:nvPr/>
            </p:nvSpPr>
            <p:spPr bwMode="auto">
              <a:xfrm>
                <a:off x="8405813" y="2390775"/>
                <a:ext cx="95250" cy="104775"/>
              </a:xfrm>
              <a:custGeom>
                <a:avLst/>
                <a:gdLst>
                  <a:gd name="T0" fmla="*/ 30 w 30"/>
                  <a:gd name="T1" fmla="*/ 24 h 33"/>
                  <a:gd name="T2" fmla="*/ 10 w 30"/>
                  <a:gd name="T3" fmla="*/ 13 h 33"/>
                  <a:gd name="T4" fmla="*/ 30 w 30"/>
                  <a:gd name="T5" fmla="*/ 23 h 33"/>
                  <a:gd name="T6" fmla="*/ 0 w 30"/>
                  <a:gd name="T7" fmla="*/ 7 h 33"/>
                  <a:gd name="T8" fmla="*/ 30 w 30"/>
                  <a:gd name="T9" fmla="*/ 24 h 33"/>
                </a:gdLst>
                <a:ahLst/>
                <a:cxnLst>
                  <a:cxn ang="0">
                    <a:pos x="T0" y="T1"/>
                  </a:cxn>
                  <a:cxn ang="0">
                    <a:pos x="T2" y="T3"/>
                  </a:cxn>
                  <a:cxn ang="0">
                    <a:pos x="T4" y="T5"/>
                  </a:cxn>
                  <a:cxn ang="0">
                    <a:pos x="T6" y="T7"/>
                  </a:cxn>
                  <a:cxn ang="0">
                    <a:pos x="T8" y="T9"/>
                  </a:cxn>
                </a:cxnLst>
                <a:rect l="0" t="0" r="r" b="b"/>
                <a:pathLst>
                  <a:path w="30" h="33">
                    <a:moveTo>
                      <a:pt x="30" y="24"/>
                    </a:moveTo>
                    <a:cubicBezTo>
                      <a:pt x="19" y="20"/>
                      <a:pt x="10" y="13"/>
                      <a:pt x="10" y="13"/>
                    </a:cubicBezTo>
                    <a:cubicBezTo>
                      <a:pt x="17" y="18"/>
                      <a:pt x="25" y="21"/>
                      <a:pt x="30" y="23"/>
                    </a:cubicBezTo>
                    <a:cubicBezTo>
                      <a:pt x="25" y="0"/>
                      <a:pt x="0" y="7"/>
                      <a:pt x="0" y="7"/>
                    </a:cubicBezTo>
                    <a:cubicBezTo>
                      <a:pt x="6" y="33"/>
                      <a:pt x="27" y="25"/>
                      <a:pt x="30"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8" name="Freeform 3819"/>
              <p:cNvSpPr/>
              <p:nvPr/>
            </p:nvSpPr>
            <p:spPr bwMode="auto">
              <a:xfrm>
                <a:off x="8358188" y="2286000"/>
                <a:ext cx="92075" cy="95250"/>
              </a:xfrm>
              <a:custGeom>
                <a:avLst/>
                <a:gdLst>
                  <a:gd name="T0" fmla="*/ 29 w 29"/>
                  <a:gd name="T1" fmla="*/ 24 h 30"/>
                  <a:gd name="T2" fmla="*/ 10 w 29"/>
                  <a:gd name="T3" fmla="*/ 10 h 30"/>
                  <a:gd name="T4" fmla="*/ 29 w 29"/>
                  <a:gd name="T5" fmla="*/ 23 h 30"/>
                  <a:gd name="T6" fmla="*/ 0 w 29"/>
                  <a:gd name="T7" fmla="*/ 3 h 30"/>
                  <a:gd name="T8" fmla="*/ 29 w 29"/>
                  <a:gd name="T9" fmla="*/ 24 h 30"/>
                </a:gdLst>
                <a:ahLst/>
                <a:cxnLst>
                  <a:cxn ang="0">
                    <a:pos x="T0" y="T1"/>
                  </a:cxn>
                  <a:cxn ang="0">
                    <a:pos x="T2" y="T3"/>
                  </a:cxn>
                  <a:cxn ang="0">
                    <a:pos x="T4" y="T5"/>
                  </a:cxn>
                  <a:cxn ang="0">
                    <a:pos x="T6" y="T7"/>
                  </a:cxn>
                  <a:cxn ang="0">
                    <a:pos x="T8" y="T9"/>
                  </a:cxn>
                </a:cxnLst>
                <a:rect l="0" t="0" r="r" b="b"/>
                <a:pathLst>
                  <a:path w="29" h="30">
                    <a:moveTo>
                      <a:pt x="29" y="24"/>
                    </a:moveTo>
                    <a:cubicBezTo>
                      <a:pt x="18" y="19"/>
                      <a:pt x="10" y="10"/>
                      <a:pt x="10" y="10"/>
                    </a:cubicBezTo>
                    <a:cubicBezTo>
                      <a:pt x="17" y="17"/>
                      <a:pt x="24" y="21"/>
                      <a:pt x="29" y="23"/>
                    </a:cubicBezTo>
                    <a:cubicBezTo>
                      <a:pt x="26" y="0"/>
                      <a:pt x="0" y="3"/>
                      <a:pt x="0" y="3"/>
                    </a:cubicBezTo>
                    <a:cubicBezTo>
                      <a:pt x="3" y="30"/>
                      <a:pt x="26" y="25"/>
                      <a:pt x="29"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9" name="Freeform 3820"/>
              <p:cNvSpPr/>
              <p:nvPr/>
            </p:nvSpPr>
            <p:spPr bwMode="auto">
              <a:xfrm>
                <a:off x="8335963" y="2181225"/>
                <a:ext cx="95250" cy="88900"/>
              </a:xfrm>
              <a:custGeom>
                <a:avLst/>
                <a:gdLst>
                  <a:gd name="T0" fmla="*/ 26 w 30"/>
                  <a:gd name="T1" fmla="*/ 28 h 28"/>
                  <a:gd name="T2" fmla="*/ 11 w 30"/>
                  <a:gd name="T3" fmla="*/ 9 h 28"/>
                  <a:gd name="T4" fmla="*/ 26 w 30"/>
                  <a:gd name="T5" fmla="*/ 27 h 28"/>
                  <a:gd name="T6" fmla="*/ 4 w 30"/>
                  <a:gd name="T7" fmla="*/ 0 h 28"/>
                  <a:gd name="T8" fmla="*/ 26 w 30"/>
                  <a:gd name="T9" fmla="*/ 28 h 28"/>
                </a:gdLst>
                <a:ahLst/>
                <a:cxnLst>
                  <a:cxn ang="0">
                    <a:pos x="T0" y="T1"/>
                  </a:cxn>
                  <a:cxn ang="0">
                    <a:pos x="T2" y="T3"/>
                  </a:cxn>
                  <a:cxn ang="0">
                    <a:pos x="T4" y="T5"/>
                  </a:cxn>
                  <a:cxn ang="0">
                    <a:pos x="T6" y="T7"/>
                  </a:cxn>
                  <a:cxn ang="0">
                    <a:pos x="T8" y="T9"/>
                  </a:cxn>
                </a:cxnLst>
                <a:rect l="0" t="0" r="r" b="b"/>
                <a:pathLst>
                  <a:path w="30" h="28">
                    <a:moveTo>
                      <a:pt x="26" y="28"/>
                    </a:moveTo>
                    <a:cubicBezTo>
                      <a:pt x="17" y="20"/>
                      <a:pt x="11" y="9"/>
                      <a:pt x="11" y="9"/>
                    </a:cubicBezTo>
                    <a:cubicBezTo>
                      <a:pt x="16" y="18"/>
                      <a:pt x="22" y="24"/>
                      <a:pt x="26" y="27"/>
                    </a:cubicBezTo>
                    <a:cubicBezTo>
                      <a:pt x="30" y="4"/>
                      <a:pt x="4" y="0"/>
                      <a:pt x="4" y="0"/>
                    </a:cubicBezTo>
                    <a:cubicBezTo>
                      <a:pt x="0" y="27"/>
                      <a:pt x="23" y="28"/>
                      <a:pt x="26"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60" name="Freeform 3821"/>
              <p:cNvSpPr/>
              <p:nvPr/>
            </p:nvSpPr>
            <p:spPr bwMode="auto">
              <a:xfrm>
                <a:off x="8342313" y="2070100"/>
                <a:ext cx="104775" cy="95250"/>
              </a:xfrm>
              <a:custGeom>
                <a:avLst/>
                <a:gdLst>
                  <a:gd name="T0" fmla="*/ 26 w 33"/>
                  <a:gd name="T1" fmla="*/ 30 h 30"/>
                  <a:gd name="T2" fmla="*/ 14 w 33"/>
                  <a:gd name="T3" fmla="*/ 10 h 30"/>
                  <a:gd name="T4" fmla="*/ 26 w 33"/>
                  <a:gd name="T5" fmla="*/ 29 h 30"/>
                  <a:gd name="T6" fmla="*/ 8 w 33"/>
                  <a:gd name="T7" fmla="*/ 0 h 30"/>
                  <a:gd name="T8" fmla="*/ 26 w 33"/>
                  <a:gd name="T9" fmla="*/ 30 h 30"/>
                </a:gdLst>
                <a:ahLst/>
                <a:cxnLst>
                  <a:cxn ang="0">
                    <a:pos x="T0" y="T1"/>
                  </a:cxn>
                  <a:cxn ang="0">
                    <a:pos x="T2" y="T3"/>
                  </a:cxn>
                  <a:cxn ang="0">
                    <a:pos x="T4" y="T5"/>
                  </a:cxn>
                  <a:cxn ang="0">
                    <a:pos x="T6" y="T7"/>
                  </a:cxn>
                  <a:cxn ang="0">
                    <a:pos x="T8" y="T9"/>
                  </a:cxn>
                </a:cxnLst>
                <a:rect l="0" t="0" r="r" b="b"/>
                <a:pathLst>
                  <a:path w="33" h="30">
                    <a:moveTo>
                      <a:pt x="26" y="30"/>
                    </a:moveTo>
                    <a:cubicBezTo>
                      <a:pt x="18" y="22"/>
                      <a:pt x="14" y="10"/>
                      <a:pt x="14" y="10"/>
                    </a:cubicBezTo>
                    <a:cubicBezTo>
                      <a:pt x="18" y="19"/>
                      <a:pt x="23" y="26"/>
                      <a:pt x="26" y="29"/>
                    </a:cubicBezTo>
                    <a:cubicBezTo>
                      <a:pt x="33" y="7"/>
                      <a:pt x="8" y="0"/>
                      <a:pt x="8" y="0"/>
                    </a:cubicBezTo>
                    <a:cubicBezTo>
                      <a:pt x="0" y="26"/>
                      <a:pt x="23" y="30"/>
                      <a:pt x="26"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6897" name="组合 6896"/>
          <p:cNvGrpSpPr/>
          <p:nvPr/>
        </p:nvGrpSpPr>
        <p:grpSpPr>
          <a:xfrm>
            <a:off x="6900938" y="1390603"/>
            <a:ext cx="1613399" cy="1612980"/>
            <a:chOff x="11029951" y="1171575"/>
            <a:chExt cx="2795588" cy="2794000"/>
          </a:xfrm>
        </p:grpSpPr>
        <p:sp>
          <p:nvSpPr>
            <p:cNvPr id="6861" name="Freeform 3822"/>
            <p:cNvSpPr/>
            <p:nvPr/>
          </p:nvSpPr>
          <p:spPr bwMode="auto">
            <a:xfrm>
              <a:off x="11029951"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2 w 880"/>
                <a:gd name="T33" fmla="*/ 61 h 880"/>
                <a:gd name="T34" fmla="*/ 207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6 w 880"/>
                <a:gd name="T53" fmla="*/ 524 h 880"/>
                <a:gd name="T54" fmla="*/ 38 w 880"/>
                <a:gd name="T55" fmla="*/ 574 h 880"/>
                <a:gd name="T56" fmla="*/ 61 w 880"/>
                <a:gd name="T57" fmla="*/ 629 h 880"/>
                <a:gd name="T58" fmla="*/ 87 w 880"/>
                <a:gd name="T59" fmla="*/ 674 h 880"/>
                <a:gd name="T60" fmla="*/ 123 w 880"/>
                <a:gd name="T61" fmla="*/ 720 h 880"/>
                <a:gd name="T62" fmla="*/ 159 w 880"/>
                <a:gd name="T63" fmla="*/ 757 h 880"/>
                <a:gd name="T64" fmla="*/ 207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1 w 880"/>
                <a:gd name="T85" fmla="*/ 757 h 880"/>
                <a:gd name="T86" fmla="*/ 758 w 880"/>
                <a:gd name="T87" fmla="*/ 721 h 880"/>
                <a:gd name="T88" fmla="*/ 793 w 880"/>
                <a:gd name="T89" fmla="*/ 674 h 880"/>
                <a:gd name="T90" fmla="*/ 820 w 880"/>
                <a:gd name="T91" fmla="*/ 629 h 880"/>
                <a:gd name="T92" fmla="*/ 842 w 880"/>
                <a:gd name="T93" fmla="*/ 574 h 880"/>
                <a:gd name="T94" fmla="*/ 856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6" y="355"/>
                    <a:pt x="856" y="355"/>
                    <a:pt x="856" y="355"/>
                  </a:cubicBezTo>
                  <a:cubicBezTo>
                    <a:pt x="868" y="337"/>
                    <a:pt x="862" y="315"/>
                    <a:pt x="842" y="306"/>
                  </a:cubicBezTo>
                  <a:cubicBezTo>
                    <a:pt x="842" y="305"/>
                    <a:pt x="842" y="305"/>
                    <a:pt x="842" y="305"/>
                  </a:cubicBezTo>
                  <a:cubicBezTo>
                    <a:pt x="822" y="296"/>
                    <a:pt x="812" y="272"/>
                    <a:pt x="819" y="251"/>
                  </a:cubicBezTo>
                  <a:cubicBezTo>
                    <a:pt x="820" y="250"/>
                    <a:pt x="820" y="250"/>
                    <a:pt x="820" y="250"/>
                  </a:cubicBezTo>
                  <a:cubicBezTo>
                    <a:pt x="827" y="230"/>
                    <a:pt x="816" y="210"/>
                    <a:pt x="794" y="206"/>
                  </a:cubicBezTo>
                  <a:cubicBezTo>
                    <a:pt x="793" y="206"/>
                    <a:pt x="793" y="206"/>
                    <a:pt x="793" y="206"/>
                  </a:cubicBezTo>
                  <a:cubicBezTo>
                    <a:pt x="771" y="203"/>
                    <a:pt x="755" y="182"/>
                    <a:pt x="757" y="160"/>
                  </a:cubicBezTo>
                  <a:cubicBezTo>
                    <a:pt x="758" y="159"/>
                    <a:pt x="758" y="159"/>
                    <a:pt x="758" y="159"/>
                  </a:cubicBezTo>
                  <a:cubicBezTo>
                    <a:pt x="760" y="137"/>
                    <a:pt x="743" y="121"/>
                    <a:pt x="721" y="123"/>
                  </a:cubicBezTo>
                  <a:cubicBezTo>
                    <a:pt x="721" y="123"/>
                    <a:pt x="721" y="123"/>
                    <a:pt x="721" y="123"/>
                  </a:cubicBezTo>
                  <a:cubicBezTo>
                    <a:pt x="699"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7"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7" y="59"/>
                    <a:pt x="272" y="69"/>
                    <a:pt x="252" y="61"/>
                  </a:cubicBezTo>
                  <a:cubicBezTo>
                    <a:pt x="251" y="61"/>
                    <a:pt x="251" y="61"/>
                    <a:pt x="251" y="61"/>
                  </a:cubicBezTo>
                  <a:cubicBezTo>
                    <a:pt x="230" y="53"/>
                    <a:pt x="210" y="65"/>
                    <a:pt x="207" y="86"/>
                  </a:cubicBezTo>
                  <a:cubicBezTo>
                    <a:pt x="207" y="87"/>
                    <a:pt x="207" y="87"/>
                    <a:pt x="207"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7" y="206"/>
                    <a:pt x="87" y="206"/>
                    <a:pt x="87"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6" y="356"/>
                    <a:pt x="26" y="356"/>
                    <a:pt x="26"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6"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7" y="674"/>
                  </a:cubicBezTo>
                  <a:cubicBezTo>
                    <a:pt x="88" y="674"/>
                    <a:pt x="88" y="674"/>
                    <a:pt x="88"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7" y="793"/>
                  </a:cubicBezTo>
                  <a:cubicBezTo>
                    <a:pt x="207" y="794"/>
                    <a:pt x="207" y="794"/>
                    <a:pt x="207" y="794"/>
                  </a:cubicBezTo>
                  <a:cubicBezTo>
                    <a:pt x="210" y="815"/>
                    <a:pt x="230" y="827"/>
                    <a:pt x="251" y="819"/>
                  </a:cubicBezTo>
                  <a:cubicBezTo>
                    <a:pt x="252" y="819"/>
                    <a:pt x="252" y="819"/>
                    <a:pt x="252" y="819"/>
                  </a:cubicBezTo>
                  <a:cubicBezTo>
                    <a:pt x="272" y="811"/>
                    <a:pt x="297"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7"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9" y="755"/>
                    <a:pt x="721" y="757"/>
                  </a:cubicBezTo>
                  <a:cubicBezTo>
                    <a:pt x="722" y="757"/>
                    <a:pt x="722" y="757"/>
                    <a:pt x="722" y="757"/>
                  </a:cubicBezTo>
                  <a:cubicBezTo>
                    <a:pt x="743" y="759"/>
                    <a:pt x="760" y="743"/>
                    <a:pt x="758" y="721"/>
                  </a:cubicBezTo>
                  <a:cubicBezTo>
                    <a:pt x="757" y="720"/>
                    <a:pt x="757" y="720"/>
                    <a:pt x="757" y="720"/>
                  </a:cubicBezTo>
                  <a:cubicBezTo>
                    <a:pt x="755" y="698"/>
                    <a:pt x="771" y="677"/>
                    <a:pt x="793" y="674"/>
                  </a:cubicBezTo>
                  <a:cubicBezTo>
                    <a:pt x="794" y="674"/>
                    <a:pt x="794" y="674"/>
                    <a:pt x="794" y="674"/>
                  </a:cubicBezTo>
                  <a:cubicBezTo>
                    <a:pt x="816" y="670"/>
                    <a:pt x="827" y="650"/>
                    <a:pt x="820" y="629"/>
                  </a:cubicBezTo>
                  <a:cubicBezTo>
                    <a:pt x="819" y="629"/>
                    <a:pt x="819" y="629"/>
                    <a:pt x="819" y="629"/>
                  </a:cubicBezTo>
                  <a:cubicBezTo>
                    <a:pt x="812" y="608"/>
                    <a:pt x="822" y="584"/>
                    <a:pt x="842" y="574"/>
                  </a:cubicBezTo>
                  <a:cubicBezTo>
                    <a:pt x="842" y="574"/>
                    <a:pt x="842" y="574"/>
                    <a:pt x="842" y="574"/>
                  </a:cubicBezTo>
                  <a:cubicBezTo>
                    <a:pt x="862" y="565"/>
                    <a:pt x="868" y="543"/>
                    <a:pt x="856"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6862" name="Oval 3823"/>
            <p:cNvSpPr>
              <a:spLocks noChangeArrowheads="1"/>
            </p:cNvSpPr>
            <p:nvPr/>
          </p:nvSpPr>
          <p:spPr bwMode="auto">
            <a:xfrm>
              <a:off x="11341101"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6863" name="Freeform 3824"/>
            <p:cNvSpPr/>
            <p:nvPr/>
          </p:nvSpPr>
          <p:spPr bwMode="auto">
            <a:xfrm>
              <a:off x="11474451" y="1711325"/>
              <a:ext cx="1909763" cy="1781175"/>
            </a:xfrm>
            <a:custGeom>
              <a:avLst/>
              <a:gdLst>
                <a:gd name="T0" fmla="*/ 580 w 601"/>
                <a:gd name="T1" fmla="*/ 303 h 561"/>
                <a:gd name="T2" fmla="*/ 535 w 601"/>
                <a:gd name="T3" fmla="*/ 267 h 561"/>
                <a:gd name="T4" fmla="*/ 545 w 601"/>
                <a:gd name="T5" fmla="*/ 206 h 561"/>
                <a:gd name="T6" fmla="*/ 554 w 601"/>
                <a:gd name="T7" fmla="*/ 105 h 561"/>
                <a:gd name="T8" fmla="*/ 524 w 601"/>
                <a:gd name="T9" fmla="*/ 94 h 561"/>
                <a:gd name="T10" fmla="*/ 456 w 601"/>
                <a:gd name="T11" fmla="*/ 91 h 561"/>
                <a:gd name="T12" fmla="*/ 445 w 601"/>
                <a:gd name="T13" fmla="*/ 82 h 561"/>
                <a:gd name="T14" fmla="*/ 370 w 601"/>
                <a:gd name="T15" fmla="*/ 58 h 561"/>
                <a:gd name="T16" fmla="*/ 375 w 601"/>
                <a:gd name="T17" fmla="*/ 118 h 561"/>
                <a:gd name="T18" fmla="*/ 447 w 601"/>
                <a:gd name="T19" fmla="*/ 120 h 561"/>
                <a:gd name="T20" fmla="*/ 513 w 601"/>
                <a:gd name="T21" fmla="*/ 183 h 561"/>
                <a:gd name="T22" fmla="*/ 517 w 601"/>
                <a:gd name="T23" fmla="*/ 195 h 561"/>
                <a:gd name="T24" fmla="*/ 489 w 601"/>
                <a:gd name="T25" fmla="*/ 246 h 561"/>
                <a:gd name="T26" fmla="*/ 508 w 601"/>
                <a:gd name="T27" fmla="*/ 267 h 561"/>
                <a:gd name="T28" fmla="*/ 510 w 601"/>
                <a:gd name="T29" fmla="*/ 358 h 561"/>
                <a:gd name="T30" fmla="*/ 504 w 601"/>
                <a:gd name="T31" fmla="*/ 370 h 561"/>
                <a:gd name="T32" fmla="*/ 448 w 601"/>
                <a:gd name="T33" fmla="*/ 386 h 561"/>
                <a:gd name="T34" fmla="*/ 447 w 601"/>
                <a:gd name="T35" fmla="*/ 414 h 561"/>
                <a:gd name="T36" fmla="*/ 385 w 601"/>
                <a:gd name="T37" fmla="*/ 479 h 561"/>
                <a:gd name="T38" fmla="*/ 371 w 601"/>
                <a:gd name="T39" fmla="*/ 484 h 561"/>
                <a:gd name="T40" fmla="*/ 321 w 601"/>
                <a:gd name="T41" fmla="*/ 456 h 561"/>
                <a:gd name="T42" fmla="*/ 280 w 601"/>
                <a:gd name="T43" fmla="*/ 456 h 561"/>
                <a:gd name="T44" fmla="*/ 229 w 601"/>
                <a:gd name="T45" fmla="*/ 484 h 561"/>
                <a:gd name="T46" fmla="*/ 216 w 601"/>
                <a:gd name="T47" fmla="*/ 479 h 561"/>
                <a:gd name="T48" fmla="*/ 153 w 601"/>
                <a:gd name="T49" fmla="*/ 414 h 561"/>
                <a:gd name="T50" fmla="*/ 152 w 601"/>
                <a:gd name="T51" fmla="*/ 386 h 561"/>
                <a:gd name="T52" fmla="*/ 97 w 601"/>
                <a:gd name="T53" fmla="*/ 370 h 561"/>
                <a:gd name="T54" fmla="*/ 91 w 601"/>
                <a:gd name="T55" fmla="*/ 357 h 561"/>
                <a:gd name="T56" fmla="*/ 93 w 601"/>
                <a:gd name="T57" fmla="*/ 267 h 561"/>
                <a:gd name="T58" fmla="*/ 112 w 601"/>
                <a:gd name="T59" fmla="*/ 246 h 561"/>
                <a:gd name="T60" fmla="*/ 83 w 601"/>
                <a:gd name="T61" fmla="*/ 196 h 561"/>
                <a:gd name="T62" fmla="*/ 88 w 601"/>
                <a:gd name="T63" fmla="*/ 182 h 561"/>
                <a:gd name="T64" fmla="*/ 154 w 601"/>
                <a:gd name="T65" fmla="*/ 120 h 561"/>
                <a:gd name="T66" fmla="*/ 226 w 601"/>
                <a:gd name="T67" fmla="*/ 118 h 561"/>
                <a:gd name="T68" fmla="*/ 230 w 601"/>
                <a:gd name="T69" fmla="*/ 58 h 561"/>
                <a:gd name="T70" fmla="*/ 156 w 601"/>
                <a:gd name="T71" fmla="*/ 82 h 561"/>
                <a:gd name="T72" fmla="*/ 144 w 601"/>
                <a:gd name="T73" fmla="*/ 92 h 561"/>
                <a:gd name="T74" fmla="*/ 77 w 601"/>
                <a:gd name="T75" fmla="*/ 94 h 561"/>
                <a:gd name="T76" fmla="*/ 47 w 601"/>
                <a:gd name="T77" fmla="*/ 105 h 561"/>
                <a:gd name="T78" fmla="*/ 55 w 601"/>
                <a:gd name="T79" fmla="*/ 206 h 561"/>
                <a:gd name="T80" fmla="*/ 66 w 601"/>
                <a:gd name="T81" fmla="*/ 267 h 561"/>
                <a:gd name="T82" fmla="*/ 20 w 601"/>
                <a:gd name="T83" fmla="*/ 303 h 561"/>
                <a:gd name="T84" fmla="*/ 7 w 601"/>
                <a:gd name="T85" fmla="*/ 332 h 561"/>
                <a:gd name="T86" fmla="*/ 84 w 601"/>
                <a:gd name="T87" fmla="*/ 397 h 561"/>
                <a:gd name="T88" fmla="*/ 159 w 601"/>
                <a:gd name="T89" fmla="*/ 455 h 561"/>
                <a:gd name="T90" fmla="*/ 172 w 601"/>
                <a:gd name="T91" fmla="*/ 464 h 561"/>
                <a:gd name="T92" fmla="*/ 192 w 601"/>
                <a:gd name="T93" fmla="*/ 528 h 561"/>
                <a:gd name="T94" fmla="*/ 211 w 601"/>
                <a:gd name="T95" fmla="*/ 554 h 561"/>
                <a:gd name="T96" fmla="*/ 313 w 601"/>
                <a:gd name="T97" fmla="*/ 502 h 561"/>
                <a:gd name="T98" fmla="*/ 328 w 601"/>
                <a:gd name="T99" fmla="*/ 500 h 561"/>
                <a:gd name="T100" fmla="*/ 422 w 601"/>
                <a:gd name="T101" fmla="*/ 488 h 561"/>
                <a:gd name="T102" fmla="*/ 522 w 601"/>
                <a:gd name="T103" fmla="*/ 470 h 561"/>
                <a:gd name="T104" fmla="*/ 525 w 601"/>
                <a:gd name="T105" fmla="*/ 439 h 561"/>
                <a:gd name="T106" fmla="*/ 510 w 601"/>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1" h="561">
                  <a:moveTo>
                    <a:pt x="543" y="337"/>
                  </a:moveTo>
                  <a:cubicBezTo>
                    <a:pt x="533" y="341"/>
                    <a:pt x="524" y="350"/>
                    <a:pt x="517" y="358"/>
                  </a:cubicBezTo>
                  <a:cubicBezTo>
                    <a:pt x="523" y="344"/>
                    <a:pt x="527" y="330"/>
                    <a:pt x="530" y="315"/>
                  </a:cubicBezTo>
                  <a:cubicBezTo>
                    <a:pt x="539" y="316"/>
                    <a:pt x="562" y="318"/>
                    <a:pt x="580" y="303"/>
                  </a:cubicBezTo>
                  <a:cubicBezTo>
                    <a:pt x="599" y="288"/>
                    <a:pt x="601" y="254"/>
                    <a:pt x="601" y="254"/>
                  </a:cubicBezTo>
                  <a:cubicBezTo>
                    <a:pt x="601" y="254"/>
                    <a:pt x="579" y="251"/>
                    <a:pt x="553" y="272"/>
                  </a:cubicBezTo>
                  <a:cubicBezTo>
                    <a:pt x="544" y="278"/>
                    <a:pt x="537" y="290"/>
                    <a:pt x="533" y="299"/>
                  </a:cubicBezTo>
                  <a:cubicBezTo>
                    <a:pt x="534" y="289"/>
                    <a:pt x="535" y="278"/>
                    <a:pt x="535" y="267"/>
                  </a:cubicBezTo>
                  <a:cubicBezTo>
                    <a:pt x="535" y="262"/>
                    <a:pt x="535" y="258"/>
                    <a:pt x="535" y="253"/>
                  </a:cubicBezTo>
                  <a:cubicBezTo>
                    <a:pt x="544" y="253"/>
                    <a:pt x="567" y="249"/>
                    <a:pt x="580" y="230"/>
                  </a:cubicBezTo>
                  <a:cubicBezTo>
                    <a:pt x="594" y="210"/>
                    <a:pt x="587" y="177"/>
                    <a:pt x="587" y="177"/>
                  </a:cubicBezTo>
                  <a:cubicBezTo>
                    <a:pt x="587" y="177"/>
                    <a:pt x="566" y="179"/>
                    <a:pt x="545" y="206"/>
                  </a:cubicBezTo>
                  <a:cubicBezTo>
                    <a:pt x="539" y="215"/>
                    <a:pt x="535" y="227"/>
                    <a:pt x="533" y="238"/>
                  </a:cubicBezTo>
                  <a:cubicBezTo>
                    <a:pt x="531" y="222"/>
                    <a:pt x="528" y="207"/>
                    <a:pt x="523" y="193"/>
                  </a:cubicBezTo>
                  <a:cubicBezTo>
                    <a:pt x="532" y="190"/>
                    <a:pt x="553" y="180"/>
                    <a:pt x="561" y="158"/>
                  </a:cubicBezTo>
                  <a:cubicBezTo>
                    <a:pt x="569" y="136"/>
                    <a:pt x="554" y="105"/>
                    <a:pt x="554" y="105"/>
                  </a:cubicBezTo>
                  <a:cubicBezTo>
                    <a:pt x="554" y="105"/>
                    <a:pt x="534" y="113"/>
                    <a:pt x="521" y="145"/>
                  </a:cubicBezTo>
                  <a:cubicBezTo>
                    <a:pt x="517" y="155"/>
                    <a:pt x="517" y="168"/>
                    <a:pt x="518" y="178"/>
                  </a:cubicBezTo>
                  <a:cubicBezTo>
                    <a:pt x="512" y="164"/>
                    <a:pt x="505" y="150"/>
                    <a:pt x="497" y="138"/>
                  </a:cubicBezTo>
                  <a:cubicBezTo>
                    <a:pt x="504" y="133"/>
                    <a:pt x="522" y="118"/>
                    <a:pt x="524" y="94"/>
                  </a:cubicBezTo>
                  <a:cubicBezTo>
                    <a:pt x="526" y="71"/>
                    <a:pt x="503" y="45"/>
                    <a:pt x="503" y="45"/>
                  </a:cubicBezTo>
                  <a:cubicBezTo>
                    <a:pt x="503" y="45"/>
                    <a:pt x="486" y="58"/>
                    <a:pt x="482" y="92"/>
                  </a:cubicBezTo>
                  <a:cubicBezTo>
                    <a:pt x="481" y="102"/>
                    <a:pt x="484" y="115"/>
                    <a:pt x="488" y="125"/>
                  </a:cubicBezTo>
                  <a:cubicBezTo>
                    <a:pt x="478" y="113"/>
                    <a:pt x="468" y="102"/>
                    <a:pt x="456" y="91"/>
                  </a:cubicBezTo>
                  <a:cubicBezTo>
                    <a:pt x="462" y="85"/>
                    <a:pt x="476" y="66"/>
                    <a:pt x="472" y="42"/>
                  </a:cubicBezTo>
                  <a:cubicBezTo>
                    <a:pt x="468" y="19"/>
                    <a:pt x="439" y="0"/>
                    <a:pt x="439" y="0"/>
                  </a:cubicBezTo>
                  <a:cubicBezTo>
                    <a:pt x="439" y="0"/>
                    <a:pt x="426" y="17"/>
                    <a:pt x="430" y="50"/>
                  </a:cubicBezTo>
                  <a:cubicBezTo>
                    <a:pt x="432" y="61"/>
                    <a:pt x="439" y="73"/>
                    <a:pt x="445" y="82"/>
                  </a:cubicBezTo>
                  <a:cubicBezTo>
                    <a:pt x="435" y="74"/>
                    <a:pt x="424" y="67"/>
                    <a:pt x="412" y="61"/>
                  </a:cubicBezTo>
                  <a:cubicBezTo>
                    <a:pt x="411" y="53"/>
                    <a:pt x="407" y="37"/>
                    <a:pt x="392" y="27"/>
                  </a:cubicBezTo>
                  <a:cubicBezTo>
                    <a:pt x="377" y="16"/>
                    <a:pt x="351" y="21"/>
                    <a:pt x="351" y="21"/>
                  </a:cubicBezTo>
                  <a:cubicBezTo>
                    <a:pt x="351" y="21"/>
                    <a:pt x="355" y="47"/>
                    <a:pt x="370" y="58"/>
                  </a:cubicBezTo>
                  <a:cubicBezTo>
                    <a:pt x="384" y="68"/>
                    <a:pt x="400" y="67"/>
                    <a:pt x="408" y="66"/>
                  </a:cubicBezTo>
                  <a:cubicBezTo>
                    <a:pt x="420" y="72"/>
                    <a:pt x="431" y="79"/>
                    <a:pt x="441" y="87"/>
                  </a:cubicBezTo>
                  <a:cubicBezTo>
                    <a:pt x="430" y="83"/>
                    <a:pt x="415" y="79"/>
                    <a:pt x="404" y="87"/>
                  </a:cubicBezTo>
                  <a:cubicBezTo>
                    <a:pt x="383" y="100"/>
                    <a:pt x="375" y="118"/>
                    <a:pt x="375" y="118"/>
                  </a:cubicBezTo>
                  <a:cubicBezTo>
                    <a:pt x="375" y="118"/>
                    <a:pt x="399" y="125"/>
                    <a:pt x="419" y="119"/>
                  </a:cubicBezTo>
                  <a:cubicBezTo>
                    <a:pt x="438" y="113"/>
                    <a:pt x="449" y="102"/>
                    <a:pt x="452" y="97"/>
                  </a:cubicBezTo>
                  <a:cubicBezTo>
                    <a:pt x="464" y="107"/>
                    <a:pt x="474" y="118"/>
                    <a:pt x="483" y="130"/>
                  </a:cubicBezTo>
                  <a:cubicBezTo>
                    <a:pt x="474" y="123"/>
                    <a:pt x="460" y="115"/>
                    <a:pt x="447" y="120"/>
                  </a:cubicBezTo>
                  <a:cubicBezTo>
                    <a:pt x="424" y="127"/>
                    <a:pt x="411" y="143"/>
                    <a:pt x="411" y="143"/>
                  </a:cubicBezTo>
                  <a:cubicBezTo>
                    <a:pt x="411" y="143"/>
                    <a:pt x="432" y="155"/>
                    <a:pt x="453" y="154"/>
                  </a:cubicBezTo>
                  <a:cubicBezTo>
                    <a:pt x="474" y="154"/>
                    <a:pt x="487" y="145"/>
                    <a:pt x="491" y="142"/>
                  </a:cubicBezTo>
                  <a:cubicBezTo>
                    <a:pt x="500" y="154"/>
                    <a:pt x="507" y="168"/>
                    <a:pt x="513" y="183"/>
                  </a:cubicBezTo>
                  <a:cubicBezTo>
                    <a:pt x="506" y="173"/>
                    <a:pt x="494" y="162"/>
                    <a:pt x="480" y="163"/>
                  </a:cubicBezTo>
                  <a:cubicBezTo>
                    <a:pt x="456" y="164"/>
                    <a:pt x="439" y="176"/>
                    <a:pt x="439" y="176"/>
                  </a:cubicBezTo>
                  <a:cubicBezTo>
                    <a:pt x="439" y="176"/>
                    <a:pt x="457" y="193"/>
                    <a:pt x="477" y="198"/>
                  </a:cubicBezTo>
                  <a:cubicBezTo>
                    <a:pt x="497" y="203"/>
                    <a:pt x="512" y="198"/>
                    <a:pt x="517" y="195"/>
                  </a:cubicBezTo>
                  <a:cubicBezTo>
                    <a:pt x="522" y="210"/>
                    <a:pt x="526"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9"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2" y="347"/>
                    <a:pt x="512" y="330"/>
                    <a:pt x="501" y="321"/>
                  </a:cubicBezTo>
                  <a:cubicBezTo>
                    <a:pt x="483" y="304"/>
                    <a:pt x="463" y="301"/>
                    <a:pt x="463" y="301"/>
                  </a:cubicBezTo>
                  <a:cubicBezTo>
                    <a:pt x="463" y="301"/>
                    <a:pt x="463" y="325"/>
                    <a:pt x="474" y="343"/>
                  </a:cubicBezTo>
                  <a:cubicBezTo>
                    <a:pt x="485" y="361"/>
                    <a:pt x="499" y="368"/>
                    <a:pt x="504" y="370"/>
                  </a:cubicBezTo>
                  <a:cubicBezTo>
                    <a:pt x="497" y="384"/>
                    <a:pt x="489" y="397"/>
                    <a:pt x="479" y="409"/>
                  </a:cubicBezTo>
                  <a:cubicBezTo>
                    <a:pt x="484" y="398"/>
                    <a:pt x="488" y="383"/>
                    <a:pt x="480" y="371"/>
                  </a:cubicBezTo>
                  <a:cubicBezTo>
                    <a:pt x="467" y="350"/>
                    <a:pt x="449" y="342"/>
                    <a:pt x="449" y="342"/>
                  </a:cubicBezTo>
                  <a:cubicBezTo>
                    <a:pt x="449" y="342"/>
                    <a:pt x="442" y="366"/>
                    <a:pt x="448" y="386"/>
                  </a:cubicBezTo>
                  <a:cubicBezTo>
                    <a:pt x="454" y="406"/>
                    <a:pt x="466" y="416"/>
                    <a:pt x="470" y="420"/>
                  </a:cubicBezTo>
                  <a:cubicBezTo>
                    <a:pt x="468" y="423"/>
                    <a:pt x="465" y="426"/>
                    <a:pt x="462" y="429"/>
                  </a:cubicBezTo>
                  <a:cubicBezTo>
                    <a:pt x="454" y="437"/>
                    <a:pt x="446" y="444"/>
                    <a:pt x="437" y="451"/>
                  </a:cubicBezTo>
                  <a:cubicBezTo>
                    <a:pt x="444" y="441"/>
                    <a:pt x="452" y="428"/>
                    <a:pt x="447" y="414"/>
                  </a:cubicBezTo>
                  <a:cubicBezTo>
                    <a:pt x="440" y="391"/>
                    <a:pt x="424" y="378"/>
                    <a:pt x="424" y="378"/>
                  </a:cubicBezTo>
                  <a:cubicBezTo>
                    <a:pt x="424" y="378"/>
                    <a:pt x="412" y="399"/>
                    <a:pt x="412" y="420"/>
                  </a:cubicBezTo>
                  <a:cubicBezTo>
                    <a:pt x="413" y="441"/>
                    <a:pt x="421" y="454"/>
                    <a:pt x="425" y="458"/>
                  </a:cubicBezTo>
                  <a:cubicBezTo>
                    <a:pt x="412" y="467"/>
                    <a:pt x="399" y="474"/>
                    <a:pt x="385" y="479"/>
                  </a:cubicBezTo>
                  <a:cubicBezTo>
                    <a:pt x="394" y="472"/>
                    <a:pt x="405" y="461"/>
                    <a:pt x="404" y="447"/>
                  </a:cubicBezTo>
                  <a:cubicBezTo>
                    <a:pt x="403" y="423"/>
                    <a:pt x="391" y="406"/>
                    <a:pt x="391" y="406"/>
                  </a:cubicBezTo>
                  <a:cubicBezTo>
                    <a:pt x="391" y="406"/>
                    <a:pt x="374" y="424"/>
                    <a:pt x="369" y="444"/>
                  </a:cubicBezTo>
                  <a:cubicBezTo>
                    <a:pt x="364" y="464"/>
                    <a:pt x="369" y="479"/>
                    <a:pt x="371" y="484"/>
                  </a:cubicBezTo>
                  <a:cubicBezTo>
                    <a:pt x="357" y="489"/>
                    <a:pt x="343" y="492"/>
                    <a:pt x="327" y="494"/>
                  </a:cubicBezTo>
                  <a:cubicBezTo>
                    <a:pt x="338" y="490"/>
                    <a:pt x="351" y="482"/>
                    <a:pt x="354" y="468"/>
                  </a:cubicBezTo>
                  <a:cubicBezTo>
                    <a:pt x="359" y="444"/>
                    <a:pt x="352" y="425"/>
                    <a:pt x="352" y="425"/>
                  </a:cubicBezTo>
                  <a:cubicBezTo>
                    <a:pt x="352" y="425"/>
                    <a:pt x="331" y="437"/>
                    <a:pt x="321" y="456"/>
                  </a:cubicBezTo>
                  <a:cubicBezTo>
                    <a:pt x="311" y="474"/>
                    <a:pt x="312" y="489"/>
                    <a:pt x="313" y="495"/>
                  </a:cubicBezTo>
                  <a:cubicBezTo>
                    <a:pt x="308" y="495"/>
                    <a:pt x="304" y="496"/>
                    <a:pt x="300" y="496"/>
                  </a:cubicBezTo>
                  <a:cubicBezTo>
                    <a:pt x="296" y="496"/>
                    <a:pt x="292" y="495"/>
                    <a:pt x="288" y="495"/>
                  </a:cubicBezTo>
                  <a:cubicBezTo>
                    <a:pt x="289" y="489"/>
                    <a:pt x="290" y="474"/>
                    <a:pt x="280" y="456"/>
                  </a:cubicBezTo>
                  <a:cubicBezTo>
                    <a:pt x="270" y="437"/>
                    <a:pt x="248" y="425"/>
                    <a:pt x="248" y="425"/>
                  </a:cubicBezTo>
                  <a:cubicBezTo>
                    <a:pt x="248" y="425"/>
                    <a:pt x="242" y="444"/>
                    <a:pt x="247" y="468"/>
                  </a:cubicBezTo>
                  <a:cubicBezTo>
                    <a:pt x="250" y="481"/>
                    <a:pt x="263" y="489"/>
                    <a:pt x="273" y="494"/>
                  </a:cubicBezTo>
                  <a:cubicBezTo>
                    <a:pt x="258" y="492"/>
                    <a:pt x="243" y="489"/>
                    <a:pt x="229" y="484"/>
                  </a:cubicBezTo>
                  <a:cubicBezTo>
                    <a:pt x="232" y="478"/>
                    <a:pt x="236" y="464"/>
                    <a:pt x="232" y="444"/>
                  </a:cubicBezTo>
                  <a:cubicBezTo>
                    <a:pt x="227" y="424"/>
                    <a:pt x="209" y="406"/>
                    <a:pt x="209" y="406"/>
                  </a:cubicBezTo>
                  <a:cubicBezTo>
                    <a:pt x="209" y="406"/>
                    <a:pt x="198" y="423"/>
                    <a:pt x="197" y="447"/>
                  </a:cubicBezTo>
                  <a:cubicBezTo>
                    <a:pt x="196" y="461"/>
                    <a:pt x="207" y="472"/>
                    <a:pt x="216" y="479"/>
                  </a:cubicBezTo>
                  <a:cubicBezTo>
                    <a:pt x="202" y="474"/>
                    <a:pt x="188" y="467"/>
                    <a:pt x="176" y="458"/>
                  </a:cubicBezTo>
                  <a:cubicBezTo>
                    <a:pt x="179" y="453"/>
                    <a:pt x="188" y="441"/>
                    <a:pt x="188" y="420"/>
                  </a:cubicBezTo>
                  <a:cubicBezTo>
                    <a:pt x="189" y="399"/>
                    <a:pt x="177" y="378"/>
                    <a:pt x="177" y="378"/>
                  </a:cubicBezTo>
                  <a:cubicBezTo>
                    <a:pt x="177" y="378"/>
                    <a:pt x="161" y="391"/>
                    <a:pt x="153" y="414"/>
                  </a:cubicBezTo>
                  <a:cubicBezTo>
                    <a:pt x="149" y="427"/>
                    <a:pt x="157" y="441"/>
                    <a:pt x="164" y="450"/>
                  </a:cubicBezTo>
                  <a:cubicBezTo>
                    <a:pt x="155" y="444"/>
                    <a:pt x="147"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3" y="383"/>
                    <a:pt x="117" y="398"/>
                    <a:pt x="121" y="408"/>
                  </a:cubicBezTo>
                  <a:cubicBezTo>
                    <a:pt x="112" y="397"/>
                    <a:pt x="103" y="384"/>
                    <a:pt x="97" y="370"/>
                  </a:cubicBezTo>
                  <a:cubicBezTo>
                    <a:pt x="102" y="368"/>
                    <a:pt x="116" y="361"/>
                    <a:pt x="127" y="343"/>
                  </a:cubicBezTo>
                  <a:cubicBezTo>
                    <a:pt x="138" y="325"/>
                    <a:pt x="138" y="301"/>
                    <a:pt x="138" y="301"/>
                  </a:cubicBezTo>
                  <a:cubicBezTo>
                    <a:pt x="138" y="301"/>
                    <a:pt x="118" y="304"/>
                    <a:pt x="100" y="321"/>
                  </a:cubicBezTo>
                  <a:cubicBezTo>
                    <a:pt x="89" y="330"/>
                    <a:pt x="89" y="346"/>
                    <a:pt x="91" y="357"/>
                  </a:cubicBezTo>
                  <a:cubicBezTo>
                    <a:pt x="85" y="344"/>
                    <a:pt x="80" y="329"/>
                    <a:pt x="77" y="314"/>
                  </a:cubicBezTo>
                  <a:cubicBezTo>
                    <a:pt x="83" y="313"/>
                    <a:pt x="98" y="310"/>
                    <a:pt x="113" y="296"/>
                  </a:cubicBezTo>
                  <a:cubicBezTo>
                    <a:pt x="128" y="281"/>
                    <a:pt x="135" y="257"/>
                    <a:pt x="135" y="257"/>
                  </a:cubicBezTo>
                  <a:cubicBezTo>
                    <a:pt x="135" y="257"/>
                    <a:pt x="114" y="256"/>
                    <a:pt x="93" y="267"/>
                  </a:cubicBezTo>
                  <a:cubicBezTo>
                    <a:pt x="80" y="273"/>
                    <a:pt x="76" y="288"/>
                    <a:pt x="74" y="300"/>
                  </a:cubicBezTo>
                  <a:cubicBezTo>
                    <a:pt x="73" y="289"/>
                    <a:pt x="72" y="278"/>
                    <a:pt x="72" y="267"/>
                  </a:cubicBezTo>
                  <a:cubicBezTo>
                    <a:pt x="72" y="263"/>
                    <a:pt x="72" y="258"/>
                    <a:pt x="72" y="254"/>
                  </a:cubicBezTo>
                  <a:cubicBezTo>
                    <a:pt x="78" y="255"/>
                    <a:pt x="94" y="256"/>
                    <a:pt x="112" y="246"/>
                  </a:cubicBezTo>
                  <a:cubicBezTo>
                    <a:pt x="130" y="236"/>
                    <a:pt x="143" y="215"/>
                    <a:pt x="143" y="215"/>
                  </a:cubicBezTo>
                  <a:cubicBezTo>
                    <a:pt x="143" y="215"/>
                    <a:pt x="124" y="208"/>
                    <a:pt x="100" y="213"/>
                  </a:cubicBezTo>
                  <a:cubicBezTo>
                    <a:pt x="86" y="216"/>
                    <a:pt x="78" y="229"/>
                    <a:pt x="74" y="240"/>
                  </a:cubicBezTo>
                  <a:cubicBezTo>
                    <a:pt x="75" y="225"/>
                    <a:pt x="79" y="210"/>
                    <a:pt x="83" y="196"/>
                  </a:cubicBezTo>
                  <a:cubicBezTo>
                    <a:pt x="89" y="198"/>
                    <a:pt x="103" y="203"/>
                    <a:pt x="124" y="198"/>
                  </a:cubicBezTo>
                  <a:cubicBezTo>
                    <a:pt x="144" y="193"/>
                    <a:pt x="162" y="176"/>
                    <a:pt x="162" y="176"/>
                  </a:cubicBezTo>
                  <a:cubicBezTo>
                    <a:pt x="162" y="176"/>
                    <a:pt x="145" y="164"/>
                    <a:pt x="121" y="163"/>
                  </a:cubicBezTo>
                  <a:cubicBezTo>
                    <a:pt x="106" y="162"/>
                    <a:pt x="95" y="173"/>
                    <a:pt x="88" y="182"/>
                  </a:cubicBezTo>
                  <a:cubicBezTo>
                    <a:pt x="94" y="168"/>
                    <a:pt x="101" y="154"/>
                    <a:pt x="109" y="142"/>
                  </a:cubicBezTo>
                  <a:cubicBezTo>
                    <a:pt x="114" y="146"/>
                    <a:pt x="127" y="154"/>
                    <a:pt x="148" y="154"/>
                  </a:cubicBezTo>
                  <a:cubicBezTo>
                    <a:pt x="169"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1" y="82"/>
                    <a:pt x="160" y="87"/>
                  </a:cubicBezTo>
                  <a:cubicBezTo>
                    <a:pt x="170" y="79"/>
                    <a:pt x="181" y="72"/>
                    <a:pt x="193" y="66"/>
                  </a:cubicBezTo>
                  <a:cubicBezTo>
                    <a:pt x="200" y="67"/>
                    <a:pt x="216" y="68"/>
                    <a:pt x="230" y="58"/>
                  </a:cubicBezTo>
                  <a:cubicBezTo>
                    <a:pt x="246" y="47"/>
                    <a:pt x="250" y="21"/>
                    <a:pt x="250" y="21"/>
                  </a:cubicBezTo>
                  <a:cubicBezTo>
                    <a:pt x="250" y="21"/>
                    <a:pt x="224" y="16"/>
                    <a:pt x="208" y="27"/>
                  </a:cubicBezTo>
                  <a:cubicBezTo>
                    <a:pt x="194" y="37"/>
                    <a:pt x="189" y="53"/>
                    <a:pt x="188" y="61"/>
                  </a:cubicBezTo>
                  <a:cubicBezTo>
                    <a:pt x="177" y="67"/>
                    <a:pt x="166" y="74"/>
                    <a:pt x="156" y="82"/>
                  </a:cubicBezTo>
                  <a:cubicBezTo>
                    <a:pt x="162" y="74"/>
                    <a:pt x="169" y="61"/>
                    <a:pt x="170" y="50"/>
                  </a:cubicBezTo>
                  <a:cubicBezTo>
                    <a:pt x="175" y="17"/>
                    <a:pt x="162" y="0"/>
                    <a:pt x="162" y="0"/>
                  </a:cubicBezTo>
                  <a:cubicBezTo>
                    <a:pt x="162" y="0"/>
                    <a:pt x="133" y="19"/>
                    <a:pt x="129" y="42"/>
                  </a:cubicBezTo>
                  <a:cubicBezTo>
                    <a:pt x="125" y="66"/>
                    <a:pt x="139" y="85"/>
                    <a:pt x="144" y="92"/>
                  </a:cubicBezTo>
                  <a:cubicBezTo>
                    <a:pt x="133" y="102"/>
                    <a:pt x="122" y="113"/>
                    <a:pt x="113" y="126"/>
                  </a:cubicBezTo>
                  <a:cubicBezTo>
                    <a:pt x="116" y="116"/>
                    <a:pt x="120" y="103"/>
                    <a:pt x="119" y="92"/>
                  </a:cubicBezTo>
                  <a:cubicBezTo>
                    <a:pt x="115" y="58"/>
                    <a:pt x="97" y="45"/>
                    <a:pt x="97" y="45"/>
                  </a:cubicBezTo>
                  <a:cubicBezTo>
                    <a:pt x="97" y="45"/>
                    <a:pt x="74" y="71"/>
                    <a:pt x="77" y="94"/>
                  </a:cubicBezTo>
                  <a:cubicBezTo>
                    <a:pt x="79" y="118"/>
                    <a:pt x="97" y="133"/>
                    <a:pt x="104" y="138"/>
                  </a:cubicBezTo>
                  <a:cubicBezTo>
                    <a:pt x="96" y="151"/>
                    <a:pt x="89" y="164"/>
                    <a:pt x="83" y="179"/>
                  </a:cubicBezTo>
                  <a:cubicBezTo>
                    <a:pt x="84" y="168"/>
                    <a:pt x="84" y="155"/>
                    <a:pt x="80" y="145"/>
                  </a:cubicBezTo>
                  <a:cubicBezTo>
                    <a:pt x="67" y="113"/>
                    <a:pt x="47" y="105"/>
                    <a:pt x="47" y="105"/>
                  </a:cubicBezTo>
                  <a:cubicBezTo>
                    <a:pt x="47" y="105"/>
                    <a:pt x="31" y="136"/>
                    <a:pt x="40" y="158"/>
                  </a:cubicBezTo>
                  <a:cubicBezTo>
                    <a:pt x="48" y="180"/>
                    <a:pt x="69" y="190"/>
                    <a:pt x="77" y="193"/>
                  </a:cubicBezTo>
                  <a:cubicBezTo>
                    <a:pt x="73" y="208"/>
                    <a:pt x="69" y="223"/>
                    <a:pt x="67" y="238"/>
                  </a:cubicBezTo>
                  <a:cubicBezTo>
                    <a:pt x="65" y="228"/>
                    <a:pt x="62" y="215"/>
                    <a:pt x="55" y="206"/>
                  </a:cubicBezTo>
                  <a:cubicBezTo>
                    <a:pt x="35" y="179"/>
                    <a:pt x="14" y="177"/>
                    <a:pt x="14" y="177"/>
                  </a:cubicBezTo>
                  <a:cubicBezTo>
                    <a:pt x="14" y="177"/>
                    <a:pt x="7" y="210"/>
                    <a:pt x="20" y="230"/>
                  </a:cubicBezTo>
                  <a:cubicBezTo>
                    <a:pt x="34" y="249"/>
                    <a:pt x="57" y="253"/>
                    <a:pt x="66" y="253"/>
                  </a:cubicBezTo>
                  <a:cubicBezTo>
                    <a:pt x="66" y="258"/>
                    <a:pt x="66" y="262"/>
                    <a:pt x="66" y="267"/>
                  </a:cubicBezTo>
                  <a:cubicBezTo>
                    <a:pt x="66" y="278"/>
                    <a:pt x="66" y="289"/>
                    <a:pt x="68" y="300"/>
                  </a:cubicBezTo>
                  <a:cubicBezTo>
                    <a:pt x="63" y="290"/>
                    <a:pt x="57" y="278"/>
                    <a:pt x="48" y="272"/>
                  </a:cubicBezTo>
                  <a:cubicBezTo>
                    <a:pt x="21" y="251"/>
                    <a:pt x="0" y="254"/>
                    <a:pt x="0" y="254"/>
                  </a:cubicBezTo>
                  <a:cubicBezTo>
                    <a:pt x="0" y="254"/>
                    <a:pt x="2" y="288"/>
                    <a:pt x="20" y="303"/>
                  </a:cubicBezTo>
                  <a:cubicBezTo>
                    <a:pt x="39" y="318"/>
                    <a:pt x="62" y="316"/>
                    <a:pt x="70" y="315"/>
                  </a:cubicBezTo>
                  <a:cubicBezTo>
                    <a:pt x="74" y="330"/>
                    <a:pt x="78" y="345"/>
                    <a:pt x="84" y="358"/>
                  </a:cubicBezTo>
                  <a:cubicBezTo>
                    <a:pt x="77" y="351"/>
                    <a:pt x="68" y="341"/>
                    <a:pt x="58" y="337"/>
                  </a:cubicBezTo>
                  <a:cubicBezTo>
                    <a:pt x="26" y="324"/>
                    <a:pt x="7" y="332"/>
                    <a:pt x="7" y="332"/>
                  </a:cubicBezTo>
                  <a:cubicBezTo>
                    <a:pt x="7" y="332"/>
                    <a:pt x="18" y="365"/>
                    <a:pt x="39" y="375"/>
                  </a:cubicBezTo>
                  <a:cubicBezTo>
                    <a:pt x="61" y="384"/>
                    <a:pt x="83" y="376"/>
                    <a:pt x="91" y="373"/>
                  </a:cubicBezTo>
                  <a:cubicBezTo>
                    <a:pt x="98" y="387"/>
                    <a:pt x="106" y="400"/>
                    <a:pt x="115" y="412"/>
                  </a:cubicBezTo>
                  <a:cubicBezTo>
                    <a:pt x="107" y="406"/>
                    <a:pt x="95" y="399"/>
                    <a:pt x="84" y="397"/>
                  </a:cubicBezTo>
                  <a:cubicBezTo>
                    <a:pt x="50" y="393"/>
                    <a:pt x="34" y="406"/>
                    <a:pt x="34" y="406"/>
                  </a:cubicBezTo>
                  <a:cubicBezTo>
                    <a:pt x="34" y="406"/>
                    <a:pt x="53" y="435"/>
                    <a:pt x="76" y="439"/>
                  </a:cubicBezTo>
                  <a:cubicBezTo>
                    <a:pt x="99" y="443"/>
                    <a:pt x="119" y="429"/>
                    <a:pt x="125" y="423"/>
                  </a:cubicBezTo>
                  <a:cubicBezTo>
                    <a:pt x="136" y="435"/>
                    <a:pt x="147" y="445"/>
                    <a:pt x="159" y="455"/>
                  </a:cubicBezTo>
                  <a:cubicBezTo>
                    <a:pt x="149" y="451"/>
                    <a:pt x="136" y="448"/>
                    <a:pt x="125" y="449"/>
                  </a:cubicBezTo>
                  <a:cubicBezTo>
                    <a:pt x="92" y="453"/>
                    <a:pt x="79" y="470"/>
                    <a:pt x="79" y="470"/>
                  </a:cubicBezTo>
                  <a:cubicBezTo>
                    <a:pt x="79" y="470"/>
                    <a:pt x="105" y="493"/>
                    <a:pt x="128" y="491"/>
                  </a:cubicBezTo>
                  <a:cubicBezTo>
                    <a:pt x="152" y="489"/>
                    <a:pt x="167" y="471"/>
                    <a:pt x="172" y="464"/>
                  </a:cubicBezTo>
                  <a:cubicBezTo>
                    <a:pt x="185" y="472"/>
                    <a:pt x="198" y="479"/>
                    <a:pt x="213" y="485"/>
                  </a:cubicBezTo>
                  <a:cubicBezTo>
                    <a:pt x="202" y="484"/>
                    <a:pt x="189" y="484"/>
                    <a:pt x="179" y="488"/>
                  </a:cubicBezTo>
                  <a:cubicBezTo>
                    <a:pt x="147" y="501"/>
                    <a:pt x="139" y="521"/>
                    <a:pt x="139" y="521"/>
                  </a:cubicBezTo>
                  <a:cubicBezTo>
                    <a:pt x="139" y="521"/>
                    <a:pt x="170" y="537"/>
                    <a:pt x="192" y="528"/>
                  </a:cubicBezTo>
                  <a:cubicBezTo>
                    <a:pt x="214" y="520"/>
                    <a:pt x="224" y="498"/>
                    <a:pt x="227" y="490"/>
                  </a:cubicBezTo>
                  <a:cubicBezTo>
                    <a:pt x="242" y="495"/>
                    <a:pt x="257" y="498"/>
                    <a:pt x="273" y="500"/>
                  </a:cubicBezTo>
                  <a:cubicBezTo>
                    <a:pt x="262" y="502"/>
                    <a:pt x="249" y="506"/>
                    <a:pt x="240" y="512"/>
                  </a:cubicBezTo>
                  <a:cubicBezTo>
                    <a:pt x="213" y="533"/>
                    <a:pt x="211" y="554"/>
                    <a:pt x="211" y="554"/>
                  </a:cubicBezTo>
                  <a:cubicBezTo>
                    <a:pt x="211" y="554"/>
                    <a:pt x="244" y="561"/>
                    <a:pt x="263" y="547"/>
                  </a:cubicBezTo>
                  <a:cubicBezTo>
                    <a:pt x="283" y="533"/>
                    <a:pt x="287" y="510"/>
                    <a:pt x="287" y="502"/>
                  </a:cubicBezTo>
                  <a:cubicBezTo>
                    <a:pt x="292" y="502"/>
                    <a:pt x="296" y="502"/>
                    <a:pt x="300" y="502"/>
                  </a:cubicBezTo>
                  <a:cubicBezTo>
                    <a:pt x="305" y="502"/>
                    <a:pt x="309" y="502"/>
                    <a:pt x="313" y="502"/>
                  </a:cubicBezTo>
                  <a:cubicBezTo>
                    <a:pt x="314" y="510"/>
                    <a:pt x="318" y="533"/>
                    <a:pt x="337" y="547"/>
                  </a:cubicBezTo>
                  <a:cubicBezTo>
                    <a:pt x="356" y="561"/>
                    <a:pt x="390" y="554"/>
                    <a:pt x="390" y="554"/>
                  </a:cubicBezTo>
                  <a:cubicBezTo>
                    <a:pt x="390" y="554"/>
                    <a:pt x="388" y="533"/>
                    <a:pt x="361" y="512"/>
                  </a:cubicBezTo>
                  <a:cubicBezTo>
                    <a:pt x="352" y="506"/>
                    <a:pt x="338" y="502"/>
                    <a:pt x="328" y="500"/>
                  </a:cubicBezTo>
                  <a:cubicBezTo>
                    <a:pt x="344" y="498"/>
                    <a:pt x="359" y="495"/>
                    <a:pt x="374" y="490"/>
                  </a:cubicBezTo>
                  <a:cubicBezTo>
                    <a:pt x="377" y="498"/>
                    <a:pt x="386" y="520"/>
                    <a:pt x="409" y="528"/>
                  </a:cubicBezTo>
                  <a:cubicBezTo>
                    <a:pt x="431"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2" y="470"/>
                    <a:pt x="522" y="470"/>
                  </a:cubicBezTo>
                  <a:cubicBezTo>
                    <a:pt x="522" y="470"/>
                    <a:pt x="509" y="453"/>
                    <a:pt x="475" y="449"/>
                  </a:cubicBezTo>
                  <a:cubicBezTo>
                    <a:pt x="465" y="448"/>
                    <a:pt x="452" y="451"/>
                    <a:pt x="442" y="455"/>
                  </a:cubicBezTo>
                  <a:cubicBezTo>
                    <a:pt x="454" y="445"/>
                    <a:pt x="465" y="435"/>
                    <a:pt x="475" y="424"/>
                  </a:cubicBezTo>
                  <a:cubicBezTo>
                    <a:pt x="482" y="429"/>
                    <a:pt x="501" y="443"/>
                    <a:pt x="525" y="439"/>
                  </a:cubicBezTo>
                  <a:cubicBezTo>
                    <a:pt x="548" y="435"/>
                    <a:pt x="567" y="406"/>
                    <a:pt x="567" y="406"/>
                  </a:cubicBezTo>
                  <a:cubicBezTo>
                    <a:pt x="567" y="406"/>
                    <a:pt x="550" y="393"/>
                    <a:pt x="516" y="397"/>
                  </a:cubicBezTo>
                  <a:cubicBezTo>
                    <a:pt x="506" y="399"/>
                    <a:pt x="494" y="406"/>
                    <a:pt x="486" y="411"/>
                  </a:cubicBezTo>
                  <a:cubicBezTo>
                    <a:pt x="495" y="399"/>
                    <a:pt x="503" y="386"/>
                    <a:pt x="510" y="373"/>
                  </a:cubicBezTo>
                  <a:cubicBezTo>
                    <a:pt x="518" y="376"/>
                    <a:pt x="540" y="384"/>
                    <a:pt x="561" y="375"/>
                  </a:cubicBezTo>
                  <a:cubicBezTo>
                    <a:pt x="583" y="365"/>
                    <a:pt x="594" y="332"/>
                    <a:pt x="594" y="332"/>
                  </a:cubicBezTo>
                  <a:cubicBezTo>
                    <a:pt x="594" y="332"/>
                    <a:pt x="574" y="324"/>
                    <a:pt x="543" y="337"/>
                  </a:cubicBezTo>
                  <a:close/>
                </a:path>
              </a:pathLst>
            </a:custGeom>
            <a:solidFill>
              <a:schemeClr val="accent6">
                <a:lumMod val="20000"/>
                <a:lumOff val="80000"/>
                <a:alpha val="40000"/>
              </a:schemeClr>
            </a:solidFill>
            <a:ln>
              <a:noFill/>
            </a:ln>
          </p:spPr>
          <p:txBody>
            <a:bodyPr vert="horz" wrap="square" lIns="91440" tIns="45720" rIns="91440" bIns="45720" numCol="1" anchor="t" anchorCtr="0" compatLnSpc="1"/>
            <a:lstStyle/>
            <a:p>
              <a:endParaRPr lang="zh-CN" altLang="en-US"/>
            </a:p>
          </p:txBody>
        </p:sp>
        <p:sp>
          <p:nvSpPr>
            <p:cNvPr id="6864" name="Freeform 3825"/>
            <p:cNvSpPr>
              <a:spLocks noEditPoints="1"/>
            </p:cNvSpPr>
            <p:nvPr/>
          </p:nvSpPr>
          <p:spPr bwMode="auto">
            <a:xfrm>
              <a:off x="11528426"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6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4 w 566"/>
                <a:gd name="T99" fmla="*/ 243 h 659"/>
                <a:gd name="T100" fmla="*/ 50 w 566"/>
                <a:gd name="T101" fmla="*/ 173 h 659"/>
                <a:gd name="T102" fmla="*/ 516 w 566"/>
                <a:gd name="T103" fmla="*/ 173 h 659"/>
                <a:gd name="T104" fmla="*/ 432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9"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6" y="266"/>
                    <a:pt x="135"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2" y="634"/>
                    <a:pt x="166" y="621"/>
                    <a:pt x="166"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1" y="273"/>
                    <a:pt x="460" y="266"/>
                    <a:pt x="491" y="245"/>
                  </a:cubicBezTo>
                  <a:cubicBezTo>
                    <a:pt x="550" y="204"/>
                    <a:pt x="566" y="130"/>
                    <a:pt x="566" y="64"/>
                  </a:cubicBezTo>
                  <a:cubicBezTo>
                    <a:pt x="566" y="44"/>
                    <a:pt x="566" y="0"/>
                    <a:pt x="566" y="0"/>
                  </a:cubicBezTo>
                  <a:lnTo>
                    <a:pt x="491" y="0"/>
                  </a:lnTo>
                  <a:close/>
                  <a:moveTo>
                    <a:pt x="50" y="173"/>
                  </a:moveTo>
                  <a:cubicBezTo>
                    <a:pt x="20" y="119"/>
                    <a:pt x="27" y="28"/>
                    <a:pt x="27" y="28"/>
                  </a:cubicBezTo>
                  <a:cubicBezTo>
                    <a:pt x="49" y="28"/>
                    <a:pt x="49" y="28"/>
                    <a:pt x="49" y="28"/>
                  </a:cubicBezTo>
                  <a:cubicBezTo>
                    <a:pt x="49" y="56"/>
                    <a:pt x="65" y="67"/>
                    <a:pt x="77" y="67"/>
                  </a:cubicBezTo>
                  <a:cubicBezTo>
                    <a:pt x="87" y="67"/>
                    <a:pt x="108" y="67"/>
                    <a:pt x="115" y="67"/>
                  </a:cubicBezTo>
                  <a:cubicBezTo>
                    <a:pt x="115" y="167"/>
                    <a:pt x="115" y="167"/>
                    <a:pt x="115" y="167"/>
                  </a:cubicBezTo>
                  <a:cubicBezTo>
                    <a:pt x="115" y="194"/>
                    <a:pt x="122" y="220"/>
                    <a:pt x="134" y="243"/>
                  </a:cubicBezTo>
                  <a:cubicBezTo>
                    <a:pt x="111" y="237"/>
                    <a:pt x="76" y="219"/>
                    <a:pt x="50" y="173"/>
                  </a:cubicBezTo>
                  <a:close/>
                  <a:moveTo>
                    <a:pt x="516" y="173"/>
                  </a:moveTo>
                  <a:cubicBezTo>
                    <a:pt x="490" y="220"/>
                    <a:pt x="454" y="238"/>
                    <a:pt x="432" y="243"/>
                  </a:cubicBezTo>
                  <a:cubicBezTo>
                    <a:pt x="443" y="220"/>
                    <a:pt x="450" y="194"/>
                    <a:pt x="450" y="167"/>
                  </a:cubicBezTo>
                  <a:cubicBezTo>
                    <a:pt x="450" y="67"/>
                    <a:pt x="450" y="67"/>
                    <a:pt x="450" y="67"/>
                  </a:cubicBezTo>
                  <a:cubicBezTo>
                    <a:pt x="456" y="67"/>
                    <a:pt x="479" y="67"/>
                    <a:pt x="489" y="67"/>
                  </a:cubicBezTo>
                  <a:cubicBezTo>
                    <a:pt x="502" y="67"/>
                    <a:pt x="517" y="56"/>
                    <a:pt x="517" y="28"/>
                  </a:cubicBezTo>
                  <a:cubicBezTo>
                    <a:pt x="539" y="28"/>
                    <a:pt x="539" y="28"/>
                    <a:pt x="539" y="28"/>
                  </a:cubicBezTo>
                  <a:cubicBezTo>
                    <a:pt x="539" y="28"/>
                    <a:pt x="547" y="119"/>
                    <a:pt x="516" y="173"/>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grpSp>
          <p:nvGrpSpPr>
            <p:cNvPr id="6893" name="组合 6892"/>
            <p:cNvGrpSpPr/>
            <p:nvPr/>
          </p:nvGrpSpPr>
          <p:grpSpPr>
            <a:xfrm>
              <a:off x="11957051" y="2070100"/>
              <a:ext cx="944563" cy="647700"/>
              <a:chOff x="11957051" y="2070100"/>
              <a:chExt cx="944563" cy="647700"/>
            </a:xfrm>
          </p:grpSpPr>
          <p:sp>
            <p:nvSpPr>
              <p:cNvPr id="6865" name="Freeform 3826"/>
              <p:cNvSpPr/>
              <p:nvPr/>
            </p:nvSpPr>
            <p:spPr bwMode="auto">
              <a:xfrm>
                <a:off x="12700001" y="2092325"/>
                <a:ext cx="92075" cy="88900"/>
              </a:xfrm>
              <a:custGeom>
                <a:avLst/>
                <a:gdLst>
                  <a:gd name="T0" fmla="*/ 23 w 29"/>
                  <a:gd name="T1" fmla="*/ 28 h 28"/>
                  <a:gd name="T2" fmla="*/ 10 w 29"/>
                  <a:gd name="T3" fmla="*/ 9 h 28"/>
                  <a:gd name="T4" fmla="*/ 24 w 29"/>
                  <a:gd name="T5" fmla="*/ 28 h 28"/>
                  <a:gd name="T6" fmla="*/ 3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7" y="16"/>
                      <a:pt x="10" y="9"/>
                    </a:cubicBezTo>
                    <a:cubicBezTo>
                      <a:pt x="10" y="9"/>
                      <a:pt x="19" y="18"/>
                      <a:pt x="24" y="28"/>
                    </a:cubicBezTo>
                    <a:cubicBezTo>
                      <a:pt x="25" y="25"/>
                      <a:pt x="29" y="3"/>
                      <a:pt x="3" y="0"/>
                    </a:cubicBezTo>
                    <a:cubicBezTo>
                      <a:pt x="3"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66" name="Freeform 3827"/>
              <p:cNvSpPr/>
              <p:nvPr/>
            </p:nvSpPr>
            <p:spPr bwMode="auto">
              <a:xfrm>
                <a:off x="12690476" y="2190750"/>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3"/>
                      <a:pt x="16" y="16"/>
                      <a:pt x="10" y="9"/>
                    </a:cubicBezTo>
                    <a:cubicBezTo>
                      <a:pt x="10" y="9"/>
                      <a:pt x="19" y="18"/>
                      <a:pt x="24" y="28"/>
                    </a:cubicBezTo>
                    <a:cubicBezTo>
                      <a:pt x="25" y="25"/>
                      <a:pt x="29" y="2"/>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67" name="Freeform 3828"/>
              <p:cNvSpPr/>
              <p:nvPr/>
            </p:nvSpPr>
            <p:spPr bwMode="auto">
              <a:xfrm>
                <a:off x="12668251" y="2270125"/>
                <a:ext cx="92075" cy="85725"/>
              </a:xfrm>
              <a:custGeom>
                <a:avLst/>
                <a:gdLst>
                  <a:gd name="T0" fmla="*/ 23 w 29"/>
                  <a:gd name="T1" fmla="*/ 27 h 27"/>
                  <a:gd name="T2" fmla="*/ 10 w 29"/>
                  <a:gd name="T3" fmla="*/ 9 h 27"/>
                  <a:gd name="T4" fmla="*/ 24 w 29"/>
                  <a:gd name="T5" fmla="*/ 27 h 27"/>
                  <a:gd name="T6" fmla="*/ 3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3" y="0"/>
                    </a:cubicBezTo>
                    <a:cubicBezTo>
                      <a:pt x="3"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68" name="Freeform 3829"/>
              <p:cNvSpPr/>
              <p:nvPr/>
            </p:nvSpPr>
            <p:spPr bwMode="auto">
              <a:xfrm>
                <a:off x="12620626" y="2333625"/>
                <a:ext cx="107950" cy="101600"/>
              </a:xfrm>
              <a:custGeom>
                <a:avLst/>
                <a:gdLst>
                  <a:gd name="T0" fmla="*/ 22 w 34"/>
                  <a:gd name="T1" fmla="*/ 32 h 32"/>
                  <a:gd name="T2" fmla="*/ 14 w 34"/>
                  <a:gd name="T3" fmla="*/ 11 h 32"/>
                  <a:gd name="T4" fmla="*/ 23 w 34"/>
                  <a:gd name="T5" fmla="*/ 32 h 32"/>
                  <a:gd name="T6" fmla="*/ 9 w 34"/>
                  <a:gd name="T7" fmla="*/ 0 h 32"/>
                  <a:gd name="T8" fmla="*/ 22 w 34"/>
                  <a:gd name="T9" fmla="*/ 32 h 32"/>
                </a:gdLst>
                <a:ahLst/>
                <a:cxnLst>
                  <a:cxn ang="0">
                    <a:pos x="T0" y="T1"/>
                  </a:cxn>
                  <a:cxn ang="0">
                    <a:pos x="T2" y="T3"/>
                  </a:cxn>
                  <a:cxn ang="0">
                    <a:pos x="T4" y="T5"/>
                  </a:cxn>
                  <a:cxn ang="0">
                    <a:pos x="T6" y="T7"/>
                  </a:cxn>
                  <a:cxn ang="0">
                    <a:pos x="T8" y="T9"/>
                  </a:cxn>
                </a:cxnLst>
                <a:rect l="0" t="0" r="r" b="b"/>
                <a:pathLst>
                  <a:path w="34" h="32">
                    <a:moveTo>
                      <a:pt x="22" y="32"/>
                    </a:moveTo>
                    <a:cubicBezTo>
                      <a:pt x="21" y="27"/>
                      <a:pt x="19" y="19"/>
                      <a:pt x="14" y="11"/>
                    </a:cubicBezTo>
                    <a:cubicBezTo>
                      <a:pt x="14" y="11"/>
                      <a:pt x="21" y="21"/>
                      <a:pt x="23" y="32"/>
                    </a:cubicBezTo>
                    <a:cubicBezTo>
                      <a:pt x="24" y="30"/>
                      <a:pt x="34" y="9"/>
                      <a:pt x="9" y="0"/>
                    </a:cubicBezTo>
                    <a:cubicBezTo>
                      <a:pt x="9" y="0"/>
                      <a:pt x="0" y="24"/>
                      <a:pt x="2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69" name="Freeform 3830"/>
              <p:cNvSpPr/>
              <p:nvPr/>
            </p:nvSpPr>
            <p:spPr bwMode="auto">
              <a:xfrm>
                <a:off x="12553951" y="2387600"/>
                <a:ext cx="117475" cy="111125"/>
              </a:xfrm>
              <a:custGeom>
                <a:avLst/>
                <a:gdLst>
                  <a:gd name="T0" fmla="*/ 19 w 37"/>
                  <a:gd name="T1" fmla="*/ 34 h 35"/>
                  <a:gd name="T2" fmla="*/ 17 w 37"/>
                  <a:gd name="T3" fmla="*/ 12 h 35"/>
                  <a:gd name="T4" fmla="*/ 20 w 37"/>
                  <a:gd name="T5" fmla="*/ 35 h 35"/>
                  <a:gd name="T6" fmla="*/ 15 w 37"/>
                  <a:gd name="T7" fmla="*/ 0 h 35"/>
                  <a:gd name="T8" fmla="*/ 19 w 37"/>
                  <a:gd name="T9" fmla="*/ 34 h 35"/>
                </a:gdLst>
                <a:ahLst/>
                <a:cxnLst>
                  <a:cxn ang="0">
                    <a:pos x="T0" y="T1"/>
                  </a:cxn>
                  <a:cxn ang="0">
                    <a:pos x="T2" y="T3"/>
                  </a:cxn>
                  <a:cxn ang="0">
                    <a:pos x="T4" y="T5"/>
                  </a:cxn>
                  <a:cxn ang="0">
                    <a:pos x="T6" y="T7"/>
                  </a:cxn>
                  <a:cxn ang="0">
                    <a:pos x="T8" y="T9"/>
                  </a:cxn>
                </a:cxnLst>
                <a:rect l="0" t="0" r="r" b="b"/>
                <a:pathLst>
                  <a:path w="37" h="35">
                    <a:moveTo>
                      <a:pt x="19" y="34"/>
                    </a:moveTo>
                    <a:cubicBezTo>
                      <a:pt x="19" y="30"/>
                      <a:pt x="19" y="21"/>
                      <a:pt x="17" y="12"/>
                    </a:cubicBezTo>
                    <a:cubicBezTo>
                      <a:pt x="17" y="12"/>
                      <a:pt x="20" y="24"/>
                      <a:pt x="20" y="35"/>
                    </a:cubicBezTo>
                    <a:cubicBezTo>
                      <a:pt x="22" y="33"/>
                      <a:pt x="37" y="16"/>
                      <a:pt x="15" y="0"/>
                    </a:cubicBezTo>
                    <a:cubicBezTo>
                      <a:pt x="15" y="0"/>
                      <a:pt x="0" y="21"/>
                      <a:pt x="19"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0" name="Freeform 3831"/>
              <p:cNvSpPr/>
              <p:nvPr/>
            </p:nvSpPr>
            <p:spPr bwMode="auto">
              <a:xfrm>
                <a:off x="12465051"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8"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1" name="Freeform 3832"/>
              <p:cNvSpPr/>
              <p:nvPr/>
            </p:nvSpPr>
            <p:spPr bwMode="auto">
              <a:xfrm>
                <a:off x="12550776" y="2530475"/>
                <a:ext cx="107950" cy="117475"/>
              </a:xfrm>
              <a:custGeom>
                <a:avLst/>
                <a:gdLst>
                  <a:gd name="T0" fmla="*/ 0 w 34"/>
                  <a:gd name="T1" fmla="*/ 13 h 37"/>
                  <a:gd name="T2" fmla="*/ 23 w 34"/>
                  <a:gd name="T3" fmla="*/ 19 h 37"/>
                  <a:gd name="T4" fmla="*/ 0 w 34"/>
                  <a:gd name="T5" fmla="*/ 14 h 37"/>
                  <a:gd name="T6" fmla="*/ 34 w 34"/>
                  <a:gd name="T7" fmla="*/ 21 h 37"/>
                  <a:gd name="T8" fmla="*/ 0 w 34"/>
                  <a:gd name="T9" fmla="*/ 13 h 37"/>
                </a:gdLst>
                <a:ahLst/>
                <a:cxnLst>
                  <a:cxn ang="0">
                    <a:pos x="T0" y="T1"/>
                  </a:cxn>
                  <a:cxn ang="0">
                    <a:pos x="T2" y="T3"/>
                  </a:cxn>
                  <a:cxn ang="0">
                    <a:pos x="T4" y="T5"/>
                  </a:cxn>
                  <a:cxn ang="0">
                    <a:pos x="T6" y="T7"/>
                  </a:cxn>
                  <a:cxn ang="0">
                    <a:pos x="T8" y="T9"/>
                  </a:cxn>
                </a:cxnLst>
                <a:rect l="0" t="0" r="r" b="b"/>
                <a:pathLst>
                  <a:path w="34" h="37">
                    <a:moveTo>
                      <a:pt x="0" y="13"/>
                    </a:moveTo>
                    <a:cubicBezTo>
                      <a:pt x="5" y="15"/>
                      <a:pt x="13" y="18"/>
                      <a:pt x="23" y="19"/>
                    </a:cubicBezTo>
                    <a:cubicBezTo>
                      <a:pt x="23" y="19"/>
                      <a:pt x="10" y="18"/>
                      <a:pt x="0" y="14"/>
                    </a:cubicBezTo>
                    <a:cubicBezTo>
                      <a:pt x="1" y="17"/>
                      <a:pt x="12" y="37"/>
                      <a:pt x="34" y="21"/>
                    </a:cubicBezTo>
                    <a:cubicBezTo>
                      <a:pt x="34" y="21"/>
                      <a:pt x="19" y="0"/>
                      <a:pt x="0"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2" name="Freeform 3833"/>
              <p:cNvSpPr/>
              <p:nvPr/>
            </p:nvSpPr>
            <p:spPr bwMode="auto">
              <a:xfrm>
                <a:off x="12652376" y="2466975"/>
                <a:ext cx="111125" cy="120650"/>
              </a:xfrm>
              <a:custGeom>
                <a:avLst/>
                <a:gdLst>
                  <a:gd name="T0" fmla="*/ 1 w 35"/>
                  <a:gd name="T1" fmla="*/ 20 h 38"/>
                  <a:gd name="T2" fmla="*/ 24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4" y="17"/>
                    </a:cubicBezTo>
                    <a:cubicBezTo>
                      <a:pt x="24" y="17"/>
                      <a:pt x="12" y="21"/>
                      <a:pt x="0" y="21"/>
                    </a:cubicBezTo>
                    <a:cubicBezTo>
                      <a:pt x="3" y="23"/>
                      <a:pt x="20" y="38"/>
                      <a:pt x="35" y="15"/>
                    </a:cubicBezTo>
                    <a:cubicBezTo>
                      <a:pt x="35" y="15"/>
                      <a:pt x="14"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3" name="Freeform 3834"/>
              <p:cNvSpPr/>
              <p:nvPr/>
            </p:nvSpPr>
            <p:spPr bwMode="auto">
              <a:xfrm>
                <a:off x="12731751"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5" y="33"/>
                      <a:pt x="31" y="7"/>
                    </a:cubicBezTo>
                    <a:cubicBezTo>
                      <a:pt x="31" y="7"/>
                      <a:pt x="6"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4" name="Freeform 3835"/>
              <p:cNvSpPr/>
              <p:nvPr/>
            </p:nvSpPr>
            <p:spPr bwMode="auto">
              <a:xfrm>
                <a:off x="12785726" y="2286000"/>
                <a:ext cx="90488"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5" name="Freeform 3836"/>
              <p:cNvSpPr/>
              <p:nvPr/>
            </p:nvSpPr>
            <p:spPr bwMode="auto">
              <a:xfrm>
                <a:off x="12804776" y="2181225"/>
                <a:ext cx="96838" cy="88900"/>
              </a:xfrm>
              <a:custGeom>
                <a:avLst/>
                <a:gdLst>
                  <a:gd name="T0" fmla="*/ 3 w 30"/>
                  <a:gd name="T1" fmla="*/ 27 h 28"/>
                  <a:gd name="T2" fmla="*/ 18 w 30"/>
                  <a:gd name="T3" fmla="*/ 9 h 28"/>
                  <a:gd name="T4" fmla="*/ 4 w 30"/>
                  <a:gd name="T5" fmla="*/ 28 h 28"/>
                  <a:gd name="T6" fmla="*/ 26 w 30"/>
                  <a:gd name="T7" fmla="*/ 0 h 28"/>
                  <a:gd name="T8" fmla="*/ 3 w 30"/>
                  <a:gd name="T9" fmla="*/ 27 h 28"/>
                </a:gdLst>
                <a:ahLst/>
                <a:cxnLst>
                  <a:cxn ang="0">
                    <a:pos x="T0" y="T1"/>
                  </a:cxn>
                  <a:cxn ang="0">
                    <a:pos x="T2" y="T3"/>
                  </a:cxn>
                  <a:cxn ang="0">
                    <a:pos x="T4" y="T5"/>
                  </a:cxn>
                  <a:cxn ang="0">
                    <a:pos x="T6" y="T7"/>
                  </a:cxn>
                  <a:cxn ang="0">
                    <a:pos x="T8" y="T9"/>
                  </a:cxn>
                </a:cxnLst>
                <a:rect l="0" t="0" r="r" b="b"/>
                <a:pathLst>
                  <a:path w="30" h="28">
                    <a:moveTo>
                      <a:pt x="3" y="27"/>
                    </a:moveTo>
                    <a:cubicBezTo>
                      <a:pt x="7" y="24"/>
                      <a:pt x="13" y="18"/>
                      <a:pt x="18" y="9"/>
                    </a:cubicBezTo>
                    <a:cubicBezTo>
                      <a:pt x="18" y="9"/>
                      <a:pt x="12" y="20"/>
                      <a:pt x="4" y="28"/>
                    </a:cubicBezTo>
                    <a:cubicBezTo>
                      <a:pt x="7" y="28"/>
                      <a:pt x="30" y="27"/>
                      <a:pt x="26" y="0"/>
                    </a:cubicBezTo>
                    <a:cubicBezTo>
                      <a:pt x="26" y="0"/>
                      <a:pt x="0" y="4"/>
                      <a:pt x="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6" name="Freeform 3837"/>
              <p:cNvSpPr/>
              <p:nvPr/>
            </p:nvSpPr>
            <p:spPr bwMode="auto">
              <a:xfrm>
                <a:off x="12788901" y="2070100"/>
                <a:ext cx="103188" cy="95250"/>
              </a:xfrm>
              <a:custGeom>
                <a:avLst/>
                <a:gdLst>
                  <a:gd name="T0" fmla="*/ 19 w 32"/>
                  <a:gd name="T1" fmla="*/ 10 h 30"/>
                  <a:gd name="T2" fmla="*/ 7 w 32"/>
                  <a:gd name="T3" fmla="*/ 30 h 30"/>
                  <a:gd name="T4" fmla="*/ 25 w 32"/>
                  <a:gd name="T5" fmla="*/ 0 h 30"/>
                  <a:gd name="T6" fmla="*/ 6 w 32"/>
                  <a:gd name="T7" fmla="*/ 29 h 30"/>
                  <a:gd name="T8" fmla="*/ 19 w 32"/>
                  <a:gd name="T9" fmla="*/ 10 h 30"/>
                </a:gdLst>
                <a:ahLst/>
                <a:cxnLst>
                  <a:cxn ang="0">
                    <a:pos x="T0" y="T1"/>
                  </a:cxn>
                  <a:cxn ang="0">
                    <a:pos x="T2" y="T3"/>
                  </a:cxn>
                  <a:cxn ang="0">
                    <a:pos x="T4" y="T5"/>
                  </a:cxn>
                  <a:cxn ang="0">
                    <a:pos x="T6" y="T7"/>
                  </a:cxn>
                  <a:cxn ang="0">
                    <a:pos x="T8" y="T9"/>
                  </a:cxn>
                </a:cxnLst>
                <a:rect l="0" t="0" r="r" b="b"/>
                <a:pathLst>
                  <a:path w="32" h="30">
                    <a:moveTo>
                      <a:pt x="19" y="10"/>
                    </a:moveTo>
                    <a:cubicBezTo>
                      <a:pt x="19" y="10"/>
                      <a:pt x="14" y="22"/>
                      <a:pt x="7" y="30"/>
                    </a:cubicBezTo>
                    <a:cubicBezTo>
                      <a:pt x="10" y="30"/>
                      <a:pt x="32" y="26"/>
                      <a:pt x="25" y="0"/>
                    </a:cubicBezTo>
                    <a:cubicBezTo>
                      <a:pt x="25" y="0"/>
                      <a:pt x="0" y="7"/>
                      <a:pt x="6" y="29"/>
                    </a:cubicBezTo>
                    <a:cubicBezTo>
                      <a:pt x="10" y="26"/>
                      <a:pt x="15" y="19"/>
                      <a:pt x="19"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7" name="Freeform 3838"/>
              <p:cNvSpPr>
                <a:spLocks noEditPoints="1"/>
              </p:cNvSpPr>
              <p:nvPr/>
            </p:nvSpPr>
            <p:spPr bwMode="auto">
              <a:xfrm>
                <a:off x="12049126" y="2136775"/>
                <a:ext cx="758825" cy="581025"/>
              </a:xfrm>
              <a:custGeom>
                <a:avLst/>
                <a:gdLst>
                  <a:gd name="T0" fmla="*/ 139 w 239"/>
                  <a:gd name="T1" fmla="*/ 134 h 183"/>
                  <a:gd name="T2" fmla="*/ 205 w 239"/>
                  <a:gd name="T3" fmla="*/ 103 h 183"/>
                  <a:gd name="T4" fmla="*/ 236 w 239"/>
                  <a:gd name="T5" fmla="*/ 2 h 183"/>
                  <a:gd name="T6" fmla="*/ 234 w 239"/>
                  <a:gd name="T7" fmla="*/ 1 h 183"/>
                  <a:gd name="T8" fmla="*/ 232 w 239"/>
                  <a:gd name="T9" fmla="*/ 3 h 183"/>
                  <a:gd name="T10" fmla="*/ 203 w 239"/>
                  <a:gd name="T11" fmla="*/ 100 h 183"/>
                  <a:gd name="T12" fmla="*/ 126 w 239"/>
                  <a:gd name="T13" fmla="*/ 131 h 183"/>
                  <a:gd name="T14" fmla="*/ 122 w 239"/>
                  <a:gd name="T15" fmla="*/ 131 h 183"/>
                  <a:gd name="T16" fmla="*/ 119 w 239"/>
                  <a:gd name="T17" fmla="*/ 131 h 183"/>
                  <a:gd name="T18" fmla="*/ 116 w 239"/>
                  <a:gd name="T19" fmla="*/ 131 h 183"/>
                  <a:gd name="T20" fmla="*/ 113 w 239"/>
                  <a:gd name="T21" fmla="*/ 131 h 183"/>
                  <a:gd name="T22" fmla="*/ 36 w 239"/>
                  <a:gd name="T23" fmla="*/ 100 h 183"/>
                  <a:gd name="T24" fmla="*/ 7 w 239"/>
                  <a:gd name="T25" fmla="*/ 3 h 183"/>
                  <a:gd name="T26" fmla="*/ 5 w 239"/>
                  <a:gd name="T27" fmla="*/ 1 h 183"/>
                  <a:gd name="T28" fmla="*/ 3 w 239"/>
                  <a:gd name="T29" fmla="*/ 2 h 183"/>
                  <a:gd name="T30" fmla="*/ 33 w 239"/>
                  <a:gd name="T31" fmla="*/ 103 h 183"/>
                  <a:gd name="T32" fmla="*/ 99 w 239"/>
                  <a:gd name="T33" fmla="*/ 134 h 183"/>
                  <a:gd name="T34" fmla="*/ 86 w 239"/>
                  <a:gd name="T35" fmla="*/ 142 h 183"/>
                  <a:gd name="T36" fmla="*/ 87 w 239"/>
                  <a:gd name="T37" fmla="*/ 151 h 183"/>
                  <a:gd name="T38" fmla="*/ 95 w 239"/>
                  <a:gd name="T39" fmla="*/ 155 h 183"/>
                  <a:gd name="T40" fmla="*/ 115 w 239"/>
                  <a:gd name="T41" fmla="*/ 142 h 183"/>
                  <a:gd name="T42" fmla="*/ 115 w 239"/>
                  <a:gd name="T43" fmla="*/ 171 h 183"/>
                  <a:gd name="T44" fmla="*/ 113 w 239"/>
                  <a:gd name="T45" fmla="*/ 177 h 183"/>
                  <a:gd name="T46" fmla="*/ 104 w 239"/>
                  <a:gd name="T47" fmla="*/ 179 h 183"/>
                  <a:gd name="T48" fmla="*/ 102 w 239"/>
                  <a:gd name="T49" fmla="*/ 181 h 183"/>
                  <a:gd name="T50" fmla="*/ 103 w 239"/>
                  <a:gd name="T51" fmla="*/ 183 h 183"/>
                  <a:gd name="T52" fmla="*/ 105 w 239"/>
                  <a:gd name="T53" fmla="*/ 183 h 183"/>
                  <a:gd name="T54" fmla="*/ 115 w 239"/>
                  <a:gd name="T55" fmla="*/ 180 h 183"/>
                  <a:gd name="T56" fmla="*/ 119 w 239"/>
                  <a:gd name="T57" fmla="*/ 171 h 183"/>
                  <a:gd name="T58" fmla="*/ 119 w 239"/>
                  <a:gd name="T59" fmla="*/ 137 h 183"/>
                  <a:gd name="T60" fmla="*/ 119 w 239"/>
                  <a:gd name="T61" fmla="*/ 137 h 183"/>
                  <a:gd name="T62" fmla="*/ 120 w 239"/>
                  <a:gd name="T63" fmla="*/ 137 h 183"/>
                  <a:gd name="T64" fmla="*/ 120 w 239"/>
                  <a:gd name="T65" fmla="*/ 171 h 183"/>
                  <a:gd name="T66" fmla="*/ 123 w 239"/>
                  <a:gd name="T67" fmla="*/ 180 h 183"/>
                  <a:gd name="T68" fmla="*/ 134 w 239"/>
                  <a:gd name="T69" fmla="*/ 183 h 183"/>
                  <a:gd name="T70" fmla="*/ 135 w 239"/>
                  <a:gd name="T71" fmla="*/ 183 h 183"/>
                  <a:gd name="T72" fmla="*/ 137 w 239"/>
                  <a:gd name="T73" fmla="*/ 181 h 183"/>
                  <a:gd name="T74" fmla="*/ 135 w 239"/>
                  <a:gd name="T75" fmla="*/ 179 h 183"/>
                  <a:gd name="T76" fmla="*/ 126 w 239"/>
                  <a:gd name="T77" fmla="*/ 177 h 183"/>
                  <a:gd name="T78" fmla="*/ 124 w 239"/>
                  <a:gd name="T79" fmla="*/ 171 h 183"/>
                  <a:gd name="T80" fmla="*/ 124 w 239"/>
                  <a:gd name="T81" fmla="*/ 142 h 183"/>
                  <a:gd name="T82" fmla="*/ 144 w 239"/>
                  <a:gd name="T83" fmla="*/ 155 h 183"/>
                  <a:gd name="T84" fmla="*/ 144 w 239"/>
                  <a:gd name="T85" fmla="*/ 155 h 183"/>
                  <a:gd name="T86" fmla="*/ 152 w 239"/>
                  <a:gd name="T87" fmla="*/ 151 h 183"/>
                  <a:gd name="T88" fmla="*/ 153 w 239"/>
                  <a:gd name="T89" fmla="*/ 142 h 183"/>
                  <a:gd name="T90" fmla="*/ 139 w 239"/>
                  <a:gd name="T91" fmla="*/ 134 h 183"/>
                  <a:gd name="T92" fmla="*/ 95 w 239"/>
                  <a:gd name="T93" fmla="*/ 151 h 183"/>
                  <a:gd name="T94" fmla="*/ 90 w 239"/>
                  <a:gd name="T95" fmla="*/ 149 h 183"/>
                  <a:gd name="T96" fmla="*/ 89 w 239"/>
                  <a:gd name="T97" fmla="*/ 144 h 183"/>
                  <a:gd name="T98" fmla="*/ 113 w 239"/>
                  <a:gd name="T99" fmla="*/ 135 h 183"/>
                  <a:gd name="T100" fmla="*/ 115 w 239"/>
                  <a:gd name="T101" fmla="*/ 135 h 183"/>
                  <a:gd name="T102" fmla="*/ 115 w 239"/>
                  <a:gd name="T103" fmla="*/ 136 h 183"/>
                  <a:gd name="T104" fmla="*/ 95 w 239"/>
                  <a:gd name="T105" fmla="*/ 151 h 183"/>
                  <a:gd name="T106" fmla="*/ 149 w 239"/>
                  <a:gd name="T107" fmla="*/ 149 h 183"/>
                  <a:gd name="T108" fmla="*/ 144 w 239"/>
                  <a:gd name="T109" fmla="*/ 151 h 183"/>
                  <a:gd name="T110" fmla="*/ 144 w 239"/>
                  <a:gd name="T111" fmla="*/ 151 h 183"/>
                  <a:gd name="T112" fmla="*/ 124 w 239"/>
                  <a:gd name="T113" fmla="*/ 136 h 183"/>
                  <a:gd name="T114" fmla="*/ 124 w 239"/>
                  <a:gd name="T115" fmla="*/ 135 h 183"/>
                  <a:gd name="T116" fmla="*/ 126 w 239"/>
                  <a:gd name="T117" fmla="*/ 135 h 183"/>
                  <a:gd name="T118" fmla="*/ 149 w 239"/>
                  <a:gd name="T119" fmla="*/ 144 h 183"/>
                  <a:gd name="T120" fmla="*/ 149 w 239"/>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9" h="183">
                    <a:moveTo>
                      <a:pt x="139" y="134"/>
                    </a:moveTo>
                    <a:cubicBezTo>
                      <a:pt x="158" y="131"/>
                      <a:pt x="185" y="124"/>
                      <a:pt x="205" y="103"/>
                    </a:cubicBezTo>
                    <a:cubicBezTo>
                      <a:pt x="228" y="80"/>
                      <a:pt x="239" y="46"/>
                      <a:pt x="236" y="2"/>
                    </a:cubicBezTo>
                    <a:cubicBezTo>
                      <a:pt x="236" y="1"/>
                      <a:pt x="235" y="0"/>
                      <a:pt x="234" y="1"/>
                    </a:cubicBezTo>
                    <a:cubicBezTo>
                      <a:pt x="233" y="1"/>
                      <a:pt x="232" y="2"/>
                      <a:pt x="232" y="3"/>
                    </a:cubicBezTo>
                    <a:cubicBezTo>
                      <a:pt x="234" y="45"/>
                      <a:pt x="225" y="78"/>
                      <a:pt x="203" y="100"/>
                    </a:cubicBezTo>
                    <a:cubicBezTo>
                      <a:pt x="177" y="126"/>
                      <a:pt x="140" y="130"/>
                      <a:pt x="126" y="131"/>
                    </a:cubicBezTo>
                    <a:cubicBezTo>
                      <a:pt x="125" y="131"/>
                      <a:pt x="123" y="131"/>
                      <a:pt x="122" y="131"/>
                    </a:cubicBezTo>
                    <a:cubicBezTo>
                      <a:pt x="121" y="131"/>
                      <a:pt x="120" y="131"/>
                      <a:pt x="119" y="131"/>
                    </a:cubicBezTo>
                    <a:cubicBezTo>
                      <a:pt x="118" y="131"/>
                      <a:pt x="118" y="131"/>
                      <a:pt x="116" y="131"/>
                    </a:cubicBezTo>
                    <a:cubicBezTo>
                      <a:pt x="115" y="131"/>
                      <a:pt x="114" y="131"/>
                      <a:pt x="113" y="131"/>
                    </a:cubicBezTo>
                    <a:cubicBezTo>
                      <a:pt x="98" y="130"/>
                      <a:pt x="62" y="126"/>
                      <a:pt x="36" y="100"/>
                    </a:cubicBezTo>
                    <a:cubicBezTo>
                      <a:pt x="14" y="78"/>
                      <a:pt x="4" y="45"/>
                      <a:pt x="7" y="3"/>
                    </a:cubicBezTo>
                    <a:cubicBezTo>
                      <a:pt x="7" y="2"/>
                      <a:pt x="6" y="1"/>
                      <a:pt x="5" y="1"/>
                    </a:cubicBezTo>
                    <a:cubicBezTo>
                      <a:pt x="4" y="0"/>
                      <a:pt x="3" y="1"/>
                      <a:pt x="3" y="2"/>
                    </a:cubicBezTo>
                    <a:cubicBezTo>
                      <a:pt x="0" y="46"/>
                      <a:pt x="10" y="80"/>
                      <a:pt x="33" y="103"/>
                    </a:cubicBezTo>
                    <a:cubicBezTo>
                      <a:pt x="54" y="124"/>
                      <a:pt x="81" y="131"/>
                      <a:pt x="99" y="134"/>
                    </a:cubicBezTo>
                    <a:cubicBezTo>
                      <a:pt x="93" y="136"/>
                      <a:pt x="88" y="138"/>
                      <a:pt x="86" y="142"/>
                    </a:cubicBezTo>
                    <a:cubicBezTo>
                      <a:pt x="85" y="144"/>
                      <a:pt x="84" y="147"/>
                      <a:pt x="87" y="151"/>
                    </a:cubicBezTo>
                    <a:cubicBezTo>
                      <a:pt x="89" y="154"/>
                      <a:pt x="92" y="155"/>
                      <a:pt x="95" y="155"/>
                    </a:cubicBezTo>
                    <a:cubicBezTo>
                      <a:pt x="102" y="155"/>
                      <a:pt x="110" y="148"/>
                      <a:pt x="115" y="142"/>
                    </a:cubicBezTo>
                    <a:cubicBezTo>
                      <a:pt x="115" y="171"/>
                      <a:pt x="115" y="171"/>
                      <a:pt x="115" y="171"/>
                    </a:cubicBezTo>
                    <a:cubicBezTo>
                      <a:pt x="115" y="174"/>
                      <a:pt x="114" y="176"/>
                      <a:pt x="113" y="177"/>
                    </a:cubicBezTo>
                    <a:cubicBezTo>
                      <a:pt x="110" y="180"/>
                      <a:pt x="104" y="179"/>
                      <a:pt x="104" y="179"/>
                    </a:cubicBezTo>
                    <a:cubicBezTo>
                      <a:pt x="103" y="179"/>
                      <a:pt x="102" y="180"/>
                      <a:pt x="102" y="181"/>
                    </a:cubicBezTo>
                    <a:cubicBezTo>
                      <a:pt x="102"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20" y="137"/>
                      <a:pt x="120" y="137"/>
                    </a:cubicBezTo>
                    <a:cubicBezTo>
                      <a:pt x="120" y="171"/>
                      <a:pt x="120" y="171"/>
                      <a:pt x="120" y="171"/>
                    </a:cubicBezTo>
                    <a:cubicBezTo>
                      <a:pt x="120" y="175"/>
                      <a:pt x="121" y="178"/>
                      <a:pt x="123" y="180"/>
                    </a:cubicBezTo>
                    <a:cubicBezTo>
                      <a:pt x="127" y="183"/>
                      <a:pt x="131" y="183"/>
                      <a:pt x="134" y="183"/>
                    </a:cubicBezTo>
                    <a:cubicBezTo>
                      <a:pt x="135" y="183"/>
                      <a:pt x="135" y="183"/>
                      <a:pt x="135" y="183"/>
                    </a:cubicBezTo>
                    <a:cubicBezTo>
                      <a:pt x="136" y="183"/>
                      <a:pt x="137" y="182"/>
                      <a:pt x="137" y="181"/>
                    </a:cubicBezTo>
                    <a:cubicBezTo>
                      <a:pt x="137" y="180"/>
                      <a:pt x="136" y="179"/>
                      <a:pt x="135" y="179"/>
                    </a:cubicBezTo>
                    <a:cubicBezTo>
                      <a:pt x="135" y="179"/>
                      <a:pt x="129" y="180"/>
                      <a:pt x="126" y="177"/>
                    </a:cubicBezTo>
                    <a:cubicBezTo>
                      <a:pt x="124" y="176"/>
                      <a:pt x="124" y="174"/>
                      <a:pt x="124" y="171"/>
                    </a:cubicBezTo>
                    <a:cubicBezTo>
                      <a:pt x="124" y="142"/>
                      <a:pt x="124" y="142"/>
                      <a:pt x="124" y="142"/>
                    </a:cubicBezTo>
                    <a:cubicBezTo>
                      <a:pt x="129" y="148"/>
                      <a:pt x="137" y="155"/>
                      <a:pt x="144" y="155"/>
                    </a:cubicBezTo>
                    <a:cubicBezTo>
                      <a:pt x="144" y="155"/>
                      <a:pt x="144" y="155"/>
                      <a:pt x="144" y="155"/>
                    </a:cubicBezTo>
                    <a:cubicBezTo>
                      <a:pt x="147" y="155"/>
                      <a:pt x="150" y="154"/>
                      <a:pt x="152" y="151"/>
                    </a:cubicBezTo>
                    <a:cubicBezTo>
                      <a:pt x="155" y="147"/>
                      <a:pt x="154" y="144"/>
                      <a:pt x="153" y="142"/>
                    </a:cubicBezTo>
                    <a:cubicBezTo>
                      <a:pt x="151" y="138"/>
                      <a:pt x="145" y="136"/>
                      <a:pt x="139" y="134"/>
                    </a:cubicBezTo>
                    <a:close/>
                    <a:moveTo>
                      <a:pt x="95" y="151"/>
                    </a:moveTo>
                    <a:cubicBezTo>
                      <a:pt x="93" y="151"/>
                      <a:pt x="91" y="151"/>
                      <a:pt x="90" y="149"/>
                    </a:cubicBezTo>
                    <a:cubicBezTo>
                      <a:pt x="88" y="147"/>
                      <a:pt x="89" y="145"/>
                      <a:pt x="89" y="144"/>
                    </a:cubicBezTo>
                    <a:cubicBezTo>
                      <a:pt x="92" y="140"/>
                      <a:pt x="104" y="136"/>
                      <a:pt x="113" y="135"/>
                    </a:cubicBezTo>
                    <a:cubicBezTo>
                      <a:pt x="114" y="135"/>
                      <a:pt x="114" y="135"/>
                      <a:pt x="115" y="135"/>
                    </a:cubicBezTo>
                    <a:cubicBezTo>
                      <a:pt x="115" y="136"/>
                      <a:pt x="115" y="136"/>
                      <a:pt x="115" y="136"/>
                    </a:cubicBezTo>
                    <a:cubicBezTo>
                      <a:pt x="110" y="142"/>
                      <a:pt x="101" y="151"/>
                      <a:pt x="95" y="151"/>
                    </a:cubicBezTo>
                    <a:close/>
                    <a:moveTo>
                      <a:pt x="149" y="149"/>
                    </a:moveTo>
                    <a:cubicBezTo>
                      <a:pt x="147" y="151"/>
                      <a:pt x="146" y="151"/>
                      <a:pt x="144" y="151"/>
                    </a:cubicBezTo>
                    <a:cubicBezTo>
                      <a:pt x="144" y="151"/>
                      <a:pt x="144" y="151"/>
                      <a:pt x="144" y="151"/>
                    </a:cubicBezTo>
                    <a:cubicBezTo>
                      <a:pt x="138" y="151"/>
                      <a:pt x="129" y="142"/>
                      <a:pt x="124" y="136"/>
                    </a:cubicBezTo>
                    <a:cubicBezTo>
                      <a:pt x="124" y="135"/>
                      <a:pt x="124" y="135"/>
                      <a:pt x="124" y="135"/>
                    </a:cubicBezTo>
                    <a:cubicBezTo>
                      <a:pt x="124" y="135"/>
                      <a:pt x="125" y="135"/>
                      <a:pt x="126" y="135"/>
                    </a:cubicBezTo>
                    <a:cubicBezTo>
                      <a:pt x="135" y="136"/>
                      <a:pt x="147" y="140"/>
                      <a:pt x="149" y="144"/>
                    </a:cubicBezTo>
                    <a:cubicBezTo>
                      <a:pt x="150" y="145"/>
                      <a:pt x="150" y="147"/>
                      <a:pt x="149"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8" name="Freeform 3839"/>
              <p:cNvSpPr/>
              <p:nvPr/>
            </p:nvSpPr>
            <p:spPr bwMode="auto">
              <a:xfrm>
                <a:off x="12061826" y="2092325"/>
                <a:ext cx="95250" cy="88900"/>
              </a:xfrm>
              <a:custGeom>
                <a:avLst/>
                <a:gdLst>
                  <a:gd name="T0" fmla="*/ 20 w 30"/>
                  <a:gd name="T1" fmla="*/ 9 h 28"/>
                  <a:gd name="T2" fmla="*/ 6 w 30"/>
                  <a:gd name="T3" fmla="*/ 28 h 28"/>
                  <a:gd name="T4" fmla="*/ 27 w 30"/>
                  <a:gd name="T5" fmla="*/ 0 h 28"/>
                  <a:gd name="T6" fmla="*/ 5 w 30"/>
                  <a:gd name="T7" fmla="*/ 28 h 28"/>
                  <a:gd name="T8" fmla="*/ 20 w 30"/>
                  <a:gd name="T9" fmla="*/ 9 h 28"/>
                </a:gdLst>
                <a:ahLst/>
                <a:cxnLst>
                  <a:cxn ang="0">
                    <a:pos x="T0" y="T1"/>
                  </a:cxn>
                  <a:cxn ang="0">
                    <a:pos x="T2" y="T3"/>
                  </a:cxn>
                  <a:cxn ang="0">
                    <a:pos x="T4" y="T5"/>
                  </a:cxn>
                  <a:cxn ang="0">
                    <a:pos x="T6" y="T7"/>
                  </a:cxn>
                  <a:cxn ang="0">
                    <a:pos x="T8" y="T9"/>
                  </a:cxn>
                </a:cxnLst>
                <a:rect l="0" t="0" r="r" b="b"/>
                <a:pathLst>
                  <a:path w="30" h="28">
                    <a:moveTo>
                      <a:pt x="20" y="9"/>
                    </a:moveTo>
                    <a:cubicBezTo>
                      <a:pt x="13" y="16"/>
                      <a:pt x="9" y="24"/>
                      <a:pt x="6" y="28"/>
                    </a:cubicBezTo>
                    <a:cubicBezTo>
                      <a:pt x="30" y="26"/>
                      <a:pt x="27" y="0"/>
                      <a:pt x="27" y="0"/>
                    </a:cubicBezTo>
                    <a:cubicBezTo>
                      <a:pt x="0" y="3"/>
                      <a:pt x="5" y="25"/>
                      <a:pt x="5" y="28"/>
                    </a:cubicBezTo>
                    <a:cubicBezTo>
                      <a:pt x="10" y="18"/>
                      <a:pt x="20" y="9"/>
                      <a:pt x="20"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9" name="Freeform 3840"/>
              <p:cNvSpPr/>
              <p:nvPr/>
            </p:nvSpPr>
            <p:spPr bwMode="auto">
              <a:xfrm>
                <a:off x="12074526" y="2190750"/>
                <a:ext cx="92075" cy="88900"/>
              </a:xfrm>
              <a:custGeom>
                <a:avLst/>
                <a:gdLst>
                  <a:gd name="T0" fmla="*/ 5 w 29"/>
                  <a:gd name="T1" fmla="*/ 28 h 28"/>
                  <a:gd name="T2" fmla="*/ 19 w 29"/>
                  <a:gd name="T3" fmla="*/ 9 h 28"/>
                  <a:gd name="T4" fmla="*/ 6 w 29"/>
                  <a:gd name="T5" fmla="*/ 28 h 28"/>
                  <a:gd name="T6" fmla="*/ 26 w 29"/>
                  <a:gd name="T7" fmla="*/ 0 h 28"/>
                  <a:gd name="T8" fmla="*/ 5 w 29"/>
                  <a:gd name="T9" fmla="*/ 28 h 28"/>
                </a:gdLst>
                <a:ahLst/>
                <a:cxnLst>
                  <a:cxn ang="0">
                    <a:pos x="T0" y="T1"/>
                  </a:cxn>
                  <a:cxn ang="0">
                    <a:pos x="T2" y="T3"/>
                  </a:cxn>
                  <a:cxn ang="0">
                    <a:pos x="T4" y="T5"/>
                  </a:cxn>
                  <a:cxn ang="0">
                    <a:pos x="T6" y="T7"/>
                  </a:cxn>
                  <a:cxn ang="0">
                    <a:pos x="T8" y="T9"/>
                  </a:cxn>
                </a:cxnLst>
                <a:rect l="0" t="0" r="r" b="b"/>
                <a:pathLst>
                  <a:path w="29" h="28">
                    <a:moveTo>
                      <a:pt x="5" y="28"/>
                    </a:moveTo>
                    <a:cubicBezTo>
                      <a:pt x="10" y="18"/>
                      <a:pt x="19" y="9"/>
                      <a:pt x="19" y="9"/>
                    </a:cubicBezTo>
                    <a:cubicBezTo>
                      <a:pt x="12" y="16"/>
                      <a:pt x="8" y="23"/>
                      <a:pt x="6" y="28"/>
                    </a:cubicBezTo>
                    <a:cubicBezTo>
                      <a:pt x="29" y="26"/>
                      <a:pt x="26" y="0"/>
                      <a:pt x="26" y="0"/>
                    </a:cubicBezTo>
                    <a:cubicBezTo>
                      <a:pt x="0" y="2"/>
                      <a:pt x="4" y="25"/>
                      <a:pt x="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0" name="Freeform 3841"/>
              <p:cNvSpPr/>
              <p:nvPr/>
            </p:nvSpPr>
            <p:spPr bwMode="auto">
              <a:xfrm>
                <a:off x="12093576" y="2270125"/>
                <a:ext cx="92075" cy="85725"/>
              </a:xfrm>
              <a:custGeom>
                <a:avLst/>
                <a:gdLst>
                  <a:gd name="T0" fmla="*/ 5 w 29"/>
                  <a:gd name="T1" fmla="*/ 27 h 27"/>
                  <a:gd name="T2" fmla="*/ 20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20" y="9"/>
                      <a:pt x="20" y="9"/>
                    </a:cubicBezTo>
                    <a:cubicBezTo>
                      <a:pt x="13" y="16"/>
                      <a:pt x="9" y="23"/>
                      <a:pt x="6" y="27"/>
                    </a:cubicBezTo>
                    <a:cubicBezTo>
                      <a:pt x="29" y="26"/>
                      <a:pt x="27" y="0"/>
                      <a:pt x="27" y="0"/>
                    </a:cubicBezTo>
                    <a:cubicBezTo>
                      <a:pt x="0" y="2"/>
                      <a:pt x="5"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1" name="Freeform 3842"/>
              <p:cNvSpPr/>
              <p:nvPr/>
            </p:nvSpPr>
            <p:spPr bwMode="auto">
              <a:xfrm>
                <a:off x="12125326" y="2333625"/>
                <a:ext cx="111125" cy="101600"/>
              </a:xfrm>
              <a:custGeom>
                <a:avLst/>
                <a:gdLst>
                  <a:gd name="T0" fmla="*/ 12 w 35"/>
                  <a:gd name="T1" fmla="*/ 32 h 32"/>
                  <a:gd name="T2" fmla="*/ 21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1" y="11"/>
                      <a:pt x="21"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2" name="Freeform 3843"/>
              <p:cNvSpPr/>
              <p:nvPr/>
            </p:nvSpPr>
            <p:spPr bwMode="auto">
              <a:xfrm>
                <a:off x="12185651"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8" y="21"/>
                      <a:pt x="18"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3" name="Freeform 3844"/>
              <p:cNvSpPr/>
              <p:nvPr/>
            </p:nvSpPr>
            <p:spPr bwMode="auto">
              <a:xfrm>
                <a:off x="12271376"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2"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4" name="Freeform 3845"/>
              <p:cNvSpPr/>
              <p:nvPr/>
            </p:nvSpPr>
            <p:spPr bwMode="auto">
              <a:xfrm>
                <a:off x="12195176"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4" y="17"/>
                      <a:pt x="35" y="14"/>
                    </a:cubicBezTo>
                    <a:cubicBezTo>
                      <a:pt x="25" y="18"/>
                      <a:pt x="12" y="19"/>
                      <a:pt x="12" y="19"/>
                    </a:cubicBezTo>
                    <a:cubicBezTo>
                      <a:pt x="22" y="18"/>
                      <a:pt x="30"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5" name="Freeform 3846"/>
              <p:cNvSpPr/>
              <p:nvPr/>
            </p:nvSpPr>
            <p:spPr bwMode="auto">
              <a:xfrm>
                <a:off x="12090401" y="2466975"/>
                <a:ext cx="111125"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6"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6" name="Freeform 3847"/>
              <p:cNvSpPr/>
              <p:nvPr/>
            </p:nvSpPr>
            <p:spPr bwMode="auto">
              <a:xfrm>
                <a:off x="12026901" y="2390775"/>
                <a:ext cx="95250" cy="104775"/>
              </a:xfrm>
              <a:custGeom>
                <a:avLst/>
                <a:gdLst>
                  <a:gd name="T0" fmla="*/ 30 w 30"/>
                  <a:gd name="T1" fmla="*/ 24 h 33"/>
                  <a:gd name="T2" fmla="*/ 10 w 30"/>
                  <a:gd name="T3" fmla="*/ 13 h 33"/>
                  <a:gd name="T4" fmla="*/ 30 w 30"/>
                  <a:gd name="T5" fmla="*/ 23 h 33"/>
                  <a:gd name="T6" fmla="*/ 0 w 30"/>
                  <a:gd name="T7" fmla="*/ 7 h 33"/>
                  <a:gd name="T8" fmla="*/ 30 w 30"/>
                  <a:gd name="T9" fmla="*/ 24 h 33"/>
                </a:gdLst>
                <a:ahLst/>
                <a:cxnLst>
                  <a:cxn ang="0">
                    <a:pos x="T0" y="T1"/>
                  </a:cxn>
                  <a:cxn ang="0">
                    <a:pos x="T2" y="T3"/>
                  </a:cxn>
                  <a:cxn ang="0">
                    <a:pos x="T4" y="T5"/>
                  </a:cxn>
                  <a:cxn ang="0">
                    <a:pos x="T6" y="T7"/>
                  </a:cxn>
                  <a:cxn ang="0">
                    <a:pos x="T8" y="T9"/>
                  </a:cxn>
                </a:cxnLst>
                <a:rect l="0" t="0" r="r" b="b"/>
                <a:pathLst>
                  <a:path w="30" h="33">
                    <a:moveTo>
                      <a:pt x="30" y="24"/>
                    </a:moveTo>
                    <a:cubicBezTo>
                      <a:pt x="19" y="20"/>
                      <a:pt x="10" y="13"/>
                      <a:pt x="10" y="13"/>
                    </a:cubicBezTo>
                    <a:cubicBezTo>
                      <a:pt x="17" y="18"/>
                      <a:pt x="25" y="21"/>
                      <a:pt x="30" y="23"/>
                    </a:cubicBezTo>
                    <a:cubicBezTo>
                      <a:pt x="25" y="0"/>
                      <a:pt x="0" y="7"/>
                      <a:pt x="0" y="7"/>
                    </a:cubicBezTo>
                    <a:cubicBezTo>
                      <a:pt x="6" y="33"/>
                      <a:pt x="27" y="25"/>
                      <a:pt x="30"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7" name="Freeform 3848"/>
              <p:cNvSpPr/>
              <p:nvPr/>
            </p:nvSpPr>
            <p:spPr bwMode="auto">
              <a:xfrm>
                <a:off x="11979276" y="2286000"/>
                <a:ext cx="92075" cy="95250"/>
              </a:xfrm>
              <a:custGeom>
                <a:avLst/>
                <a:gdLst>
                  <a:gd name="T0" fmla="*/ 29 w 29"/>
                  <a:gd name="T1" fmla="*/ 24 h 30"/>
                  <a:gd name="T2" fmla="*/ 10 w 29"/>
                  <a:gd name="T3" fmla="*/ 10 h 30"/>
                  <a:gd name="T4" fmla="*/ 29 w 29"/>
                  <a:gd name="T5" fmla="*/ 23 h 30"/>
                  <a:gd name="T6" fmla="*/ 0 w 29"/>
                  <a:gd name="T7" fmla="*/ 3 h 30"/>
                  <a:gd name="T8" fmla="*/ 29 w 29"/>
                  <a:gd name="T9" fmla="*/ 24 h 30"/>
                </a:gdLst>
                <a:ahLst/>
                <a:cxnLst>
                  <a:cxn ang="0">
                    <a:pos x="T0" y="T1"/>
                  </a:cxn>
                  <a:cxn ang="0">
                    <a:pos x="T2" y="T3"/>
                  </a:cxn>
                  <a:cxn ang="0">
                    <a:pos x="T4" y="T5"/>
                  </a:cxn>
                  <a:cxn ang="0">
                    <a:pos x="T6" y="T7"/>
                  </a:cxn>
                  <a:cxn ang="0">
                    <a:pos x="T8" y="T9"/>
                  </a:cxn>
                </a:cxnLst>
                <a:rect l="0" t="0" r="r" b="b"/>
                <a:pathLst>
                  <a:path w="29" h="30">
                    <a:moveTo>
                      <a:pt x="29" y="24"/>
                    </a:moveTo>
                    <a:cubicBezTo>
                      <a:pt x="18" y="19"/>
                      <a:pt x="10" y="10"/>
                      <a:pt x="10" y="10"/>
                    </a:cubicBezTo>
                    <a:cubicBezTo>
                      <a:pt x="17" y="17"/>
                      <a:pt x="24" y="21"/>
                      <a:pt x="29" y="23"/>
                    </a:cubicBezTo>
                    <a:cubicBezTo>
                      <a:pt x="26" y="0"/>
                      <a:pt x="0" y="3"/>
                      <a:pt x="0" y="3"/>
                    </a:cubicBezTo>
                    <a:cubicBezTo>
                      <a:pt x="3" y="30"/>
                      <a:pt x="26" y="25"/>
                      <a:pt x="29"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8" name="Freeform 3849"/>
              <p:cNvSpPr/>
              <p:nvPr/>
            </p:nvSpPr>
            <p:spPr bwMode="auto">
              <a:xfrm>
                <a:off x="11957051" y="2181225"/>
                <a:ext cx="95250" cy="88900"/>
              </a:xfrm>
              <a:custGeom>
                <a:avLst/>
                <a:gdLst>
                  <a:gd name="T0" fmla="*/ 26 w 30"/>
                  <a:gd name="T1" fmla="*/ 28 h 28"/>
                  <a:gd name="T2" fmla="*/ 11 w 30"/>
                  <a:gd name="T3" fmla="*/ 9 h 28"/>
                  <a:gd name="T4" fmla="*/ 26 w 30"/>
                  <a:gd name="T5" fmla="*/ 27 h 28"/>
                  <a:gd name="T6" fmla="*/ 4 w 30"/>
                  <a:gd name="T7" fmla="*/ 0 h 28"/>
                  <a:gd name="T8" fmla="*/ 26 w 30"/>
                  <a:gd name="T9" fmla="*/ 28 h 28"/>
                </a:gdLst>
                <a:ahLst/>
                <a:cxnLst>
                  <a:cxn ang="0">
                    <a:pos x="T0" y="T1"/>
                  </a:cxn>
                  <a:cxn ang="0">
                    <a:pos x="T2" y="T3"/>
                  </a:cxn>
                  <a:cxn ang="0">
                    <a:pos x="T4" y="T5"/>
                  </a:cxn>
                  <a:cxn ang="0">
                    <a:pos x="T6" y="T7"/>
                  </a:cxn>
                  <a:cxn ang="0">
                    <a:pos x="T8" y="T9"/>
                  </a:cxn>
                </a:cxnLst>
                <a:rect l="0" t="0" r="r" b="b"/>
                <a:pathLst>
                  <a:path w="30" h="28">
                    <a:moveTo>
                      <a:pt x="26" y="28"/>
                    </a:moveTo>
                    <a:cubicBezTo>
                      <a:pt x="17" y="20"/>
                      <a:pt x="11" y="9"/>
                      <a:pt x="11" y="9"/>
                    </a:cubicBezTo>
                    <a:cubicBezTo>
                      <a:pt x="16" y="18"/>
                      <a:pt x="22" y="24"/>
                      <a:pt x="26" y="27"/>
                    </a:cubicBezTo>
                    <a:cubicBezTo>
                      <a:pt x="30" y="4"/>
                      <a:pt x="4" y="0"/>
                      <a:pt x="4" y="0"/>
                    </a:cubicBezTo>
                    <a:cubicBezTo>
                      <a:pt x="0" y="27"/>
                      <a:pt x="23" y="28"/>
                      <a:pt x="26"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9" name="Freeform 3850"/>
              <p:cNvSpPr/>
              <p:nvPr/>
            </p:nvSpPr>
            <p:spPr bwMode="auto">
              <a:xfrm>
                <a:off x="11963401" y="2070100"/>
                <a:ext cx="104775" cy="95250"/>
              </a:xfrm>
              <a:custGeom>
                <a:avLst/>
                <a:gdLst>
                  <a:gd name="T0" fmla="*/ 26 w 33"/>
                  <a:gd name="T1" fmla="*/ 30 h 30"/>
                  <a:gd name="T2" fmla="*/ 14 w 33"/>
                  <a:gd name="T3" fmla="*/ 10 h 30"/>
                  <a:gd name="T4" fmla="*/ 26 w 33"/>
                  <a:gd name="T5" fmla="*/ 29 h 30"/>
                  <a:gd name="T6" fmla="*/ 8 w 33"/>
                  <a:gd name="T7" fmla="*/ 0 h 30"/>
                  <a:gd name="T8" fmla="*/ 26 w 33"/>
                  <a:gd name="T9" fmla="*/ 30 h 30"/>
                </a:gdLst>
                <a:ahLst/>
                <a:cxnLst>
                  <a:cxn ang="0">
                    <a:pos x="T0" y="T1"/>
                  </a:cxn>
                  <a:cxn ang="0">
                    <a:pos x="T2" y="T3"/>
                  </a:cxn>
                  <a:cxn ang="0">
                    <a:pos x="T4" y="T5"/>
                  </a:cxn>
                  <a:cxn ang="0">
                    <a:pos x="T6" y="T7"/>
                  </a:cxn>
                  <a:cxn ang="0">
                    <a:pos x="T8" y="T9"/>
                  </a:cxn>
                </a:cxnLst>
                <a:rect l="0" t="0" r="r" b="b"/>
                <a:pathLst>
                  <a:path w="33" h="30">
                    <a:moveTo>
                      <a:pt x="26" y="30"/>
                    </a:moveTo>
                    <a:cubicBezTo>
                      <a:pt x="18" y="22"/>
                      <a:pt x="14" y="10"/>
                      <a:pt x="14" y="10"/>
                    </a:cubicBezTo>
                    <a:cubicBezTo>
                      <a:pt x="18" y="19"/>
                      <a:pt x="23" y="26"/>
                      <a:pt x="26" y="29"/>
                    </a:cubicBezTo>
                    <a:cubicBezTo>
                      <a:pt x="33" y="7"/>
                      <a:pt x="8" y="0"/>
                      <a:pt x="8" y="0"/>
                    </a:cubicBezTo>
                    <a:cubicBezTo>
                      <a:pt x="0" y="26"/>
                      <a:pt x="23" y="30"/>
                      <a:pt x="26"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3859" name="Rectangle 24"/>
          <p:cNvSpPr>
            <a:spLocks noChangeArrowheads="1"/>
          </p:cNvSpPr>
          <p:nvPr/>
        </p:nvSpPr>
        <p:spPr bwMode="auto">
          <a:xfrm>
            <a:off x="532976" y="3650845"/>
            <a:ext cx="1806776"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860" name="Rectangle 24"/>
          <p:cNvSpPr>
            <a:spLocks noChangeArrowheads="1"/>
          </p:cNvSpPr>
          <p:nvPr/>
        </p:nvSpPr>
        <p:spPr bwMode="auto">
          <a:xfrm>
            <a:off x="1164716" y="1588121"/>
            <a:ext cx="543296" cy="51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1</a:t>
            </a:r>
            <a:endParaRPr lang="en-US" altLang="zh-CN" sz="2000" dirty="0">
              <a:solidFill>
                <a:schemeClr val="bg1"/>
              </a:solidFill>
            </a:endParaRPr>
          </a:p>
        </p:txBody>
      </p:sp>
      <p:sp>
        <p:nvSpPr>
          <p:cNvPr id="3861" name="Rectangle 24"/>
          <p:cNvSpPr>
            <a:spLocks noChangeArrowheads="1"/>
          </p:cNvSpPr>
          <p:nvPr/>
        </p:nvSpPr>
        <p:spPr bwMode="auto">
          <a:xfrm>
            <a:off x="2645235" y="3650845"/>
            <a:ext cx="1806776"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862" name="Rectangle 24"/>
          <p:cNvSpPr>
            <a:spLocks noChangeArrowheads="1"/>
          </p:cNvSpPr>
          <p:nvPr/>
        </p:nvSpPr>
        <p:spPr bwMode="auto">
          <a:xfrm>
            <a:off x="3255991" y="1588121"/>
            <a:ext cx="543296" cy="51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2</a:t>
            </a:r>
            <a:endParaRPr lang="en-US" altLang="zh-CN" sz="2000" dirty="0">
              <a:solidFill>
                <a:schemeClr val="bg1"/>
              </a:solidFill>
            </a:endParaRPr>
          </a:p>
        </p:txBody>
      </p:sp>
      <p:sp>
        <p:nvSpPr>
          <p:cNvPr id="3863" name="Rectangle 24"/>
          <p:cNvSpPr>
            <a:spLocks noChangeArrowheads="1"/>
          </p:cNvSpPr>
          <p:nvPr/>
        </p:nvSpPr>
        <p:spPr bwMode="auto">
          <a:xfrm>
            <a:off x="4728035" y="3650845"/>
            <a:ext cx="1806776"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864" name="Rectangle 24"/>
          <p:cNvSpPr>
            <a:spLocks noChangeArrowheads="1"/>
          </p:cNvSpPr>
          <p:nvPr/>
        </p:nvSpPr>
        <p:spPr bwMode="auto">
          <a:xfrm>
            <a:off x="5338791" y="1588121"/>
            <a:ext cx="543296" cy="51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3</a:t>
            </a:r>
            <a:endParaRPr lang="en-US" altLang="zh-CN" sz="2000" dirty="0">
              <a:solidFill>
                <a:schemeClr val="bg1"/>
              </a:solidFill>
            </a:endParaRPr>
          </a:p>
        </p:txBody>
      </p:sp>
      <p:sp>
        <p:nvSpPr>
          <p:cNvPr id="3865" name="Rectangle 24"/>
          <p:cNvSpPr>
            <a:spLocks noChangeArrowheads="1"/>
          </p:cNvSpPr>
          <p:nvPr/>
        </p:nvSpPr>
        <p:spPr bwMode="auto">
          <a:xfrm>
            <a:off x="6823535" y="3650845"/>
            <a:ext cx="1806776"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866" name="Rectangle 24"/>
          <p:cNvSpPr>
            <a:spLocks noChangeArrowheads="1"/>
          </p:cNvSpPr>
          <p:nvPr/>
        </p:nvSpPr>
        <p:spPr bwMode="auto">
          <a:xfrm>
            <a:off x="7434291" y="1588121"/>
            <a:ext cx="543296" cy="51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4</a:t>
            </a:r>
            <a:endParaRPr lang="en-US" altLang="zh-CN" sz="2000" dirty="0">
              <a:solidFill>
                <a:schemeClr val="bg1"/>
              </a:solidFill>
            </a:endParaRPr>
          </a:p>
        </p:txBody>
      </p:sp>
      <p:sp>
        <p:nvSpPr>
          <p:cNvPr id="3867" name="Rectangle 24"/>
          <p:cNvSpPr>
            <a:spLocks noChangeArrowheads="1"/>
          </p:cNvSpPr>
          <p:nvPr/>
        </p:nvSpPr>
        <p:spPr bwMode="auto">
          <a:xfrm>
            <a:off x="809235" y="3099735"/>
            <a:ext cx="1254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000" b="1" dirty="0">
                <a:solidFill>
                  <a:schemeClr val="accent1"/>
                </a:solidFill>
              </a:rPr>
              <a:t>$1,234,000</a:t>
            </a:r>
            <a:endParaRPr lang="en-US" altLang="zh-CN" sz="1600" dirty="0">
              <a:solidFill>
                <a:schemeClr val="accent1"/>
              </a:solidFill>
            </a:endParaRPr>
          </a:p>
        </p:txBody>
      </p:sp>
      <p:cxnSp>
        <p:nvCxnSpPr>
          <p:cNvPr id="6900" name="直接连接符 6899"/>
          <p:cNvCxnSpPr/>
          <p:nvPr/>
        </p:nvCxnSpPr>
        <p:spPr>
          <a:xfrm>
            <a:off x="809235" y="3540702"/>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70" name="Rectangle 24"/>
          <p:cNvSpPr>
            <a:spLocks noChangeArrowheads="1"/>
          </p:cNvSpPr>
          <p:nvPr/>
        </p:nvSpPr>
        <p:spPr bwMode="auto">
          <a:xfrm>
            <a:off x="2912355" y="3099735"/>
            <a:ext cx="1254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000" b="1" dirty="0">
                <a:solidFill>
                  <a:schemeClr val="accent2"/>
                </a:solidFill>
              </a:rPr>
              <a:t>$1,234,000</a:t>
            </a:r>
            <a:endParaRPr lang="en-US" altLang="zh-CN" sz="1600" dirty="0">
              <a:solidFill>
                <a:schemeClr val="accent2"/>
              </a:solidFill>
            </a:endParaRPr>
          </a:p>
        </p:txBody>
      </p:sp>
      <p:cxnSp>
        <p:nvCxnSpPr>
          <p:cNvPr id="3871" name="直接连接符 3870"/>
          <p:cNvCxnSpPr/>
          <p:nvPr/>
        </p:nvCxnSpPr>
        <p:spPr>
          <a:xfrm>
            <a:off x="2912355" y="3540702"/>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72" name="Rectangle 24"/>
          <p:cNvSpPr>
            <a:spLocks noChangeArrowheads="1"/>
          </p:cNvSpPr>
          <p:nvPr/>
        </p:nvSpPr>
        <p:spPr bwMode="auto">
          <a:xfrm>
            <a:off x="4992615" y="3099735"/>
            <a:ext cx="1254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000" b="1" dirty="0">
                <a:solidFill>
                  <a:schemeClr val="accent3"/>
                </a:solidFill>
              </a:rPr>
              <a:t>$1,234,000</a:t>
            </a:r>
            <a:endParaRPr lang="en-US" altLang="zh-CN" sz="1600" dirty="0">
              <a:solidFill>
                <a:schemeClr val="accent3"/>
              </a:solidFill>
            </a:endParaRPr>
          </a:p>
        </p:txBody>
      </p:sp>
      <p:cxnSp>
        <p:nvCxnSpPr>
          <p:cNvPr id="3873" name="直接连接符 3872"/>
          <p:cNvCxnSpPr/>
          <p:nvPr/>
        </p:nvCxnSpPr>
        <p:spPr>
          <a:xfrm>
            <a:off x="4992615" y="3540702"/>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74" name="Rectangle 24"/>
          <p:cNvSpPr>
            <a:spLocks noChangeArrowheads="1"/>
          </p:cNvSpPr>
          <p:nvPr/>
        </p:nvSpPr>
        <p:spPr bwMode="auto">
          <a:xfrm>
            <a:off x="7088115" y="3099735"/>
            <a:ext cx="1254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000" b="1" dirty="0">
                <a:solidFill>
                  <a:schemeClr val="accent4"/>
                </a:solidFill>
              </a:rPr>
              <a:t>$1,234,000</a:t>
            </a:r>
            <a:endParaRPr lang="en-US" altLang="zh-CN" sz="1600" dirty="0">
              <a:solidFill>
                <a:schemeClr val="accent4"/>
              </a:solidFill>
            </a:endParaRPr>
          </a:p>
        </p:txBody>
      </p:sp>
      <p:cxnSp>
        <p:nvCxnSpPr>
          <p:cNvPr id="3875" name="直接连接符 3874"/>
          <p:cNvCxnSpPr/>
          <p:nvPr/>
        </p:nvCxnSpPr>
        <p:spPr>
          <a:xfrm>
            <a:off x="7088115" y="3540702"/>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5"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146" name="组合 145"/>
          <p:cNvGrpSpPr/>
          <p:nvPr/>
        </p:nvGrpSpPr>
        <p:grpSpPr>
          <a:xfrm>
            <a:off x="416158" y="699542"/>
            <a:ext cx="899592" cy="56017"/>
            <a:chOff x="0" y="2842590"/>
            <a:chExt cx="7054752" cy="89199"/>
          </a:xfrm>
        </p:grpSpPr>
        <p:sp>
          <p:nvSpPr>
            <p:cNvPr id="147" name="矩形 146"/>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14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a:spLocks noEditPoints="1"/>
          </p:cNvSpPr>
          <p:nvPr/>
        </p:nvSpPr>
        <p:spPr bwMode="auto">
          <a:xfrm>
            <a:off x="1267848" y="2448028"/>
            <a:ext cx="1074685" cy="10816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rgbClr val="7676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
          <p:cNvSpPr>
            <a:spLocks noEditPoints="1"/>
          </p:cNvSpPr>
          <p:nvPr/>
        </p:nvSpPr>
        <p:spPr bwMode="auto">
          <a:xfrm>
            <a:off x="1267848" y="2448028"/>
            <a:ext cx="1074685" cy="10816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8" name="Freeform 8"/>
          <p:cNvSpPr/>
          <p:nvPr/>
        </p:nvSpPr>
        <p:spPr bwMode="auto">
          <a:xfrm>
            <a:off x="1139686" y="2365231"/>
            <a:ext cx="432544" cy="496777"/>
          </a:xfrm>
          <a:custGeom>
            <a:avLst/>
            <a:gdLst>
              <a:gd name="T0" fmla="*/ 162 w 162"/>
              <a:gd name="T1" fmla="*/ 0 h 185"/>
              <a:gd name="T2" fmla="*/ 96 w 162"/>
              <a:gd name="T3" fmla="*/ 14 h 185"/>
              <a:gd name="T4" fmla="*/ 102 w 162"/>
              <a:gd name="T5" fmla="*/ 25 h 185"/>
              <a:gd name="T6" fmla="*/ 1 w 162"/>
              <a:gd name="T7" fmla="*/ 178 h 185"/>
              <a:gd name="T8" fmla="*/ 5 w 162"/>
              <a:gd name="T9" fmla="*/ 185 h 185"/>
              <a:gd name="T10" fmla="*/ 7 w 162"/>
              <a:gd name="T11" fmla="*/ 185 h 185"/>
              <a:gd name="T12" fmla="*/ 13 w 162"/>
              <a:gd name="T13" fmla="*/ 180 h 185"/>
              <a:gd name="T14" fmla="*/ 107 w 162"/>
              <a:gd name="T15" fmla="*/ 36 h 185"/>
              <a:gd name="T16" fmla="*/ 112 w 162"/>
              <a:gd name="T17" fmla="*/ 45 h 185"/>
              <a:gd name="T18" fmla="*/ 162 w 162"/>
              <a:gd name="T1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162" y="0"/>
                </a:moveTo>
                <a:cubicBezTo>
                  <a:pt x="96" y="14"/>
                  <a:pt x="96" y="14"/>
                  <a:pt x="96" y="14"/>
                </a:cubicBezTo>
                <a:cubicBezTo>
                  <a:pt x="102" y="25"/>
                  <a:pt x="102" y="25"/>
                  <a:pt x="102" y="25"/>
                </a:cubicBezTo>
                <a:cubicBezTo>
                  <a:pt x="51" y="62"/>
                  <a:pt x="14" y="117"/>
                  <a:pt x="1" y="178"/>
                </a:cubicBezTo>
                <a:cubicBezTo>
                  <a:pt x="0" y="181"/>
                  <a:pt x="2" y="184"/>
                  <a:pt x="5" y="185"/>
                </a:cubicBezTo>
                <a:cubicBezTo>
                  <a:pt x="6" y="185"/>
                  <a:pt x="6" y="185"/>
                  <a:pt x="7" y="185"/>
                </a:cubicBezTo>
                <a:cubicBezTo>
                  <a:pt x="10" y="185"/>
                  <a:pt x="12" y="183"/>
                  <a:pt x="13" y="180"/>
                </a:cubicBezTo>
                <a:cubicBezTo>
                  <a:pt x="25" y="123"/>
                  <a:pt x="59" y="71"/>
                  <a:pt x="107" y="36"/>
                </a:cubicBezTo>
                <a:cubicBezTo>
                  <a:pt x="112" y="45"/>
                  <a:pt x="112" y="45"/>
                  <a:pt x="112" y="45"/>
                </a:cubicBezTo>
                <a:lnTo>
                  <a:pt x="162"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9" name="Oval 9"/>
          <p:cNvSpPr>
            <a:spLocks noChangeArrowheads="1"/>
          </p:cNvSpPr>
          <p:nvPr/>
        </p:nvSpPr>
        <p:spPr bwMode="auto">
          <a:xfrm>
            <a:off x="1481450" y="2663031"/>
            <a:ext cx="647481" cy="651686"/>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10" name="Freeform 10"/>
          <p:cNvSpPr>
            <a:spLocks noEditPoints="1"/>
          </p:cNvSpPr>
          <p:nvPr/>
        </p:nvSpPr>
        <p:spPr bwMode="auto">
          <a:xfrm>
            <a:off x="6801470" y="2448028"/>
            <a:ext cx="1074685" cy="10816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1" name="Freeform 11"/>
          <p:cNvSpPr/>
          <p:nvPr/>
        </p:nvSpPr>
        <p:spPr bwMode="auto">
          <a:xfrm>
            <a:off x="7571770" y="3115738"/>
            <a:ext cx="432544" cy="496777"/>
          </a:xfrm>
          <a:custGeom>
            <a:avLst/>
            <a:gdLst>
              <a:gd name="T0" fmla="*/ 0 w 162"/>
              <a:gd name="T1" fmla="*/ 185 h 185"/>
              <a:gd name="T2" fmla="*/ 66 w 162"/>
              <a:gd name="T3" fmla="*/ 171 h 185"/>
              <a:gd name="T4" fmla="*/ 60 w 162"/>
              <a:gd name="T5" fmla="*/ 160 h 185"/>
              <a:gd name="T6" fmla="*/ 161 w 162"/>
              <a:gd name="T7" fmla="*/ 8 h 185"/>
              <a:gd name="T8" fmla="*/ 156 w 162"/>
              <a:gd name="T9" fmla="*/ 0 h 185"/>
              <a:gd name="T10" fmla="*/ 155 w 162"/>
              <a:gd name="T11" fmla="*/ 0 h 185"/>
              <a:gd name="T12" fmla="*/ 149 w 162"/>
              <a:gd name="T13" fmla="*/ 5 h 185"/>
              <a:gd name="T14" fmla="*/ 54 w 162"/>
              <a:gd name="T15" fmla="*/ 149 h 185"/>
              <a:gd name="T16" fmla="*/ 50 w 162"/>
              <a:gd name="T17" fmla="*/ 140 h 185"/>
              <a:gd name="T18" fmla="*/ 0 w 162"/>
              <a:gd name="T19"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0" y="185"/>
                </a:moveTo>
                <a:cubicBezTo>
                  <a:pt x="66" y="171"/>
                  <a:pt x="66" y="171"/>
                  <a:pt x="66" y="171"/>
                </a:cubicBezTo>
                <a:cubicBezTo>
                  <a:pt x="60" y="160"/>
                  <a:pt x="60" y="160"/>
                  <a:pt x="60" y="160"/>
                </a:cubicBezTo>
                <a:cubicBezTo>
                  <a:pt x="111" y="124"/>
                  <a:pt x="147" y="69"/>
                  <a:pt x="161" y="8"/>
                </a:cubicBezTo>
                <a:cubicBezTo>
                  <a:pt x="162" y="4"/>
                  <a:pt x="159" y="1"/>
                  <a:pt x="156" y="0"/>
                </a:cubicBezTo>
                <a:cubicBezTo>
                  <a:pt x="156" y="0"/>
                  <a:pt x="155" y="0"/>
                  <a:pt x="155" y="0"/>
                </a:cubicBezTo>
                <a:cubicBezTo>
                  <a:pt x="152" y="0"/>
                  <a:pt x="150" y="2"/>
                  <a:pt x="149" y="5"/>
                </a:cubicBezTo>
                <a:cubicBezTo>
                  <a:pt x="136" y="63"/>
                  <a:pt x="102" y="114"/>
                  <a:pt x="54" y="149"/>
                </a:cubicBezTo>
                <a:cubicBezTo>
                  <a:pt x="50" y="140"/>
                  <a:pt x="50" y="140"/>
                  <a:pt x="50" y="140"/>
                </a:cubicBezTo>
                <a:lnTo>
                  <a:pt x="0" y="185"/>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2" name="Oval 12"/>
          <p:cNvSpPr>
            <a:spLocks noChangeArrowheads="1"/>
          </p:cNvSpPr>
          <p:nvPr/>
        </p:nvSpPr>
        <p:spPr bwMode="auto">
          <a:xfrm>
            <a:off x="7015072" y="2663031"/>
            <a:ext cx="647481" cy="651686"/>
          </a:xfrm>
          <a:prstGeom prst="ellipse">
            <a:avLst/>
          </a:prstGeom>
          <a:solidFill>
            <a:schemeClr val="accent6"/>
          </a:solidFill>
          <a:ln>
            <a:noFill/>
          </a:ln>
        </p:spPr>
        <p:txBody>
          <a:bodyPr vert="horz" wrap="square" lIns="91440" tIns="45720" rIns="91440" bIns="45720" numCol="1" anchor="t" anchorCtr="0" compatLnSpc="1"/>
          <a:lstStyle/>
          <a:p>
            <a:endParaRPr lang="zh-CN" altLang="en-US"/>
          </a:p>
        </p:txBody>
      </p:sp>
      <p:sp>
        <p:nvSpPr>
          <p:cNvPr id="13" name="Freeform 13"/>
          <p:cNvSpPr>
            <a:spLocks noEditPoints="1"/>
          </p:cNvSpPr>
          <p:nvPr/>
        </p:nvSpPr>
        <p:spPr bwMode="auto">
          <a:xfrm>
            <a:off x="2374573" y="2448028"/>
            <a:ext cx="1074685" cy="10816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4" name="Oval 14"/>
          <p:cNvSpPr>
            <a:spLocks noChangeArrowheads="1"/>
          </p:cNvSpPr>
          <p:nvPr/>
        </p:nvSpPr>
        <p:spPr bwMode="auto">
          <a:xfrm>
            <a:off x="2588175" y="2663031"/>
            <a:ext cx="647481" cy="651686"/>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15" name="Freeform 15"/>
          <p:cNvSpPr>
            <a:spLocks noEditPoints="1"/>
          </p:cNvSpPr>
          <p:nvPr/>
        </p:nvSpPr>
        <p:spPr bwMode="auto">
          <a:xfrm>
            <a:off x="3481297" y="2448028"/>
            <a:ext cx="1074685" cy="10816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6" name="Oval 16"/>
          <p:cNvSpPr>
            <a:spLocks noChangeArrowheads="1"/>
          </p:cNvSpPr>
          <p:nvPr/>
        </p:nvSpPr>
        <p:spPr bwMode="auto">
          <a:xfrm>
            <a:off x="3694899" y="2663031"/>
            <a:ext cx="647481" cy="651686"/>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17" name="Freeform 17"/>
          <p:cNvSpPr>
            <a:spLocks noEditPoints="1"/>
          </p:cNvSpPr>
          <p:nvPr/>
        </p:nvSpPr>
        <p:spPr bwMode="auto">
          <a:xfrm>
            <a:off x="4588022" y="2448028"/>
            <a:ext cx="1074685" cy="10816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8" name="Oval 18"/>
          <p:cNvSpPr>
            <a:spLocks noChangeArrowheads="1"/>
          </p:cNvSpPr>
          <p:nvPr/>
        </p:nvSpPr>
        <p:spPr bwMode="auto">
          <a:xfrm>
            <a:off x="4801623" y="2663031"/>
            <a:ext cx="647481" cy="651686"/>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9" name="Freeform 19"/>
          <p:cNvSpPr>
            <a:spLocks noEditPoints="1"/>
          </p:cNvSpPr>
          <p:nvPr/>
        </p:nvSpPr>
        <p:spPr bwMode="auto">
          <a:xfrm>
            <a:off x="5694745" y="2448028"/>
            <a:ext cx="1074685" cy="10816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0" name="Oval 20"/>
          <p:cNvSpPr>
            <a:spLocks noChangeArrowheads="1"/>
          </p:cNvSpPr>
          <p:nvPr/>
        </p:nvSpPr>
        <p:spPr bwMode="auto">
          <a:xfrm>
            <a:off x="5908347" y="2663031"/>
            <a:ext cx="647481" cy="651686"/>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21" name="Freeform 21"/>
          <p:cNvSpPr>
            <a:spLocks noEditPoints="1"/>
          </p:cNvSpPr>
          <p:nvPr/>
        </p:nvSpPr>
        <p:spPr bwMode="auto">
          <a:xfrm>
            <a:off x="7215323" y="2867350"/>
            <a:ext cx="240302" cy="245718"/>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2"/>
          <p:cNvSpPr>
            <a:spLocks noEditPoints="1"/>
          </p:cNvSpPr>
          <p:nvPr/>
        </p:nvSpPr>
        <p:spPr bwMode="auto">
          <a:xfrm>
            <a:off x="1673691" y="2862008"/>
            <a:ext cx="262998" cy="253730"/>
          </a:xfrm>
          <a:custGeom>
            <a:avLst/>
            <a:gdLst>
              <a:gd name="T0" fmla="*/ 59 w 98"/>
              <a:gd name="T1" fmla="*/ 0 h 94"/>
              <a:gd name="T2" fmla="*/ 70 w 98"/>
              <a:gd name="T3" fmla="*/ 11 h 94"/>
              <a:gd name="T4" fmla="*/ 79 w 98"/>
              <a:gd name="T5" fmla="*/ 14 h 94"/>
              <a:gd name="T6" fmla="*/ 98 w 98"/>
              <a:gd name="T7" fmla="*/ 34 h 94"/>
              <a:gd name="T8" fmla="*/ 92 w 98"/>
              <a:gd name="T9" fmla="*/ 89 h 94"/>
              <a:gd name="T10" fmla="*/ 19 w 98"/>
              <a:gd name="T11" fmla="*/ 94 h 94"/>
              <a:gd name="T12" fmla="*/ 5 w 98"/>
              <a:gd name="T13" fmla="*/ 88 h 94"/>
              <a:gd name="T14" fmla="*/ 0 w 98"/>
              <a:gd name="T15" fmla="*/ 34 h 94"/>
              <a:gd name="T16" fmla="*/ 19 w 98"/>
              <a:gd name="T17" fmla="*/ 14 h 94"/>
              <a:gd name="T18" fmla="*/ 27 w 98"/>
              <a:gd name="T19" fmla="*/ 11 h 94"/>
              <a:gd name="T20" fmla="*/ 38 w 98"/>
              <a:gd name="T21" fmla="*/ 0 h 94"/>
              <a:gd name="T22" fmla="*/ 69 w 98"/>
              <a:gd name="T23" fmla="*/ 22 h 94"/>
              <a:gd name="T24" fmla="*/ 68 w 98"/>
              <a:gd name="T25" fmla="*/ 22 h 94"/>
              <a:gd name="T26" fmla="*/ 29 w 98"/>
              <a:gd name="T27" fmla="*/ 22 h 94"/>
              <a:gd name="T28" fmla="*/ 11 w 98"/>
              <a:gd name="T29" fmla="*/ 25 h 94"/>
              <a:gd name="T30" fmla="*/ 7 w 98"/>
              <a:gd name="T31" fmla="*/ 34 h 94"/>
              <a:gd name="T32" fmla="*/ 18 w 98"/>
              <a:gd name="T33" fmla="*/ 52 h 94"/>
              <a:gd name="T34" fmla="*/ 20 w 98"/>
              <a:gd name="T35" fmla="*/ 43 h 94"/>
              <a:gd name="T36" fmla="*/ 37 w 98"/>
              <a:gd name="T37" fmla="*/ 43 h 94"/>
              <a:gd name="T38" fmla="*/ 39 w 98"/>
              <a:gd name="T39" fmla="*/ 45 h 94"/>
              <a:gd name="T40" fmla="*/ 59 w 98"/>
              <a:gd name="T41" fmla="*/ 52 h 94"/>
              <a:gd name="T42" fmla="*/ 61 w 98"/>
              <a:gd name="T43" fmla="*/ 43 h 94"/>
              <a:gd name="T44" fmla="*/ 77 w 98"/>
              <a:gd name="T45" fmla="*/ 43 h 94"/>
              <a:gd name="T46" fmla="*/ 80 w 98"/>
              <a:gd name="T47" fmla="*/ 45 h 94"/>
              <a:gd name="T48" fmla="*/ 91 w 98"/>
              <a:gd name="T49" fmla="*/ 52 h 94"/>
              <a:gd name="T50" fmla="*/ 87 w 98"/>
              <a:gd name="T51" fmla="*/ 25 h 94"/>
              <a:gd name="T52" fmla="*/ 69 w 98"/>
              <a:gd name="T53" fmla="*/ 22 h 94"/>
              <a:gd name="T54" fmla="*/ 32 w 98"/>
              <a:gd name="T55" fmla="*/ 14 h 94"/>
              <a:gd name="T56" fmla="*/ 66 w 98"/>
              <a:gd name="T57" fmla="*/ 11 h 94"/>
              <a:gd name="T58" fmla="*/ 59 w 98"/>
              <a:gd name="T59" fmla="*/ 4 h 94"/>
              <a:gd name="T60" fmla="*/ 34 w 98"/>
              <a:gd name="T61" fmla="*/ 6 h 94"/>
              <a:gd name="T62" fmla="*/ 32 w 98"/>
              <a:gd name="T63" fmla="*/ 14 h 94"/>
              <a:gd name="T64" fmla="*/ 7 w 98"/>
              <a:gd name="T65" fmla="*/ 57 h 94"/>
              <a:gd name="T66" fmla="*/ 11 w 98"/>
              <a:gd name="T67" fmla="*/ 83 h 94"/>
              <a:gd name="T68" fmla="*/ 19 w 98"/>
              <a:gd name="T69" fmla="*/ 87 h 94"/>
              <a:gd name="T70" fmla="*/ 87 w 98"/>
              <a:gd name="T71" fmla="*/ 83 h 94"/>
              <a:gd name="T72" fmla="*/ 91 w 98"/>
              <a:gd name="T73" fmla="*/ 57 h 94"/>
              <a:gd name="T74" fmla="*/ 80 w 98"/>
              <a:gd name="T75" fmla="*/ 63 h 94"/>
              <a:gd name="T76" fmla="*/ 77 w 98"/>
              <a:gd name="T77" fmla="*/ 66 h 94"/>
              <a:gd name="T78" fmla="*/ 59 w 98"/>
              <a:gd name="T79" fmla="*/ 63 h 94"/>
              <a:gd name="T80" fmla="*/ 59 w 98"/>
              <a:gd name="T81" fmla="*/ 57 h 94"/>
              <a:gd name="T82" fmla="*/ 39 w 98"/>
              <a:gd name="T83" fmla="*/ 63 h 94"/>
              <a:gd name="T84" fmla="*/ 36 w 98"/>
              <a:gd name="T85" fmla="*/ 66 h 94"/>
              <a:gd name="T86" fmla="*/ 18 w 98"/>
              <a:gd name="T87" fmla="*/ 63 h 94"/>
              <a:gd name="T88" fmla="*/ 18 w 98"/>
              <a:gd name="T89" fmla="*/ 57 h 94"/>
              <a:gd name="T90" fmla="*/ 34 w 98"/>
              <a:gd name="T91" fmla="*/ 48 h 94"/>
              <a:gd name="T92" fmla="*/ 23 w 98"/>
              <a:gd name="T93" fmla="*/ 48 h 94"/>
              <a:gd name="T94" fmla="*/ 23 w 98"/>
              <a:gd name="T95" fmla="*/ 54 h 94"/>
              <a:gd name="T96" fmla="*/ 23 w 98"/>
              <a:gd name="T97" fmla="*/ 61 h 94"/>
              <a:gd name="T98" fmla="*/ 34 w 98"/>
              <a:gd name="T99" fmla="*/ 54 h 94"/>
              <a:gd name="T100" fmla="*/ 34 w 98"/>
              <a:gd name="T101" fmla="*/ 54 h 94"/>
              <a:gd name="T102" fmla="*/ 75 w 98"/>
              <a:gd name="T103" fmla="*/ 48 h 94"/>
              <a:gd name="T104" fmla="*/ 64 w 98"/>
              <a:gd name="T105" fmla="*/ 48 h 94"/>
              <a:gd name="T106" fmla="*/ 64 w 98"/>
              <a:gd name="T107" fmla="*/ 54 h 94"/>
              <a:gd name="T108" fmla="*/ 64 w 98"/>
              <a:gd name="T109" fmla="*/ 61 h 94"/>
              <a:gd name="T110" fmla="*/ 75 w 98"/>
              <a:gd name="T111" fmla="*/ 54 h 94"/>
              <a:gd name="T112" fmla="*/ 75 w 98"/>
              <a:gd name="T113" fmla="*/ 5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8" h="94">
                <a:moveTo>
                  <a:pt x="38" y="0"/>
                </a:moveTo>
                <a:cubicBezTo>
                  <a:pt x="59" y="0"/>
                  <a:pt x="59" y="0"/>
                  <a:pt x="59" y="0"/>
                </a:cubicBezTo>
                <a:cubicBezTo>
                  <a:pt x="62" y="0"/>
                  <a:pt x="65" y="1"/>
                  <a:pt x="67" y="3"/>
                </a:cubicBezTo>
                <a:cubicBezTo>
                  <a:pt x="69" y="5"/>
                  <a:pt x="70" y="8"/>
                  <a:pt x="70" y="11"/>
                </a:cubicBezTo>
                <a:cubicBezTo>
                  <a:pt x="70" y="14"/>
                  <a:pt x="70" y="14"/>
                  <a:pt x="70" y="14"/>
                </a:cubicBezTo>
                <a:cubicBezTo>
                  <a:pt x="79" y="14"/>
                  <a:pt x="79" y="14"/>
                  <a:pt x="79" y="14"/>
                </a:cubicBezTo>
                <a:cubicBezTo>
                  <a:pt x="84" y="14"/>
                  <a:pt x="89" y="16"/>
                  <a:pt x="92" y="20"/>
                </a:cubicBezTo>
                <a:cubicBezTo>
                  <a:pt x="96" y="24"/>
                  <a:pt x="98" y="28"/>
                  <a:pt x="98" y="34"/>
                </a:cubicBezTo>
                <a:cubicBezTo>
                  <a:pt x="98" y="75"/>
                  <a:pt x="98" y="75"/>
                  <a:pt x="98" y="75"/>
                </a:cubicBezTo>
                <a:cubicBezTo>
                  <a:pt x="98" y="80"/>
                  <a:pt x="96" y="85"/>
                  <a:pt x="92" y="89"/>
                </a:cubicBezTo>
                <a:cubicBezTo>
                  <a:pt x="89" y="92"/>
                  <a:pt x="84" y="94"/>
                  <a:pt x="79" y="94"/>
                </a:cubicBezTo>
                <a:cubicBezTo>
                  <a:pt x="19" y="94"/>
                  <a:pt x="19" y="94"/>
                  <a:pt x="19" y="94"/>
                </a:cubicBezTo>
                <a:cubicBezTo>
                  <a:pt x="14" y="94"/>
                  <a:pt x="9" y="92"/>
                  <a:pt x="5" y="89"/>
                </a:cubicBezTo>
                <a:cubicBezTo>
                  <a:pt x="5" y="88"/>
                  <a:pt x="5" y="88"/>
                  <a:pt x="5" y="88"/>
                </a:cubicBezTo>
                <a:cubicBezTo>
                  <a:pt x="2" y="85"/>
                  <a:pt x="0" y="80"/>
                  <a:pt x="0" y="75"/>
                </a:cubicBezTo>
                <a:cubicBezTo>
                  <a:pt x="0" y="34"/>
                  <a:pt x="0" y="34"/>
                  <a:pt x="0" y="34"/>
                </a:cubicBezTo>
                <a:cubicBezTo>
                  <a:pt x="0" y="28"/>
                  <a:pt x="2" y="24"/>
                  <a:pt x="5" y="20"/>
                </a:cubicBezTo>
                <a:cubicBezTo>
                  <a:pt x="9" y="16"/>
                  <a:pt x="14" y="14"/>
                  <a:pt x="19" y="14"/>
                </a:cubicBezTo>
                <a:cubicBezTo>
                  <a:pt x="27" y="14"/>
                  <a:pt x="27" y="14"/>
                  <a:pt x="27" y="14"/>
                </a:cubicBezTo>
                <a:cubicBezTo>
                  <a:pt x="27" y="11"/>
                  <a:pt x="27" y="11"/>
                  <a:pt x="27" y="11"/>
                </a:cubicBezTo>
                <a:cubicBezTo>
                  <a:pt x="27" y="8"/>
                  <a:pt x="29" y="5"/>
                  <a:pt x="31" y="3"/>
                </a:cubicBezTo>
                <a:cubicBezTo>
                  <a:pt x="33" y="1"/>
                  <a:pt x="35" y="0"/>
                  <a:pt x="38" y="0"/>
                </a:cubicBezTo>
                <a:close/>
                <a:moveTo>
                  <a:pt x="69" y="22"/>
                </a:moveTo>
                <a:cubicBezTo>
                  <a:pt x="69" y="22"/>
                  <a:pt x="69" y="22"/>
                  <a:pt x="69" y="22"/>
                </a:cubicBezTo>
                <a:cubicBezTo>
                  <a:pt x="68" y="22"/>
                  <a:pt x="68" y="22"/>
                  <a:pt x="68" y="22"/>
                </a:cubicBezTo>
                <a:cubicBezTo>
                  <a:pt x="68" y="22"/>
                  <a:pt x="68" y="22"/>
                  <a:pt x="68" y="22"/>
                </a:cubicBezTo>
                <a:cubicBezTo>
                  <a:pt x="30" y="22"/>
                  <a:pt x="30" y="22"/>
                  <a:pt x="30" y="22"/>
                </a:cubicBezTo>
                <a:cubicBezTo>
                  <a:pt x="29" y="22"/>
                  <a:pt x="29" y="22"/>
                  <a:pt x="29" y="22"/>
                </a:cubicBezTo>
                <a:cubicBezTo>
                  <a:pt x="19" y="22"/>
                  <a:pt x="19" y="22"/>
                  <a:pt x="19" y="22"/>
                </a:cubicBezTo>
                <a:cubicBezTo>
                  <a:pt x="16" y="22"/>
                  <a:pt x="13" y="23"/>
                  <a:pt x="11" y="25"/>
                </a:cubicBezTo>
                <a:cubicBezTo>
                  <a:pt x="11" y="25"/>
                  <a:pt x="11" y="25"/>
                  <a:pt x="11" y="25"/>
                </a:cubicBezTo>
                <a:cubicBezTo>
                  <a:pt x="9" y="28"/>
                  <a:pt x="7" y="31"/>
                  <a:pt x="7" y="34"/>
                </a:cubicBezTo>
                <a:cubicBezTo>
                  <a:pt x="7" y="52"/>
                  <a:pt x="7" y="52"/>
                  <a:pt x="7" y="52"/>
                </a:cubicBezTo>
                <a:cubicBezTo>
                  <a:pt x="18" y="52"/>
                  <a:pt x="18" y="52"/>
                  <a:pt x="18" y="52"/>
                </a:cubicBezTo>
                <a:cubicBezTo>
                  <a:pt x="18" y="45"/>
                  <a:pt x="18" y="45"/>
                  <a:pt x="18" y="45"/>
                </a:cubicBezTo>
                <a:cubicBezTo>
                  <a:pt x="18" y="44"/>
                  <a:pt x="19" y="43"/>
                  <a:pt x="20" y="43"/>
                </a:cubicBezTo>
                <a:cubicBezTo>
                  <a:pt x="20" y="43"/>
                  <a:pt x="20" y="43"/>
                  <a:pt x="20" y="43"/>
                </a:cubicBezTo>
                <a:cubicBezTo>
                  <a:pt x="37" y="43"/>
                  <a:pt x="37" y="43"/>
                  <a:pt x="37" y="43"/>
                </a:cubicBezTo>
                <a:cubicBezTo>
                  <a:pt x="38" y="43"/>
                  <a:pt x="39" y="44"/>
                  <a:pt x="39" y="45"/>
                </a:cubicBezTo>
                <a:cubicBezTo>
                  <a:pt x="39" y="45"/>
                  <a:pt x="39" y="45"/>
                  <a:pt x="39" y="45"/>
                </a:cubicBezTo>
                <a:cubicBezTo>
                  <a:pt x="39" y="52"/>
                  <a:pt x="39" y="52"/>
                  <a:pt x="39" y="52"/>
                </a:cubicBezTo>
                <a:cubicBezTo>
                  <a:pt x="59" y="52"/>
                  <a:pt x="59" y="52"/>
                  <a:pt x="59" y="52"/>
                </a:cubicBezTo>
                <a:cubicBezTo>
                  <a:pt x="59" y="45"/>
                  <a:pt x="59" y="45"/>
                  <a:pt x="59" y="45"/>
                </a:cubicBezTo>
                <a:cubicBezTo>
                  <a:pt x="59" y="44"/>
                  <a:pt x="60" y="43"/>
                  <a:pt x="61" y="43"/>
                </a:cubicBezTo>
                <a:cubicBezTo>
                  <a:pt x="61" y="43"/>
                  <a:pt x="61" y="43"/>
                  <a:pt x="61" y="43"/>
                </a:cubicBezTo>
                <a:cubicBezTo>
                  <a:pt x="77" y="43"/>
                  <a:pt x="77" y="43"/>
                  <a:pt x="77" y="43"/>
                </a:cubicBezTo>
                <a:cubicBezTo>
                  <a:pt x="79" y="43"/>
                  <a:pt x="80" y="44"/>
                  <a:pt x="80" y="45"/>
                </a:cubicBezTo>
                <a:cubicBezTo>
                  <a:pt x="80" y="45"/>
                  <a:pt x="80" y="45"/>
                  <a:pt x="80" y="45"/>
                </a:cubicBezTo>
                <a:cubicBezTo>
                  <a:pt x="80" y="52"/>
                  <a:pt x="80" y="52"/>
                  <a:pt x="80" y="52"/>
                </a:cubicBezTo>
                <a:cubicBezTo>
                  <a:pt x="91" y="52"/>
                  <a:pt x="91" y="52"/>
                  <a:pt x="91" y="52"/>
                </a:cubicBezTo>
                <a:cubicBezTo>
                  <a:pt x="91" y="34"/>
                  <a:pt x="91" y="34"/>
                  <a:pt x="91" y="34"/>
                </a:cubicBezTo>
                <a:cubicBezTo>
                  <a:pt x="91" y="31"/>
                  <a:pt x="89" y="28"/>
                  <a:pt x="87" y="25"/>
                </a:cubicBezTo>
                <a:cubicBezTo>
                  <a:pt x="85" y="23"/>
                  <a:pt x="82" y="22"/>
                  <a:pt x="79" y="22"/>
                </a:cubicBezTo>
                <a:cubicBezTo>
                  <a:pt x="69" y="22"/>
                  <a:pt x="69" y="22"/>
                  <a:pt x="69" y="22"/>
                </a:cubicBezTo>
                <a:close/>
                <a:moveTo>
                  <a:pt x="32" y="14"/>
                </a:moveTo>
                <a:cubicBezTo>
                  <a:pt x="32" y="14"/>
                  <a:pt x="32" y="14"/>
                  <a:pt x="32" y="14"/>
                </a:cubicBezTo>
                <a:cubicBezTo>
                  <a:pt x="66" y="14"/>
                  <a:pt x="66" y="14"/>
                  <a:pt x="66" y="14"/>
                </a:cubicBezTo>
                <a:cubicBezTo>
                  <a:pt x="66" y="11"/>
                  <a:pt x="66" y="11"/>
                  <a:pt x="66" y="11"/>
                </a:cubicBezTo>
                <a:cubicBezTo>
                  <a:pt x="66" y="9"/>
                  <a:pt x="65" y="7"/>
                  <a:pt x="64" y="6"/>
                </a:cubicBezTo>
                <a:cubicBezTo>
                  <a:pt x="63" y="5"/>
                  <a:pt x="61" y="4"/>
                  <a:pt x="59" y="4"/>
                </a:cubicBezTo>
                <a:cubicBezTo>
                  <a:pt x="38" y="4"/>
                  <a:pt x="38" y="4"/>
                  <a:pt x="38" y="4"/>
                </a:cubicBezTo>
                <a:cubicBezTo>
                  <a:pt x="37" y="4"/>
                  <a:pt x="35" y="5"/>
                  <a:pt x="34" y="6"/>
                </a:cubicBezTo>
                <a:cubicBezTo>
                  <a:pt x="33" y="7"/>
                  <a:pt x="32" y="9"/>
                  <a:pt x="32" y="11"/>
                </a:cubicBezTo>
                <a:cubicBezTo>
                  <a:pt x="32" y="14"/>
                  <a:pt x="32" y="14"/>
                  <a:pt x="32" y="14"/>
                </a:cubicBezTo>
                <a:close/>
                <a:moveTo>
                  <a:pt x="7" y="57"/>
                </a:moveTo>
                <a:cubicBezTo>
                  <a:pt x="7" y="57"/>
                  <a:pt x="7" y="57"/>
                  <a:pt x="7" y="57"/>
                </a:cubicBezTo>
                <a:cubicBezTo>
                  <a:pt x="7" y="75"/>
                  <a:pt x="7" y="75"/>
                  <a:pt x="7" y="75"/>
                </a:cubicBezTo>
                <a:cubicBezTo>
                  <a:pt x="7" y="78"/>
                  <a:pt x="8" y="81"/>
                  <a:pt x="11" y="83"/>
                </a:cubicBezTo>
                <a:cubicBezTo>
                  <a:pt x="11" y="83"/>
                  <a:pt x="11" y="83"/>
                  <a:pt x="11" y="83"/>
                </a:cubicBezTo>
                <a:cubicBezTo>
                  <a:pt x="13" y="85"/>
                  <a:pt x="16" y="87"/>
                  <a:pt x="19" y="87"/>
                </a:cubicBezTo>
                <a:cubicBezTo>
                  <a:pt x="79" y="87"/>
                  <a:pt x="79" y="87"/>
                  <a:pt x="79" y="87"/>
                </a:cubicBezTo>
                <a:cubicBezTo>
                  <a:pt x="82" y="87"/>
                  <a:pt x="85" y="85"/>
                  <a:pt x="87" y="83"/>
                </a:cubicBezTo>
                <a:cubicBezTo>
                  <a:pt x="89" y="81"/>
                  <a:pt x="91" y="78"/>
                  <a:pt x="91" y="75"/>
                </a:cubicBezTo>
                <a:cubicBezTo>
                  <a:pt x="91" y="57"/>
                  <a:pt x="91" y="57"/>
                  <a:pt x="91" y="57"/>
                </a:cubicBezTo>
                <a:cubicBezTo>
                  <a:pt x="80" y="57"/>
                  <a:pt x="80" y="57"/>
                  <a:pt x="80" y="57"/>
                </a:cubicBezTo>
                <a:cubicBezTo>
                  <a:pt x="80" y="63"/>
                  <a:pt x="80" y="63"/>
                  <a:pt x="80" y="63"/>
                </a:cubicBezTo>
                <a:cubicBezTo>
                  <a:pt x="80" y="65"/>
                  <a:pt x="79" y="66"/>
                  <a:pt x="77" y="66"/>
                </a:cubicBezTo>
                <a:cubicBezTo>
                  <a:pt x="77" y="66"/>
                  <a:pt x="77" y="66"/>
                  <a:pt x="77" y="66"/>
                </a:cubicBezTo>
                <a:cubicBezTo>
                  <a:pt x="61" y="66"/>
                  <a:pt x="61" y="66"/>
                  <a:pt x="61" y="66"/>
                </a:cubicBezTo>
                <a:cubicBezTo>
                  <a:pt x="60" y="66"/>
                  <a:pt x="59" y="65"/>
                  <a:pt x="59" y="63"/>
                </a:cubicBezTo>
                <a:cubicBezTo>
                  <a:pt x="59" y="63"/>
                  <a:pt x="59" y="63"/>
                  <a:pt x="59" y="63"/>
                </a:cubicBezTo>
                <a:cubicBezTo>
                  <a:pt x="59" y="57"/>
                  <a:pt x="59" y="57"/>
                  <a:pt x="59" y="57"/>
                </a:cubicBezTo>
                <a:cubicBezTo>
                  <a:pt x="39" y="57"/>
                  <a:pt x="39" y="57"/>
                  <a:pt x="39" y="57"/>
                </a:cubicBezTo>
                <a:cubicBezTo>
                  <a:pt x="39" y="63"/>
                  <a:pt x="39" y="63"/>
                  <a:pt x="39" y="63"/>
                </a:cubicBezTo>
                <a:cubicBezTo>
                  <a:pt x="39" y="65"/>
                  <a:pt x="38" y="66"/>
                  <a:pt x="37" y="66"/>
                </a:cubicBezTo>
                <a:cubicBezTo>
                  <a:pt x="36" y="66"/>
                  <a:pt x="36" y="66"/>
                  <a:pt x="36" y="66"/>
                </a:cubicBezTo>
                <a:cubicBezTo>
                  <a:pt x="20" y="66"/>
                  <a:pt x="20" y="66"/>
                  <a:pt x="20" y="66"/>
                </a:cubicBezTo>
                <a:cubicBezTo>
                  <a:pt x="19" y="66"/>
                  <a:pt x="18" y="65"/>
                  <a:pt x="18" y="63"/>
                </a:cubicBezTo>
                <a:cubicBezTo>
                  <a:pt x="18" y="63"/>
                  <a:pt x="18" y="63"/>
                  <a:pt x="18" y="63"/>
                </a:cubicBezTo>
                <a:cubicBezTo>
                  <a:pt x="18" y="57"/>
                  <a:pt x="18" y="57"/>
                  <a:pt x="18" y="57"/>
                </a:cubicBezTo>
                <a:cubicBezTo>
                  <a:pt x="7" y="57"/>
                  <a:pt x="7" y="57"/>
                  <a:pt x="7" y="57"/>
                </a:cubicBezTo>
                <a:close/>
                <a:moveTo>
                  <a:pt x="34" y="48"/>
                </a:moveTo>
                <a:cubicBezTo>
                  <a:pt x="34" y="48"/>
                  <a:pt x="34" y="48"/>
                  <a:pt x="34" y="48"/>
                </a:cubicBezTo>
                <a:cubicBezTo>
                  <a:pt x="23" y="48"/>
                  <a:pt x="23" y="48"/>
                  <a:pt x="23" y="48"/>
                </a:cubicBezTo>
                <a:cubicBezTo>
                  <a:pt x="23" y="54"/>
                  <a:pt x="23" y="54"/>
                  <a:pt x="23" y="54"/>
                </a:cubicBezTo>
                <a:cubicBezTo>
                  <a:pt x="23" y="54"/>
                  <a:pt x="23" y="54"/>
                  <a:pt x="23" y="54"/>
                </a:cubicBezTo>
                <a:cubicBezTo>
                  <a:pt x="23" y="54"/>
                  <a:pt x="23" y="54"/>
                  <a:pt x="23" y="54"/>
                </a:cubicBezTo>
                <a:cubicBezTo>
                  <a:pt x="23" y="61"/>
                  <a:pt x="23" y="61"/>
                  <a:pt x="23" y="61"/>
                </a:cubicBezTo>
                <a:cubicBezTo>
                  <a:pt x="34" y="61"/>
                  <a:pt x="34" y="61"/>
                  <a:pt x="34" y="61"/>
                </a:cubicBezTo>
                <a:cubicBezTo>
                  <a:pt x="34" y="54"/>
                  <a:pt x="34" y="54"/>
                  <a:pt x="34" y="54"/>
                </a:cubicBezTo>
                <a:cubicBezTo>
                  <a:pt x="34" y="54"/>
                  <a:pt x="34" y="54"/>
                  <a:pt x="34" y="54"/>
                </a:cubicBezTo>
                <a:cubicBezTo>
                  <a:pt x="34" y="54"/>
                  <a:pt x="34" y="54"/>
                  <a:pt x="34" y="54"/>
                </a:cubicBezTo>
                <a:cubicBezTo>
                  <a:pt x="34" y="48"/>
                  <a:pt x="34" y="48"/>
                  <a:pt x="34" y="48"/>
                </a:cubicBezTo>
                <a:close/>
                <a:moveTo>
                  <a:pt x="75" y="48"/>
                </a:moveTo>
                <a:cubicBezTo>
                  <a:pt x="75" y="48"/>
                  <a:pt x="75" y="48"/>
                  <a:pt x="75" y="48"/>
                </a:cubicBezTo>
                <a:cubicBezTo>
                  <a:pt x="64" y="48"/>
                  <a:pt x="64" y="48"/>
                  <a:pt x="64" y="48"/>
                </a:cubicBezTo>
                <a:cubicBezTo>
                  <a:pt x="64" y="54"/>
                  <a:pt x="64" y="54"/>
                  <a:pt x="64" y="54"/>
                </a:cubicBezTo>
                <a:cubicBezTo>
                  <a:pt x="64" y="54"/>
                  <a:pt x="64" y="54"/>
                  <a:pt x="64" y="54"/>
                </a:cubicBezTo>
                <a:cubicBezTo>
                  <a:pt x="64" y="54"/>
                  <a:pt x="64" y="54"/>
                  <a:pt x="64" y="54"/>
                </a:cubicBezTo>
                <a:cubicBezTo>
                  <a:pt x="64" y="61"/>
                  <a:pt x="64" y="61"/>
                  <a:pt x="64" y="61"/>
                </a:cubicBezTo>
                <a:cubicBezTo>
                  <a:pt x="75" y="61"/>
                  <a:pt x="75" y="61"/>
                  <a:pt x="75" y="61"/>
                </a:cubicBezTo>
                <a:cubicBezTo>
                  <a:pt x="75" y="54"/>
                  <a:pt x="75" y="54"/>
                  <a:pt x="75" y="54"/>
                </a:cubicBezTo>
                <a:cubicBezTo>
                  <a:pt x="75" y="54"/>
                  <a:pt x="75" y="54"/>
                  <a:pt x="75" y="54"/>
                </a:cubicBezTo>
                <a:cubicBezTo>
                  <a:pt x="75" y="54"/>
                  <a:pt x="75" y="54"/>
                  <a:pt x="75" y="54"/>
                </a:cubicBezTo>
                <a:cubicBezTo>
                  <a:pt x="75" y="48"/>
                  <a:pt x="75" y="48"/>
                  <a:pt x="75" y="4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3"/>
          <p:cNvSpPr>
            <a:spLocks noEditPoints="1"/>
          </p:cNvSpPr>
          <p:nvPr/>
        </p:nvSpPr>
        <p:spPr bwMode="auto">
          <a:xfrm>
            <a:off x="6121948" y="2859337"/>
            <a:ext cx="216272" cy="259072"/>
          </a:xfrm>
          <a:custGeom>
            <a:avLst/>
            <a:gdLst>
              <a:gd name="T0" fmla="*/ 72 w 81"/>
              <a:gd name="T1" fmla="*/ 1 h 96"/>
              <a:gd name="T2" fmla="*/ 70 w 81"/>
              <a:gd name="T3" fmla="*/ 7 h 96"/>
              <a:gd name="T4" fmla="*/ 81 w 81"/>
              <a:gd name="T5" fmla="*/ 36 h 96"/>
              <a:gd name="T6" fmla="*/ 68 w 81"/>
              <a:gd name="T7" fmla="*/ 68 h 96"/>
              <a:gd name="T8" fmla="*/ 54 w 81"/>
              <a:gd name="T9" fmla="*/ 78 h 96"/>
              <a:gd name="T10" fmla="*/ 40 w 81"/>
              <a:gd name="T11" fmla="*/ 81 h 96"/>
              <a:gd name="T12" fmla="*/ 55 w 81"/>
              <a:gd name="T13" fmla="*/ 88 h 96"/>
              <a:gd name="T14" fmla="*/ 55 w 81"/>
              <a:gd name="T15" fmla="*/ 96 h 96"/>
              <a:gd name="T16" fmla="*/ 37 w 81"/>
              <a:gd name="T17" fmla="*/ 96 h 96"/>
              <a:gd name="T18" fmla="*/ 18 w 81"/>
              <a:gd name="T19" fmla="*/ 96 h 96"/>
              <a:gd name="T20" fmla="*/ 18 w 81"/>
              <a:gd name="T21" fmla="*/ 88 h 96"/>
              <a:gd name="T22" fmla="*/ 33 w 81"/>
              <a:gd name="T23" fmla="*/ 81 h 96"/>
              <a:gd name="T24" fmla="*/ 20 w 81"/>
              <a:gd name="T25" fmla="*/ 78 h 96"/>
              <a:gd name="T26" fmla="*/ 7 w 81"/>
              <a:gd name="T27" fmla="*/ 69 h 96"/>
              <a:gd name="T28" fmla="*/ 1 w 81"/>
              <a:gd name="T29" fmla="*/ 72 h 96"/>
              <a:gd name="T30" fmla="*/ 10 w 81"/>
              <a:gd name="T31" fmla="*/ 60 h 96"/>
              <a:gd name="T32" fmla="*/ 11 w 81"/>
              <a:gd name="T33" fmla="*/ 11 h 96"/>
              <a:gd name="T34" fmla="*/ 37 w 81"/>
              <a:gd name="T35" fmla="*/ 0 h 96"/>
              <a:gd name="T36" fmla="*/ 65 w 81"/>
              <a:gd name="T37" fmla="*/ 5 h 96"/>
              <a:gd name="T38" fmla="*/ 65 w 81"/>
              <a:gd name="T39" fmla="*/ 5 h 96"/>
              <a:gd name="T40" fmla="*/ 69 w 81"/>
              <a:gd name="T41" fmla="*/ 1 h 96"/>
              <a:gd name="T42" fmla="*/ 67 w 81"/>
              <a:gd name="T43" fmla="*/ 10 h 96"/>
              <a:gd name="T44" fmla="*/ 73 w 81"/>
              <a:gd name="T45" fmla="*/ 36 h 96"/>
              <a:gd name="T46" fmla="*/ 62 w 81"/>
              <a:gd name="T47" fmla="*/ 62 h 96"/>
              <a:gd name="T48" fmla="*/ 13 w 81"/>
              <a:gd name="T49" fmla="*/ 64 h 96"/>
              <a:gd name="T50" fmla="*/ 21 w 81"/>
              <a:gd name="T51" fmla="*/ 73 h 96"/>
              <a:gd name="T52" fmla="*/ 52 w 81"/>
              <a:gd name="T53" fmla="*/ 73 h 96"/>
              <a:gd name="T54" fmla="*/ 65 w 81"/>
              <a:gd name="T55" fmla="*/ 65 h 96"/>
              <a:gd name="T56" fmla="*/ 65 w 81"/>
              <a:gd name="T57" fmla="*/ 65 h 96"/>
              <a:gd name="T58" fmla="*/ 77 w 81"/>
              <a:gd name="T59" fmla="*/ 36 h 96"/>
              <a:gd name="T60" fmla="*/ 67 w 81"/>
              <a:gd name="T61" fmla="*/ 10 h 96"/>
              <a:gd name="T62" fmla="*/ 57 w 81"/>
              <a:gd name="T63" fmla="*/ 16 h 96"/>
              <a:gd name="T64" fmla="*/ 16 w 81"/>
              <a:gd name="T65" fmla="*/ 16 h 96"/>
              <a:gd name="T66" fmla="*/ 16 w 81"/>
              <a:gd name="T67" fmla="*/ 57 h 96"/>
              <a:gd name="T68" fmla="*/ 57 w 81"/>
              <a:gd name="T69" fmla="*/ 57 h 96"/>
              <a:gd name="T70" fmla="*/ 65 w 81"/>
              <a:gd name="T71" fmla="*/ 36 h 96"/>
              <a:gd name="T72" fmla="*/ 57 w 81"/>
              <a:gd name="T73" fmla="*/ 1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1" h="96">
                <a:moveTo>
                  <a:pt x="69" y="1"/>
                </a:moveTo>
                <a:cubicBezTo>
                  <a:pt x="70" y="0"/>
                  <a:pt x="71" y="0"/>
                  <a:pt x="72" y="1"/>
                </a:cubicBezTo>
                <a:cubicBezTo>
                  <a:pt x="73" y="2"/>
                  <a:pt x="73" y="3"/>
                  <a:pt x="72" y="4"/>
                </a:cubicBezTo>
                <a:cubicBezTo>
                  <a:pt x="70" y="7"/>
                  <a:pt x="70" y="7"/>
                  <a:pt x="70" y="7"/>
                </a:cubicBezTo>
                <a:cubicBezTo>
                  <a:pt x="73" y="10"/>
                  <a:pt x="76" y="15"/>
                  <a:pt x="78" y="19"/>
                </a:cubicBezTo>
                <a:cubicBezTo>
                  <a:pt x="80" y="25"/>
                  <a:pt x="81" y="30"/>
                  <a:pt x="81" y="36"/>
                </a:cubicBezTo>
                <a:cubicBezTo>
                  <a:pt x="81" y="42"/>
                  <a:pt x="80" y="48"/>
                  <a:pt x="78" y="53"/>
                </a:cubicBezTo>
                <a:cubicBezTo>
                  <a:pt x="76" y="59"/>
                  <a:pt x="72" y="64"/>
                  <a:pt x="68" y="68"/>
                </a:cubicBezTo>
                <a:cubicBezTo>
                  <a:pt x="64" y="72"/>
                  <a:pt x="59" y="75"/>
                  <a:pt x="54" y="78"/>
                </a:cubicBezTo>
                <a:cubicBezTo>
                  <a:pt x="54" y="78"/>
                  <a:pt x="54" y="78"/>
                  <a:pt x="54" y="78"/>
                </a:cubicBezTo>
                <a:cubicBezTo>
                  <a:pt x="49" y="79"/>
                  <a:pt x="45" y="80"/>
                  <a:pt x="40" y="81"/>
                </a:cubicBezTo>
                <a:cubicBezTo>
                  <a:pt x="40" y="81"/>
                  <a:pt x="40" y="81"/>
                  <a:pt x="40" y="81"/>
                </a:cubicBezTo>
                <a:cubicBezTo>
                  <a:pt x="40" y="88"/>
                  <a:pt x="40" y="88"/>
                  <a:pt x="40" y="88"/>
                </a:cubicBezTo>
                <a:cubicBezTo>
                  <a:pt x="55" y="88"/>
                  <a:pt x="55" y="88"/>
                  <a:pt x="55" y="88"/>
                </a:cubicBezTo>
                <a:cubicBezTo>
                  <a:pt x="57" y="88"/>
                  <a:pt x="59" y="90"/>
                  <a:pt x="59" y="92"/>
                </a:cubicBezTo>
                <a:cubicBezTo>
                  <a:pt x="59" y="94"/>
                  <a:pt x="57" y="96"/>
                  <a:pt x="55" y="96"/>
                </a:cubicBezTo>
                <a:cubicBezTo>
                  <a:pt x="37" y="96"/>
                  <a:pt x="37" y="96"/>
                  <a:pt x="37" y="96"/>
                </a:cubicBezTo>
                <a:cubicBezTo>
                  <a:pt x="37" y="96"/>
                  <a:pt x="37" y="96"/>
                  <a:pt x="37" y="96"/>
                </a:cubicBezTo>
                <a:cubicBezTo>
                  <a:pt x="37" y="96"/>
                  <a:pt x="37" y="96"/>
                  <a:pt x="37" y="96"/>
                </a:cubicBezTo>
                <a:cubicBezTo>
                  <a:pt x="18" y="96"/>
                  <a:pt x="18" y="96"/>
                  <a:pt x="18" y="96"/>
                </a:cubicBezTo>
                <a:cubicBezTo>
                  <a:pt x="16" y="96"/>
                  <a:pt x="15" y="94"/>
                  <a:pt x="15" y="92"/>
                </a:cubicBezTo>
                <a:cubicBezTo>
                  <a:pt x="15" y="90"/>
                  <a:pt x="16" y="88"/>
                  <a:pt x="18" y="88"/>
                </a:cubicBezTo>
                <a:cubicBezTo>
                  <a:pt x="33" y="88"/>
                  <a:pt x="33" y="88"/>
                  <a:pt x="33" y="88"/>
                </a:cubicBezTo>
                <a:cubicBezTo>
                  <a:pt x="33" y="81"/>
                  <a:pt x="33" y="81"/>
                  <a:pt x="33" y="81"/>
                </a:cubicBezTo>
                <a:cubicBezTo>
                  <a:pt x="33" y="81"/>
                  <a:pt x="33" y="81"/>
                  <a:pt x="33" y="81"/>
                </a:cubicBezTo>
                <a:cubicBezTo>
                  <a:pt x="28" y="80"/>
                  <a:pt x="24" y="79"/>
                  <a:pt x="20" y="78"/>
                </a:cubicBezTo>
                <a:cubicBezTo>
                  <a:pt x="20" y="78"/>
                  <a:pt x="20" y="78"/>
                  <a:pt x="20" y="78"/>
                </a:cubicBezTo>
                <a:cubicBezTo>
                  <a:pt x="15" y="76"/>
                  <a:pt x="11" y="73"/>
                  <a:pt x="7" y="69"/>
                </a:cubicBezTo>
                <a:cubicBezTo>
                  <a:pt x="5" y="72"/>
                  <a:pt x="5" y="72"/>
                  <a:pt x="5" y="72"/>
                </a:cubicBezTo>
                <a:cubicBezTo>
                  <a:pt x="4" y="73"/>
                  <a:pt x="2" y="73"/>
                  <a:pt x="1" y="72"/>
                </a:cubicBezTo>
                <a:cubicBezTo>
                  <a:pt x="0" y="71"/>
                  <a:pt x="0" y="69"/>
                  <a:pt x="1" y="69"/>
                </a:cubicBezTo>
                <a:cubicBezTo>
                  <a:pt x="10" y="60"/>
                  <a:pt x="10" y="60"/>
                  <a:pt x="10" y="60"/>
                </a:cubicBezTo>
                <a:cubicBezTo>
                  <a:pt x="4" y="54"/>
                  <a:pt x="1" y="46"/>
                  <a:pt x="1" y="36"/>
                </a:cubicBezTo>
                <a:cubicBezTo>
                  <a:pt x="1" y="26"/>
                  <a:pt x="5" y="17"/>
                  <a:pt x="11" y="11"/>
                </a:cubicBezTo>
                <a:cubicBezTo>
                  <a:pt x="11" y="11"/>
                  <a:pt x="11" y="11"/>
                  <a:pt x="11" y="11"/>
                </a:cubicBezTo>
                <a:cubicBezTo>
                  <a:pt x="18" y="4"/>
                  <a:pt x="27" y="0"/>
                  <a:pt x="37" y="0"/>
                </a:cubicBezTo>
                <a:cubicBezTo>
                  <a:pt x="46" y="0"/>
                  <a:pt x="54" y="4"/>
                  <a:pt x="61" y="9"/>
                </a:cubicBezTo>
                <a:cubicBezTo>
                  <a:pt x="65" y="5"/>
                  <a:pt x="65" y="5"/>
                  <a:pt x="65" y="5"/>
                </a:cubicBezTo>
                <a:cubicBezTo>
                  <a:pt x="65" y="5"/>
                  <a:pt x="65" y="5"/>
                  <a:pt x="65" y="5"/>
                </a:cubicBezTo>
                <a:cubicBezTo>
                  <a:pt x="65" y="5"/>
                  <a:pt x="65" y="5"/>
                  <a:pt x="65" y="5"/>
                </a:cubicBezTo>
                <a:cubicBezTo>
                  <a:pt x="65" y="5"/>
                  <a:pt x="65" y="5"/>
                  <a:pt x="65" y="5"/>
                </a:cubicBezTo>
                <a:cubicBezTo>
                  <a:pt x="69" y="1"/>
                  <a:pt x="69" y="1"/>
                  <a:pt x="69" y="1"/>
                </a:cubicBezTo>
                <a:close/>
                <a:moveTo>
                  <a:pt x="67" y="10"/>
                </a:moveTo>
                <a:cubicBezTo>
                  <a:pt x="67" y="10"/>
                  <a:pt x="67" y="10"/>
                  <a:pt x="67" y="10"/>
                </a:cubicBezTo>
                <a:cubicBezTo>
                  <a:pt x="64" y="12"/>
                  <a:pt x="64" y="12"/>
                  <a:pt x="64" y="12"/>
                </a:cubicBezTo>
                <a:cubicBezTo>
                  <a:pt x="69" y="19"/>
                  <a:pt x="73" y="27"/>
                  <a:pt x="73" y="36"/>
                </a:cubicBezTo>
                <a:cubicBezTo>
                  <a:pt x="73" y="46"/>
                  <a:pt x="69" y="55"/>
                  <a:pt x="62" y="62"/>
                </a:cubicBezTo>
                <a:cubicBezTo>
                  <a:pt x="62" y="62"/>
                  <a:pt x="62" y="62"/>
                  <a:pt x="62" y="62"/>
                </a:cubicBezTo>
                <a:cubicBezTo>
                  <a:pt x="56" y="69"/>
                  <a:pt x="47" y="73"/>
                  <a:pt x="37" y="73"/>
                </a:cubicBezTo>
                <a:cubicBezTo>
                  <a:pt x="28" y="73"/>
                  <a:pt x="19" y="69"/>
                  <a:pt x="13" y="64"/>
                </a:cubicBezTo>
                <a:cubicBezTo>
                  <a:pt x="10" y="66"/>
                  <a:pt x="10" y="66"/>
                  <a:pt x="10" y="66"/>
                </a:cubicBezTo>
                <a:cubicBezTo>
                  <a:pt x="13" y="69"/>
                  <a:pt x="17" y="72"/>
                  <a:pt x="21" y="73"/>
                </a:cubicBezTo>
                <a:cubicBezTo>
                  <a:pt x="26" y="75"/>
                  <a:pt x="31" y="76"/>
                  <a:pt x="37" y="76"/>
                </a:cubicBezTo>
                <a:cubicBezTo>
                  <a:pt x="42" y="76"/>
                  <a:pt x="47" y="75"/>
                  <a:pt x="52" y="73"/>
                </a:cubicBezTo>
                <a:cubicBezTo>
                  <a:pt x="52" y="73"/>
                  <a:pt x="52" y="73"/>
                  <a:pt x="52" y="73"/>
                </a:cubicBezTo>
                <a:cubicBezTo>
                  <a:pt x="57" y="71"/>
                  <a:pt x="61" y="68"/>
                  <a:pt x="65" y="65"/>
                </a:cubicBezTo>
                <a:cubicBezTo>
                  <a:pt x="65" y="65"/>
                  <a:pt x="65" y="65"/>
                  <a:pt x="65" y="65"/>
                </a:cubicBezTo>
                <a:cubicBezTo>
                  <a:pt x="65" y="65"/>
                  <a:pt x="65" y="65"/>
                  <a:pt x="65" y="65"/>
                </a:cubicBezTo>
                <a:cubicBezTo>
                  <a:pt x="69" y="61"/>
                  <a:pt x="72" y="57"/>
                  <a:pt x="74" y="52"/>
                </a:cubicBezTo>
                <a:cubicBezTo>
                  <a:pt x="76" y="47"/>
                  <a:pt x="77" y="42"/>
                  <a:pt x="77" y="36"/>
                </a:cubicBezTo>
                <a:cubicBezTo>
                  <a:pt x="77" y="31"/>
                  <a:pt x="76" y="26"/>
                  <a:pt x="74" y="21"/>
                </a:cubicBezTo>
                <a:cubicBezTo>
                  <a:pt x="72" y="17"/>
                  <a:pt x="69" y="13"/>
                  <a:pt x="67" y="10"/>
                </a:cubicBezTo>
                <a:close/>
                <a:moveTo>
                  <a:pt x="57" y="16"/>
                </a:moveTo>
                <a:cubicBezTo>
                  <a:pt x="57" y="16"/>
                  <a:pt x="57" y="16"/>
                  <a:pt x="57" y="16"/>
                </a:cubicBezTo>
                <a:cubicBezTo>
                  <a:pt x="52" y="11"/>
                  <a:pt x="45" y="8"/>
                  <a:pt x="37" y="8"/>
                </a:cubicBezTo>
                <a:cubicBezTo>
                  <a:pt x="29" y="8"/>
                  <a:pt x="22" y="11"/>
                  <a:pt x="16" y="16"/>
                </a:cubicBezTo>
                <a:cubicBezTo>
                  <a:pt x="11" y="21"/>
                  <a:pt x="8" y="28"/>
                  <a:pt x="8" y="36"/>
                </a:cubicBezTo>
                <a:cubicBezTo>
                  <a:pt x="8" y="44"/>
                  <a:pt x="11" y="51"/>
                  <a:pt x="16" y="57"/>
                </a:cubicBezTo>
                <a:cubicBezTo>
                  <a:pt x="22" y="62"/>
                  <a:pt x="29" y="65"/>
                  <a:pt x="37" y="65"/>
                </a:cubicBezTo>
                <a:cubicBezTo>
                  <a:pt x="44" y="65"/>
                  <a:pt x="52" y="62"/>
                  <a:pt x="57" y="57"/>
                </a:cubicBezTo>
                <a:cubicBezTo>
                  <a:pt x="57" y="57"/>
                  <a:pt x="57" y="57"/>
                  <a:pt x="57" y="57"/>
                </a:cubicBezTo>
                <a:cubicBezTo>
                  <a:pt x="62" y="51"/>
                  <a:pt x="65" y="44"/>
                  <a:pt x="65" y="36"/>
                </a:cubicBezTo>
                <a:cubicBezTo>
                  <a:pt x="65" y="28"/>
                  <a:pt x="62" y="21"/>
                  <a:pt x="57" y="16"/>
                </a:cubicBezTo>
                <a:cubicBezTo>
                  <a:pt x="57" y="16"/>
                  <a:pt x="57" y="16"/>
                  <a:pt x="57" y="16"/>
                </a:cubicBezTo>
                <a:cubicBezTo>
                  <a:pt x="57" y="16"/>
                  <a:pt x="57" y="16"/>
                  <a:pt x="57" y="1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4"/>
          <p:cNvSpPr>
            <a:spLocks noEditPoints="1"/>
          </p:cNvSpPr>
          <p:nvPr/>
        </p:nvSpPr>
        <p:spPr bwMode="auto">
          <a:xfrm>
            <a:off x="2780415" y="2864679"/>
            <a:ext cx="262998" cy="248389"/>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5"/>
          <p:cNvSpPr>
            <a:spLocks noEditPoints="1"/>
          </p:cNvSpPr>
          <p:nvPr/>
        </p:nvSpPr>
        <p:spPr bwMode="auto">
          <a:xfrm>
            <a:off x="3887139" y="2856666"/>
            <a:ext cx="262998" cy="264414"/>
          </a:xfrm>
          <a:custGeom>
            <a:avLst/>
            <a:gdLst>
              <a:gd name="T0" fmla="*/ 62 w 98"/>
              <a:gd name="T1" fmla="*/ 39 h 98"/>
              <a:gd name="T2" fmla="*/ 51 w 98"/>
              <a:gd name="T3" fmla="*/ 43 h 98"/>
              <a:gd name="T4" fmla="*/ 58 w 98"/>
              <a:gd name="T5" fmla="*/ 41 h 98"/>
              <a:gd name="T6" fmla="*/ 56 w 98"/>
              <a:gd name="T7" fmla="*/ 44 h 98"/>
              <a:gd name="T8" fmla="*/ 40 w 98"/>
              <a:gd name="T9" fmla="*/ 50 h 98"/>
              <a:gd name="T10" fmla="*/ 40 w 98"/>
              <a:gd name="T11" fmla="*/ 37 h 98"/>
              <a:gd name="T12" fmla="*/ 39 w 98"/>
              <a:gd name="T13" fmla="*/ 42 h 98"/>
              <a:gd name="T14" fmla="*/ 41 w 98"/>
              <a:gd name="T15" fmla="*/ 44 h 98"/>
              <a:gd name="T16" fmla="*/ 94 w 98"/>
              <a:gd name="T17" fmla="*/ 0 h 98"/>
              <a:gd name="T18" fmla="*/ 3 w 98"/>
              <a:gd name="T19" fmla="*/ 98 h 98"/>
              <a:gd name="T20" fmla="*/ 91 w 98"/>
              <a:gd name="T21" fmla="*/ 91 h 98"/>
              <a:gd name="T22" fmla="*/ 91 w 98"/>
              <a:gd name="T23" fmla="*/ 91 h 98"/>
              <a:gd name="T24" fmla="*/ 15 w 98"/>
              <a:gd name="T25" fmla="*/ 7 h 98"/>
              <a:gd name="T26" fmla="*/ 35 w 98"/>
              <a:gd name="T27" fmla="*/ 7 h 98"/>
              <a:gd name="T28" fmla="*/ 55 w 98"/>
              <a:gd name="T29" fmla="*/ 7 h 98"/>
              <a:gd name="T30" fmla="*/ 76 w 98"/>
              <a:gd name="T31" fmla="*/ 7 h 98"/>
              <a:gd name="T32" fmla="*/ 91 w 98"/>
              <a:gd name="T33" fmla="*/ 7 h 98"/>
              <a:gd name="T34" fmla="*/ 80 w 98"/>
              <a:gd name="T35" fmla="*/ 48 h 98"/>
              <a:gd name="T36" fmla="*/ 71 w 98"/>
              <a:gd name="T37" fmla="*/ 39 h 98"/>
              <a:gd name="T38" fmla="*/ 75 w 98"/>
              <a:gd name="T39" fmla="*/ 41 h 98"/>
              <a:gd name="T40" fmla="*/ 74 w 98"/>
              <a:gd name="T41" fmla="*/ 44 h 98"/>
              <a:gd name="T42" fmla="*/ 75 w 98"/>
              <a:gd name="T43" fmla="*/ 67 h 98"/>
              <a:gd name="T44" fmla="*/ 80 w 98"/>
              <a:gd name="T45" fmla="*/ 56 h 98"/>
              <a:gd name="T46" fmla="*/ 71 w 98"/>
              <a:gd name="T47" fmla="*/ 65 h 98"/>
              <a:gd name="T48" fmla="*/ 77 w 98"/>
              <a:gd name="T49" fmla="*/ 60 h 98"/>
              <a:gd name="T50" fmla="*/ 74 w 98"/>
              <a:gd name="T51" fmla="*/ 59 h 98"/>
              <a:gd name="T52" fmla="*/ 45 w 98"/>
              <a:gd name="T53" fmla="*/ 82 h 98"/>
              <a:gd name="T54" fmla="*/ 36 w 98"/>
              <a:gd name="T55" fmla="*/ 73 h 98"/>
              <a:gd name="T56" fmla="*/ 39 w 98"/>
              <a:gd name="T57" fmla="*/ 76 h 98"/>
              <a:gd name="T58" fmla="*/ 41 w 98"/>
              <a:gd name="T59" fmla="*/ 79 h 98"/>
              <a:gd name="T60" fmla="*/ 39 w 98"/>
              <a:gd name="T61" fmla="*/ 76 h 98"/>
              <a:gd name="T62" fmla="*/ 27 w 98"/>
              <a:gd name="T63" fmla="*/ 65 h 98"/>
              <a:gd name="T64" fmla="*/ 18 w 98"/>
              <a:gd name="T65" fmla="*/ 56 h 98"/>
              <a:gd name="T66" fmla="*/ 21 w 98"/>
              <a:gd name="T67" fmla="*/ 59 h 98"/>
              <a:gd name="T68" fmla="*/ 24 w 98"/>
              <a:gd name="T69" fmla="*/ 62 h 98"/>
              <a:gd name="T70" fmla="*/ 21 w 98"/>
              <a:gd name="T71" fmla="*/ 59 h 98"/>
              <a:gd name="T72" fmla="*/ 27 w 98"/>
              <a:gd name="T73" fmla="*/ 82 h 98"/>
              <a:gd name="T74" fmla="*/ 18 w 98"/>
              <a:gd name="T75" fmla="*/ 73 h 98"/>
              <a:gd name="T76" fmla="*/ 21 w 98"/>
              <a:gd name="T77" fmla="*/ 76 h 98"/>
              <a:gd name="T78" fmla="*/ 24 w 98"/>
              <a:gd name="T79" fmla="*/ 79 h 98"/>
              <a:gd name="T80" fmla="*/ 21 w 98"/>
              <a:gd name="T81" fmla="*/ 76 h 98"/>
              <a:gd name="T82" fmla="*/ 62 w 98"/>
              <a:gd name="T83" fmla="*/ 65 h 98"/>
              <a:gd name="T84" fmla="*/ 53 w 98"/>
              <a:gd name="T85" fmla="*/ 56 h 98"/>
              <a:gd name="T86" fmla="*/ 56 w 98"/>
              <a:gd name="T87" fmla="*/ 59 h 98"/>
              <a:gd name="T88" fmla="*/ 59 w 98"/>
              <a:gd name="T89" fmla="*/ 62 h 98"/>
              <a:gd name="T90" fmla="*/ 53 w 98"/>
              <a:gd name="T91" fmla="*/ 82 h 98"/>
              <a:gd name="T92" fmla="*/ 64 w 98"/>
              <a:gd name="T93" fmla="*/ 77 h 98"/>
              <a:gd name="T94" fmla="*/ 53 w 98"/>
              <a:gd name="T95" fmla="*/ 73 h 98"/>
              <a:gd name="T96" fmla="*/ 56 w 98"/>
              <a:gd name="T97" fmla="*/ 76 h 98"/>
              <a:gd name="T98" fmla="*/ 58 w 98"/>
              <a:gd name="T99" fmla="*/ 79 h 98"/>
              <a:gd name="T100" fmla="*/ 36 w 98"/>
              <a:gd name="T101" fmla="*/ 65 h 98"/>
              <a:gd name="T102" fmla="*/ 45 w 98"/>
              <a:gd name="T103" fmla="*/ 56 h 98"/>
              <a:gd name="T104" fmla="*/ 36 w 98"/>
              <a:gd name="T105" fmla="*/ 65 h 98"/>
              <a:gd name="T106" fmla="*/ 41 w 98"/>
              <a:gd name="T107" fmla="*/ 59 h 98"/>
              <a:gd name="T108" fmla="*/ 40 w 98"/>
              <a:gd name="T109" fmla="*/ 6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 h="98">
                <a:moveTo>
                  <a:pt x="53" y="48"/>
                </a:moveTo>
                <a:cubicBezTo>
                  <a:pt x="54" y="49"/>
                  <a:pt x="56" y="50"/>
                  <a:pt x="58" y="50"/>
                </a:cubicBezTo>
                <a:cubicBezTo>
                  <a:pt x="59" y="50"/>
                  <a:pt x="61" y="49"/>
                  <a:pt x="62" y="48"/>
                </a:cubicBezTo>
                <a:cubicBezTo>
                  <a:pt x="63" y="46"/>
                  <a:pt x="64" y="45"/>
                  <a:pt x="64" y="43"/>
                </a:cubicBezTo>
                <a:cubicBezTo>
                  <a:pt x="64" y="41"/>
                  <a:pt x="63" y="40"/>
                  <a:pt x="62" y="39"/>
                </a:cubicBezTo>
                <a:cubicBezTo>
                  <a:pt x="62" y="39"/>
                  <a:pt x="62" y="39"/>
                  <a:pt x="62" y="39"/>
                </a:cubicBezTo>
                <a:cubicBezTo>
                  <a:pt x="61" y="37"/>
                  <a:pt x="59" y="37"/>
                  <a:pt x="58" y="37"/>
                </a:cubicBezTo>
                <a:cubicBezTo>
                  <a:pt x="56" y="37"/>
                  <a:pt x="54" y="37"/>
                  <a:pt x="53" y="39"/>
                </a:cubicBezTo>
                <a:cubicBezTo>
                  <a:pt x="53" y="39"/>
                  <a:pt x="53" y="39"/>
                  <a:pt x="53" y="39"/>
                </a:cubicBezTo>
                <a:cubicBezTo>
                  <a:pt x="52" y="40"/>
                  <a:pt x="51" y="41"/>
                  <a:pt x="51" y="43"/>
                </a:cubicBezTo>
                <a:cubicBezTo>
                  <a:pt x="51" y="45"/>
                  <a:pt x="52" y="46"/>
                  <a:pt x="53" y="48"/>
                </a:cubicBezTo>
                <a:cubicBezTo>
                  <a:pt x="53" y="48"/>
                  <a:pt x="53" y="48"/>
                  <a:pt x="53" y="48"/>
                </a:cubicBezTo>
                <a:close/>
                <a:moveTo>
                  <a:pt x="56" y="42"/>
                </a:moveTo>
                <a:cubicBezTo>
                  <a:pt x="56" y="42"/>
                  <a:pt x="56" y="42"/>
                  <a:pt x="56" y="42"/>
                </a:cubicBezTo>
                <a:cubicBezTo>
                  <a:pt x="57" y="41"/>
                  <a:pt x="57" y="41"/>
                  <a:pt x="58" y="41"/>
                </a:cubicBezTo>
                <a:cubicBezTo>
                  <a:pt x="58" y="41"/>
                  <a:pt x="59" y="41"/>
                  <a:pt x="59" y="42"/>
                </a:cubicBezTo>
                <a:cubicBezTo>
                  <a:pt x="59" y="42"/>
                  <a:pt x="59" y="43"/>
                  <a:pt x="59" y="43"/>
                </a:cubicBezTo>
                <a:cubicBezTo>
                  <a:pt x="59" y="44"/>
                  <a:pt x="59" y="44"/>
                  <a:pt x="59" y="44"/>
                </a:cubicBezTo>
                <a:cubicBezTo>
                  <a:pt x="59" y="45"/>
                  <a:pt x="58" y="45"/>
                  <a:pt x="58" y="45"/>
                </a:cubicBezTo>
                <a:cubicBezTo>
                  <a:pt x="57" y="45"/>
                  <a:pt x="57" y="45"/>
                  <a:pt x="56" y="44"/>
                </a:cubicBezTo>
                <a:cubicBezTo>
                  <a:pt x="56" y="44"/>
                  <a:pt x="56" y="44"/>
                  <a:pt x="56" y="43"/>
                </a:cubicBezTo>
                <a:cubicBezTo>
                  <a:pt x="56" y="43"/>
                  <a:pt x="56" y="42"/>
                  <a:pt x="56" y="42"/>
                </a:cubicBezTo>
                <a:close/>
                <a:moveTo>
                  <a:pt x="36" y="48"/>
                </a:moveTo>
                <a:cubicBezTo>
                  <a:pt x="36" y="48"/>
                  <a:pt x="36" y="48"/>
                  <a:pt x="36" y="48"/>
                </a:cubicBezTo>
                <a:cubicBezTo>
                  <a:pt x="37" y="49"/>
                  <a:pt x="38" y="50"/>
                  <a:pt x="40" y="50"/>
                </a:cubicBezTo>
                <a:cubicBezTo>
                  <a:pt x="42" y="50"/>
                  <a:pt x="43" y="49"/>
                  <a:pt x="45" y="48"/>
                </a:cubicBezTo>
                <a:cubicBezTo>
                  <a:pt x="46" y="46"/>
                  <a:pt x="47" y="45"/>
                  <a:pt x="47" y="43"/>
                </a:cubicBezTo>
                <a:cubicBezTo>
                  <a:pt x="47" y="41"/>
                  <a:pt x="46" y="40"/>
                  <a:pt x="45" y="39"/>
                </a:cubicBezTo>
                <a:cubicBezTo>
                  <a:pt x="45" y="39"/>
                  <a:pt x="45" y="39"/>
                  <a:pt x="45" y="39"/>
                </a:cubicBezTo>
                <a:cubicBezTo>
                  <a:pt x="43" y="37"/>
                  <a:pt x="42" y="37"/>
                  <a:pt x="40" y="37"/>
                </a:cubicBezTo>
                <a:cubicBezTo>
                  <a:pt x="38" y="37"/>
                  <a:pt x="37" y="37"/>
                  <a:pt x="36" y="39"/>
                </a:cubicBezTo>
                <a:cubicBezTo>
                  <a:pt x="34" y="40"/>
                  <a:pt x="34" y="41"/>
                  <a:pt x="34" y="43"/>
                </a:cubicBezTo>
                <a:cubicBezTo>
                  <a:pt x="34" y="45"/>
                  <a:pt x="34" y="46"/>
                  <a:pt x="36" y="48"/>
                </a:cubicBezTo>
                <a:close/>
                <a:moveTo>
                  <a:pt x="39" y="42"/>
                </a:moveTo>
                <a:cubicBezTo>
                  <a:pt x="39" y="42"/>
                  <a:pt x="39" y="42"/>
                  <a:pt x="39" y="42"/>
                </a:cubicBezTo>
                <a:cubicBezTo>
                  <a:pt x="39" y="41"/>
                  <a:pt x="40" y="41"/>
                  <a:pt x="40" y="41"/>
                </a:cubicBezTo>
                <a:cubicBezTo>
                  <a:pt x="41" y="41"/>
                  <a:pt x="41" y="41"/>
                  <a:pt x="41" y="42"/>
                </a:cubicBezTo>
                <a:cubicBezTo>
                  <a:pt x="41" y="42"/>
                  <a:pt x="41" y="42"/>
                  <a:pt x="41" y="42"/>
                </a:cubicBezTo>
                <a:cubicBezTo>
                  <a:pt x="42" y="42"/>
                  <a:pt x="42" y="43"/>
                  <a:pt x="42" y="43"/>
                </a:cubicBezTo>
                <a:cubicBezTo>
                  <a:pt x="42" y="44"/>
                  <a:pt x="42" y="44"/>
                  <a:pt x="41" y="44"/>
                </a:cubicBezTo>
                <a:cubicBezTo>
                  <a:pt x="41" y="45"/>
                  <a:pt x="41" y="45"/>
                  <a:pt x="40" y="45"/>
                </a:cubicBezTo>
                <a:cubicBezTo>
                  <a:pt x="40" y="45"/>
                  <a:pt x="39" y="45"/>
                  <a:pt x="39" y="44"/>
                </a:cubicBezTo>
                <a:cubicBezTo>
                  <a:pt x="38" y="44"/>
                  <a:pt x="38" y="44"/>
                  <a:pt x="38" y="43"/>
                </a:cubicBezTo>
                <a:cubicBezTo>
                  <a:pt x="38" y="43"/>
                  <a:pt x="38" y="42"/>
                  <a:pt x="39" y="42"/>
                </a:cubicBezTo>
                <a:close/>
                <a:moveTo>
                  <a:pt x="94" y="0"/>
                </a:moveTo>
                <a:cubicBezTo>
                  <a:pt x="94" y="0"/>
                  <a:pt x="94" y="0"/>
                  <a:pt x="94" y="0"/>
                </a:cubicBezTo>
                <a:cubicBezTo>
                  <a:pt x="3" y="0"/>
                  <a:pt x="3" y="0"/>
                  <a:pt x="3" y="0"/>
                </a:cubicBezTo>
                <a:cubicBezTo>
                  <a:pt x="1" y="0"/>
                  <a:pt x="0" y="1"/>
                  <a:pt x="0" y="4"/>
                </a:cubicBezTo>
                <a:cubicBezTo>
                  <a:pt x="0" y="94"/>
                  <a:pt x="0" y="94"/>
                  <a:pt x="0" y="94"/>
                </a:cubicBezTo>
                <a:cubicBezTo>
                  <a:pt x="0" y="97"/>
                  <a:pt x="1" y="98"/>
                  <a:pt x="3" y="98"/>
                </a:cubicBezTo>
                <a:cubicBezTo>
                  <a:pt x="94" y="98"/>
                  <a:pt x="94" y="98"/>
                  <a:pt x="94" y="98"/>
                </a:cubicBezTo>
                <a:cubicBezTo>
                  <a:pt x="96" y="98"/>
                  <a:pt x="98" y="97"/>
                  <a:pt x="98" y="94"/>
                </a:cubicBezTo>
                <a:cubicBezTo>
                  <a:pt x="98" y="4"/>
                  <a:pt x="98" y="4"/>
                  <a:pt x="98" y="4"/>
                </a:cubicBezTo>
                <a:cubicBezTo>
                  <a:pt x="98" y="1"/>
                  <a:pt x="96" y="0"/>
                  <a:pt x="94" y="0"/>
                </a:cubicBezTo>
                <a:close/>
                <a:moveTo>
                  <a:pt x="91" y="91"/>
                </a:moveTo>
                <a:cubicBezTo>
                  <a:pt x="91" y="91"/>
                  <a:pt x="91" y="91"/>
                  <a:pt x="91" y="91"/>
                </a:cubicBezTo>
                <a:cubicBezTo>
                  <a:pt x="7" y="91"/>
                  <a:pt x="7" y="91"/>
                  <a:pt x="7" y="91"/>
                </a:cubicBezTo>
                <a:cubicBezTo>
                  <a:pt x="7" y="29"/>
                  <a:pt x="7" y="29"/>
                  <a:pt x="7" y="29"/>
                </a:cubicBezTo>
                <a:cubicBezTo>
                  <a:pt x="91" y="29"/>
                  <a:pt x="91" y="29"/>
                  <a:pt x="91" y="29"/>
                </a:cubicBezTo>
                <a:cubicBezTo>
                  <a:pt x="91" y="91"/>
                  <a:pt x="91" y="91"/>
                  <a:pt x="91" y="91"/>
                </a:cubicBezTo>
                <a:close/>
                <a:moveTo>
                  <a:pt x="91" y="25"/>
                </a:moveTo>
                <a:cubicBezTo>
                  <a:pt x="91" y="25"/>
                  <a:pt x="91" y="25"/>
                  <a:pt x="91" y="25"/>
                </a:cubicBezTo>
                <a:cubicBezTo>
                  <a:pt x="7" y="25"/>
                  <a:pt x="7" y="25"/>
                  <a:pt x="7" y="25"/>
                </a:cubicBezTo>
                <a:cubicBezTo>
                  <a:pt x="7" y="7"/>
                  <a:pt x="7" y="7"/>
                  <a:pt x="7" y="7"/>
                </a:cubicBezTo>
                <a:cubicBezTo>
                  <a:pt x="15" y="7"/>
                  <a:pt x="15" y="7"/>
                  <a:pt x="15" y="7"/>
                </a:cubicBezTo>
                <a:cubicBezTo>
                  <a:pt x="15" y="13"/>
                  <a:pt x="15" y="13"/>
                  <a:pt x="15" y="13"/>
                </a:cubicBezTo>
                <a:cubicBezTo>
                  <a:pt x="15" y="15"/>
                  <a:pt x="16" y="17"/>
                  <a:pt x="18" y="17"/>
                </a:cubicBezTo>
                <a:cubicBezTo>
                  <a:pt x="20" y="17"/>
                  <a:pt x="22" y="15"/>
                  <a:pt x="22" y="13"/>
                </a:cubicBezTo>
                <a:cubicBezTo>
                  <a:pt x="22" y="7"/>
                  <a:pt x="22" y="7"/>
                  <a:pt x="22" y="7"/>
                </a:cubicBezTo>
                <a:cubicBezTo>
                  <a:pt x="35" y="7"/>
                  <a:pt x="35" y="7"/>
                  <a:pt x="35" y="7"/>
                </a:cubicBezTo>
                <a:cubicBezTo>
                  <a:pt x="35" y="13"/>
                  <a:pt x="35" y="13"/>
                  <a:pt x="35" y="13"/>
                </a:cubicBezTo>
                <a:cubicBezTo>
                  <a:pt x="35" y="15"/>
                  <a:pt x="37" y="17"/>
                  <a:pt x="39" y="17"/>
                </a:cubicBezTo>
                <a:cubicBezTo>
                  <a:pt x="41" y="17"/>
                  <a:pt x="42" y="15"/>
                  <a:pt x="42" y="13"/>
                </a:cubicBezTo>
                <a:cubicBezTo>
                  <a:pt x="42" y="7"/>
                  <a:pt x="42" y="7"/>
                  <a:pt x="42" y="7"/>
                </a:cubicBezTo>
                <a:cubicBezTo>
                  <a:pt x="55" y="7"/>
                  <a:pt x="55" y="7"/>
                  <a:pt x="55" y="7"/>
                </a:cubicBezTo>
                <a:cubicBezTo>
                  <a:pt x="55" y="13"/>
                  <a:pt x="55" y="13"/>
                  <a:pt x="55" y="13"/>
                </a:cubicBezTo>
                <a:cubicBezTo>
                  <a:pt x="55" y="15"/>
                  <a:pt x="57" y="17"/>
                  <a:pt x="59" y="17"/>
                </a:cubicBezTo>
                <a:cubicBezTo>
                  <a:pt x="61" y="17"/>
                  <a:pt x="63" y="15"/>
                  <a:pt x="63" y="13"/>
                </a:cubicBezTo>
                <a:cubicBezTo>
                  <a:pt x="63" y="7"/>
                  <a:pt x="63" y="7"/>
                  <a:pt x="63" y="7"/>
                </a:cubicBezTo>
                <a:cubicBezTo>
                  <a:pt x="76" y="7"/>
                  <a:pt x="76" y="7"/>
                  <a:pt x="76" y="7"/>
                </a:cubicBezTo>
                <a:cubicBezTo>
                  <a:pt x="76" y="13"/>
                  <a:pt x="76" y="13"/>
                  <a:pt x="76" y="13"/>
                </a:cubicBezTo>
                <a:cubicBezTo>
                  <a:pt x="76" y="15"/>
                  <a:pt x="77" y="17"/>
                  <a:pt x="79" y="17"/>
                </a:cubicBezTo>
                <a:cubicBezTo>
                  <a:pt x="81" y="17"/>
                  <a:pt x="83" y="15"/>
                  <a:pt x="83" y="13"/>
                </a:cubicBezTo>
                <a:cubicBezTo>
                  <a:pt x="83" y="7"/>
                  <a:pt x="83" y="7"/>
                  <a:pt x="83" y="7"/>
                </a:cubicBezTo>
                <a:cubicBezTo>
                  <a:pt x="91" y="7"/>
                  <a:pt x="91" y="7"/>
                  <a:pt x="91" y="7"/>
                </a:cubicBezTo>
                <a:cubicBezTo>
                  <a:pt x="91" y="25"/>
                  <a:pt x="91" y="25"/>
                  <a:pt x="91" y="25"/>
                </a:cubicBezTo>
                <a:close/>
                <a:moveTo>
                  <a:pt x="71" y="48"/>
                </a:moveTo>
                <a:cubicBezTo>
                  <a:pt x="71" y="48"/>
                  <a:pt x="71" y="48"/>
                  <a:pt x="71" y="48"/>
                </a:cubicBezTo>
                <a:cubicBezTo>
                  <a:pt x="72" y="49"/>
                  <a:pt x="73" y="50"/>
                  <a:pt x="75" y="50"/>
                </a:cubicBezTo>
                <a:cubicBezTo>
                  <a:pt x="77" y="50"/>
                  <a:pt x="78" y="49"/>
                  <a:pt x="80" y="48"/>
                </a:cubicBezTo>
                <a:cubicBezTo>
                  <a:pt x="81" y="46"/>
                  <a:pt x="82" y="45"/>
                  <a:pt x="82" y="43"/>
                </a:cubicBezTo>
                <a:cubicBezTo>
                  <a:pt x="82" y="41"/>
                  <a:pt x="81" y="40"/>
                  <a:pt x="80" y="39"/>
                </a:cubicBezTo>
                <a:cubicBezTo>
                  <a:pt x="80" y="39"/>
                  <a:pt x="80" y="39"/>
                  <a:pt x="80" y="39"/>
                </a:cubicBezTo>
                <a:cubicBezTo>
                  <a:pt x="78" y="37"/>
                  <a:pt x="77" y="37"/>
                  <a:pt x="75" y="37"/>
                </a:cubicBezTo>
                <a:cubicBezTo>
                  <a:pt x="73" y="37"/>
                  <a:pt x="72" y="37"/>
                  <a:pt x="71" y="39"/>
                </a:cubicBezTo>
                <a:cubicBezTo>
                  <a:pt x="69" y="40"/>
                  <a:pt x="69" y="41"/>
                  <a:pt x="69" y="43"/>
                </a:cubicBezTo>
                <a:cubicBezTo>
                  <a:pt x="69" y="45"/>
                  <a:pt x="69" y="46"/>
                  <a:pt x="71" y="48"/>
                </a:cubicBezTo>
                <a:close/>
                <a:moveTo>
                  <a:pt x="74" y="42"/>
                </a:moveTo>
                <a:cubicBezTo>
                  <a:pt x="74" y="42"/>
                  <a:pt x="74" y="42"/>
                  <a:pt x="74" y="42"/>
                </a:cubicBezTo>
                <a:cubicBezTo>
                  <a:pt x="74" y="41"/>
                  <a:pt x="75" y="41"/>
                  <a:pt x="75" y="41"/>
                </a:cubicBezTo>
                <a:cubicBezTo>
                  <a:pt x="76" y="41"/>
                  <a:pt x="76" y="41"/>
                  <a:pt x="76" y="42"/>
                </a:cubicBezTo>
                <a:cubicBezTo>
                  <a:pt x="77" y="42"/>
                  <a:pt x="77" y="43"/>
                  <a:pt x="77" y="43"/>
                </a:cubicBezTo>
                <a:cubicBezTo>
                  <a:pt x="77" y="44"/>
                  <a:pt x="77" y="44"/>
                  <a:pt x="76" y="44"/>
                </a:cubicBezTo>
                <a:cubicBezTo>
                  <a:pt x="76" y="45"/>
                  <a:pt x="76" y="45"/>
                  <a:pt x="75" y="45"/>
                </a:cubicBezTo>
                <a:cubicBezTo>
                  <a:pt x="75" y="45"/>
                  <a:pt x="74" y="45"/>
                  <a:pt x="74" y="44"/>
                </a:cubicBezTo>
                <a:cubicBezTo>
                  <a:pt x="73" y="44"/>
                  <a:pt x="73" y="44"/>
                  <a:pt x="73" y="43"/>
                </a:cubicBezTo>
                <a:cubicBezTo>
                  <a:pt x="73" y="43"/>
                  <a:pt x="73" y="42"/>
                  <a:pt x="74" y="42"/>
                </a:cubicBezTo>
                <a:close/>
                <a:moveTo>
                  <a:pt x="71" y="65"/>
                </a:moveTo>
                <a:cubicBezTo>
                  <a:pt x="71" y="65"/>
                  <a:pt x="71" y="65"/>
                  <a:pt x="71" y="65"/>
                </a:cubicBezTo>
                <a:cubicBezTo>
                  <a:pt x="72" y="66"/>
                  <a:pt x="73" y="67"/>
                  <a:pt x="75" y="67"/>
                </a:cubicBezTo>
                <a:cubicBezTo>
                  <a:pt x="77" y="67"/>
                  <a:pt x="78" y="66"/>
                  <a:pt x="80" y="65"/>
                </a:cubicBezTo>
                <a:cubicBezTo>
                  <a:pt x="80" y="65"/>
                  <a:pt x="80" y="65"/>
                  <a:pt x="80" y="65"/>
                </a:cubicBezTo>
                <a:cubicBezTo>
                  <a:pt x="81" y="64"/>
                  <a:pt x="82" y="62"/>
                  <a:pt x="82" y="60"/>
                </a:cubicBezTo>
                <a:cubicBezTo>
                  <a:pt x="82" y="59"/>
                  <a:pt x="81" y="57"/>
                  <a:pt x="80" y="56"/>
                </a:cubicBezTo>
                <a:cubicBezTo>
                  <a:pt x="80" y="56"/>
                  <a:pt x="80" y="56"/>
                  <a:pt x="80" y="56"/>
                </a:cubicBezTo>
                <a:cubicBezTo>
                  <a:pt x="78" y="54"/>
                  <a:pt x="77" y="54"/>
                  <a:pt x="75" y="54"/>
                </a:cubicBezTo>
                <a:cubicBezTo>
                  <a:pt x="73" y="54"/>
                  <a:pt x="72" y="54"/>
                  <a:pt x="71" y="56"/>
                </a:cubicBezTo>
                <a:cubicBezTo>
                  <a:pt x="69" y="57"/>
                  <a:pt x="69" y="59"/>
                  <a:pt x="69" y="60"/>
                </a:cubicBezTo>
                <a:cubicBezTo>
                  <a:pt x="69" y="62"/>
                  <a:pt x="69" y="64"/>
                  <a:pt x="71" y="65"/>
                </a:cubicBezTo>
                <a:cubicBezTo>
                  <a:pt x="71" y="65"/>
                  <a:pt x="71" y="65"/>
                  <a:pt x="71" y="65"/>
                </a:cubicBezTo>
                <a:close/>
                <a:moveTo>
                  <a:pt x="74" y="59"/>
                </a:moveTo>
                <a:cubicBezTo>
                  <a:pt x="74" y="59"/>
                  <a:pt x="74" y="59"/>
                  <a:pt x="74" y="59"/>
                </a:cubicBezTo>
                <a:cubicBezTo>
                  <a:pt x="74" y="59"/>
                  <a:pt x="75" y="58"/>
                  <a:pt x="75" y="58"/>
                </a:cubicBezTo>
                <a:cubicBezTo>
                  <a:pt x="76" y="58"/>
                  <a:pt x="76" y="59"/>
                  <a:pt x="76" y="59"/>
                </a:cubicBezTo>
                <a:cubicBezTo>
                  <a:pt x="77" y="59"/>
                  <a:pt x="77" y="60"/>
                  <a:pt x="77" y="60"/>
                </a:cubicBezTo>
                <a:cubicBezTo>
                  <a:pt x="77" y="61"/>
                  <a:pt x="77" y="61"/>
                  <a:pt x="76" y="62"/>
                </a:cubicBezTo>
                <a:cubicBezTo>
                  <a:pt x="76" y="62"/>
                  <a:pt x="76" y="62"/>
                  <a:pt x="75" y="62"/>
                </a:cubicBezTo>
                <a:cubicBezTo>
                  <a:pt x="75" y="62"/>
                  <a:pt x="74" y="62"/>
                  <a:pt x="74" y="62"/>
                </a:cubicBezTo>
                <a:cubicBezTo>
                  <a:pt x="73" y="61"/>
                  <a:pt x="73" y="61"/>
                  <a:pt x="73" y="60"/>
                </a:cubicBezTo>
                <a:cubicBezTo>
                  <a:pt x="73" y="60"/>
                  <a:pt x="73" y="59"/>
                  <a:pt x="74" y="59"/>
                </a:cubicBezTo>
                <a:close/>
                <a:moveTo>
                  <a:pt x="36" y="82"/>
                </a:moveTo>
                <a:cubicBezTo>
                  <a:pt x="36" y="82"/>
                  <a:pt x="36" y="82"/>
                  <a:pt x="36" y="82"/>
                </a:cubicBezTo>
                <a:cubicBezTo>
                  <a:pt x="37" y="83"/>
                  <a:pt x="38" y="84"/>
                  <a:pt x="40" y="84"/>
                </a:cubicBezTo>
                <a:cubicBezTo>
                  <a:pt x="42" y="84"/>
                  <a:pt x="43" y="83"/>
                  <a:pt x="45" y="82"/>
                </a:cubicBezTo>
                <a:cubicBezTo>
                  <a:pt x="45" y="82"/>
                  <a:pt x="45" y="82"/>
                  <a:pt x="45" y="82"/>
                </a:cubicBezTo>
                <a:cubicBezTo>
                  <a:pt x="46" y="81"/>
                  <a:pt x="47" y="79"/>
                  <a:pt x="47" y="77"/>
                </a:cubicBezTo>
                <a:cubicBezTo>
                  <a:pt x="47" y="76"/>
                  <a:pt x="46" y="74"/>
                  <a:pt x="45" y="73"/>
                </a:cubicBezTo>
                <a:cubicBezTo>
                  <a:pt x="45" y="73"/>
                  <a:pt x="45" y="73"/>
                  <a:pt x="45" y="73"/>
                </a:cubicBezTo>
                <a:cubicBezTo>
                  <a:pt x="43" y="72"/>
                  <a:pt x="42" y="71"/>
                  <a:pt x="40" y="71"/>
                </a:cubicBezTo>
                <a:cubicBezTo>
                  <a:pt x="38" y="71"/>
                  <a:pt x="37" y="72"/>
                  <a:pt x="36" y="73"/>
                </a:cubicBezTo>
                <a:cubicBezTo>
                  <a:pt x="36" y="73"/>
                  <a:pt x="36" y="73"/>
                  <a:pt x="36" y="73"/>
                </a:cubicBezTo>
                <a:cubicBezTo>
                  <a:pt x="34" y="74"/>
                  <a:pt x="34" y="76"/>
                  <a:pt x="34" y="77"/>
                </a:cubicBezTo>
                <a:cubicBezTo>
                  <a:pt x="34" y="79"/>
                  <a:pt x="34" y="81"/>
                  <a:pt x="36" y="82"/>
                </a:cubicBezTo>
                <a:close/>
                <a:moveTo>
                  <a:pt x="39" y="76"/>
                </a:moveTo>
                <a:cubicBezTo>
                  <a:pt x="39" y="76"/>
                  <a:pt x="39" y="76"/>
                  <a:pt x="39" y="76"/>
                </a:cubicBezTo>
                <a:cubicBezTo>
                  <a:pt x="39" y="76"/>
                  <a:pt x="40" y="75"/>
                  <a:pt x="40" y="75"/>
                </a:cubicBezTo>
                <a:cubicBezTo>
                  <a:pt x="41" y="75"/>
                  <a:pt x="41" y="76"/>
                  <a:pt x="41" y="76"/>
                </a:cubicBezTo>
                <a:cubicBezTo>
                  <a:pt x="41" y="76"/>
                  <a:pt x="41" y="76"/>
                  <a:pt x="41" y="76"/>
                </a:cubicBezTo>
                <a:cubicBezTo>
                  <a:pt x="42" y="76"/>
                  <a:pt x="42" y="77"/>
                  <a:pt x="42" y="77"/>
                </a:cubicBezTo>
                <a:cubicBezTo>
                  <a:pt x="42" y="78"/>
                  <a:pt x="42" y="78"/>
                  <a:pt x="41" y="79"/>
                </a:cubicBezTo>
                <a:cubicBezTo>
                  <a:pt x="41" y="79"/>
                  <a:pt x="41" y="79"/>
                  <a:pt x="41" y="79"/>
                </a:cubicBezTo>
                <a:cubicBezTo>
                  <a:pt x="41" y="79"/>
                  <a:pt x="41" y="79"/>
                  <a:pt x="40" y="79"/>
                </a:cubicBezTo>
                <a:cubicBezTo>
                  <a:pt x="40" y="79"/>
                  <a:pt x="39" y="79"/>
                  <a:pt x="39" y="79"/>
                </a:cubicBezTo>
                <a:cubicBezTo>
                  <a:pt x="38" y="78"/>
                  <a:pt x="38" y="78"/>
                  <a:pt x="38" y="77"/>
                </a:cubicBezTo>
                <a:cubicBezTo>
                  <a:pt x="38" y="77"/>
                  <a:pt x="38" y="76"/>
                  <a:pt x="39" y="76"/>
                </a:cubicBezTo>
                <a:close/>
                <a:moveTo>
                  <a:pt x="18" y="65"/>
                </a:moveTo>
                <a:cubicBezTo>
                  <a:pt x="18" y="65"/>
                  <a:pt x="18" y="65"/>
                  <a:pt x="18" y="65"/>
                </a:cubicBezTo>
                <a:cubicBezTo>
                  <a:pt x="19" y="66"/>
                  <a:pt x="21" y="67"/>
                  <a:pt x="23" y="67"/>
                </a:cubicBezTo>
                <a:cubicBezTo>
                  <a:pt x="24" y="67"/>
                  <a:pt x="26" y="66"/>
                  <a:pt x="27" y="65"/>
                </a:cubicBezTo>
                <a:cubicBezTo>
                  <a:pt x="27" y="65"/>
                  <a:pt x="27" y="65"/>
                  <a:pt x="27" y="65"/>
                </a:cubicBezTo>
                <a:cubicBezTo>
                  <a:pt x="28" y="64"/>
                  <a:pt x="29" y="62"/>
                  <a:pt x="29" y="60"/>
                </a:cubicBezTo>
                <a:cubicBezTo>
                  <a:pt x="29" y="59"/>
                  <a:pt x="28" y="57"/>
                  <a:pt x="27" y="56"/>
                </a:cubicBezTo>
                <a:cubicBezTo>
                  <a:pt x="27" y="56"/>
                  <a:pt x="27" y="56"/>
                  <a:pt x="27" y="56"/>
                </a:cubicBezTo>
                <a:cubicBezTo>
                  <a:pt x="26" y="54"/>
                  <a:pt x="24" y="54"/>
                  <a:pt x="23" y="54"/>
                </a:cubicBezTo>
                <a:cubicBezTo>
                  <a:pt x="21" y="54"/>
                  <a:pt x="19" y="54"/>
                  <a:pt x="18" y="56"/>
                </a:cubicBezTo>
                <a:cubicBezTo>
                  <a:pt x="17" y="57"/>
                  <a:pt x="16" y="59"/>
                  <a:pt x="16" y="60"/>
                </a:cubicBezTo>
                <a:cubicBezTo>
                  <a:pt x="16" y="62"/>
                  <a:pt x="17" y="64"/>
                  <a:pt x="18" y="65"/>
                </a:cubicBezTo>
                <a:cubicBezTo>
                  <a:pt x="18" y="65"/>
                  <a:pt x="18" y="65"/>
                  <a:pt x="18" y="65"/>
                </a:cubicBezTo>
                <a:close/>
                <a:moveTo>
                  <a:pt x="21" y="59"/>
                </a:moveTo>
                <a:cubicBezTo>
                  <a:pt x="21" y="59"/>
                  <a:pt x="21" y="59"/>
                  <a:pt x="21" y="59"/>
                </a:cubicBezTo>
                <a:cubicBezTo>
                  <a:pt x="21" y="59"/>
                  <a:pt x="21" y="59"/>
                  <a:pt x="21" y="59"/>
                </a:cubicBezTo>
                <a:cubicBezTo>
                  <a:pt x="22" y="59"/>
                  <a:pt x="22" y="58"/>
                  <a:pt x="23" y="58"/>
                </a:cubicBezTo>
                <a:cubicBezTo>
                  <a:pt x="23" y="58"/>
                  <a:pt x="24" y="59"/>
                  <a:pt x="24" y="59"/>
                </a:cubicBezTo>
                <a:cubicBezTo>
                  <a:pt x="24" y="59"/>
                  <a:pt x="25" y="60"/>
                  <a:pt x="25" y="60"/>
                </a:cubicBezTo>
                <a:cubicBezTo>
                  <a:pt x="25" y="61"/>
                  <a:pt x="24" y="61"/>
                  <a:pt x="24" y="62"/>
                </a:cubicBezTo>
                <a:cubicBezTo>
                  <a:pt x="24" y="62"/>
                  <a:pt x="23" y="62"/>
                  <a:pt x="23" y="62"/>
                </a:cubicBezTo>
                <a:cubicBezTo>
                  <a:pt x="22" y="62"/>
                  <a:pt x="22" y="62"/>
                  <a:pt x="21" y="62"/>
                </a:cubicBezTo>
                <a:cubicBezTo>
                  <a:pt x="21" y="62"/>
                  <a:pt x="21" y="62"/>
                  <a:pt x="21" y="62"/>
                </a:cubicBezTo>
                <a:cubicBezTo>
                  <a:pt x="21" y="61"/>
                  <a:pt x="21" y="61"/>
                  <a:pt x="21" y="60"/>
                </a:cubicBezTo>
                <a:cubicBezTo>
                  <a:pt x="21" y="60"/>
                  <a:pt x="21" y="59"/>
                  <a:pt x="21" y="59"/>
                </a:cubicBezTo>
                <a:close/>
                <a:moveTo>
                  <a:pt x="18" y="82"/>
                </a:moveTo>
                <a:cubicBezTo>
                  <a:pt x="18" y="82"/>
                  <a:pt x="18" y="82"/>
                  <a:pt x="18" y="82"/>
                </a:cubicBezTo>
                <a:cubicBezTo>
                  <a:pt x="19" y="83"/>
                  <a:pt x="21" y="84"/>
                  <a:pt x="23" y="84"/>
                </a:cubicBezTo>
                <a:cubicBezTo>
                  <a:pt x="24" y="84"/>
                  <a:pt x="26" y="83"/>
                  <a:pt x="27" y="82"/>
                </a:cubicBezTo>
                <a:cubicBezTo>
                  <a:pt x="27" y="82"/>
                  <a:pt x="27" y="82"/>
                  <a:pt x="27" y="82"/>
                </a:cubicBezTo>
                <a:cubicBezTo>
                  <a:pt x="28" y="81"/>
                  <a:pt x="29" y="79"/>
                  <a:pt x="29" y="77"/>
                </a:cubicBezTo>
                <a:cubicBezTo>
                  <a:pt x="29" y="76"/>
                  <a:pt x="28" y="74"/>
                  <a:pt x="27" y="73"/>
                </a:cubicBezTo>
                <a:cubicBezTo>
                  <a:pt x="27" y="73"/>
                  <a:pt x="27" y="73"/>
                  <a:pt x="27" y="73"/>
                </a:cubicBezTo>
                <a:cubicBezTo>
                  <a:pt x="26" y="72"/>
                  <a:pt x="24" y="71"/>
                  <a:pt x="23" y="71"/>
                </a:cubicBezTo>
                <a:cubicBezTo>
                  <a:pt x="21" y="71"/>
                  <a:pt x="19" y="72"/>
                  <a:pt x="18" y="73"/>
                </a:cubicBezTo>
                <a:cubicBezTo>
                  <a:pt x="18" y="73"/>
                  <a:pt x="18" y="73"/>
                  <a:pt x="18" y="73"/>
                </a:cubicBezTo>
                <a:cubicBezTo>
                  <a:pt x="17" y="74"/>
                  <a:pt x="16" y="76"/>
                  <a:pt x="16" y="77"/>
                </a:cubicBezTo>
                <a:cubicBezTo>
                  <a:pt x="16" y="79"/>
                  <a:pt x="17" y="81"/>
                  <a:pt x="18" y="82"/>
                </a:cubicBezTo>
                <a:close/>
                <a:moveTo>
                  <a:pt x="21" y="76"/>
                </a:moveTo>
                <a:cubicBezTo>
                  <a:pt x="21" y="76"/>
                  <a:pt x="21" y="76"/>
                  <a:pt x="21" y="76"/>
                </a:cubicBezTo>
                <a:cubicBezTo>
                  <a:pt x="21" y="76"/>
                  <a:pt x="21" y="76"/>
                  <a:pt x="21" y="76"/>
                </a:cubicBezTo>
                <a:cubicBezTo>
                  <a:pt x="22" y="76"/>
                  <a:pt x="22" y="75"/>
                  <a:pt x="23" y="75"/>
                </a:cubicBezTo>
                <a:cubicBezTo>
                  <a:pt x="23" y="75"/>
                  <a:pt x="24" y="76"/>
                  <a:pt x="24" y="76"/>
                </a:cubicBezTo>
                <a:cubicBezTo>
                  <a:pt x="24" y="76"/>
                  <a:pt x="25" y="77"/>
                  <a:pt x="25" y="77"/>
                </a:cubicBezTo>
                <a:cubicBezTo>
                  <a:pt x="25" y="78"/>
                  <a:pt x="24" y="78"/>
                  <a:pt x="24" y="79"/>
                </a:cubicBezTo>
                <a:cubicBezTo>
                  <a:pt x="24" y="79"/>
                  <a:pt x="23" y="79"/>
                  <a:pt x="23" y="79"/>
                </a:cubicBezTo>
                <a:cubicBezTo>
                  <a:pt x="22" y="79"/>
                  <a:pt x="22" y="79"/>
                  <a:pt x="21" y="79"/>
                </a:cubicBezTo>
                <a:cubicBezTo>
                  <a:pt x="21" y="79"/>
                  <a:pt x="21" y="79"/>
                  <a:pt x="21" y="79"/>
                </a:cubicBezTo>
                <a:cubicBezTo>
                  <a:pt x="21" y="78"/>
                  <a:pt x="21" y="78"/>
                  <a:pt x="21" y="77"/>
                </a:cubicBezTo>
                <a:cubicBezTo>
                  <a:pt x="21" y="77"/>
                  <a:pt x="21" y="76"/>
                  <a:pt x="21" y="76"/>
                </a:cubicBezTo>
                <a:close/>
                <a:moveTo>
                  <a:pt x="53" y="65"/>
                </a:moveTo>
                <a:cubicBezTo>
                  <a:pt x="53" y="65"/>
                  <a:pt x="53" y="65"/>
                  <a:pt x="53" y="65"/>
                </a:cubicBezTo>
                <a:cubicBezTo>
                  <a:pt x="54" y="66"/>
                  <a:pt x="56" y="67"/>
                  <a:pt x="58" y="67"/>
                </a:cubicBezTo>
                <a:cubicBezTo>
                  <a:pt x="59" y="67"/>
                  <a:pt x="61" y="66"/>
                  <a:pt x="62" y="65"/>
                </a:cubicBezTo>
                <a:cubicBezTo>
                  <a:pt x="62" y="65"/>
                  <a:pt x="62" y="65"/>
                  <a:pt x="62" y="65"/>
                </a:cubicBezTo>
                <a:cubicBezTo>
                  <a:pt x="63" y="64"/>
                  <a:pt x="64" y="62"/>
                  <a:pt x="64" y="60"/>
                </a:cubicBezTo>
                <a:cubicBezTo>
                  <a:pt x="64" y="59"/>
                  <a:pt x="63" y="57"/>
                  <a:pt x="62" y="56"/>
                </a:cubicBezTo>
                <a:cubicBezTo>
                  <a:pt x="62" y="56"/>
                  <a:pt x="62" y="56"/>
                  <a:pt x="62" y="56"/>
                </a:cubicBezTo>
                <a:cubicBezTo>
                  <a:pt x="61" y="54"/>
                  <a:pt x="59" y="54"/>
                  <a:pt x="58" y="54"/>
                </a:cubicBezTo>
                <a:cubicBezTo>
                  <a:pt x="56" y="54"/>
                  <a:pt x="54" y="54"/>
                  <a:pt x="53" y="56"/>
                </a:cubicBezTo>
                <a:cubicBezTo>
                  <a:pt x="53" y="56"/>
                  <a:pt x="53" y="56"/>
                  <a:pt x="53" y="56"/>
                </a:cubicBezTo>
                <a:cubicBezTo>
                  <a:pt x="52" y="57"/>
                  <a:pt x="51" y="59"/>
                  <a:pt x="51" y="60"/>
                </a:cubicBezTo>
                <a:cubicBezTo>
                  <a:pt x="51" y="62"/>
                  <a:pt x="52" y="64"/>
                  <a:pt x="53" y="65"/>
                </a:cubicBezTo>
                <a:cubicBezTo>
                  <a:pt x="53" y="65"/>
                  <a:pt x="53" y="65"/>
                  <a:pt x="53" y="65"/>
                </a:cubicBezTo>
                <a:close/>
                <a:moveTo>
                  <a:pt x="56" y="59"/>
                </a:moveTo>
                <a:cubicBezTo>
                  <a:pt x="56" y="59"/>
                  <a:pt x="56" y="59"/>
                  <a:pt x="56" y="59"/>
                </a:cubicBezTo>
                <a:cubicBezTo>
                  <a:pt x="57" y="59"/>
                  <a:pt x="57" y="58"/>
                  <a:pt x="58" y="58"/>
                </a:cubicBezTo>
                <a:cubicBezTo>
                  <a:pt x="58" y="58"/>
                  <a:pt x="59" y="59"/>
                  <a:pt x="59" y="59"/>
                </a:cubicBezTo>
                <a:cubicBezTo>
                  <a:pt x="59" y="59"/>
                  <a:pt x="59" y="60"/>
                  <a:pt x="59" y="60"/>
                </a:cubicBezTo>
                <a:cubicBezTo>
                  <a:pt x="59" y="61"/>
                  <a:pt x="59" y="61"/>
                  <a:pt x="59" y="62"/>
                </a:cubicBezTo>
                <a:cubicBezTo>
                  <a:pt x="59" y="62"/>
                  <a:pt x="58" y="62"/>
                  <a:pt x="58" y="62"/>
                </a:cubicBezTo>
                <a:cubicBezTo>
                  <a:pt x="57" y="62"/>
                  <a:pt x="57" y="62"/>
                  <a:pt x="56" y="62"/>
                </a:cubicBezTo>
                <a:cubicBezTo>
                  <a:pt x="56" y="61"/>
                  <a:pt x="56" y="61"/>
                  <a:pt x="56" y="60"/>
                </a:cubicBezTo>
                <a:cubicBezTo>
                  <a:pt x="56" y="60"/>
                  <a:pt x="56" y="59"/>
                  <a:pt x="56" y="59"/>
                </a:cubicBezTo>
                <a:close/>
                <a:moveTo>
                  <a:pt x="53" y="82"/>
                </a:moveTo>
                <a:cubicBezTo>
                  <a:pt x="53" y="82"/>
                  <a:pt x="53" y="82"/>
                  <a:pt x="53" y="82"/>
                </a:cubicBezTo>
                <a:cubicBezTo>
                  <a:pt x="54" y="83"/>
                  <a:pt x="56" y="84"/>
                  <a:pt x="58" y="84"/>
                </a:cubicBezTo>
                <a:cubicBezTo>
                  <a:pt x="59" y="84"/>
                  <a:pt x="61" y="83"/>
                  <a:pt x="62" y="82"/>
                </a:cubicBezTo>
                <a:cubicBezTo>
                  <a:pt x="62" y="82"/>
                  <a:pt x="62" y="82"/>
                  <a:pt x="62" y="82"/>
                </a:cubicBezTo>
                <a:cubicBezTo>
                  <a:pt x="63" y="81"/>
                  <a:pt x="64" y="79"/>
                  <a:pt x="64" y="77"/>
                </a:cubicBezTo>
                <a:cubicBezTo>
                  <a:pt x="64" y="76"/>
                  <a:pt x="63" y="74"/>
                  <a:pt x="62" y="73"/>
                </a:cubicBezTo>
                <a:cubicBezTo>
                  <a:pt x="62" y="73"/>
                  <a:pt x="62" y="73"/>
                  <a:pt x="62" y="73"/>
                </a:cubicBezTo>
                <a:cubicBezTo>
                  <a:pt x="61" y="72"/>
                  <a:pt x="59" y="71"/>
                  <a:pt x="58" y="71"/>
                </a:cubicBezTo>
                <a:cubicBezTo>
                  <a:pt x="56" y="71"/>
                  <a:pt x="54" y="72"/>
                  <a:pt x="53" y="73"/>
                </a:cubicBezTo>
                <a:cubicBezTo>
                  <a:pt x="53" y="73"/>
                  <a:pt x="53" y="73"/>
                  <a:pt x="53" y="73"/>
                </a:cubicBezTo>
                <a:cubicBezTo>
                  <a:pt x="52" y="74"/>
                  <a:pt x="51" y="76"/>
                  <a:pt x="51" y="77"/>
                </a:cubicBezTo>
                <a:cubicBezTo>
                  <a:pt x="51" y="79"/>
                  <a:pt x="52" y="81"/>
                  <a:pt x="53" y="82"/>
                </a:cubicBezTo>
                <a:cubicBezTo>
                  <a:pt x="53" y="82"/>
                  <a:pt x="53" y="82"/>
                  <a:pt x="53" y="82"/>
                </a:cubicBezTo>
                <a:close/>
                <a:moveTo>
                  <a:pt x="56" y="76"/>
                </a:moveTo>
                <a:cubicBezTo>
                  <a:pt x="56" y="76"/>
                  <a:pt x="56" y="76"/>
                  <a:pt x="56" y="76"/>
                </a:cubicBezTo>
                <a:cubicBezTo>
                  <a:pt x="57" y="76"/>
                  <a:pt x="57" y="75"/>
                  <a:pt x="58" y="75"/>
                </a:cubicBezTo>
                <a:cubicBezTo>
                  <a:pt x="58" y="75"/>
                  <a:pt x="59" y="76"/>
                  <a:pt x="59" y="76"/>
                </a:cubicBezTo>
                <a:cubicBezTo>
                  <a:pt x="59" y="76"/>
                  <a:pt x="59" y="77"/>
                  <a:pt x="59" y="77"/>
                </a:cubicBezTo>
                <a:cubicBezTo>
                  <a:pt x="59" y="78"/>
                  <a:pt x="59" y="78"/>
                  <a:pt x="59" y="79"/>
                </a:cubicBezTo>
                <a:cubicBezTo>
                  <a:pt x="59" y="79"/>
                  <a:pt x="58" y="79"/>
                  <a:pt x="58" y="79"/>
                </a:cubicBezTo>
                <a:cubicBezTo>
                  <a:pt x="57" y="79"/>
                  <a:pt x="57" y="79"/>
                  <a:pt x="56" y="79"/>
                </a:cubicBezTo>
                <a:cubicBezTo>
                  <a:pt x="56" y="78"/>
                  <a:pt x="56" y="78"/>
                  <a:pt x="56" y="77"/>
                </a:cubicBezTo>
                <a:cubicBezTo>
                  <a:pt x="56" y="77"/>
                  <a:pt x="56" y="76"/>
                  <a:pt x="56" y="76"/>
                </a:cubicBezTo>
                <a:close/>
                <a:moveTo>
                  <a:pt x="36" y="65"/>
                </a:moveTo>
                <a:cubicBezTo>
                  <a:pt x="36" y="65"/>
                  <a:pt x="36" y="65"/>
                  <a:pt x="36" y="65"/>
                </a:cubicBezTo>
                <a:cubicBezTo>
                  <a:pt x="37" y="66"/>
                  <a:pt x="38" y="67"/>
                  <a:pt x="40" y="67"/>
                </a:cubicBezTo>
                <a:cubicBezTo>
                  <a:pt x="42" y="67"/>
                  <a:pt x="43" y="66"/>
                  <a:pt x="45" y="65"/>
                </a:cubicBezTo>
                <a:cubicBezTo>
                  <a:pt x="45" y="65"/>
                  <a:pt x="45" y="65"/>
                  <a:pt x="45" y="65"/>
                </a:cubicBezTo>
                <a:cubicBezTo>
                  <a:pt x="46" y="64"/>
                  <a:pt x="47" y="62"/>
                  <a:pt x="47" y="60"/>
                </a:cubicBezTo>
                <a:cubicBezTo>
                  <a:pt x="47" y="59"/>
                  <a:pt x="46" y="57"/>
                  <a:pt x="45" y="56"/>
                </a:cubicBezTo>
                <a:cubicBezTo>
                  <a:pt x="45" y="56"/>
                  <a:pt x="45" y="56"/>
                  <a:pt x="45" y="56"/>
                </a:cubicBezTo>
                <a:cubicBezTo>
                  <a:pt x="43" y="54"/>
                  <a:pt x="42" y="54"/>
                  <a:pt x="40" y="54"/>
                </a:cubicBezTo>
                <a:cubicBezTo>
                  <a:pt x="38" y="54"/>
                  <a:pt x="37" y="54"/>
                  <a:pt x="36" y="56"/>
                </a:cubicBezTo>
                <a:cubicBezTo>
                  <a:pt x="34" y="57"/>
                  <a:pt x="34" y="59"/>
                  <a:pt x="34" y="60"/>
                </a:cubicBezTo>
                <a:cubicBezTo>
                  <a:pt x="34" y="62"/>
                  <a:pt x="34" y="64"/>
                  <a:pt x="36" y="65"/>
                </a:cubicBezTo>
                <a:cubicBezTo>
                  <a:pt x="36" y="65"/>
                  <a:pt x="36" y="65"/>
                  <a:pt x="36" y="65"/>
                </a:cubicBezTo>
                <a:close/>
                <a:moveTo>
                  <a:pt x="39" y="59"/>
                </a:moveTo>
                <a:cubicBezTo>
                  <a:pt x="39" y="59"/>
                  <a:pt x="39" y="59"/>
                  <a:pt x="39" y="59"/>
                </a:cubicBezTo>
                <a:cubicBezTo>
                  <a:pt x="39" y="59"/>
                  <a:pt x="40" y="58"/>
                  <a:pt x="40" y="58"/>
                </a:cubicBezTo>
                <a:cubicBezTo>
                  <a:pt x="41" y="58"/>
                  <a:pt x="41" y="59"/>
                  <a:pt x="41" y="59"/>
                </a:cubicBezTo>
                <a:cubicBezTo>
                  <a:pt x="41" y="59"/>
                  <a:pt x="41" y="59"/>
                  <a:pt x="41" y="59"/>
                </a:cubicBezTo>
                <a:cubicBezTo>
                  <a:pt x="42" y="59"/>
                  <a:pt x="42" y="60"/>
                  <a:pt x="42" y="60"/>
                </a:cubicBezTo>
                <a:cubicBezTo>
                  <a:pt x="42" y="61"/>
                  <a:pt x="42" y="61"/>
                  <a:pt x="41" y="62"/>
                </a:cubicBezTo>
                <a:cubicBezTo>
                  <a:pt x="41" y="62"/>
                  <a:pt x="41" y="62"/>
                  <a:pt x="41" y="62"/>
                </a:cubicBezTo>
                <a:cubicBezTo>
                  <a:pt x="41" y="62"/>
                  <a:pt x="41" y="62"/>
                  <a:pt x="40" y="62"/>
                </a:cubicBezTo>
                <a:cubicBezTo>
                  <a:pt x="40" y="62"/>
                  <a:pt x="39" y="62"/>
                  <a:pt x="39" y="62"/>
                </a:cubicBezTo>
                <a:cubicBezTo>
                  <a:pt x="38" y="61"/>
                  <a:pt x="38" y="61"/>
                  <a:pt x="38" y="60"/>
                </a:cubicBezTo>
                <a:cubicBezTo>
                  <a:pt x="38" y="60"/>
                  <a:pt x="38" y="59"/>
                  <a:pt x="39" y="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6"/>
          <p:cNvSpPr>
            <a:spLocks noEditPoints="1"/>
          </p:cNvSpPr>
          <p:nvPr/>
        </p:nvSpPr>
        <p:spPr bwMode="auto">
          <a:xfrm>
            <a:off x="4983184" y="2845983"/>
            <a:ext cx="284358" cy="285780"/>
          </a:xfrm>
          <a:custGeom>
            <a:avLst/>
            <a:gdLst>
              <a:gd name="T0" fmla="*/ 83 w 106"/>
              <a:gd name="T1" fmla="*/ 53 h 106"/>
              <a:gd name="T2" fmla="*/ 104 w 106"/>
              <a:gd name="T3" fmla="*/ 22 h 106"/>
              <a:gd name="T4" fmla="*/ 72 w 106"/>
              <a:gd name="T5" fmla="*/ 4 h 106"/>
              <a:gd name="T6" fmla="*/ 31 w 106"/>
              <a:gd name="T7" fmla="*/ 2 h 106"/>
              <a:gd name="T8" fmla="*/ 2 w 106"/>
              <a:gd name="T9" fmla="*/ 26 h 106"/>
              <a:gd name="T10" fmla="*/ 23 w 106"/>
              <a:gd name="T11" fmla="*/ 53 h 106"/>
              <a:gd name="T12" fmla="*/ 1 w 106"/>
              <a:gd name="T13" fmla="*/ 77 h 106"/>
              <a:gd name="T14" fmla="*/ 5 w 106"/>
              <a:gd name="T15" fmla="*/ 105 h 106"/>
              <a:gd name="T16" fmla="*/ 32 w 106"/>
              <a:gd name="T17" fmla="*/ 104 h 106"/>
              <a:gd name="T18" fmla="*/ 74 w 106"/>
              <a:gd name="T19" fmla="*/ 104 h 106"/>
              <a:gd name="T20" fmla="*/ 80 w 106"/>
              <a:gd name="T21" fmla="*/ 104 h 106"/>
              <a:gd name="T22" fmla="*/ 104 w 106"/>
              <a:gd name="T23" fmla="*/ 75 h 106"/>
              <a:gd name="T24" fmla="*/ 77 w 106"/>
              <a:gd name="T25" fmla="*/ 9 h 106"/>
              <a:gd name="T26" fmla="*/ 96 w 106"/>
              <a:gd name="T27" fmla="*/ 24 h 106"/>
              <a:gd name="T28" fmla="*/ 90 w 106"/>
              <a:gd name="T29" fmla="*/ 36 h 106"/>
              <a:gd name="T30" fmla="*/ 85 w 106"/>
              <a:gd name="T31" fmla="*/ 31 h 106"/>
              <a:gd name="T32" fmla="*/ 85 w 106"/>
              <a:gd name="T33" fmla="*/ 31 h 106"/>
              <a:gd name="T34" fmla="*/ 75 w 106"/>
              <a:gd name="T35" fmla="*/ 21 h 106"/>
              <a:gd name="T36" fmla="*/ 75 w 106"/>
              <a:gd name="T37" fmla="*/ 21 h 106"/>
              <a:gd name="T38" fmla="*/ 75 w 106"/>
              <a:gd name="T39" fmla="*/ 21 h 106"/>
              <a:gd name="T40" fmla="*/ 75 w 106"/>
              <a:gd name="T41" fmla="*/ 20 h 106"/>
              <a:gd name="T42" fmla="*/ 77 w 106"/>
              <a:gd name="T43" fmla="*/ 9 h 106"/>
              <a:gd name="T44" fmla="*/ 80 w 106"/>
              <a:gd name="T45" fmla="*/ 33 h 106"/>
              <a:gd name="T46" fmla="*/ 15 w 106"/>
              <a:gd name="T47" fmla="*/ 84 h 106"/>
              <a:gd name="T48" fmla="*/ 80 w 106"/>
              <a:gd name="T49" fmla="*/ 33 h 106"/>
              <a:gd name="T50" fmla="*/ 10 w 106"/>
              <a:gd name="T51" fmla="*/ 29 h 106"/>
              <a:gd name="T52" fmla="*/ 32 w 106"/>
              <a:gd name="T53" fmla="*/ 14 h 106"/>
              <a:gd name="T54" fmla="*/ 25 w 106"/>
              <a:gd name="T55" fmla="*/ 24 h 106"/>
              <a:gd name="T56" fmla="*/ 35 w 106"/>
              <a:gd name="T57" fmla="*/ 17 h 106"/>
              <a:gd name="T58" fmla="*/ 37 w 106"/>
              <a:gd name="T59" fmla="*/ 26 h 106"/>
              <a:gd name="T60" fmla="*/ 41 w 106"/>
              <a:gd name="T61" fmla="*/ 29 h 106"/>
              <a:gd name="T62" fmla="*/ 47 w 106"/>
              <a:gd name="T63" fmla="*/ 29 h 106"/>
              <a:gd name="T64" fmla="*/ 10 w 106"/>
              <a:gd name="T65" fmla="*/ 29 h 106"/>
              <a:gd name="T66" fmla="*/ 67 w 106"/>
              <a:gd name="T67" fmla="*/ 19 h 106"/>
              <a:gd name="T68" fmla="*/ 12 w 106"/>
              <a:gd name="T69" fmla="*/ 80 h 106"/>
              <a:gd name="T70" fmla="*/ 67 w 106"/>
              <a:gd name="T71" fmla="*/ 19 h 106"/>
              <a:gd name="T72" fmla="*/ 8 w 106"/>
              <a:gd name="T73" fmla="*/ 98 h 106"/>
              <a:gd name="T74" fmla="*/ 22 w 106"/>
              <a:gd name="T75" fmla="*/ 98 h 106"/>
              <a:gd name="T76" fmla="*/ 28 w 106"/>
              <a:gd name="T77" fmla="*/ 97 h 106"/>
              <a:gd name="T78" fmla="*/ 25 w 106"/>
              <a:gd name="T79" fmla="*/ 94 h 106"/>
              <a:gd name="T80" fmla="*/ 86 w 106"/>
              <a:gd name="T81" fmla="*/ 39 h 106"/>
              <a:gd name="T82" fmla="*/ 77 w 106"/>
              <a:gd name="T83" fmla="*/ 96 h 106"/>
              <a:gd name="T84" fmla="*/ 59 w 106"/>
              <a:gd name="T85" fmla="*/ 77 h 106"/>
              <a:gd name="T86" fmla="*/ 81 w 106"/>
              <a:gd name="T87" fmla="*/ 62 h 106"/>
              <a:gd name="T88" fmla="*/ 77 w 106"/>
              <a:gd name="T89" fmla="*/ 69 h 106"/>
              <a:gd name="T90" fmla="*/ 84 w 106"/>
              <a:gd name="T91" fmla="*/ 66 h 106"/>
              <a:gd name="T92" fmla="*/ 83 w 106"/>
              <a:gd name="T93" fmla="*/ 78 h 106"/>
              <a:gd name="T94" fmla="*/ 86 w 106"/>
              <a:gd name="T95" fmla="*/ 81 h 106"/>
              <a:gd name="T96" fmla="*/ 96 w 106"/>
              <a:gd name="T97"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106">
                <a:moveTo>
                  <a:pt x="104" y="75"/>
                </a:moveTo>
                <a:cubicBezTo>
                  <a:pt x="83" y="53"/>
                  <a:pt x="83" y="53"/>
                  <a:pt x="83" y="53"/>
                </a:cubicBezTo>
                <a:cubicBezTo>
                  <a:pt x="102" y="34"/>
                  <a:pt x="102" y="34"/>
                  <a:pt x="102" y="34"/>
                </a:cubicBezTo>
                <a:cubicBezTo>
                  <a:pt x="105" y="31"/>
                  <a:pt x="106" y="27"/>
                  <a:pt x="104" y="22"/>
                </a:cubicBezTo>
                <a:cubicBezTo>
                  <a:pt x="102" y="17"/>
                  <a:pt x="92" y="9"/>
                  <a:pt x="87" y="4"/>
                </a:cubicBezTo>
                <a:cubicBezTo>
                  <a:pt x="83" y="0"/>
                  <a:pt x="76" y="0"/>
                  <a:pt x="72" y="4"/>
                </a:cubicBezTo>
                <a:cubicBezTo>
                  <a:pt x="52" y="23"/>
                  <a:pt x="52" y="23"/>
                  <a:pt x="52" y="23"/>
                </a:cubicBezTo>
                <a:cubicBezTo>
                  <a:pt x="31" y="2"/>
                  <a:pt x="31" y="2"/>
                  <a:pt x="31" y="2"/>
                </a:cubicBezTo>
                <a:cubicBezTo>
                  <a:pt x="30" y="1"/>
                  <a:pt x="27" y="1"/>
                  <a:pt x="26" y="2"/>
                </a:cubicBezTo>
                <a:cubicBezTo>
                  <a:pt x="2" y="26"/>
                  <a:pt x="2" y="26"/>
                  <a:pt x="2" y="26"/>
                </a:cubicBezTo>
                <a:cubicBezTo>
                  <a:pt x="0" y="28"/>
                  <a:pt x="0" y="30"/>
                  <a:pt x="2" y="31"/>
                </a:cubicBezTo>
                <a:cubicBezTo>
                  <a:pt x="23" y="53"/>
                  <a:pt x="23" y="53"/>
                  <a:pt x="23" y="53"/>
                </a:cubicBezTo>
                <a:cubicBezTo>
                  <a:pt x="2" y="74"/>
                  <a:pt x="2" y="74"/>
                  <a:pt x="2" y="74"/>
                </a:cubicBezTo>
                <a:cubicBezTo>
                  <a:pt x="1" y="75"/>
                  <a:pt x="1" y="76"/>
                  <a:pt x="1" y="77"/>
                </a:cubicBezTo>
                <a:cubicBezTo>
                  <a:pt x="1" y="85"/>
                  <a:pt x="1" y="93"/>
                  <a:pt x="1" y="101"/>
                </a:cubicBezTo>
                <a:cubicBezTo>
                  <a:pt x="1" y="103"/>
                  <a:pt x="2" y="105"/>
                  <a:pt x="5" y="105"/>
                </a:cubicBezTo>
                <a:cubicBezTo>
                  <a:pt x="29" y="105"/>
                  <a:pt x="29" y="105"/>
                  <a:pt x="29" y="105"/>
                </a:cubicBezTo>
                <a:cubicBezTo>
                  <a:pt x="30" y="105"/>
                  <a:pt x="31" y="105"/>
                  <a:pt x="32" y="104"/>
                </a:cubicBezTo>
                <a:cubicBezTo>
                  <a:pt x="53" y="83"/>
                  <a:pt x="53" y="83"/>
                  <a:pt x="53" y="83"/>
                </a:cubicBezTo>
                <a:cubicBezTo>
                  <a:pt x="74" y="104"/>
                  <a:pt x="74" y="104"/>
                  <a:pt x="74" y="104"/>
                </a:cubicBezTo>
                <a:cubicBezTo>
                  <a:pt x="75" y="104"/>
                  <a:pt x="75" y="104"/>
                  <a:pt x="75" y="104"/>
                </a:cubicBezTo>
                <a:cubicBezTo>
                  <a:pt x="76" y="106"/>
                  <a:pt x="78" y="106"/>
                  <a:pt x="80" y="104"/>
                </a:cubicBezTo>
                <a:cubicBezTo>
                  <a:pt x="104" y="80"/>
                  <a:pt x="104" y="80"/>
                  <a:pt x="104" y="80"/>
                </a:cubicBezTo>
                <a:cubicBezTo>
                  <a:pt x="105" y="79"/>
                  <a:pt x="105" y="76"/>
                  <a:pt x="104" y="75"/>
                </a:cubicBezTo>
                <a:close/>
                <a:moveTo>
                  <a:pt x="77" y="9"/>
                </a:moveTo>
                <a:cubicBezTo>
                  <a:pt x="77" y="9"/>
                  <a:pt x="77" y="9"/>
                  <a:pt x="77" y="9"/>
                </a:cubicBezTo>
                <a:cubicBezTo>
                  <a:pt x="78" y="8"/>
                  <a:pt x="80" y="8"/>
                  <a:pt x="82" y="9"/>
                </a:cubicBezTo>
                <a:cubicBezTo>
                  <a:pt x="87" y="14"/>
                  <a:pt x="92" y="19"/>
                  <a:pt x="96" y="24"/>
                </a:cubicBezTo>
                <a:cubicBezTo>
                  <a:pt x="98" y="26"/>
                  <a:pt x="98" y="28"/>
                  <a:pt x="96" y="29"/>
                </a:cubicBezTo>
                <a:cubicBezTo>
                  <a:pt x="90" y="36"/>
                  <a:pt x="90" y="36"/>
                  <a:pt x="90" y="36"/>
                </a:cubicBezTo>
                <a:cubicBezTo>
                  <a:pt x="85" y="31"/>
                  <a:pt x="85" y="31"/>
                  <a:pt x="85" y="31"/>
                </a:cubicBezTo>
                <a:cubicBezTo>
                  <a:pt x="85" y="31"/>
                  <a:pt x="85" y="31"/>
                  <a:pt x="85" y="31"/>
                </a:cubicBezTo>
                <a:cubicBezTo>
                  <a:pt x="85" y="31"/>
                  <a:pt x="85" y="31"/>
                  <a:pt x="85" y="31"/>
                </a:cubicBezTo>
                <a:cubicBezTo>
                  <a:pt x="85" y="31"/>
                  <a:pt x="85" y="31"/>
                  <a:pt x="85" y="31"/>
                </a:cubicBezTo>
                <a:cubicBezTo>
                  <a:pt x="85" y="31"/>
                  <a:pt x="85" y="31"/>
                  <a:pt x="85" y="3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0"/>
                  <a:pt x="75" y="20"/>
                  <a:pt x="75" y="20"/>
                </a:cubicBezTo>
                <a:cubicBezTo>
                  <a:pt x="70" y="16"/>
                  <a:pt x="70" y="16"/>
                  <a:pt x="70" y="16"/>
                </a:cubicBezTo>
                <a:cubicBezTo>
                  <a:pt x="77" y="9"/>
                  <a:pt x="77" y="9"/>
                  <a:pt x="77" y="9"/>
                </a:cubicBezTo>
                <a:close/>
                <a:moveTo>
                  <a:pt x="80" y="33"/>
                </a:moveTo>
                <a:cubicBezTo>
                  <a:pt x="80" y="33"/>
                  <a:pt x="80" y="33"/>
                  <a:pt x="80" y="33"/>
                </a:cubicBezTo>
                <a:cubicBezTo>
                  <a:pt x="61" y="52"/>
                  <a:pt x="42" y="72"/>
                  <a:pt x="22" y="91"/>
                </a:cubicBezTo>
                <a:cubicBezTo>
                  <a:pt x="15" y="84"/>
                  <a:pt x="15" y="84"/>
                  <a:pt x="15" y="84"/>
                </a:cubicBezTo>
                <a:cubicBezTo>
                  <a:pt x="73" y="25"/>
                  <a:pt x="73" y="25"/>
                  <a:pt x="73" y="25"/>
                </a:cubicBezTo>
                <a:cubicBezTo>
                  <a:pt x="76" y="28"/>
                  <a:pt x="78" y="30"/>
                  <a:pt x="80" y="33"/>
                </a:cubicBezTo>
                <a:close/>
                <a:moveTo>
                  <a:pt x="10" y="29"/>
                </a:moveTo>
                <a:cubicBezTo>
                  <a:pt x="10" y="29"/>
                  <a:pt x="10" y="29"/>
                  <a:pt x="10" y="29"/>
                </a:cubicBezTo>
                <a:cubicBezTo>
                  <a:pt x="29" y="10"/>
                  <a:pt x="29" y="10"/>
                  <a:pt x="29" y="10"/>
                </a:cubicBezTo>
                <a:cubicBezTo>
                  <a:pt x="32" y="14"/>
                  <a:pt x="32" y="14"/>
                  <a:pt x="32" y="14"/>
                </a:cubicBezTo>
                <a:cubicBezTo>
                  <a:pt x="25" y="20"/>
                  <a:pt x="25" y="20"/>
                  <a:pt x="25" y="20"/>
                </a:cubicBezTo>
                <a:cubicBezTo>
                  <a:pt x="25" y="21"/>
                  <a:pt x="25" y="23"/>
                  <a:pt x="25" y="24"/>
                </a:cubicBezTo>
                <a:cubicBezTo>
                  <a:pt x="26" y="24"/>
                  <a:pt x="28" y="24"/>
                  <a:pt x="29" y="24"/>
                </a:cubicBezTo>
                <a:cubicBezTo>
                  <a:pt x="35" y="17"/>
                  <a:pt x="35" y="17"/>
                  <a:pt x="35" y="17"/>
                </a:cubicBezTo>
                <a:cubicBezTo>
                  <a:pt x="41" y="22"/>
                  <a:pt x="41" y="22"/>
                  <a:pt x="41" y="22"/>
                </a:cubicBezTo>
                <a:cubicBezTo>
                  <a:pt x="37" y="26"/>
                  <a:pt x="37" y="26"/>
                  <a:pt x="37" y="26"/>
                </a:cubicBezTo>
                <a:cubicBezTo>
                  <a:pt x="36" y="27"/>
                  <a:pt x="36" y="28"/>
                  <a:pt x="37" y="29"/>
                </a:cubicBezTo>
                <a:cubicBezTo>
                  <a:pt x="38" y="30"/>
                  <a:pt x="40" y="30"/>
                  <a:pt x="41" y="29"/>
                </a:cubicBezTo>
                <a:cubicBezTo>
                  <a:pt x="44" y="26"/>
                  <a:pt x="44" y="26"/>
                  <a:pt x="44" y="26"/>
                </a:cubicBezTo>
                <a:cubicBezTo>
                  <a:pt x="47" y="29"/>
                  <a:pt x="47" y="29"/>
                  <a:pt x="47" y="29"/>
                </a:cubicBezTo>
                <a:cubicBezTo>
                  <a:pt x="29" y="47"/>
                  <a:pt x="29" y="47"/>
                  <a:pt x="29" y="47"/>
                </a:cubicBezTo>
                <a:cubicBezTo>
                  <a:pt x="10" y="29"/>
                  <a:pt x="10" y="29"/>
                  <a:pt x="10" y="29"/>
                </a:cubicBezTo>
                <a:close/>
                <a:moveTo>
                  <a:pt x="67" y="19"/>
                </a:moveTo>
                <a:cubicBezTo>
                  <a:pt x="67" y="19"/>
                  <a:pt x="67" y="19"/>
                  <a:pt x="67" y="19"/>
                </a:cubicBezTo>
                <a:cubicBezTo>
                  <a:pt x="70" y="22"/>
                  <a:pt x="70" y="22"/>
                  <a:pt x="70" y="22"/>
                </a:cubicBezTo>
                <a:cubicBezTo>
                  <a:pt x="12" y="80"/>
                  <a:pt x="12" y="80"/>
                  <a:pt x="12" y="80"/>
                </a:cubicBezTo>
                <a:cubicBezTo>
                  <a:pt x="9" y="78"/>
                  <a:pt x="9" y="78"/>
                  <a:pt x="9" y="78"/>
                </a:cubicBezTo>
                <a:cubicBezTo>
                  <a:pt x="67" y="19"/>
                  <a:pt x="67" y="19"/>
                  <a:pt x="67" y="19"/>
                </a:cubicBezTo>
                <a:close/>
                <a:moveTo>
                  <a:pt x="8" y="98"/>
                </a:moveTo>
                <a:cubicBezTo>
                  <a:pt x="8" y="98"/>
                  <a:pt x="8" y="98"/>
                  <a:pt x="8" y="98"/>
                </a:cubicBezTo>
                <a:cubicBezTo>
                  <a:pt x="8" y="84"/>
                  <a:pt x="8" y="84"/>
                  <a:pt x="8" y="84"/>
                </a:cubicBezTo>
                <a:cubicBezTo>
                  <a:pt x="22" y="98"/>
                  <a:pt x="22" y="98"/>
                  <a:pt x="22" y="98"/>
                </a:cubicBezTo>
                <a:cubicBezTo>
                  <a:pt x="8" y="98"/>
                  <a:pt x="8" y="98"/>
                  <a:pt x="8" y="98"/>
                </a:cubicBezTo>
                <a:close/>
                <a:moveTo>
                  <a:pt x="28" y="97"/>
                </a:moveTo>
                <a:cubicBezTo>
                  <a:pt x="28" y="97"/>
                  <a:pt x="28" y="97"/>
                  <a:pt x="28" y="97"/>
                </a:cubicBezTo>
                <a:cubicBezTo>
                  <a:pt x="25" y="94"/>
                  <a:pt x="25" y="94"/>
                  <a:pt x="25" y="94"/>
                </a:cubicBezTo>
                <a:cubicBezTo>
                  <a:pt x="45" y="75"/>
                  <a:pt x="64" y="55"/>
                  <a:pt x="84" y="36"/>
                </a:cubicBezTo>
                <a:cubicBezTo>
                  <a:pt x="86" y="39"/>
                  <a:pt x="86" y="39"/>
                  <a:pt x="86" y="39"/>
                </a:cubicBezTo>
                <a:cubicBezTo>
                  <a:pt x="28" y="97"/>
                  <a:pt x="28" y="97"/>
                  <a:pt x="28" y="97"/>
                </a:cubicBezTo>
                <a:close/>
                <a:moveTo>
                  <a:pt x="77" y="96"/>
                </a:moveTo>
                <a:cubicBezTo>
                  <a:pt x="77" y="96"/>
                  <a:pt x="77" y="96"/>
                  <a:pt x="77" y="96"/>
                </a:cubicBezTo>
                <a:cubicBezTo>
                  <a:pt x="59" y="77"/>
                  <a:pt x="59" y="77"/>
                  <a:pt x="59" y="77"/>
                </a:cubicBezTo>
                <a:cubicBezTo>
                  <a:pt x="77" y="59"/>
                  <a:pt x="77" y="59"/>
                  <a:pt x="77" y="59"/>
                </a:cubicBezTo>
                <a:cubicBezTo>
                  <a:pt x="81" y="62"/>
                  <a:pt x="81" y="62"/>
                  <a:pt x="81" y="62"/>
                </a:cubicBezTo>
                <a:cubicBezTo>
                  <a:pt x="77" y="66"/>
                  <a:pt x="77" y="66"/>
                  <a:pt x="77" y="66"/>
                </a:cubicBezTo>
                <a:cubicBezTo>
                  <a:pt x="77" y="67"/>
                  <a:pt x="77" y="68"/>
                  <a:pt x="77" y="69"/>
                </a:cubicBezTo>
                <a:cubicBezTo>
                  <a:pt x="78" y="70"/>
                  <a:pt x="80" y="70"/>
                  <a:pt x="81" y="69"/>
                </a:cubicBezTo>
                <a:cubicBezTo>
                  <a:pt x="84" y="66"/>
                  <a:pt x="84" y="66"/>
                  <a:pt x="84" y="66"/>
                </a:cubicBezTo>
                <a:cubicBezTo>
                  <a:pt x="89" y="71"/>
                  <a:pt x="89" y="71"/>
                  <a:pt x="89" y="71"/>
                </a:cubicBezTo>
                <a:cubicBezTo>
                  <a:pt x="83" y="78"/>
                  <a:pt x="83" y="78"/>
                  <a:pt x="83" y="78"/>
                </a:cubicBezTo>
                <a:cubicBezTo>
                  <a:pt x="82" y="78"/>
                  <a:pt x="82" y="80"/>
                  <a:pt x="83" y="81"/>
                </a:cubicBezTo>
                <a:cubicBezTo>
                  <a:pt x="84" y="82"/>
                  <a:pt x="85" y="82"/>
                  <a:pt x="86" y="81"/>
                </a:cubicBezTo>
                <a:cubicBezTo>
                  <a:pt x="93" y="74"/>
                  <a:pt x="93" y="74"/>
                  <a:pt x="93" y="74"/>
                </a:cubicBezTo>
                <a:cubicBezTo>
                  <a:pt x="96" y="77"/>
                  <a:pt x="96" y="77"/>
                  <a:pt x="96" y="77"/>
                </a:cubicBezTo>
                <a:cubicBezTo>
                  <a:pt x="77" y="96"/>
                  <a:pt x="77" y="96"/>
                  <a:pt x="77" y="9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Rectangle 24"/>
          <p:cNvSpPr>
            <a:spLocks noChangeArrowheads="1"/>
          </p:cNvSpPr>
          <p:nvPr/>
        </p:nvSpPr>
        <p:spPr bwMode="auto">
          <a:xfrm>
            <a:off x="1094041" y="4083860"/>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cxnSp>
        <p:nvCxnSpPr>
          <p:cNvPr id="29" name="直接连接符 28"/>
          <p:cNvCxnSpPr/>
          <p:nvPr/>
        </p:nvCxnSpPr>
        <p:spPr>
          <a:xfrm flipV="1">
            <a:off x="1805190" y="3644866"/>
            <a:ext cx="0" cy="36696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Rectangle 24"/>
          <p:cNvSpPr>
            <a:spLocks noChangeArrowheads="1"/>
          </p:cNvSpPr>
          <p:nvPr/>
        </p:nvSpPr>
        <p:spPr bwMode="auto">
          <a:xfrm>
            <a:off x="3307491" y="4083860"/>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cxnSp>
        <p:nvCxnSpPr>
          <p:cNvPr id="34" name="直接连接符 33"/>
          <p:cNvCxnSpPr/>
          <p:nvPr/>
        </p:nvCxnSpPr>
        <p:spPr>
          <a:xfrm flipV="1">
            <a:off x="4018640" y="3644866"/>
            <a:ext cx="0" cy="36696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Rectangle 24"/>
          <p:cNvSpPr>
            <a:spLocks noChangeArrowheads="1"/>
          </p:cNvSpPr>
          <p:nvPr/>
        </p:nvSpPr>
        <p:spPr bwMode="auto">
          <a:xfrm>
            <a:off x="5532531" y="4083860"/>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cxnSp>
        <p:nvCxnSpPr>
          <p:cNvPr id="36" name="直接连接符 35"/>
          <p:cNvCxnSpPr/>
          <p:nvPr/>
        </p:nvCxnSpPr>
        <p:spPr>
          <a:xfrm flipV="1">
            <a:off x="6243680" y="3644866"/>
            <a:ext cx="0" cy="36696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2911914" y="1962634"/>
            <a:ext cx="0" cy="36696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 name="Rectangle 24"/>
          <p:cNvSpPr>
            <a:spLocks noChangeArrowheads="1"/>
          </p:cNvSpPr>
          <p:nvPr/>
        </p:nvSpPr>
        <p:spPr bwMode="auto">
          <a:xfrm>
            <a:off x="2200766" y="1197361"/>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cxnSp>
        <p:nvCxnSpPr>
          <p:cNvPr id="39" name="直接连接符 38"/>
          <p:cNvCxnSpPr/>
          <p:nvPr/>
        </p:nvCxnSpPr>
        <p:spPr>
          <a:xfrm flipV="1">
            <a:off x="5114094" y="1962634"/>
            <a:ext cx="0" cy="36696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0" name="Rectangle 24"/>
          <p:cNvSpPr>
            <a:spLocks noChangeArrowheads="1"/>
          </p:cNvSpPr>
          <p:nvPr/>
        </p:nvSpPr>
        <p:spPr bwMode="auto">
          <a:xfrm>
            <a:off x="4402946" y="1197361"/>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cxnSp>
        <p:nvCxnSpPr>
          <p:cNvPr id="41" name="直接连接符 40"/>
          <p:cNvCxnSpPr/>
          <p:nvPr/>
        </p:nvCxnSpPr>
        <p:spPr>
          <a:xfrm flipV="1">
            <a:off x="7331514" y="1962634"/>
            <a:ext cx="0" cy="36696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4"/>
          <p:cNvSpPr>
            <a:spLocks noChangeArrowheads="1"/>
          </p:cNvSpPr>
          <p:nvPr/>
        </p:nvSpPr>
        <p:spPr bwMode="auto">
          <a:xfrm>
            <a:off x="6620366" y="1197361"/>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sp>
        <p:nvSpPr>
          <p:cNvPr id="43"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46" name="组合 45"/>
          <p:cNvGrpSpPr/>
          <p:nvPr/>
        </p:nvGrpSpPr>
        <p:grpSpPr>
          <a:xfrm>
            <a:off x="416158" y="699542"/>
            <a:ext cx="899592" cy="56017"/>
            <a:chOff x="0" y="2842590"/>
            <a:chExt cx="7054752" cy="89199"/>
          </a:xfrm>
        </p:grpSpPr>
        <p:sp>
          <p:nvSpPr>
            <p:cNvPr id="47" name="矩形 46"/>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573570" y="2676794"/>
            <a:ext cx="1127232" cy="987706"/>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关键技术</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实践难点</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市场调研分析</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案例对比分析</a:t>
            </a:r>
          </a:p>
        </p:txBody>
      </p:sp>
      <p:sp>
        <p:nvSpPr>
          <p:cNvPr id="39" name="矩形 38"/>
          <p:cNvSpPr/>
          <p:nvPr/>
        </p:nvSpPr>
        <p:spPr>
          <a:xfrm>
            <a:off x="5364088" y="2070506"/>
            <a:ext cx="2520280" cy="400110"/>
          </a:xfrm>
          <a:prstGeom prst="rect">
            <a:avLst/>
          </a:prstGeom>
        </p:spPr>
        <p:txBody>
          <a:bodyPr wrap="square">
            <a:spAutoFit/>
          </a:bodyPr>
          <a:lstStyle/>
          <a:p>
            <a:r>
              <a:rPr lang="zh-CN" altLang="en-US" sz="2000" b="1" dirty="0">
                <a:ln w="6350">
                  <a:noFill/>
                </a:ln>
                <a:solidFill>
                  <a:schemeClr val="tx1">
                    <a:lumMod val="50000"/>
                    <a:lumOff val="50000"/>
                  </a:schemeClr>
                </a:solidFill>
                <a:latin typeface="Impact" pitchFamily="34" charset="0"/>
                <a:ea typeface="微软雅黑" pitchFamily="34" charset="-122"/>
              </a:rPr>
              <a:t>关键技术与实践难点</a:t>
            </a:r>
          </a:p>
        </p:txBody>
      </p:sp>
      <p:sp>
        <p:nvSpPr>
          <p:cNvPr id="41" name="矩形 40"/>
          <p:cNvSpPr/>
          <p:nvPr/>
        </p:nvSpPr>
        <p:spPr>
          <a:xfrm>
            <a:off x="4573570" y="1790523"/>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itchFamily="34" charset="0"/>
                <a:ea typeface="微软雅黑" pitchFamily="34" charset="-122"/>
              </a:rPr>
              <a:t>03</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6"/>
          <p:cNvSpPr>
            <a:spLocks noChangeArrowheads="1"/>
          </p:cNvSpPr>
          <p:nvPr/>
        </p:nvSpPr>
        <p:spPr bwMode="auto">
          <a:xfrm>
            <a:off x="810964" y="1666312"/>
            <a:ext cx="2181820" cy="2185378"/>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5" name="Oval 7"/>
          <p:cNvSpPr>
            <a:spLocks noChangeArrowheads="1"/>
          </p:cNvSpPr>
          <p:nvPr/>
        </p:nvSpPr>
        <p:spPr bwMode="auto">
          <a:xfrm>
            <a:off x="2611362" y="1666312"/>
            <a:ext cx="2181820" cy="2185378"/>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6" name="Oval 8"/>
          <p:cNvSpPr>
            <a:spLocks noChangeArrowheads="1"/>
          </p:cNvSpPr>
          <p:nvPr/>
        </p:nvSpPr>
        <p:spPr bwMode="auto">
          <a:xfrm>
            <a:off x="4412482" y="1666312"/>
            <a:ext cx="2181820" cy="2185378"/>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7" name="Oval 9"/>
          <p:cNvSpPr>
            <a:spLocks noChangeArrowheads="1"/>
          </p:cNvSpPr>
          <p:nvPr/>
        </p:nvSpPr>
        <p:spPr bwMode="auto">
          <a:xfrm>
            <a:off x="6212880" y="1666312"/>
            <a:ext cx="2181820" cy="2185378"/>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0" name="Rectangle 24"/>
          <p:cNvSpPr>
            <a:spLocks noChangeArrowheads="1"/>
          </p:cNvSpPr>
          <p:nvPr/>
        </p:nvSpPr>
        <p:spPr bwMode="auto">
          <a:xfrm>
            <a:off x="1192708" y="2812747"/>
            <a:ext cx="1363068"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11" name="Rectangle 24"/>
          <p:cNvSpPr>
            <a:spLocks noChangeArrowheads="1"/>
          </p:cNvSpPr>
          <p:nvPr/>
        </p:nvSpPr>
        <p:spPr bwMode="auto">
          <a:xfrm>
            <a:off x="1408730" y="1889825"/>
            <a:ext cx="931022"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4400" b="1" dirty="0">
                <a:solidFill>
                  <a:schemeClr val="bg1"/>
                </a:solidFill>
              </a:rPr>
              <a:t>01</a:t>
            </a:r>
            <a:endParaRPr lang="en-US" altLang="zh-CN" sz="3600" dirty="0">
              <a:solidFill>
                <a:schemeClr val="bg1"/>
              </a:solidFill>
            </a:endParaRPr>
          </a:p>
        </p:txBody>
      </p:sp>
      <p:cxnSp>
        <p:nvCxnSpPr>
          <p:cNvPr id="12" name="直接连接符 11"/>
          <p:cNvCxnSpPr/>
          <p:nvPr/>
        </p:nvCxnSpPr>
        <p:spPr>
          <a:xfrm>
            <a:off x="1247113" y="2702605"/>
            <a:ext cx="1254256"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24"/>
          <p:cNvSpPr>
            <a:spLocks noChangeArrowheads="1"/>
          </p:cNvSpPr>
          <p:nvPr/>
        </p:nvSpPr>
        <p:spPr bwMode="auto">
          <a:xfrm>
            <a:off x="3027858" y="2812747"/>
            <a:ext cx="1363068"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14" name="Rectangle 24"/>
          <p:cNvSpPr>
            <a:spLocks noChangeArrowheads="1"/>
          </p:cNvSpPr>
          <p:nvPr/>
        </p:nvSpPr>
        <p:spPr bwMode="auto">
          <a:xfrm>
            <a:off x="3243880" y="1889825"/>
            <a:ext cx="931022"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4400" b="1" dirty="0">
                <a:solidFill>
                  <a:schemeClr val="bg1"/>
                </a:solidFill>
              </a:rPr>
              <a:t>02</a:t>
            </a:r>
            <a:endParaRPr lang="en-US" altLang="zh-CN" sz="3600" dirty="0">
              <a:solidFill>
                <a:schemeClr val="bg1"/>
              </a:solidFill>
            </a:endParaRPr>
          </a:p>
        </p:txBody>
      </p:sp>
      <p:cxnSp>
        <p:nvCxnSpPr>
          <p:cNvPr id="15" name="直接连接符 14"/>
          <p:cNvCxnSpPr/>
          <p:nvPr/>
        </p:nvCxnSpPr>
        <p:spPr>
          <a:xfrm>
            <a:off x="3082263" y="2702605"/>
            <a:ext cx="1254256"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24"/>
          <p:cNvSpPr>
            <a:spLocks noChangeArrowheads="1"/>
          </p:cNvSpPr>
          <p:nvPr/>
        </p:nvSpPr>
        <p:spPr bwMode="auto">
          <a:xfrm>
            <a:off x="4837608" y="2812747"/>
            <a:ext cx="1363068"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17" name="Rectangle 24"/>
          <p:cNvSpPr>
            <a:spLocks noChangeArrowheads="1"/>
          </p:cNvSpPr>
          <p:nvPr/>
        </p:nvSpPr>
        <p:spPr bwMode="auto">
          <a:xfrm>
            <a:off x="5053630" y="1889825"/>
            <a:ext cx="931022"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4400" b="1" dirty="0">
                <a:solidFill>
                  <a:schemeClr val="bg1"/>
                </a:solidFill>
              </a:rPr>
              <a:t>03</a:t>
            </a:r>
            <a:endParaRPr lang="en-US" altLang="zh-CN" sz="3600" dirty="0">
              <a:solidFill>
                <a:schemeClr val="bg1"/>
              </a:solidFill>
            </a:endParaRPr>
          </a:p>
        </p:txBody>
      </p:sp>
      <p:cxnSp>
        <p:nvCxnSpPr>
          <p:cNvPr id="18" name="直接连接符 17"/>
          <p:cNvCxnSpPr/>
          <p:nvPr/>
        </p:nvCxnSpPr>
        <p:spPr>
          <a:xfrm>
            <a:off x="4892013" y="2702605"/>
            <a:ext cx="1254256"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6672758" y="2812747"/>
            <a:ext cx="1363068"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20" name="Rectangle 24"/>
          <p:cNvSpPr>
            <a:spLocks noChangeArrowheads="1"/>
          </p:cNvSpPr>
          <p:nvPr/>
        </p:nvSpPr>
        <p:spPr bwMode="auto">
          <a:xfrm>
            <a:off x="6888780" y="1889825"/>
            <a:ext cx="931022"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4400" b="1" dirty="0">
                <a:solidFill>
                  <a:schemeClr val="bg1"/>
                </a:solidFill>
              </a:rPr>
              <a:t>04</a:t>
            </a:r>
            <a:endParaRPr lang="en-US" altLang="zh-CN" sz="3600" dirty="0">
              <a:solidFill>
                <a:schemeClr val="bg1"/>
              </a:solidFill>
            </a:endParaRPr>
          </a:p>
        </p:txBody>
      </p:sp>
      <p:cxnSp>
        <p:nvCxnSpPr>
          <p:cNvPr id="21" name="直接连接符 20"/>
          <p:cNvCxnSpPr/>
          <p:nvPr/>
        </p:nvCxnSpPr>
        <p:spPr>
          <a:xfrm>
            <a:off x="6727163" y="2702605"/>
            <a:ext cx="1254256"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23" name="组合 22"/>
          <p:cNvGrpSpPr/>
          <p:nvPr/>
        </p:nvGrpSpPr>
        <p:grpSpPr>
          <a:xfrm>
            <a:off x="416158" y="699542"/>
            <a:ext cx="899592" cy="56017"/>
            <a:chOff x="0" y="2842590"/>
            <a:chExt cx="7054752" cy="89199"/>
          </a:xfrm>
        </p:grpSpPr>
        <p:sp>
          <p:nvSpPr>
            <p:cNvPr id="26" name="矩形 25"/>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487" y="1399891"/>
            <a:ext cx="9146488" cy="8635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Group 65"/>
          <p:cNvGrpSpPr/>
          <p:nvPr/>
        </p:nvGrpSpPr>
        <p:grpSpPr bwMode="auto">
          <a:xfrm>
            <a:off x="576055" y="1938340"/>
            <a:ext cx="3311544" cy="2434705"/>
            <a:chOff x="3243" y="1030"/>
            <a:chExt cx="2132" cy="1567"/>
          </a:xfrm>
        </p:grpSpPr>
        <p:sp>
          <p:nvSpPr>
            <p:cNvPr id="6" name="Oval 66"/>
            <p:cNvSpPr>
              <a:spLocks noChangeArrowheads="1"/>
            </p:cNvSpPr>
            <p:nvPr/>
          </p:nvSpPr>
          <p:spPr bwMode="auto">
            <a:xfrm>
              <a:off x="3243" y="2555"/>
              <a:ext cx="2132" cy="42"/>
            </a:xfrm>
            <a:prstGeom prst="ellipse">
              <a:avLst/>
            </a:prstGeom>
            <a:gradFill rotWithShape="1">
              <a:gsLst>
                <a:gs pos="0">
                  <a:schemeClr val="accent5">
                    <a:alpha val="50000"/>
                  </a:schemeClr>
                </a:gs>
                <a:gs pos="100000">
                  <a:srgbClr val="F8F8F8">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pic>
          <p:nvPicPr>
            <p:cNvPr id="7" name="Picture 67" descr="2"/>
            <p:cNvPicPr>
              <a:picLocks noChangeAspect="1" noChangeArrowheads="1"/>
            </p:cNvPicPr>
            <p:nvPr/>
          </p:nvPicPr>
          <p:blipFill>
            <a:blip r:embed="rId3" cstate="screen"/>
            <a:srcRect/>
            <a:stretch>
              <a:fillRect/>
            </a:stretch>
          </p:blipFill>
          <p:spPr bwMode="auto">
            <a:xfrm>
              <a:off x="3322" y="1030"/>
              <a:ext cx="2025" cy="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68" descr="psb"/>
            <p:cNvSpPr>
              <a:spLocks noChangeArrowheads="1"/>
            </p:cNvSpPr>
            <p:nvPr/>
          </p:nvSpPr>
          <p:spPr bwMode="auto">
            <a:xfrm>
              <a:off x="3395" y="1099"/>
              <a:ext cx="1871" cy="1083"/>
            </a:xfrm>
            <a:prstGeom prst="rect">
              <a:avLst/>
            </a:prstGeom>
            <a:blipFill dpi="0" rotWithShape="1">
              <a:blip r:embed="rId4" cstate="screen"/>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aphicFrame>
        <p:nvGraphicFramePr>
          <p:cNvPr id="9" name="图表 8"/>
          <p:cNvGraphicFramePr/>
          <p:nvPr/>
        </p:nvGraphicFramePr>
        <p:xfrm>
          <a:off x="4860032" y="2535099"/>
          <a:ext cx="3672408" cy="1799202"/>
        </p:xfrm>
        <a:graphic>
          <a:graphicData uri="http://schemas.openxmlformats.org/drawingml/2006/chart">
            <c:chart xmlns:c="http://schemas.openxmlformats.org/drawingml/2006/chart" xmlns:r="http://schemas.openxmlformats.org/officeDocument/2006/relationships" r:id="rId5"/>
          </a:graphicData>
        </a:graphic>
      </p:graphicFrame>
      <p:sp>
        <p:nvSpPr>
          <p:cNvPr id="10" name="Rectangle 24"/>
          <p:cNvSpPr>
            <a:spLocks noChangeArrowheads="1"/>
          </p:cNvSpPr>
          <p:nvPr/>
        </p:nvSpPr>
        <p:spPr bwMode="auto">
          <a:xfrm>
            <a:off x="4938666" y="1501380"/>
            <a:ext cx="3449758"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nSpc>
                <a:spcPct val="120000"/>
              </a:lnSpc>
              <a:spcBef>
                <a:spcPts val="300"/>
              </a:spcBef>
            </a:pPr>
            <a:r>
              <a:rPr lang="en-US" altLang="zh-CN" sz="800" dirty="0">
                <a:solidFill>
                  <a:schemeClr val="bg1"/>
                </a:solidFill>
              </a:rPr>
              <a:t>We have many PowerPoint templates that has been specifically designed to help anyone that is stepping into the world of PowerPoint for the very first time. We have many PowerPoint templates that has been specifically designed.</a:t>
            </a:r>
          </a:p>
        </p:txBody>
      </p:sp>
      <p:sp>
        <p:nvSpPr>
          <p:cNvPr id="12"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13" name="组合 12"/>
          <p:cNvGrpSpPr/>
          <p:nvPr/>
        </p:nvGrpSpPr>
        <p:grpSpPr>
          <a:xfrm>
            <a:off x="416158" y="699542"/>
            <a:ext cx="899592" cy="56017"/>
            <a:chOff x="0" y="2842590"/>
            <a:chExt cx="7054752" cy="89199"/>
          </a:xfrm>
        </p:grpSpPr>
        <p:sp>
          <p:nvSpPr>
            <p:cNvPr id="14" name="矩形 13"/>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27584" y="1563327"/>
            <a:ext cx="3384376" cy="2665118"/>
          </a:xfrm>
          <a:prstGeom prst="rect">
            <a:avLst/>
          </a:prstGeom>
          <a:blipFill>
            <a:blip r:embed="rId3"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72000" y="3799476"/>
            <a:ext cx="432048" cy="4321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004049" y="3799476"/>
            <a:ext cx="3312367" cy="432181"/>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24"/>
          <p:cNvSpPr>
            <a:spLocks noChangeArrowheads="1"/>
          </p:cNvSpPr>
          <p:nvPr/>
        </p:nvSpPr>
        <p:spPr bwMode="auto">
          <a:xfrm>
            <a:off x="4572000" y="1563326"/>
            <a:ext cx="3744416" cy="518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9" name="Rectangle 24"/>
          <p:cNvSpPr>
            <a:spLocks noChangeArrowheads="1"/>
          </p:cNvSpPr>
          <p:nvPr/>
        </p:nvSpPr>
        <p:spPr bwMode="auto">
          <a:xfrm>
            <a:off x="4991743" y="2286837"/>
            <a:ext cx="3324673" cy="13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18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a:t>
            </a:r>
          </a:p>
          <a:p>
            <a:pPr>
              <a:lnSpc>
                <a:spcPct val="120000"/>
              </a:lnSpc>
              <a:spcBef>
                <a:spcPts val="18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a:p>
            <a:pPr>
              <a:lnSpc>
                <a:spcPct val="120000"/>
              </a:lnSpc>
              <a:spcBef>
                <a:spcPts val="18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2" name="Rectangle 24"/>
          <p:cNvSpPr>
            <a:spLocks noChangeArrowheads="1"/>
          </p:cNvSpPr>
          <p:nvPr/>
        </p:nvSpPr>
        <p:spPr bwMode="auto">
          <a:xfrm>
            <a:off x="5148064" y="3867788"/>
            <a:ext cx="3024337" cy="29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en-US" altLang="zh-CN" sz="800" dirty="0">
                <a:solidFill>
                  <a:schemeClr val="bg1">
                    <a:lumMod val="50000"/>
                  </a:schemeClr>
                </a:solidFill>
              </a:rPr>
              <a:t>We have many PowerPoint templates that has been specifically designed.</a:t>
            </a:r>
          </a:p>
        </p:txBody>
      </p:sp>
      <p:sp>
        <p:nvSpPr>
          <p:cNvPr id="13" name="任意多边形 12"/>
          <p:cNvSpPr/>
          <p:nvPr/>
        </p:nvSpPr>
        <p:spPr>
          <a:xfrm>
            <a:off x="4652964" y="2382239"/>
            <a:ext cx="214313" cy="138156"/>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4652964" y="2901513"/>
            <a:ext cx="214313" cy="138156"/>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4652964" y="3416021"/>
            <a:ext cx="214313" cy="138156"/>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10"/>
          <p:cNvSpPr>
            <a:spLocks noEditPoints="1"/>
          </p:cNvSpPr>
          <p:nvPr/>
        </p:nvSpPr>
        <p:spPr bwMode="auto">
          <a:xfrm>
            <a:off x="4699248" y="3896247"/>
            <a:ext cx="177552" cy="238640"/>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7"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18" name="组合 17"/>
          <p:cNvGrpSpPr/>
          <p:nvPr/>
        </p:nvGrpSpPr>
        <p:grpSpPr>
          <a:xfrm>
            <a:off x="416158" y="699542"/>
            <a:ext cx="899592" cy="56017"/>
            <a:chOff x="0" y="2842590"/>
            <a:chExt cx="7054752" cy="89199"/>
          </a:xfrm>
        </p:grpSpPr>
        <p:sp>
          <p:nvSpPr>
            <p:cNvPr id="19" name="矩形 1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39552" y="3639673"/>
            <a:ext cx="4032448" cy="6669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7219349" y="1596321"/>
            <a:ext cx="1669783" cy="2884334"/>
            <a:chOff x="5220072" y="1418828"/>
            <a:chExt cx="2055499" cy="3549516"/>
          </a:xfrm>
        </p:grpSpPr>
        <p:pic>
          <p:nvPicPr>
            <p:cNvPr id="6" name="Picture 2" descr="C:\Users\X-DOG\Desktop\Apple iPhone 6 and iPhone 6 Plus MOCKUP PSD - Wellgraphic.png"/>
            <p:cNvPicPr>
              <a:picLocks noChangeAspect="1" noChangeArrowheads="1"/>
            </p:cNvPicPr>
            <p:nvPr/>
          </p:nvPicPr>
          <p:blipFill>
            <a:blip r:embed="rId3" cstate="screen"/>
            <a:srcRect/>
            <a:stretch>
              <a:fillRect/>
            </a:stretch>
          </p:blipFill>
          <p:spPr bwMode="auto">
            <a:xfrm>
              <a:off x="5220072" y="1418828"/>
              <a:ext cx="2055499" cy="3549516"/>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5560218" y="1828799"/>
              <a:ext cx="1328738" cy="2421731"/>
            </a:xfrm>
            <a:prstGeom prst="rect">
              <a:avLst/>
            </a:prstGeom>
            <a:blipFill dpi="0" rotWithShape="1">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4976387" y="1596321"/>
            <a:ext cx="1669783" cy="2884334"/>
            <a:chOff x="5220072" y="1418828"/>
            <a:chExt cx="2055499" cy="3549516"/>
          </a:xfrm>
        </p:grpSpPr>
        <p:pic>
          <p:nvPicPr>
            <p:cNvPr id="9" name="Picture 2" descr="C:\Users\X-DOG\Desktop\Apple iPhone 6 and iPhone 6 Plus MOCKUP PSD - Wellgraphic.png"/>
            <p:cNvPicPr>
              <a:picLocks noChangeAspect="1" noChangeArrowheads="1"/>
            </p:cNvPicPr>
            <p:nvPr/>
          </p:nvPicPr>
          <p:blipFill>
            <a:blip r:embed="rId3" cstate="screen"/>
            <a:srcRect/>
            <a:stretch>
              <a:fillRect/>
            </a:stretch>
          </p:blipFill>
          <p:spPr bwMode="auto">
            <a:xfrm>
              <a:off x="5220072" y="1418828"/>
              <a:ext cx="2055499" cy="3549516"/>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5560218" y="1828799"/>
              <a:ext cx="1328738" cy="2421731"/>
            </a:xfrm>
            <a:prstGeom prst="rect">
              <a:avLst/>
            </a:prstGeom>
            <a:blipFill dpi="0" rotWithShape="1">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5964398" y="1321490"/>
            <a:ext cx="1987988" cy="3433996"/>
            <a:chOff x="5220072" y="1418828"/>
            <a:chExt cx="2055499" cy="3549516"/>
          </a:xfrm>
        </p:grpSpPr>
        <p:pic>
          <p:nvPicPr>
            <p:cNvPr id="8194" name="Picture 2" descr="C:\Users\X-DOG\Desktop\Apple iPhone 6 and iPhone 6 Plus MOCKUP PSD - Wellgraphic.png"/>
            <p:cNvPicPr>
              <a:picLocks noChangeAspect="1" noChangeArrowheads="1"/>
            </p:cNvPicPr>
            <p:nvPr/>
          </p:nvPicPr>
          <p:blipFill>
            <a:blip r:embed="rId5" cstate="screen"/>
            <a:srcRect/>
            <a:stretch>
              <a:fillRect/>
            </a:stretch>
          </p:blipFill>
          <p:spPr bwMode="auto">
            <a:xfrm>
              <a:off x="5220072" y="1418828"/>
              <a:ext cx="2055499" cy="354951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560218" y="1828799"/>
              <a:ext cx="1328738" cy="2421731"/>
            </a:xfrm>
            <a:prstGeom prst="rect">
              <a:avLst/>
            </a:prstGeom>
            <a:blipFill dpi="0" rotWithShape="1">
              <a:blip r:embed="rId6"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11" name="图表 10"/>
          <p:cNvGraphicFramePr/>
          <p:nvPr/>
        </p:nvGraphicFramePr>
        <p:xfrm>
          <a:off x="485213" y="1474523"/>
          <a:ext cx="4053861" cy="1889559"/>
        </p:xfrm>
        <a:graphic>
          <a:graphicData uri="http://schemas.openxmlformats.org/drawingml/2006/chart">
            <c:chart xmlns:c="http://schemas.openxmlformats.org/drawingml/2006/chart" xmlns:r="http://schemas.openxmlformats.org/officeDocument/2006/relationships" r:id="rId7"/>
          </a:graphicData>
        </a:graphic>
      </p:graphicFrame>
      <p:sp>
        <p:nvSpPr>
          <p:cNvPr id="16" name="Rectangle 24"/>
          <p:cNvSpPr>
            <a:spLocks noChangeArrowheads="1"/>
          </p:cNvSpPr>
          <p:nvPr/>
        </p:nvSpPr>
        <p:spPr bwMode="auto">
          <a:xfrm>
            <a:off x="683568" y="3710133"/>
            <a:ext cx="3744416" cy="518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nSpc>
                <a:spcPct val="120000"/>
              </a:lnSpc>
              <a:spcBef>
                <a:spcPts val="300"/>
              </a:spcBef>
            </a:pPr>
            <a:r>
              <a:rPr lang="en-US" altLang="zh-CN" sz="800" dirty="0">
                <a:solidFill>
                  <a:schemeClr val="bg1"/>
                </a:solidFill>
              </a:rPr>
              <a:t>We have many PowerPoint templates that has been specifically designed to help anyone that is stepping into the world of PowerPoint for the very first time. </a:t>
            </a:r>
          </a:p>
        </p:txBody>
      </p:sp>
      <p:sp>
        <p:nvSpPr>
          <p:cNvPr id="17"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18" name="组合 17"/>
          <p:cNvGrpSpPr/>
          <p:nvPr/>
        </p:nvGrpSpPr>
        <p:grpSpPr>
          <a:xfrm>
            <a:off x="416158" y="699542"/>
            <a:ext cx="899592" cy="56017"/>
            <a:chOff x="0" y="2842590"/>
            <a:chExt cx="7054752" cy="89199"/>
          </a:xfrm>
        </p:grpSpPr>
        <p:sp>
          <p:nvSpPr>
            <p:cNvPr id="19" name="矩形 1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3294112" y="1125349"/>
            <a:ext cx="2555776" cy="4742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TextBox 35"/>
          <p:cNvSpPr txBox="1"/>
          <p:nvPr/>
        </p:nvSpPr>
        <p:spPr>
          <a:xfrm>
            <a:off x="3832860" y="313244"/>
            <a:ext cx="1478280" cy="769441"/>
          </a:xfrm>
          <a:prstGeom prst="rect">
            <a:avLst/>
          </a:prstGeom>
          <a:noFill/>
        </p:spPr>
        <p:txBody>
          <a:bodyPr wrap="square" rtlCol="0">
            <a:spAutoFit/>
          </a:bodyPr>
          <a:lstStyle/>
          <a:p>
            <a:pPr algn="ctr"/>
            <a:r>
              <a:rPr lang="zh-CN" altLang="en-US" sz="2800" b="1" dirty="0">
                <a:ln w="6350">
                  <a:noFill/>
                </a:ln>
                <a:solidFill>
                  <a:schemeClr val="accent1"/>
                </a:solidFill>
                <a:latin typeface="Impact" pitchFamily="34" charset="0"/>
                <a:ea typeface="微软雅黑" pitchFamily="34" charset="-122"/>
              </a:rPr>
              <a:t>目  录</a:t>
            </a:r>
            <a:endParaRPr lang="en-US" altLang="zh-CN" sz="2800" b="1" dirty="0">
              <a:ln w="6350">
                <a:noFill/>
              </a:ln>
              <a:solidFill>
                <a:schemeClr val="accent1"/>
              </a:solidFill>
              <a:latin typeface="Impact" pitchFamily="34" charset="0"/>
              <a:ea typeface="微软雅黑" pitchFamily="34" charset="-122"/>
            </a:endParaRPr>
          </a:p>
          <a:p>
            <a:pPr algn="ctr"/>
            <a:r>
              <a:rPr lang="en-US" altLang="zh-CN" sz="1600" dirty="0">
                <a:ln w="6350">
                  <a:noFill/>
                </a:ln>
                <a:solidFill>
                  <a:schemeClr val="tx1">
                    <a:lumMod val="50000"/>
                    <a:lumOff val="50000"/>
                  </a:schemeClr>
                </a:solidFill>
                <a:latin typeface="Arial" pitchFamily="34" charset="0"/>
                <a:ea typeface="微软雅黑" pitchFamily="34" charset="-122"/>
                <a:cs typeface="Arial" pitchFamily="34" charset="0"/>
              </a:rPr>
              <a:t>CONTENTS</a:t>
            </a:r>
            <a:endParaRPr lang="zh-CN" altLang="en-US" sz="1600" dirty="0">
              <a:ln w="6350">
                <a:noFill/>
              </a:ln>
              <a:solidFill>
                <a:schemeClr val="tx1">
                  <a:lumMod val="50000"/>
                  <a:lumOff val="50000"/>
                </a:schemeClr>
              </a:solidFill>
              <a:latin typeface="Arial" pitchFamily="34" charset="0"/>
              <a:ea typeface="微软雅黑" pitchFamily="34" charset="-122"/>
              <a:cs typeface="Arial" pitchFamily="34" charset="0"/>
            </a:endParaRPr>
          </a:p>
        </p:txBody>
      </p:sp>
      <p:grpSp>
        <p:nvGrpSpPr>
          <p:cNvPr id="2" name="组合 1"/>
          <p:cNvGrpSpPr/>
          <p:nvPr/>
        </p:nvGrpSpPr>
        <p:grpSpPr>
          <a:xfrm>
            <a:off x="522514" y="2571750"/>
            <a:ext cx="1512542" cy="1895740"/>
            <a:chOff x="522514" y="3027330"/>
            <a:chExt cx="1512542" cy="1440160"/>
          </a:xfrm>
        </p:grpSpPr>
        <p:sp>
          <p:nvSpPr>
            <p:cNvPr id="54" name="矩形 5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连接符 5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9" name="Freeform 9"/>
          <p:cNvSpPr>
            <a:spLocks noEditPoints="1"/>
          </p:cNvSpPr>
          <p:nvPr/>
        </p:nvSpPr>
        <p:spPr bwMode="auto">
          <a:xfrm>
            <a:off x="7681431" y="2080217"/>
            <a:ext cx="380484" cy="247914"/>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0" name="Freeform 10"/>
          <p:cNvSpPr>
            <a:spLocks noEditPoints="1"/>
          </p:cNvSpPr>
          <p:nvPr/>
        </p:nvSpPr>
        <p:spPr bwMode="auto">
          <a:xfrm>
            <a:off x="2800042" y="2062748"/>
            <a:ext cx="286864" cy="287612"/>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1" name="Freeform 11"/>
          <p:cNvSpPr>
            <a:spLocks noEditPoints="1"/>
          </p:cNvSpPr>
          <p:nvPr/>
        </p:nvSpPr>
        <p:spPr bwMode="auto">
          <a:xfrm>
            <a:off x="6084764" y="2046842"/>
            <a:ext cx="246418" cy="313076"/>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2" name="Freeform 12"/>
          <p:cNvSpPr>
            <a:spLocks noEditPoints="1"/>
          </p:cNvSpPr>
          <p:nvPr/>
        </p:nvSpPr>
        <p:spPr bwMode="auto">
          <a:xfrm>
            <a:off x="4464895" y="2050257"/>
            <a:ext cx="214210" cy="30783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3" name="Freeform 13"/>
          <p:cNvSpPr>
            <a:spLocks noEditPoints="1"/>
          </p:cNvSpPr>
          <p:nvPr/>
        </p:nvSpPr>
        <p:spPr bwMode="auto">
          <a:xfrm>
            <a:off x="1100223" y="2059245"/>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grpSp>
        <p:nvGrpSpPr>
          <p:cNvPr id="74" name="组合 73"/>
          <p:cNvGrpSpPr/>
          <p:nvPr/>
        </p:nvGrpSpPr>
        <p:grpSpPr>
          <a:xfrm>
            <a:off x="2167164" y="2571750"/>
            <a:ext cx="1512542" cy="1895740"/>
            <a:chOff x="522514" y="3027330"/>
            <a:chExt cx="1512542" cy="1440160"/>
          </a:xfrm>
        </p:grpSpPr>
        <p:sp>
          <p:nvSpPr>
            <p:cNvPr id="75" name="矩形 7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连接符 7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77" name="组合 76"/>
          <p:cNvGrpSpPr/>
          <p:nvPr/>
        </p:nvGrpSpPr>
        <p:grpSpPr>
          <a:xfrm>
            <a:off x="3818164" y="2571750"/>
            <a:ext cx="1512542" cy="1895740"/>
            <a:chOff x="522514" y="3027330"/>
            <a:chExt cx="1512542" cy="1440160"/>
          </a:xfrm>
        </p:grpSpPr>
        <p:sp>
          <p:nvSpPr>
            <p:cNvPr id="78" name="矩形 77"/>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9" name="直接连接符 78"/>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80" name="组合 79"/>
          <p:cNvGrpSpPr/>
          <p:nvPr/>
        </p:nvGrpSpPr>
        <p:grpSpPr>
          <a:xfrm>
            <a:off x="5475514" y="2571750"/>
            <a:ext cx="1512542" cy="1895740"/>
            <a:chOff x="522514" y="3027330"/>
            <a:chExt cx="1512542" cy="1440160"/>
          </a:xfrm>
        </p:grpSpPr>
        <p:sp>
          <p:nvSpPr>
            <p:cNvPr id="81" name="矩形 80"/>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连接符 81"/>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83" name="组合 82"/>
          <p:cNvGrpSpPr/>
          <p:nvPr/>
        </p:nvGrpSpPr>
        <p:grpSpPr>
          <a:xfrm>
            <a:off x="7120164" y="2571750"/>
            <a:ext cx="1512542" cy="1895740"/>
            <a:chOff x="522514" y="3027330"/>
            <a:chExt cx="1512542" cy="1440160"/>
          </a:xfrm>
        </p:grpSpPr>
        <p:sp>
          <p:nvSpPr>
            <p:cNvPr id="84" name="矩形 8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5" name="直接连接符 8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9" name="矩形 58"/>
          <p:cNvSpPr/>
          <p:nvPr/>
        </p:nvSpPr>
        <p:spPr>
          <a:xfrm>
            <a:off x="4094945" y="3111789"/>
            <a:ext cx="954107" cy="1015663"/>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关键技术</a:t>
            </a: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实践难点</a:t>
            </a: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市场调研分析</a:t>
            </a: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案例对比分析</a:t>
            </a:r>
          </a:p>
        </p:txBody>
      </p:sp>
      <p:sp>
        <p:nvSpPr>
          <p:cNvPr id="60" name="矩形 59"/>
          <p:cNvSpPr/>
          <p:nvPr/>
        </p:nvSpPr>
        <p:spPr>
          <a:xfrm>
            <a:off x="2249890" y="3111789"/>
            <a:ext cx="1338828" cy="784830"/>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研究思路</a:t>
            </a: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研究方法</a:t>
            </a: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研究方案可行性说明</a:t>
            </a:r>
          </a:p>
        </p:txBody>
      </p:sp>
      <p:sp>
        <p:nvSpPr>
          <p:cNvPr id="61" name="矩形 60"/>
          <p:cNvSpPr/>
          <p:nvPr/>
        </p:nvSpPr>
        <p:spPr>
          <a:xfrm>
            <a:off x="597196" y="3111789"/>
            <a:ext cx="1338828" cy="1246495"/>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选题背景</a:t>
            </a: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研究意义</a:t>
            </a: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国内外相关研究综述</a:t>
            </a: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理论基础与文献综述</a:t>
            </a: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主要贡献与创新</a:t>
            </a:r>
          </a:p>
        </p:txBody>
      </p:sp>
      <p:sp>
        <p:nvSpPr>
          <p:cNvPr id="62" name="矩形 61"/>
          <p:cNvSpPr/>
          <p:nvPr/>
        </p:nvSpPr>
        <p:spPr>
          <a:xfrm>
            <a:off x="7471224" y="3111789"/>
            <a:ext cx="825867" cy="1015663"/>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问题评估</a:t>
            </a:r>
            <a:endParaRPr lang="en-US" altLang="zh-CN" sz="1000" dirty="0">
              <a:ln w="6350">
                <a:noFill/>
              </a:ln>
              <a:solidFill>
                <a:schemeClr val="bg1">
                  <a:lumMod val="50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相关对策</a:t>
            </a:r>
            <a:endParaRPr lang="en-US" altLang="zh-CN" sz="1000" dirty="0">
              <a:ln w="6350">
                <a:noFill/>
              </a:ln>
              <a:solidFill>
                <a:schemeClr val="bg1">
                  <a:lumMod val="50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研究总结</a:t>
            </a:r>
            <a:endParaRPr lang="en-US" altLang="zh-CN" sz="1000" dirty="0">
              <a:ln w="6350">
                <a:noFill/>
              </a:ln>
              <a:solidFill>
                <a:schemeClr val="bg1">
                  <a:lumMod val="50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成绩与思考</a:t>
            </a:r>
          </a:p>
        </p:txBody>
      </p:sp>
      <p:sp>
        <p:nvSpPr>
          <p:cNvPr id="63" name="矩形 62"/>
          <p:cNvSpPr/>
          <p:nvPr/>
        </p:nvSpPr>
        <p:spPr>
          <a:xfrm>
            <a:off x="5882650" y="3111789"/>
            <a:ext cx="697627" cy="784830"/>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研究目标</a:t>
            </a:r>
            <a:endParaRPr lang="en-US" altLang="zh-CN" sz="1000" dirty="0">
              <a:ln w="6350">
                <a:noFill/>
              </a:ln>
              <a:solidFill>
                <a:schemeClr val="bg1">
                  <a:lumMod val="50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成果形式</a:t>
            </a:r>
            <a:endParaRPr lang="en-US" altLang="zh-CN" sz="1000" dirty="0">
              <a:ln w="6350">
                <a:noFill/>
              </a:ln>
              <a:solidFill>
                <a:schemeClr val="bg1">
                  <a:lumMod val="50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应用前景</a:t>
            </a:r>
            <a:endParaRPr lang="en-US" altLang="zh-CN" sz="1000" dirty="0">
              <a:ln w="6350">
                <a:noFill/>
              </a:ln>
              <a:solidFill>
                <a:schemeClr val="bg1">
                  <a:lumMod val="50000"/>
                </a:schemeClr>
              </a:solidFill>
              <a:latin typeface="Impact" pitchFamily="34" charset="0"/>
              <a:ea typeface="微软雅黑" pitchFamily="34" charset="-122"/>
            </a:endParaRPr>
          </a:p>
        </p:txBody>
      </p:sp>
      <p:sp>
        <p:nvSpPr>
          <p:cNvPr id="64" name="矩形 63"/>
          <p:cNvSpPr/>
          <p:nvPr/>
        </p:nvSpPr>
        <p:spPr>
          <a:xfrm>
            <a:off x="3787169" y="2667289"/>
            <a:ext cx="1569660" cy="276999"/>
          </a:xfrm>
          <a:prstGeom prst="rect">
            <a:avLst/>
          </a:prstGeom>
        </p:spPr>
        <p:txBody>
          <a:bodyPr wrap="none">
            <a:spAutoFit/>
          </a:bodyPr>
          <a:lstStyle/>
          <a:p>
            <a:pPr algn="ctr"/>
            <a:r>
              <a:rPr lang="zh-CN" altLang="en-US" sz="1200" b="1" dirty="0">
                <a:ln w="6350">
                  <a:noFill/>
                </a:ln>
                <a:solidFill>
                  <a:schemeClr val="bg1">
                    <a:lumMod val="50000"/>
                  </a:schemeClr>
                </a:solidFill>
                <a:latin typeface="Impact" pitchFamily="34" charset="0"/>
                <a:ea typeface="微软雅黑" pitchFamily="34" charset="-122"/>
              </a:rPr>
              <a:t>关键技术与实践难点</a:t>
            </a:r>
          </a:p>
        </p:txBody>
      </p:sp>
      <p:sp>
        <p:nvSpPr>
          <p:cNvPr id="65" name="矩形 64"/>
          <p:cNvSpPr/>
          <p:nvPr/>
        </p:nvSpPr>
        <p:spPr>
          <a:xfrm>
            <a:off x="2288363" y="2667289"/>
            <a:ext cx="1261884" cy="276999"/>
          </a:xfrm>
          <a:prstGeom prst="rect">
            <a:avLst/>
          </a:prstGeom>
        </p:spPr>
        <p:txBody>
          <a:bodyPr wrap="none">
            <a:spAutoFit/>
          </a:bodyPr>
          <a:lstStyle/>
          <a:p>
            <a:pPr algn="ctr"/>
            <a:r>
              <a:rPr lang="zh-CN" altLang="en-US" sz="1200" b="1" dirty="0">
                <a:ln w="6350">
                  <a:noFill/>
                </a:ln>
                <a:solidFill>
                  <a:schemeClr val="bg1">
                    <a:lumMod val="50000"/>
                  </a:schemeClr>
                </a:solidFill>
                <a:latin typeface="Impact" pitchFamily="34" charset="0"/>
                <a:ea typeface="微软雅黑" pitchFamily="34" charset="-122"/>
              </a:rPr>
              <a:t>研究思路与方法</a:t>
            </a:r>
          </a:p>
        </p:txBody>
      </p:sp>
      <p:sp>
        <p:nvSpPr>
          <p:cNvPr id="66" name="矩形 65"/>
          <p:cNvSpPr/>
          <p:nvPr/>
        </p:nvSpPr>
        <p:spPr>
          <a:xfrm>
            <a:off x="697527" y="2667289"/>
            <a:ext cx="1138170" cy="276999"/>
          </a:xfrm>
          <a:prstGeom prst="rect">
            <a:avLst/>
          </a:prstGeom>
        </p:spPr>
        <p:txBody>
          <a:bodyPr wrap="square">
            <a:spAutoFit/>
          </a:bodyPr>
          <a:lstStyle/>
          <a:p>
            <a:pPr algn="ctr"/>
            <a:r>
              <a:rPr lang="zh-CN" altLang="en-US" sz="1200" b="1" dirty="0">
                <a:ln w="6350">
                  <a:noFill/>
                </a:ln>
                <a:solidFill>
                  <a:schemeClr val="bg1">
                    <a:lumMod val="50000"/>
                  </a:schemeClr>
                </a:solidFill>
                <a:latin typeface="Impact" pitchFamily="34" charset="0"/>
                <a:ea typeface="微软雅黑" pitchFamily="34" charset="-122"/>
              </a:rPr>
              <a:t>绪论</a:t>
            </a:r>
          </a:p>
        </p:txBody>
      </p:sp>
      <p:sp>
        <p:nvSpPr>
          <p:cNvPr id="67" name="矩形 66"/>
          <p:cNvSpPr/>
          <p:nvPr/>
        </p:nvSpPr>
        <p:spPr>
          <a:xfrm>
            <a:off x="7099328" y="2667289"/>
            <a:ext cx="1569660" cy="276999"/>
          </a:xfrm>
          <a:prstGeom prst="rect">
            <a:avLst/>
          </a:prstGeom>
        </p:spPr>
        <p:txBody>
          <a:bodyPr wrap="none">
            <a:spAutoFit/>
          </a:bodyPr>
          <a:lstStyle/>
          <a:p>
            <a:pPr algn="ctr"/>
            <a:r>
              <a:rPr lang="zh-CN" altLang="en-US" sz="1200" b="1" dirty="0">
                <a:ln w="6350">
                  <a:noFill/>
                </a:ln>
                <a:solidFill>
                  <a:schemeClr val="bg1">
                    <a:lumMod val="50000"/>
                  </a:schemeClr>
                </a:solidFill>
                <a:latin typeface="Impact" pitchFamily="34" charset="0"/>
                <a:ea typeface="微软雅黑" pitchFamily="34" charset="-122"/>
              </a:rPr>
              <a:t>相关建议与论文总结</a:t>
            </a:r>
          </a:p>
        </p:txBody>
      </p:sp>
      <p:sp>
        <p:nvSpPr>
          <p:cNvPr id="68" name="矩形 67"/>
          <p:cNvSpPr/>
          <p:nvPr/>
        </p:nvSpPr>
        <p:spPr>
          <a:xfrm>
            <a:off x="5600522" y="2667289"/>
            <a:ext cx="1261884" cy="276999"/>
          </a:xfrm>
          <a:prstGeom prst="rect">
            <a:avLst/>
          </a:prstGeom>
        </p:spPr>
        <p:txBody>
          <a:bodyPr wrap="none">
            <a:spAutoFit/>
          </a:bodyPr>
          <a:lstStyle/>
          <a:p>
            <a:pPr algn="ctr"/>
            <a:r>
              <a:rPr lang="zh-CN" altLang="en-US" sz="1200" b="1" dirty="0">
                <a:ln w="6350">
                  <a:noFill/>
                </a:ln>
                <a:solidFill>
                  <a:schemeClr val="bg1">
                    <a:lumMod val="50000"/>
                  </a:schemeClr>
                </a:solidFill>
                <a:latin typeface="Impact" pitchFamily="34" charset="0"/>
                <a:ea typeface="微软雅黑" pitchFamily="34" charset="-122"/>
              </a:rPr>
              <a:t>研究成果与应用</a:t>
            </a: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Oval 6"/>
          <p:cNvSpPr>
            <a:spLocks noChangeArrowheads="1"/>
          </p:cNvSpPr>
          <p:nvPr/>
        </p:nvSpPr>
        <p:spPr bwMode="auto">
          <a:xfrm>
            <a:off x="923925" y="1505415"/>
            <a:ext cx="466725" cy="470045"/>
          </a:xfrm>
          <a:prstGeom prst="ellipse">
            <a:avLst/>
          </a:prstGeom>
          <a:solidFill>
            <a:schemeClr val="accent1"/>
          </a:solidFill>
          <a:ln>
            <a:noFill/>
          </a:ln>
        </p:spPr>
        <p:txBody>
          <a:bodyPr/>
          <a:lstStyle/>
          <a:p>
            <a:endParaRPr lang="zh-CN" altLang="en-US"/>
          </a:p>
        </p:txBody>
      </p:sp>
      <p:grpSp>
        <p:nvGrpSpPr>
          <p:cNvPr id="18439" name="Group 7"/>
          <p:cNvGrpSpPr/>
          <p:nvPr/>
        </p:nvGrpSpPr>
        <p:grpSpPr bwMode="auto">
          <a:xfrm>
            <a:off x="1065213" y="1618162"/>
            <a:ext cx="190500" cy="242963"/>
            <a:chOff x="0" y="0"/>
            <a:chExt cx="120" cy="153"/>
          </a:xfrm>
        </p:grpSpPr>
        <p:sp>
          <p:nvSpPr>
            <p:cNvPr id="18440" name="Freeform 8"/>
            <p:cNvSpPr>
              <a:spLocks noEditPoints="1"/>
            </p:cNvSpPr>
            <p:nvPr/>
          </p:nvSpPr>
          <p:spPr bwMode="auto">
            <a:xfrm>
              <a:off x="0" y="0"/>
              <a:ext cx="116" cy="116"/>
            </a:xfrm>
            <a:custGeom>
              <a:avLst/>
              <a:gdLst>
                <a:gd name="T0" fmla="*/ 10 w 66"/>
                <a:gd name="T1" fmla="*/ 57 h 66"/>
                <a:gd name="T2" fmla="*/ 9 w 66"/>
                <a:gd name="T3" fmla="*/ 64 h 66"/>
                <a:gd name="T4" fmla="*/ 7 w 66"/>
                <a:gd name="T5" fmla="*/ 57 h 66"/>
                <a:gd name="T6" fmla="*/ 12 w 66"/>
                <a:gd name="T7" fmla="*/ 52 h 66"/>
                <a:gd name="T8" fmla="*/ 53 w 66"/>
                <a:gd name="T9" fmla="*/ 12 h 66"/>
                <a:gd name="T10" fmla="*/ 57 w 66"/>
                <a:gd name="T11" fmla="*/ 2 h 66"/>
                <a:gd name="T12" fmla="*/ 59 w 66"/>
                <a:gd name="T13" fmla="*/ 10 h 66"/>
                <a:gd name="T14" fmla="*/ 57 w 66"/>
                <a:gd name="T15" fmla="*/ 12 h 66"/>
                <a:gd name="T16" fmla="*/ 56 w 66"/>
                <a:gd name="T17" fmla="*/ 13 h 66"/>
                <a:gd name="T18" fmla="*/ 54 w 66"/>
                <a:gd name="T19" fmla="*/ 14 h 66"/>
                <a:gd name="T20" fmla="*/ 56 w 66"/>
                <a:gd name="T21" fmla="*/ 21 h 66"/>
                <a:gd name="T22" fmla="*/ 53 w 66"/>
                <a:gd name="T23" fmla="*/ 16 h 66"/>
                <a:gd name="T24" fmla="*/ 43 w 66"/>
                <a:gd name="T25" fmla="*/ 25 h 66"/>
                <a:gd name="T26" fmla="*/ 46 w 66"/>
                <a:gd name="T27" fmla="*/ 31 h 66"/>
                <a:gd name="T28" fmla="*/ 35 w 66"/>
                <a:gd name="T29" fmla="*/ 33 h 66"/>
                <a:gd name="T30" fmla="*/ 38 w 66"/>
                <a:gd name="T31" fmla="*/ 39 h 66"/>
                <a:gd name="T32" fmla="*/ 27 w 66"/>
                <a:gd name="T33" fmla="*/ 41 h 66"/>
                <a:gd name="T34" fmla="*/ 29 w 66"/>
                <a:gd name="T35" fmla="*/ 48 h 66"/>
                <a:gd name="T36" fmla="*/ 16 w 66"/>
                <a:gd name="T37" fmla="*/ 52 h 66"/>
                <a:gd name="T38" fmla="*/ 21 w 66"/>
                <a:gd name="T39" fmla="*/ 56 h 66"/>
                <a:gd name="T40" fmla="*/ 14 w 66"/>
                <a:gd name="T41" fmla="*/ 54 h 66"/>
                <a:gd name="T42" fmla="*/ 13 w 66"/>
                <a:gd name="T43" fmla="*/ 55 h 66"/>
                <a:gd name="T44" fmla="*/ 16 w 66"/>
                <a:gd name="T45" fmla="*/ 61 h 66"/>
                <a:gd name="T46" fmla="*/ 32 w 66"/>
                <a:gd name="T47" fmla="*/ 17 h 66"/>
                <a:gd name="T48" fmla="*/ 25 w 66"/>
                <a:gd name="T49" fmla="*/ 24 h 66"/>
                <a:gd name="T50" fmla="*/ 39 w 66"/>
                <a:gd name="T51" fmla="*/ 26 h 66"/>
                <a:gd name="T52" fmla="*/ 29 w 66"/>
                <a:gd name="T53" fmla="*/ 8 h 66"/>
                <a:gd name="T54" fmla="*/ 16 w 66"/>
                <a:gd name="T55" fmla="*/ 15 h 66"/>
                <a:gd name="T56" fmla="*/ 31 w 66"/>
                <a:gd name="T57" fmla="*/ 16 h 66"/>
                <a:gd name="T58" fmla="*/ 33 w 66"/>
                <a:gd name="T59" fmla="*/ 13 h 66"/>
                <a:gd name="T60" fmla="*/ 45 w 66"/>
                <a:gd name="T61" fmla="*/ 10 h 66"/>
                <a:gd name="T62" fmla="*/ 35 w 66"/>
                <a:gd name="T63" fmla="*/ 17 h 66"/>
                <a:gd name="T64" fmla="*/ 50 w 66"/>
                <a:gd name="T65" fmla="*/ 15 h 66"/>
                <a:gd name="T66" fmla="*/ 36 w 66"/>
                <a:gd name="T67" fmla="*/ 15 h 66"/>
                <a:gd name="T68" fmla="*/ 14 w 66"/>
                <a:gd name="T69" fmla="*/ 32 h 66"/>
                <a:gd name="T70" fmla="*/ 21 w 66"/>
                <a:gd name="T71" fmla="*/ 23 h 66"/>
                <a:gd name="T72" fmla="*/ 7 w 66"/>
                <a:gd name="T73" fmla="*/ 28 h 66"/>
                <a:gd name="T74" fmla="*/ 10 w 66"/>
                <a:gd name="T75" fmla="*/ 46 h 66"/>
                <a:gd name="T76" fmla="*/ 13 w 66"/>
                <a:gd name="T77" fmla="*/ 34 h 66"/>
                <a:gd name="T78" fmla="*/ 17 w 66"/>
                <a:gd name="T79" fmla="*/ 34 h 66"/>
                <a:gd name="T80" fmla="*/ 31 w 66"/>
                <a:gd name="T81" fmla="*/ 34 h 66"/>
                <a:gd name="T82" fmla="*/ 22 w 66"/>
                <a:gd name="T83" fmla="*/ 25 h 66"/>
                <a:gd name="T84" fmla="*/ 23 w 66"/>
                <a:gd name="T85" fmla="*/ 41 h 66"/>
                <a:gd name="T86" fmla="*/ 13 w 66"/>
                <a:gd name="T87" fmla="*/ 50 h 66"/>
                <a:gd name="T88" fmla="*/ 23 w 66"/>
                <a:gd name="T89" fmla="*/ 4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 h="66">
                  <a:moveTo>
                    <a:pt x="16" y="61"/>
                  </a:moveTo>
                  <a:cubicBezTo>
                    <a:pt x="14" y="60"/>
                    <a:pt x="13" y="59"/>
                    <a:pt x="11" y="57"/>
                  </a:cubicBezTo>
                  <a:cubicBezTo>
                    <a:pt x="11" y="57"/>
                    <a:pt x="11" y="57"/>
                    <a:pt x="10" y="57"/>
                  </a:cubicBezTo>
                  <a:cubicBezTo>
                    <a:pt x="10" y="58"/>
                    <a:pt x="10" y="58"/>
                    <a:pt x="10" y="58"/>
                  </a:cubicBezTo>
                  <a:cubicBezTo>
                    <a:pt x="9" y="58"/>
                    <a:pt x="9" y="59"/>
                    <a:pt x="9" y="59"/>
                  </a:cubicBezTo>
                  <a:cubicBezTo>
                    <a:pt x="10" y="61"/>
                    <a:pt x="10" y="63"/>
                    <a:pt x="9" y="64"/>
                  </a:cubicBezTo>
                  <a:cubicBezTo>
                    <a:pt x="7" y="66"/>
                    <a:pt x="4" y="66"/>
                    <a:pt x="2" y="64"/>
                  </a:cubicBezTo>
                  <a:cubicBezTo>
                    <a:pt x="0" y="63"/>
                    <a:pt x="0" y="60"/>
                    <a:pt x="2" y="58"/>
                  </a:cubicBezTo>
                  <a:cubicBezTo>
                    <a:pt x="3" y="56"/>
                    <a:pt x="6" y="56"/>
                    <a:pt x="7" y="57"/>
                  </a:cubicBezTo>
                  <a:cubicBezTo>
                    <a:pt x="8" y="57"/>
                    <a:pt x="8" y="57"/>
                    <a:pt x="8" y="57"/>
                  </a:cubicBezTo>
                  <a:cubicBezTo>
                    <a:pt x="9" y="55"/>
                    <a:pt x="11" y="54"/>
                    <a:pt x="12" y="53"/>
                  </a:cubicBezTo>
                  <a:cubicBezTo>
                    <a:pt x="12" y="53"/>
                    <a:pt x="12" y="52"/>
                    <a:pt x="12" y="52"/>
                  </a:cubicBezTo>
                  <a:cubicBezTo>
                    <a:pt x="2" y="41"/>
                    <a:pt x="2" y="24"/>
                    <a:pt x="13" y="13"/>
                  </a:cubicBezTo>
                  <a:cubicBezTo>
                    <a:pt x="24" y="2"/>
                    <a:pt x="41" y="3"/>
                    <a:pt x="52" y="12"/>
                  </a:cubicBezTo>
                  <a:cubicBezTo>
                    <a:pt x="52" y="12"/>
                    <a:pt x="53" y="12"/>
                    <a:pt x="53" y="12"/>
                  </a:cubicBezTo>
                  <a:cubicBezTo>
                    <a:pt x="56" y="9"/>
                    <a:pt x="56" y="9"/>
                    <a:pt x="56" y="9"/>
                  </a:cubicBezTo>
                  <a:cubicBezTo>
                    <a:pt x="57" y="8"/>
                    <a:pt x="57" y="8"/>
                    <a:pt x="57" y="8"/>
                  </a:cubicBezTo>
                  <a:cubicBezTo>
                    <a:pt x="56" y="6"/>
                    <a:pt x="56" y="4"/>
                    <a:pt x="57" y="2"/>
                  </a:cubicBezTo>
                  <a:cubicBezTo>
                    <a:pt x="59" y="0"/>
                    <a:pt x="62" y="0"/>
                    <a:pt x="64" y="2"/>
                  </a:cubicBezTo>
                  <a:cubicBezTo>
                    <a:pt x="66" y="4"/>
                    <a:pt x="66" y="7"/>
                    <a:pt x="64" y="9"/>
                  </a:cubicBezTo>
                  <a:cubicBezTo>
                    <a:pt x="63" y="10"/>
                    <a:pt x="60" y="11"/>
                    <a:pt x="59" y="10"/>
                  </a:cubicBezTo>
                  <a:cubicBezTo>
                    <a:pt x="58" y="10"/>
                    <a:pt x="58" y="10"/>
                    <a:pt x="58" y="10"/>
                  </a:cubicBezTo>
                  <a:cubicBezTo>
                    <a:pt x="57" y="11"/>
                    <a:pt x="57" y="11"/>
                    <a:pt x="57" y="11"/>
                  </a:cubicBezTo>
                  <a:cubicBezTo>
                    <a:pt x="57" y="11"/>
                    <a:pt x="57" y="11"/>
                    <a:pt x="57" y="12"/>
                  </a:cubicBezTo>
                  <a:cubicBezTo>
                    <a:pt x="58" y="13"/>
                    <a:pt x="60" y="15"/>
                    <a:pt x="61" y="16"/>
                  </a:cubicBezTo>
                  <a:cubicBezTo>
                    <a:pt x="59" y="18"/>
                    <a:pt x="59" y="18"/>
                    <a:pt x="59" y="18"/>
                  </a:cubicBezTo>
                  <a:cubicBezTo>
                    <a:pt x="58" y="16"/>
                    <a:pt x="57" y="15"/>
                    <a:pt x="56" y="13"/>
                  </a:cubicBezTo>
                  <a:cubicBezTo>
                    <a:pt x="56" y="13"/>
                    <a:pt x="55" y="13"/>
                    <a:pt x="55" y="13"/>
                  </a:cubicBezTo>
                  <a:cubicBezTo>
                    <a:pt x="55" y="13"/>
                    <a:pt x="55" y="13"/>
                    <a:pt x="55" y="13"/>
                  </a:cubicBezTo>
                  <a:cubicBezTo>
                    <a:pt x="54" y="14"/>
                    <a:pt x="54" y="14"/>
                    <a:pt x="54" y="14"/>
                  </a:cubicBezTo>
                  <a:cubicBezTo>
                    <a:pt x="54" y="14"/>
                    <a:pt x="54" y="14"/>
                    <a:pt x="54" y="15"/>
                  </a:cubicBezTo>
                  <a:cubicBezTo>
                    <a:pt x="55" y="16"/>
                    <a:pt x="57" y="18"/>
                    <a:pt x="57" y="19"/>
                  </a:cubicBezTo>
                  <a:cubicBezTo>
                    <a:pt x="56" y="21"/>
                    <a:pt x="56" y="21"/>
                    <a:pt x="56" y="21"/>
                  </a:cubicBezTo>
                  <a:cubicBezTo>
                    <a:pt x="56" y="21"/>
                    <a:pt x="56" y="21"/>
                    <a:pt x="56" y="21"/>
                  </a:cubicBezTo>
                  <a:cubicBezTo>
                    <a:pt x="53" y="23"/>
                    <a:pt x="53" y="23"/>
                    <a:pt x="53" y="23"/>
                  </a:cubicBezTo>
                  <a:cubicBezTo>
                    <a:pt x="54" y="21"/>
                    <a:pt x="54" y="18"/>
                    <a:pt x="53" y="16"/>
                  </a:cubicBezTo>
                  <a:cubicBezTo>
                    <a:pt x="53" y="16"/>
                    <a:pt x="52" y="16"/>
                    <a:pt x="52" y="16"/>
                  </a:cubicBezTo>
                  <a:cubicBezTo>
                    <a:pt x="52" y="16"/>
                    <a:pt x="52" y="16"/>
                    <a:pt x="51" y="16"/>
                  </a:cubicBezTo>
                  <a:cubicBezTo>
                    <a:pt x="43" y="25"/>
                    <a:pt x="43" y="25"/>
                    <a:pt x="43" y="25"/>
                  </a:cubicBezTo>
                  <a:cubicBezTo>
                    <a:pt x="43" y="25"/>
                    <a:pt x="43" y="25"/>
                    <a:pt x="43" y="25"/>
                  </a:cubicBezTo>
                  <a:cubicBezTo>
                    <a:pt x="43" y="26"/>
                    <a:pt x="45" y="28"/>
                    <a:pt x="47" y="29"/>
                  </a:cubicBezTo>
                  <a:cubicBezTo>
                    <a:pt x="46" y="31"/>
                    <a:pt x="46" y="31"/>
                    <a:pt x="46" y="31"/>
                  </a:cubicBezTo>
                  <a:cubicBezTo>
                    <a:pt x="44" y="30"/>
                    <a:pt x="43" y="29"/>
                    <a:pt x="42" y="27"/>
                  </a:cubicBezTo>
                  <a:cubicBezTo>
                    <a:pt x="41" y="27"/>
                    <a:pt x="41" y="27"/>
                    <a:pt x="40" y="27"/>
                  </a:cubicBezTo>
                  <a:cubicBezTo>
                    <a:pt x="35" y="33"/>
                    <a:pt x="35" y="33"/>
                    <a:pt x="35" y="33"/>
                  </a:cubicBezTo>
                  <a:cubicBezTo>
                    <a:pt x="35" y="33"/>
                    <a:pt x="35" y="34"/>
                    <a:pt x="35" y="34"/>
                  </a:cubicBezTo>
                  <a:cubicBezTo>
                    <a:pt x="39" y="38"/>
                    <a:pt x="39" y="38"/>
                    <a:pt x="39" y="38"/>
                  </a:cubicBezTo>
                  <a:cubicBezTo>
                    <a:pt x="38" y="39"/>
                    <a:pt x="38" y="39"/>
                    <a:pt x="38" y="39"/>
                  </a:cubicBezTo>
                  <a:cubicBezTo>
                    <a:pt x="34" y="35"/>
                    <a:pt x="34" y="35"/>
                    <a:pt x="34" y="35"/>
                  </a:cubicBezTo>
                  <a:cubicBezTo>
                    <a:pt x="33" y="35"/>
                    <a:pt x="33" y="35"/>
                    <a:pt x="32" y="35"/>
                  </a:cubicBezTo>
                  <a:cubicBezTo>
                    <a:pt x="27" y="41"/>
                    <a:pt x="27" y="41"/>
                    <a:pt x="27" y="41"/>
                  </a:cubicBezTo>
                  <a:cubicBezTo>
                    <a:pt x="27" y="41"/>
                    <a:pt x="27" y="42"/>
                    <a:pt x="27" y="42"/>
                  </a:cubicBezTo>
                  <a:cubicBezTo>
                    <a:pt x="28" y="43"/>
                    <a:pt x="30" y="45"/>
                    <a:pt x="31" y="46"/>
                  </a:cubicBezTo>
                  <a:cubicBezTo>
                    <a:pt x="29" y="48"/>
                    <a:pt x="29" y="48"/>
                    <a:pt x="29" y="48"/>
                  </a:cubicBezTo>
                  <a:cubicBezTo>
                    <a:pt x="28" y="46"/>
                    <a:pt x="27" y="45"/>
                    <a:pt x="26" y="43"/>
                  </a:cubicBezTo>
                  <a:cubicBezTo>
                    <a:pt x="25" y="43"/>
                    <a:pt x="25" y="43"/>
                    <a:pt x="24" y="43"/>
                  </a:cubicBezTo>
                  <a:cubicBezTo>
                    <a:pt x="16" y="52"/>
                    <a:pt x="16" y="52"/>
                    <a:pt x="16" y="52"/>
                  </a:cubicBezTo>
                  <a:cubicBezTo>
                    <a:pt x="16" y="52"/>
                    <a:pt x="16" y="53"/>
                    <a:pt x="16" y="53"/>
                  </a:cubicBezTo>
                  <a:cubicBezTo>
                    <a:pt x="18" y="54"/>
                    <a:pt x="21" y="54"/>
                    <a:pt x="23" y="54"/>
                  </a:cubicBezTo>
                  <a:cubicBezTo>
                    <a:pt x="21" y="56"/>
                    <a:pt x="21" y="56"/>
                    <a:pt x="21" y="56"/>
                  </a:cubicBezTo>
                  <a:cubicBezTo>
                    <a:pt x="21" y="56"/>
                    <a:pt x="21" y="56"/>
                    <a:pt x="21" y="56"/>
                  </a:cubicBezTo>
                  <a:cubicBezTo>
                    <a:pt x="19" y="58"/>
                    <a:pt x="19" y="58"/>
                    <a:pt x="19" y="58"/>
                  </a:cubicBezTo>
                  <a:cubicBezTo>
                    <a:pt x="17" y="57"/>
                    <a:pt x="16" y="56"/>
                    <a:pt x="14" y="54"/>
                  </a:cubicBezTo>
                  <a:cubicBezTo>
                    <a:pt x="14" y="54"/>
                    <a:pt x="14" y="54"/>
                    <a:pt x="13" y="55"/>
                  </a:cubicBezTo>
                  <a:cubicBezTo>
                    <a:pt x="13" y="55"/>
                    <a:pt x="13" y="55"/>
                    <a:pt x="13" y="55"/>
                  </a:cubicBezTo>
                  <a:cubicBezTo>
                    <a:pt x="13" y="55"/>
                    <a:pt x="13" y="55"/>
                    <a:pt x="13" y="55"/>
                  </a:cubicBezTo>
                  <a:cubicBezTo>
                    <a:pt x="13" y="56"/>
                    <a:pt x="13" y="56"/>
                    <a:pt x="13" y="56"/>
                  </a:cubicBezTo>
                  <a:cubicBezTo>
                    <a:pt x="14" y="57"/>
                    <a:pt x="16" y="58"/>
                    <a:pt x="17" y="59"/>
                  </a:cubicBezTo>
                  <a:lnTo>
                    <a:pt x="16" y="61"/>
                  </a:lnTo>
                  <a:close/>
                  <a:moveTo>
                    <a:pt x="39" y="25"/>
                  </a:moveTo>
                  <a:cubicBezTo>
                    <a:pt x="37" y="22"/>
                    <a:pt x="35" y="20"/>
                    <a:pt x="33" y="18"/>
                  </a:cubicBezTo>
                  <a:cubicBezTo>
                    <a:pt x="33" y="17"/>
                    <a:pt x="33" y="17"/>
                    <a:pt x="32" y="17"/>
                  </a:cubicBezTo>
                  <a:cubicBezTo>
                    <a:pt x="30" y="19"/>
                    <a:pt x="27" y="21"/>
                    <a:pt x="25" y="23"/>
                  </a:cubicBezTo>
                  <a:cubicBezTo>
                    <a:pt x="25" y="23"/>
                    <a:pt x="25" y="23"/>
                    <a:pt x="25" y="23"/>
                  </a:cubicBezTo>
                  <a:cubicBezTo>
                    <a:pt x="25" y="24"/>
                    <a:pt x="25" y="24"/>
                    <a:pt x="25" y="24"/>
                  </a:cubicBezTo>
                  <a:cubicBezTo>
                    <a:pt x="32" y="31"/>
                    <a:pt x="32" y="31"/>
                    <a:pt x="32" y="31"/>
                  </a:cubicBezTo>
                  <a:cubicBezTo>
                    <a:pt x="33" y="32"/>
                    <a:pt x="33" y="32"/>
                    <a:pt x="34" y="31"/>
                  </a:cubicBezTo>
                  <a:cubicBezTo>
                    <a:pt x="39" y="26"/>
                    <a:pt x="39" y="26"/>
                    <a:pt x="39" y="26"/>
                  </a:cubicBezTo>
                  <a:cubicBezTo>
                    <a:pt x="39" y="26"/>
                    <a:pt x="39" y="25"/>
                    <a:pt x="39" y="25"/>
                  </a:cubicBezTo>
                  <a:close/>
                  <a:moveTo>
                    <a:pt x="32" y="14"/>
                  </a:moveTo>
                  <a:cubicBezTo>
                    <a:pt x="31" y="12"/>
                    <a:pt x="30" y="10"/>
                    <a:pt x="29" y="8"/>
                  </a:cubicBezTo>
                  <a:cubicBezTo>
                    <a:pt x="29" y="8"/>
                    <a:pt x="29" y="7"/>
                    <a:pt x="28" y="8"/>
                  </a:cubicBezTo>
                  <a:cubicBezTo>
                    <a:pt x="24" y="8"/>
                    <a:pt x="19" y="10"/>
                    <a:pt x="16" y="13"/>
                  </a:cubicBezTo>
                  <a:cubicBezTo>
                    <a:pt x="15" y="14"/>
                    <a:pt x="15" y="14"/>
                    <a:pt x="16" y="15"/>
                  </a:cubicBezTo>
                  <a:cubicBezTo>
                    <a:pt x="23" y="21"/>
                    <a:pt x="23" y="21"/>
                    <a:pt x="23" y="21"/>
                  </a:cubicBezTo>
                  <a:cubicBezTo>
                    <a:pt x="23" y="22"/>
                    <a:pt x="23" y="22"/>
                    <a:pt x="24" y="21"/>
                  </a:cubicBezTo>
                  <a:cubicBezTo>
                    <a:pt x="26" y="19"/>
                    <a:pt x="29" y="17"/>
                    <a:pt x="31" y="16"/>
                  </a:cubicBezTo>
                  <a:cubicBezTo>
                    <a:pt x="32" y="15"/>
                    <a:pt x="32" y="15"/>
                    <a:pt x="32" y="14"/>
                  </a:cubicBezTo>
                  <a:close/>
                  <a:moveTo>
                    <a:pt x="31" y="8"/>
                  </a:moveTo>
                  <a:cubicBezTo>
                    <a:pt x="32" y="10"/>
                    <a:pt x="32" y="12"/>
                    <a:pt x="33" y="13"/>
                  </a:cubicBezTo>
                  <a:cubicBezTo>
                    <a:pt x="34" y="14"/>
                    <a:pt x="34" y="14"/>
                    <a:pt x="34" y="14"/>
                  </a:cubicBezTo>
                  <a:cubicBezTo>
                    <a:pt x="38" y="12"/>
                    <a:pt x="42" y="11"/>
                    <a:pt x="45" y="11"/>
                  </a:cubicBezTo>
                  <a:cubicBezTo>
                    <a:pt x="45" y="11"/>
                    <a:pt x="46" y="10"/>
                    <a:pt x="45" y="10"/>
                  </a:cubicBezTo>
                  <a:cubicBezTo>
                    <a:pt x="41" y="8"/>
                    <a:pt x="37" y="7"/>
                    <a:pt x="32" y="7"/>
                  </a:cubicBezTo>
                  <a:cubicBezTo>
                    <a:pt x="31" y="7"/>
                    <a:pt x="31" y="8"/>
                    <a:pt x="31" y="8"/>
                  </a:cubicBezTo>
                  <a:close/>
                  <a:moveTo>
                    <a:pt x="35" y="17"/>
                  </a:moveTo>
                  <a:cubicBezTo>
                    <a:pt x="37" y="19"/>
                    <a:pt x="38" y="21"/>
                    <a:pt x="40" y="23"/>
                  </a:cubicBezTo>
                  <a:cubicBezTo>
                    <a:pt x="41" y="24"/>
                    <a:pt x="41" y="24"/>
                    <a:pt x="42" y="23"/>
                  </a:cubicBezTo>
                  <a:cubicBezTo>
                    <a:pt x="50" y="15"/>
                    <a:pt x="50" y="15"/>
                    <a:pt x="50" y="15"/>
                  </a:cubicBezTo>
                  <a:cubicBezTo>
                    <a:pt x="50" y="15"/>
                    <a:pt x="50" y="14"/>
                    <a:pt x="50" y="14"/>
                  </a:cubicBezTo>
                  <a:cubicBezTo>
                    <a:pt x="50" y="14"/>
                    <a:pt x="50" y="14"/>
                    <a:pt x="50" y="14"/>
                  </a:cubicBezTo>
                  <a:cubicBezTo>
                    <a:pt x="46" y="11"/>
                    <a:pt x="40" y="13"/>
                    <a:pt x="36" y="15"/>
                  </a:cubicBezTo>
                  <a:cubicBezTo>
                    <a:pt x="35" y="16"/>
                    <a:pt x="35" y="16"/>
                    <a:pt x="35" y="17"/>
                  </a:cubicBezTo>
                  <a:close/>
                  <a:moveTo>
                    <a:pt x="8" y="29"/>
                  </a:moveTo>
                  <a:cubicBezTo>
                    <a:pt x="10" y="30"/>
                    <a:pt x="12" y="31"/>
                    <a:pt x="14" y="32"/>
                  </a:cubicBezTo>
                  <a:cubicBezTo>
                    <a:pt x="15" y="32"/>
                    <a:pt x="15" y="32"/>
                    <a:pt x="15" y="32"/>
                  </a:cubicBezTo>
                  <a:cubicBezTo>
                    <a:pt x="17" y="29"/>
                    <a:pt x="19" y="26"/>
                    <a:pt x="21" y="24"/>
                  </a:cubicBezTo>
                  <a:cubicBezTo>
                    <a:pt x="21" y="24"/>
                    <a:pt x="21" y="23"/>
                    <a:pt x="21" y="23"/>
                  </a:cubicBezTo>
                  <a:cubicBezTo>
                    <a:pt x="14" y="16"/>
                    <a:pt x="14" y="16"/>
                    <a:pt x="14" y="16"/>
                  </a:cubicBezTo>
                  <a:cubicBezTo>
                    <a:pt x="14" y="16"/>
                    <a:pt x="14" y="16"/>
                    <a:pt x="13" y="16"/>
                  </a:cubicBezTo>
                  <a:cubicBezTo>
                    <a:pt x="10" y="20"/>
                    <a:pt x="8" y="24"/>
                    <a:pt x="7" y="28"/>
                  </a:cubicBezTo>
                  <a:cubicBezTo>
                    <a:pt x="7" y="29"/>
                    <a:pt x="7" y="29"/>
                    <a:pt x="8" y="29"/>
                  </a:cubicBezTo>
                  <a:close/>
                  <a:moveTo>
                    <a:pt x="7" y="32"/>
                  </a:moveTo>
                  <a:cubicBezTo>
                    <a:pt x="7" y="37"/>
                    <a:pt x="8" y="41"/>
                    <a:pt x="10" y="46"/>
                  </a:cubicBezTo>
                  <a:cubicBezTo>
                    <a:pt x="10" y="46"/>
                    <a:pt x="10" y="46"/>
                    <a:pt x="10" y="45"/>
                  </a:cubicBezTo>
                  <a:cubicBezTo>
                    <a:pt x="10" y="42"/>
                    <a:pt x="12" y="38"/>
                    <a:pt x="13" y="35"/>
                  </a:cubicBezTo>
                  <a:cubicBezTo>
                    <a:pt x="14" y="34"/>
                    <a:pt x="14" y="34"/>
                    <a:pt x="13" y="34"/>
                  </a:cubicBezTo>
                  <a:cubicBezTo>
                    <a:pt x="11" y="33"/>
                    <a:pt x="10" y="32"/>
                    <a:pt x="8" y="31"/>
                  </a:cubicBezTo>
                  <a:cubicBezTo>
                    <a:pt x="7" y="31"/>
                    <a:pt x="7" y="32"/>
                    <a:pt x="7" y="32"/>
                  </a:cubicBezTo>
                  <a:close/>
                  <a:moveTo>
                    <a:pt x="17" y="34"/>
                  </a:moveTo>
                  <a:cubicBezTo>
                    <a:pt x="20" y="35"/>
                    <a:pt x="22" y="37"/>
                    <a:pt x="24" y="39"/>
                  </a:cubicBezTo>
                  <a:cubicBezTo>
                    <a:pt x="25" y="40"/>
                    <a:pt x="25" y="40"/>
                    <a:pt x="26" y="39"/>
                  </a:cubicBezTo>
                  <a:cubicBezTo>
                    <a:pt x="31" y="34"/>
                    <a:pt x="31" y="34"/>
                    <a:pt x="31" y="34"/>
                  </a:cubicBezTo>
                  <a:cubicBezTo>
                    <a:pt x="31" y="34"/>
                    <a:pt x="31" y="33"/>
                    <a:pt x="31" y="33"/>
                  </a:cubicBezTo>
                  <a:cubicBezTo>
                    <a:pt x="24" y="25"/>
                    <a:pt x="24" y="25"/>
                    <a:pt x="24" y="25"/>
                  </a:cubicBezTo>
                  <a:cubicBezTo>
                    <a:pt x="23" y="25"/>
                    <a:pt x="23" y="25"/>
                    <a:pt x="22" y="25"/>
                  </a:cubicBezTo>
                  <a:cubicBezTo>
                    <a:pt x="20" y="28"/>
                    <a:pt x="18" y="30"/>
                    <a:pt x="17" y="33"/>
                  </a:cubicBezTo>
                  <a:cubicBezTo>
                    <a:pt x="17" y="33"/>
                    <a:pt x="17" y="33"/>
                    <a:pt x="17" y="34"/>
                  </a:cubicBezTo>
                  <a:close/>
                  <a:moveTo>
                    <a:pt x="23" y="41"/>
                  </a:moveTo>
                  <a:cubicBezTo>
                    <a:pt x="21" y="39"/>
                    <a:pt x="19" y="37"/>
                    <a:pt x="16" y="36"/>
                  </a:cubicBezTo>
                  <a:cubicBezTo>
                    <a:pt x="16" y="35"/>
                    <a:pt x="15" y="35"/>
                    <a:pt x="15" y="36"/>
                  </a:cubicBezTo>
                  <a:cubicBezTo>
                    <a:pt x="13" y="40"/>
                    <a:pt x="11" y="46"/>
                    <a:pt x="13" y="50"/>
                  </a:cubicBezTo>
                  <a:cubicBezTo>
                    <a:pt x="13" y="51"/>
                    <a:pt x="14" y="51"/>
                    <a:pt x="15" y="50"/>
                  </a:cubicBezTo>
                  <a:cubicBezTo>
                    <a:pt x="23" y="42"/>
                    <a:pt x="23" y="42"/>
                    <a:pt x="23" y="42"/>
                  </a:cubicBezTo>
                  <a:cubicBezTo>
                    <a:pt x="23" y="42"/>
                    <a:pt x="23" y="41"/>
                    <a:pt x="23" y="4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1" name="Freeform 9"/>
            <p:cNvSpPr>
              <a:spLocks noEditPoints="1"/>
            </p:cNvSpPr>
            <p:nvPr/>
          </p:nvSpPr>
          <p:spPr bwMode="auto">
            <a:xfrm>
              <a:off x="18" y="28"/>
              <a:ext cx="102" cy="125"/>
            </a:xfrm>
            <a:custGeom>
              <a:avLst/>
              <a:gdLst>
                <a:gd name="T0" fmla="*/ 34 w 58"/>
                <a:gd name="T1" fmla="*/ 29 h 71"/>
                <a:gd name="T2" fmla="*/ 25 w 58"/>
                <a:gd name="T3" fmla="*/ 35 h 71"/>
                <a:gd name="T4" fmla="*/ 27 w 58"/>
                <a:gd name="T5" fmla="*/ 42 h 71"/>
                <a:gd name="T6" fmla="*/ 40 w 58"/>
                <a:gd name="T7" fmla="*/ 37 h 71"/>
                <a:gd name="T8" fmla="*/ 6 w 58"/>
                <a:gd name="T9" fmla="*/ 45 h 71"/>
                <a:gd name="T10" fmla="*/ 44 w 58"/>
                <a:gd name="T11" fmla="*/ 39 h 71"/>
                <a:gd name="T12" fmla="*/ 51 w 58"/>
                <a:gd name="T13" fmla="*/ 0 h 71"/>
                <a:gd name="T14" fmla="*/ 26 w 58"/>
                <a:gd name="T15" fmla="*/ 50 h 71"/>
                <a:gd name="T16" fmla="*/ 25 w 58"/>
                <a:gd name="T17" fmla="*/ 52 h 71"/>
                <a:gd name="T18" fmla="*/ 25 w 58"/>
                <a:gd name="T19" fmla="*/ 61 h 71"/>
                <a:gd name="T20" fmla="*/ 25 w 58"/>
                <a:gd name="T21" fmla="*/ 63 h 71"/>
                <a:gd name="T22" fmla="*/ 45 w 58"/>
                <a:gd name="T23" fmla="*/ 69 h 71"/>
                <a:gd name="T24" fmla="*/ 1 w 58"/>
                <a:gd name="T25" fmla="*/ 71 h 71"/>
                <a:gd name="T26" fmla="*/ 20 w 58"/>
                <a:gd name="T27" fmla="*/ 63 h 71"/>
                <a:gd name="T28" fmla="*/ 21 w 58"/>
                <a:gd name="T29" fmla="*/ 61 h 71"/>
                <a:gd name="T30" fmla="*/ 21 w 58"/>
                <a:gd name="T31" fmla="*/ 52 h 71"/>
                <a:gd name="T32" fmla="*/ 21 w 58"/>
                <a:gd name="T33" fmla="*/ 50 h 71"/>
                <a:gd name="T34" fmla="*/ 6 w 58"/>
                <a:gd name="T35" fmla="*/ 45 h 71"/>
                <a:gd name="T36" fmla="*/ 11 w 58"/>
                <a:gd name="T37" fmla="*/ 40 h 71"/>
                <a:gd name="T38" fmla="*/ 24 w 58"/>
                <a:gd name="T39" fmla="*/ 43 h 71"/>
                <a:gd name="T40" fmla="*/ 23 w 58"/>
                <a:gd name="T41" fmla="*/ 37 h 71"/>
                <a:gd name="T42" fmla="*/ 11 w 58"/>
                <a:gd name="T43" fmla="*/ 40 h 71"/>
                <a:gd name="T44" fmla="*/ 13 w 58"/>
                <a:gd name="T45" fmla="*/ 38 h 71"/>
                <a:gd name="T46" fmla="*/ 21 w 58"/>
                <a:gd name="T47" fmla="*/ 34 h 71"/>
                <a:gd name="T48" fmla="*/ 21 w 58"/>
                <a:gd name="T49" fmla="*/ 30 h 71"/>
                <a:gd name="T50" fmla="*/ 24 w 58"/>
                <a:gd name="T51" fmla="*/ 33 h 71"/>
                <a:gd name="T52" fmla="*/ 31 w 58"/>
                <a:gd name="T53" fmla="*/ 27 h 71"/>
                <a:gd name="T54" fmla="*/ 29 w 58"/>
                <a:gd name="T55" fmla="*/ 22 h 71"/>
                <a:gd name="T56" fmla="*/ 33 w 58"/>
                <a:gd name="T57" fmla="*/ 25 h 71"/>
                <a:gd name="T58" fmla="*/ 39 w 58"/>
                <a:gd name="T59" fmla="*/ 18 h 71"/>
                <a:gd name="T60" fmla="*/ 36 w 58"/>
                <a:gd name="T61" fmla="*/ 15 h 71"/>
                <a:gd name="T62" fmla="*/ 40 w 58"/>
                <a:gd name="T63" fmla="*/ 15 h 71"/>
                <a:gd name="T64" fmla="*/ 43 w 58"/>
                <a:gd name="T65" fmla="*/ 7 h 71"/>
                <a:gd name="T66" fmla="*/ 46 w 58"/>
                <a:gd name="T67" fmla="*/ 5 h 71"/>
                <a:gd name="T68" fmla="*/ 43 w 58"/>
                <a:gd name="T69" fmla="*/ 17 h 71"/>
                <a:gd name="T70" fmla="*/ 49 w 58"/>
                <a:gd name="T71" fmla="*/ 18 h 71"/>
                <a:gd name="T72" fmla="*/ 46 w 58"/>
                <a:gd name="T73" fmla="*/ 5 h 71"/>
                <a:gd name="T74" fmla="*/ 43 w 58"/>
                <a:gd name="T75" fmla="*/ 37 h 71"/>
                <a:gd name="T76" fmla="*/ 48 w 58"/>
                <a:gd name="T77" fmla="*/ 21 h 71"/>
                <a:gd name="T78" fmla="*/ 41 w 58"/>
                <a:gd name="T79" fmla="*/ 19 h 71"/>
                <a:gd name="T80" fmla="*/ 35 w 58"/>
                <a:gd name="T81" fmla="*/ 28 h 71"/>
                <a:gd name="T82" fmla="*/ 42 w 58"/>
                <a:gd name="T83" fmla="*/ 35 h 71"/>
                <a:gd name="T84" fmla="*/ 49 w 58"/>
                <a:gd name="T85" fmla="*/ 2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71">
                  <a:moveTo>
                    <a:pt x="40" y="36"/>
                  </a:moveTo>
                  <a:cubicBezTo>
                    <a:pt x="34" y="29"/>
                    <a:pt x="34" y="29"/>
                    <a:pt x="34" y="29"/>
                  </a:cubicBezTo>
                  <a:cubicBezTo>
                    <a:pt x="33" y="29"/>
                    <a:pt x="33" y="29"/>
                    <a:pt x="32" y="29"/>
                  </a:cubicBezTo>
                  <a:cubicBezTo>
                    <a:pt x="30" y="32"/>
                    <a:pt x="27" y="33"/>
                    <a:pt x="25" y="35"/>
                  </a:cubicBezTo>
                  <a:cubicBezTo>
                    <a:pt x="24" y="35"/>
                    <a:pt x="24" y="36"/>
                    <a:pt x="24" y="36"/>
                  </a:cubicBezTo>
                  <a:cubicBezTo>
                    <a:pt x="26" y="38"/>
                    <a:pt x="26" y="40"/>
                    <a:pt x="27" y="42"/>
                  </a:cubicBezTo>
                  <a:cubicBezTo>
                    <a:pt x="27" y="43"/>
                    <a:pt x="27" y="43"/>
                    <a:pt x="28" y="43"/>
                  </a:cubicBezTo>
                  <a:cubicBezTo>
                    <a:pt x="32" y="42"/>
                    <a:pt x="37" y="40"/>
                    <a:pt x="40" y="37"/>
                  </a:cubicBezTo>
                  <a:cubicBezTo>
                    <a:pt x="41" y="37"/>
                    <a:pt x="41" y="36"/>
                    <a:pt x="40" y="36"/>
                  </a:cubicBezTo>
                  <a:close/>
                  <a:moveTo>
                    <a:pt x="6" y="45"/>
                  </a:moveTo>
                  <a:cubicBezTo>
                    <a:pt x="7" y="43"/>
                    <a:pt x="7" y="43"/>
                    <a:pt x="7" y="43"/>
                  </a:cubicBezTo>
                  <a:cubicBezTo>
                    <a:pt x="19" y="50"/>
                    <a:pt x="34" y="49"/>
                    <a:pt x="44" y="39"/>
                  </a:cubicBezTo>
                  <a:cubicBezTo>
                    <a:pt x="54" y="29"/>
                    <a:pt x="56" y="13"/>
                    <a:pt x="49" y="2"/>
                  </a:cubicBezTo>
                  <a:cubicBezTo>
                    <a:pt x="51" y="0"/>
                    <a:pt x="51" y="0"/>
                    <a:pt x="51" y="0"/>
                  </a:cubicBezTo>
                  <a:cubicBezTo>
                    <a:pt x="58" y="13"/>
                    <a:pt x="57" y="29"/>
                    <a:pt x="46" y="40"/>
                  </a:cubicBezTo>
                  <a:cubicBezTo>
                    <a:pt x="40" y="46"/>
                    <a:pt x="33" y="49"/>
                    <a:pt x="26" y="50"/>
                  </a:cubicBezTo>
                  <a:cubicBezTo>
                    <a:pt x="25" y="50"/>
                    <a:pt x="25" y="50"/>
                    <a:pt x="25" y="50"/>
                  </a:cubicBezTo>
                  <a:cubicBezTo>
                    <a:pt x="25" y="52"/>
                    <a:pt x="25" y="52"/>
                    <a:pt x="25" y="52"/>
                  </a:cubicBezTo>
                  <a:cubicBezTo>
                    <a:pt x="25" y="52"/>
                    <a:pt x="25" y="52"/>
                    <a:pt x="25" y="52"/>
                  </a:cubicBezTo>
                  <a:cubicBezTo>
                    <a:pt x="29" y="54"/>
                    <a:pt x="29" y="59"/>
                    <a:pt x="25" y="61"/>
                  </a:cubicBezTo>
                  <a:cubicBezTo>
                    <a:pt x="25" y="61"/>
                    <a:pt x="25" y="61"/>
                    <a:pt x="25" y="61"/>
                  </a:cubicBezTo>
                  <a:cubicBezTo>
                    <a:pt x="25" y="63"/>
                    <a:pt x="25" y="63"/>
                    <a:pt x="25" y="63"/>
                  </a:cubicBezTo>
                  <a:cubicBezTo>
                    <a:pt x="25" y="63"/>
                    <a:pt x="25" y="63"/>
                    <a:pt x="26" y="63"/>
                  </a:cubicBezTo>
                  <a:cubicBezTo>
                    <a:pt x="32" y="64"/>
                    <a:pt x="40" y="66"/>
                    <a:pt x="45" y="69"/>
                  </a:cubicBezTo>
                  <a:cubicBezTo>
                    <a:pt x="46" y="70"/>
                    <a:pt x="46" y="71"/>
                    <a:pt x="45" y="71"/>
                  </a:cubicBezTo>
                  <a:cubicBezTo>
                    <a:pt x="1" y="71"/>
                    <a:pt x="1" y="71"/>
                    <a:pt x="1" y="71"/>
                  </a:cubicBezTo>
                  <a:cubicBezTo>
                    <a:pt x="0" y="71"/>
                    <a:pt x="0" y="70"/>
                    <a:pt x="1" y="69"/>
                  </a:cubicBezTo>
                  <a:cubicBezTo>
                    <a:pt x="6" y="66"/>
                    <a:pt x="14" y="64"/>
                    <a:pt x="20" y="63"/>
                  </a:cubicBezTo>
                  <a:cubicBezTo>
                    <a:pt x="21" y="63"/>
                    <a:pt x="21" y="63"/>
                    <a:pt x="21" y="63"/>
                  </a:cubicBezTo>
                  <a:cubicBezTo>
                    <a:pt x="21" y="61"/>
                    <a:pt x="21" y="61"/>
                    <a:pt x="21" y="61"/>
                  </a:cubicBezTo>
                  <a:cubicBezTo>
                    <a:pt x="21" y="61"/>
                    <a:pt x="21" y="61"/>
                    <a:pt x="21" y="61"/>
                  </a:cubicBezTo>
                  <a:cubicBezTo>
                    <a:pt x="17" y="59"/>
                    <a:pt x="17" y="54"/>
                    <a:pt x="21" y="52"/>
                  </a:cubicBezTo>
                  <a:cubicBezTo>
                    <a:pt x="21" y="52"/>
                    <a:pt x="21" y="52"/>
                    <a:pt x="21" y="52"/>
                  </a:cubicBezTo>
                  <a:cubicBezTo>
                    <a:pt x="21" y="50"/>
                    <a:pt x="21" y="50"/>
                    <a:pt x="21" y="50"/>
                  </a:cubicBezTo>
                  <a:cubicBezTo>
                    <a:pt x="21" y="50"/>
                    <a:pt x="21" y="50"/>
                    <a:pt x="20" y="50"/>
                  </a:cubicBezTo>
                  <a:cubicBezTo>
                    <a:pt x="15" y="49"/>
                    <a:pt x="10" y="48"/>
                    <a:pt x="6" y="45"/>
                  </a:cubicBezTo>
                  <a:close/>
                  <a:moveTo>
                    <a:pt x="9" y="42"/>
                  </a:moveTo>
                  <a:cubicBezTo>
                    <a:pt x="11" y="40"/>
                    <a:pt x="11" y="40"/>
                    <a:pt x="11" y="40"/>
                  </a:cubicBezTo>
                  <a:cubicBezTo>
                    <a:pt x="11" y="40"/>
                    <a:pt x="11" y="40"/>
                    <a:pt x="11" y="40"/>
                  </a:cubicBezTo>
                  <a:cubicBezTo>
                    <a:pt x="15" y="43"/>
                    <a:pt x="19" y="44"/>
                    <a:pt x="24" y="43"/>
                  </a:cubicBezTo>
                  <a:cubicBezTo>
                    <a:pt x="25" y="43"/>
                    <a:pt x="25" y="43"/>
                    <a:pt x="25" y="42"/>
                  </a:cubicBezTo>
                  <a:cubicBezTo>
                    <a:pt x="24" y="41"/>
                    <a:pt x="24" y="39"/>
                    <a:pt x="23" y="37"/>
                  </a:cubicBezTo>
                  <a:cubicBezTo>
                    <a:pt x="22" y="37"/>
                    <a:pt x="22" y="37"/>
                    <a:pt x="22" y="37"/>
                  </a:cubicBezTo>
                  <a:cubicBezTo>
                    <a:pt x="18" y="39"/>
                    <a:pt x="15" y="40"/>
                    <a:pt x="11" y="40"/>
                  </a:cubicBezTo>
                  <a:cubicBezTo>
                    <a:pt x="11" y="40"/>
                    <a:pt x="11" y="40"/>
                    <a:pt x="11" y="40"/>
                  </a:cubicBezTo>
                  <a:cubicBezTo>
                    <a:pt x="13" y="38"/>
                    <a:pt x="13" y="38"/>
                    <a:pt x="13" y="38"/>
                  </a:cubicBezTo>
                  <a:cubicBezTo>
                    <a:pt x="16" y="37"/>
                    <a:pt x="18" y="36"/>
                    <a:pt x="20" y="35"/>
                  </a:cubicBezTo>
                  <a:cubicBezTo>
                    <a:pt x="21" y="35"/>
                    <a:pt x="21" y="34"/>
                    <a:pt x="21" y="34"/>
                  </a:cubicBezTo>
                  <a:cubicBezTo>
                    <a:pt x="20" y="33"/>
                    <a:pt x="20" y="32"/>
                    <a:pt x="19" y="32"/>
                  </a:cubicBezTo>
                  <a:cubicBezTo>
                    <a:pt x="21" y="30"/>
                    <a:pt x="21" y="30"/>
                    <a:pt x="21" y="30"/>
                  </a:cubicBezTo>
                  <a:cubicBezTo>
                    <a:pt x="21" y="31"/>
                    <a:pt x="22" y="32"/>
                    <a:pt x="23" y="33"/>
                  </a:cubicBezTo>
                  <a:cubicBezTo>
                    <a:pt x="23" y="33"/>
                    <a:pt x="23" y="34"/>
                    <a:pt x="24" y="33"/>
                  </a:cubicBezTo>
                  <a:cubicBezTo>
                    <a:pt x="26" y="32"/>
                    <a:pt x="29" y="30"/>
                    <a:pt x="31" y="28"/>
                  </a:cubicBezTo>
                  <a:cubicBezTo>
                    <a:pt x="31" y="28"/>
                    <a:pt x="31" y="27"/>
                    <a:pt x="31" y="27"/>
                  </a:cubicBezTo>
                  <a:cubicBezTo>
                    <a:pt x="28" y="23"/>
                    <a:pt x="28" y="23"/>
                    <a:pt x="28" y="23"/>
                  </a:cubicBezTo>
                  <a:cubicBezTo>
                    <a:pt x="29" y="22"/>
                    <a:pt x="29" y="22"/>
                    <a:pt x="29" y="22"/>
                  </a:cubicBezTo>
                  <a:cubicBezTo>
                    <a:pt x="32" y="25"/>
                    <a:pt x="32" y="25"/>
                    <a:pt x="32" y="25"/>
                  </a:cubicBezTo>
                  <a:cubicBezTo>
                    <a:pt x="33" y="25"/>
                    <a:pt x="33" y="25"/>
                    <a:pt x="33" y="25"/>
                  </a:cubicBezTo>
                  <a:cubicBezTo>
                    <a:pt x="33" y="25"/>
                    <a:pt x="33" y="25"/>
                    <a:pt x="34" y="25"/>
                  </a:cubicBezTo>
                  <a:cubicBezTo>
                    <a:pt x="36" y="23"/>
                    <a:pt x="38" y="20"/>
                    <a:pt x="39" y="18"/>
                  </a:cubicBezTo>
                  <a:cubicBezTo>
                    <a:pt x="39" y="18"/>
                    <a:pt x="39" y="17"/>
                    <a:pt x="39" y="17"/>
                  </a:cubicBezTo>
                  <a:cubicBezTo>
                    <a:pt x="38" y="16"/>
                    <a:pt x="37" y="16"/>
                    <a:pt x="36" y="15"/>
                  </a:cubicBezTo>
                  <a:cubicBezTo>
                    <a:pt x="37" y="13"/>
                    <a:pt x="37" y="13"/>
                    <a:pt x="37" y="13"/>
                  </a:cubicBezTo>
                  <a:cubicBezTo>
                    <a:pt x="38" y="14"/>
                    <a:pt x="39" y="15"/>
                    <a:pt x="40" y="15"/>
                  </a:cubicBezTo>
                  <a:cubicBezTo>
                    <a:pt x="40" y="15"/>
                    <a:pt x="41" y="15"/>
                    <a:pt x="41" y="15"/>
                  </a:cubicBezTo>
                  <a:cubicBezTo>
                    <a:pt x="42" y="13"/>
                    <a:pt x="43" y="10"/>
                    <a:pt x="43" y="7"/>
                  </a:cubicBezTo>
                  <a:cubicBezTo>
                    <a:pt x="46" y="5"/>
                    <a:pt x="46" y="5"/>
                    <a:pt x="46" y="5"/>
                  </a:cubicBezTo>
                  <a:cubicBezTo>
                    <a:pt x="46" y="5"/>
                    <a:pt x="46" y="5"/>
                    <a:pt x="46" y="5"/>
                  </a:cubicBezTo>
                  <a:cubicBezTo>
                    <a:pt x="46" y="9"/>
                    <a:pt x="44" y="13"/>
                    <a:pt x="43" y="16"/>
                  </a:cubicBezTo>
                  <a:cubicBezTo>
                    <a:pt x="42" y="16"/>
                    <a:pt x="43" y="17"/>
                    <a:pt x="43" y="17"/>
                  </a:cubicBezTo>
                  <a:cubicBezTo>
                    <a:pt x="45" y="18"/>
                    <a:pt x="46" y="19"/>
                    <a:pt x="48" y="19"/>
                  </a:cubicBezTo>
                  <a:cubicBezTo>
                    <a:pt x="49" y="19"/>
                    <a:pt x="49" y="19"/>
                    <a:pt x="49" y="18"/>
                  </a:cubicBezTo>
                  <a:cubicBezTo>
                    <a:pt x="49" y="14"/>
                    <a:pt x="48" y="9"/>
                    <a:pt x="46" y="5"/>
                  </a:cubicBezTo>
                  <a:cubicBezTo>
                    <a:pt x="46" y="5"/>
                    <a:pt x="46" y="5"/>
                    <a:pt x="46" y="5"/>
                  </a:cubicBezTo>
                  <a:cubicBezTo>
                    <a:pt x="47" y="3"/>
                    <a:pt x="47" y="3"/>
                    <a:pt x="47" y="3"/>
                  </a:cubicBezTo>
                  <a:cubicBezTo>
                    <a:pt x="53" y="14"/>
                    <a:pt x="52" y="28"/>
                    <a:pt x="43" y="37"/>
                  </a:cubicBezTo>
                  <a:cubicBezTo>
                    <a:pt x="34" y="46"/>
                    <a:pt x="20" y="48"/>
                    <a:pt x="9" y="42"/>
                  </a:cubicBezTo>
                  <a:close/>
                  <a:moveTo>
                    <a:pt x="48" y="21"/>
                  </a:moveTo>
                  <a:cubicBezTo>
                    <a:pt x="46" y="21"/>
                    <a:pt x="44" y="20"/>
                    <a:pt x="42" y="19"/>
                  </a:cubicBezTo>
                  <a:cubicBezTo>
                    <a:pt x="42" y="18"/>
                    <a:pt x="41" y="19"/>
                    <a:pt x="41" y="19"/>
                  </a:cubicBezTo>
                  <a:cubicBezTo>
                    <a:pt x="39" y="22"/>
                    <a:pt x="37" y="24"/>
                    <a:pt x="35" y="27"/>
                  </a:cubicBezTo>
                  <a:cubicBezTo>
                    <a:pt x="35" y="27"/>
                    <a:pt x="35" y="27"/>
                    <a:pt x="35" y="28"/>
                  </a:cubicBezTo>
                  <a:cubicBezTo>
                    <a:pt x="42" y="34"/>
                    <a:pt x="42" y="34"/>
                    <a:pt x="42" y="34"/>
                  </a:cubicBezTo>
                  <a:cubicBezTo>
                    <a:pt x="42" y="35"/>
                    <a:pt x="42" y="35"/>
                    <a:pt x="42" y="35"/>
                  </a:cubicBezTo>
                  <a:cubicBezTo>
                    <a:pt x="42" y="35"/>
                    <a:pt x="43" y="35"/>
                    <a:pt x="43" y="34"/>
                  </a:cubicBezTo>
                  <a:cubicBezTo>
                    <a:pt x="46" y="31"/>
                    <a:pt x="48" y="27"/>
                    <a:pt x="49" y="22"/>
                  </a:cubicBezTo>
                  <a:cubicBezTo>
                    <a:pt x="49" y="22"/>
                    <a:pt x="49" y="21"/>
                    <a:pt x="48" y="2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443" name="Oval 11"/>
          <p:cNvSpPr>
            <a:spLocks noChangeArrowheads="1"/>
          </p:cNvSpPr>
          <p:nvPr/>
        </p:nvSpPr>
        <p:spPr bwMode="auto">
          <a:xfrm>
            <a:off x="4813301" y="2350225"/>
            <a:ext cx="466725" cy="468458"/>
          </a:xfrm>
          <a:prstGeom prst="ellipse">
            <a:avLst/>
          </a:prstGeom>
          <a:solidFill>
            <a:schemeClr val="accent2"/>
          </a:solidFill>
          <a:ln>
            <a:noFill/>
          </a:ln>
        </p:spPr>
        <p:txBody>
          <a:bodyPr/>
          <a:lstStyle/>
          <a:p>
            <a:endParaRPr lang="zh-CN" altLang="en-US"/>
          </a:p>
        </p:txBody>
      </p:sp>
      <p:grpSp>
        <p:nvGrpSpPr>
          <p:cNvPr id="18444" name="Group 12"/>
          <p:cNvGrpSpPr/>
          <p:nvPr/>
        </p:nvGrpSpPr>
        <p:grpSpPr bwMode="auto">
          <a:xfrm>
            <a:off x="4926014" y="2474089"/>
            <a:ext cx="238125" cy="231847"/>
            <a:chOff x="0" y="0"/>
            <a:chExt cx="150" cy="146"/>
          </a:xfrm>
        </p:grpSpPr>
        <p:sp>
          <p:nvSpPr>
            <p:cNvPr id="18445" name="Freeform 13"/>
            <p:cNvSpPr>
              <a:spLocks noEditPoints="1"/>
            </p:cNvSpPr>
            <p:nvPr/>
          </p:nvSpPr>
          <p:spPr bwMode="auto">
            <a:xfrm>
              <a:off x="0" y="0"/>
              <a:ext cx="96" cy="88"/>
            </a:xfrm>
            <a:custGeom>
              <a:avLst/>
              <a:gdLst>
                <a:gd name="T0" fmla="*/ 54 w 54"/>
                <a:gd name="T1" fmla="*/ 34 h 50"/>
                <a:gd name="T2" fmla="*/ 2 w 54"/>
                <a:gd name="T3" fmla="*/ 34 h 50"/>
                <a:gd name="T4" fmla="*/ 1 w 54"/>
                <a:gd name="T5" fmla="*/ 36 h 50"/>
                <a:gd name="T6" fmla="*/ 19 w 54"/>
                <a:gd name="T7" fmla="*/ 50 h 50"/>
                <a:gd name="T8" fmla="*/ 38 w 54"/>
                <a:gd name="T9" fmla="*/ 50 h 50"/>
                <a:gd name="T10" fmla="*/ 42 w 54"/>
                <a:gd name="T11" fmla="*/ 47 h 50"/>
                <a:gd name="T12" fmla="*/ 40 w 54"/>
                <a:gd name="T13" fmla="*/ 42 h 50"/>
                <a:gd name="T14" fmla="*/ 40 w 54"/>
                <a:gd name="T15" fmla="*/ 40 h 50"/>
                <a:gd name="T16" fmla="*/ 41 w 54"/>
                <a:gd name="T17" fmla="*/ 40 h 50"/>
                <a:gd name="T18" fmla="*/ 45 w 54"/>
                <a:gd name="T19" fmla="*/ 43 h 50"/>
                <a:gd name="T20" fmla="*/ 47 w 54"/>
                <a:gd name="T21" fmla="*/ 42 h 50"/>
                <a:gd name="T22" fmla="*/ 42 w 54"/>
                <a:gd name="T23" fmla="*/ 38 h 50"/>
                <a:gd name="T24" fmla="*/ 43 w 54"/>
                <a:gd name="T25" fmla="*/ 37 h 50"/>
                <a:gd name="T26" fmla="*/ 45 w 54"/>
                <a:gd name="T27" fmla="*/ 36 h 50"/>
                <a:gd name="T28" fmla="*/ 50 w 54"/>
                <a:gd name="T29" fmla="*/ 39 h 50"/>
                <a:gd name="T30" fmla="*/ 54 w 54"/>
                <a:gd name="T31" fmla="*/ 34 h 50"/>
                <a:gd name="T32" fmla="*/ 35 w 54"/>
                <a:gd name="T33" fmla="*/ 31 h 50"/>
                <a:gd name="T34" fmla="*/ 27 w 54"/>
                <a:gd name="T35" fmla="*/ 3 h 50"/>
                <a:gd name="T36" fmla="*/ 29 w 54"/>
                <a:gd name="T37" fmla="*/ 1 h 50"/>
                <a:gd name="T38" fmla="*/ 47 w 54"/>
                <a:gd name="T39" fmla="*/ 15 h 50"/>
                <a:gd name="T40" fmla="*/ 51 w 54"/>
                <a:gd name="T41" fmla="*/ 30 h 50"/>
                <a:gd name="T42" fmla="*/ 49 w 54"/>
                <a:gd name="T43" fmla="*/ 32 h 50"/>
                <a:gd name="T44" fmla="*/ 36 w 54"/>
                <a:gd name="T45" fmla="*/ 32 h 50"/>
                <a:gd name="T46" fmla="*/ 35 w 54"/>
                <a:gd name="T47" fmla="*/ 3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50">
                  <a:moveTo>
                    <a:pt x="54" y="34"/>
                  </a:moveTo>
                  <a:cubicBezTo>
                    <a:pt x="2" y="34"/>
                    <a:pt x="2" y="34"/>
                    <a:pt x="2" y="34"/>
                  </a:cubicBezTo>
                  <a:cubicBezTo>
                    <a:pt x="1" y="34"/>
                    <a:pt x="0" y="35"/>
                    <a:pt x="1" y="36"/>
                  </a:cubicBezTo>
                  <a:cubicBezTo>
                    <a:pt x="2" y="45"/>
                    <a:pt x="11" y="50"/>
                    <a:pt x="19" y="50"/>
                  </a:cubicBezTo>
                  <a:cubicBezTo>
                    <a:pt x="38" y="50"/>
                    <a:pt x="38" y="50"/>
                    <a:pt x="38" y="50"/>
                  </a:cubicBezTo>
                  <a:cubicBezTo>
                    <a:pt x="42" y="47"/>
                    <a:pt x="42" y="47"/>
                    <a:pt x="42" y="47"/>
                  </a:cubicBezTo>
                  <a:cubicBezTo>
                    <a:pt x="41" y="45"/>
                    <a:pt x="40" y="44"/>
                    <a:pt x="40" y="42"/>
                  </a:cubicBezTo>
                  <a:cubicBezTo>
                    <a:pt x="40" y="41"/>
                    <a:pt x="40" y="41"/>
                    <a:pt x="40" y="40"/>
                  </a:cubicBezTo>
                  <a:cubicBezTo>
                    <a:pt x="40" y="40"/>
                    <a:pt x="41" y="39"/>
                    <a:pt x="41" y="40"/>
                  </a:cubicBezTo>
                  <a:cubicBezTo>
                    <a:pt x="45" y="43"/>
                    <a:pt x="45" y="43"/>
                    <a:pt x="45" y="43"/>
                  </a:cubicBezTo>
                  <a:cubicBezTo>
                    <a:pt x="47" y="42"/>
                    <a:pt x="47" y="42"/>
                    <a:pt x="47" y="42"/>
                  </a:cubicBezTo>
                  <a:cubicBezTo>
                    <a:pt x="42" y="38"/>
                    <a:pt x="42" y="38"/>
                    <a:pt x="42" y="38"/>
                  </a:cubicBezTo>
                  <a:cubicBezTo>
                    <a:pt x="42" y="38"/>
                    <a:pt x="42" y="37"/>
                    <a:pt x="43" y="37"/>
                  </a:cubicBezTo>
                  <a:cubicBezTo>
                    <a:pt x="43" y="36"/>
                    <a:pt x="44" y="36"/>
                    <a:pt x="45" y="36"/>
                  </a:cubicBezTo>
                  <a:cubicBezTo>
                    <a:pt x="47" y="36"/>
                    <a:pt x="49" y="37"/>
                    <a:pt x="50" y="39"/>
                  </a:cubicBezTo>
                  <a:lnTo>
                    <a:pt x="54" y="34"/>
                  </a:lnTo>
                  <a:close/>
                  <a:moveTo>
                    <a:pt x="35" y="31"/>
                  </a:moveTo>
                  <a:cubicBezTo>
                    <a:pt x="27" y="3"/>
                    <a:pt x="27" y="3"/>
                    <a:pt x="27" y="3"/>
                  </a:cubicBezTo>
                  <a:cubicBezTo>
                    <a:pt x="27" y="2"/>
                    <a:pt x="28" y="1"/>
                    <a:pt x="29" y="1"/>
                  </a:cubicBezTo>
                  <a:cubicBezTo>
                    <a:pt x="37" y="0"/>
                    <a:pt x="45" y="7"/>
                    <a:pt x="47" y="15"/>
                  </a:cubicBezTo>
                  <a:cubicBezTo>
                    <a:pt x="51" y="30"/>
                    <a:pt x="51" y="30"/>
                    <a:pt x="51" y="30"/>
                  </a:cubicBezTo>
                  <a:cubicBezTo>
                    <a:pt x="51" y="31"/>
                    <a:pt x="51" y="32"/>
                    <a:pt x="49" y="32"/>
                  </a:cubicBezTo>
                  <a:cubicBezTo>
                    <a:pt x="36" y="32"/>
                    <a:pt x="36" y="32"/>
                    <a:pt x="36" y="32"/>
                  </a:cubicBezTo>
                  <a:cubicBezTo>
                    <a:pt x="36" y="32"/>
                    <a:pt x="35" y="32"/>
                    <a:pt x="35" y="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6" name="Freeform 14"/>
            <p:cNvSpPr>
              <a:spLocks noEditPoints="1"/>
            </p:cNvSpPr>
            <p:nvPr/>
          </p:nvSpPr>
          <p:spPr bwMode="auto">
            <a:xfrm>
              <a:off x="67" y="60"/>
              <a:ext cx="83" cy="86"/>
            </a:xfrm>
            <a:custGeom>
              <a:avLst/>
              <a:gdLst>
                <a:gd name="T0" fmla="*/ 46 w 47"/>
                <a:gd name="T1" fmla="*/ 0 h 49"/>
                <a:gd name="T2" fmla="*/ 16 w 47"/>
                <a:gd name="T3" fmla="*/ 0 h 49"/>
                <a:gd name="T4" fmla="*/ 12 w 47"/>
                <a:gd name="T5" fmla="*/ 5 h 49"/>
                <a:gd name="T6" fmla="*/ 13 w 47"/>
                <a:gd name="T7" fmla="*/ 8 h 49"/>
                <a:gd name="T8" fmla="*/ 13 w 47"/>
                <a:gd name="T9" fmla="*/ 9 h 49"/>
                <a:gd name="T10" fmla="*/ 12 w 47"/>
                <a:gd name="T11" fmla="*/ 10 h 49"/>
                <a:gd name="T12" fmla="*/ 9 w 47"/>
                <a:gd name="T13" fmla="*/ 8 h 49"/>
                <a:gd name="T14" fmla="*/ 7 w 47"/>
                <a:gd name="T15" fmla="*/ 9 h 49"/>
                <a:gd name="T16" fmla="*/ 11 w 47"/>
                <a:gd name="T17" fmla="*/ 11 h 49"/>
                <a:gd name="T18" fmla="*/ 10 w 47"/>
                <a:gd name="T19" fmla="*/ 13 h 49"/>
                <a:gd name="T20" fmla="*/ 7 w 47"/>
                <a:gd name="T21" fmla="*/ 14 h 49"/>
                <a:gd name="T22" fmla="*/ 4 w 47"/>
                <a:gd name="T23" fmla="*/ 13 h 49"/>
                <a:gd name="T24" fmla="*/ 0 w 47"/>
                <a:gd name="T25" fmla="*/ 16 h 49"/>
                <a:gd name="T26" fmla="*/ 46 w 47"/>
                <a:gd name="T27" fmla="*/ 16 h 49"/>
                <a:gd name="T28" fmla="*/ 47 w 47"/>
                <a:gd name="T29" fmla="*/ 14 h 49"/>
                <a:gd name="T30" fmla="*/ 47 w 47"/>
                <a:gd name="T31" fmla="*/ 2 h 49"/>
                <a:gd name="T32" fmla="*/ 46 w 47"/>
                <a:gd name="T33" fmla="*/ 0 h 49"/>
                <a:gd name="T34" fmla="*/ 10 w 47"/>
                <a:gd name="T35" fmla="*/ 48 h 49"/>
                <a:gd name="T36" fmla="*/ 3 w 47"/>
                <a:gd name="T37" fmla="*/ 20 h 49"/>
                <a:gd name="T38" fmla="*/ 4 w 47"/>
                <a:gd name="T39" fmla="*/ 18 h 49"/>
                <a:gd name="T40" fmla="*/ 17 w 47"/>
                <a:gd name="T41" fmla="*/ 18 h 49"/>
                <a:gd name="T42" fmla="*/ 19 w 47"/>
                <a:gd name="T43" fmla="*/ 19 h 49"/>
                <a:gd name="T44" fmla="*/ 26 w 47"/>
                <a:gd name="T45" fmla="*/ 43 h 49"/>
                <a:gd name="T46" fmla="*/ 24 w 47"/>
                <a:gd name="T47" fmla="*/ 46 h 49"/>
                <a:gd name="T48" fmla="*/ 12 w 47"/>
                <a:gd name="T49" fmla="*/ 49 h 49"/>
                <a:gd name="T50" fmla="*/ 10 w 47"/>
                <a:gd name="T51" fmla="*/ 48 h 49"/>
                <a:gd name="T52" fmla="*/ 15 w 47"/>
                <a:gd name="T53" fmla="*/ 45 h 49"/>
                <a:gd name="T54" fmla="*/ 20 w 47"/>
                <a:gd name="T55" fmla="*/ 43 h 49"/>
                <a:gd name="T56" fmla="*/ 21 w 47"/>
                <a:gd name="T57" fmla="*/ 41 h 49"/>
                <a:gd name="T58" fmla="*/ 17 w 47"/>
                <a:gd name="T59" fmla="*/ 25 h 49"/>
                <a:gd name="T60" fmla="*/ 15 w 47"/>
                <a:gd name="T61" fmla="*/ 24 h 49"/>
                <a:gd name="T62" fmla="*/ 10 w 47"/>
                <a:gd name="T63" fmla="*/ 25 h 49"/>
                <a:gd name="T64" fmla="*/ 8 w 47"/>
                <a:gd name="T65" fmla="*/ 27 h 49"/>
                <a:gd name="T66" fmla="*/ 13 w 47"/>
                <a:gd name="T67" fmla="*/ 43 h 49"/>
                <a:gd name="T68" fmla="*/ 15 w 47"/>
                <a:gd name="T69" fmla="*/ 45 h 49"/>
                <a:gd name="T70" fmla="*/ 44 w 47"/>
                <a:gd name="T71" fmla="*/ 5 h 49"/>
                <a:gd name="T72" fmla="*/ 44 w 47"/>
                <a:gd name="T73" fmla="*/ 11 h 49"/>
                <a:gd name="T74" fmla="*/ 42 w 47"/>
                <a:gd name="T75" fmla="*/ 13 h 49"/>
                <a:gd name="T76" fmla="*/ 26 w 47"/>
                <a:gd name="T77" fmla="*/ 13 h 49"/>
                <a:gd name="T78" fmla="*/ 24 w 47"/>
                <a:gd name="T79" fmla="*/ 11 h 49"/>
                <a:gd name="T80" fmla="*/ 24 w 47"/>
                <a:gd name="T81" fmla="*/ 5 h 49"/>
                <a:gd name="T82" fmla="*/ 26 w 47"/>
                <a:gd name="T83" fmla="*/ 4 h 49"/>
                <a:gd name="T84" fmla="*/ 42 w 47"/>
                <a:gd name="T85" fmla="*/ 4 h 49"/>
                <a:gd name="T86" fmla="*/ 44 w 47"/>
                <a:gd name="T87" fmla="*/ 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 h="49">
                  <a:moveTo>
                    <a:pt x="46" y="0"/>
                  </a:moveTo>
                  <a:cubicBezTo>
                    <a:pt x="16" y="0"/>
                    <a:pt x="16" y="0"/>
                    <a:pt x="16" y="0"/>
                  </a:cubicBezTo>
                  <a:cubicBezTo>
                    <a:pt x="12" y="5"/>
                    <a:pt x="12" y="5"/>
                    <a:pt x="12" y="5"/>
                  </a:cubicBezTo>
                  <a:cubicBezTo>
                    <a:pt x="13" y="5"/>
                    <a:pt x="13" y="7"/>
                    <a:pt x="13" y="8"/>
                  </a:cubicBezTo>
                  <a:cubicBezTo>
                    <a:pt x="13" y="8"/>
                    <a:pt x="13" y="9"/>
                    <a:pt x="13" y="9"/>
                  </a:cubicBezTo>
                  <a:cubicBezTo>
                    <a:pt x="13" y="10"/>
                    <a:pt x="12" y="10"/>
                    <a:pt x="12" y="10"/>
                  </a:cubicBezTo>
                  <a:cubicBezTo>
                    <a:pt x="9" y="8"/>
                    <a:pt x="9" y="8"/>
                    <a:pt x="9" y="8"/>
                  </a:cubicBezTo>
                  <a:cubicBezTo>
                    <a:pt x="7" y="9"/>
                    <a:pt x="7" y="9"/>
                    <a:pt x="7" y="9"/>
                  </a:cubicBezTo>
                  <a:cubicBezTo>
                    <a:pt x="11" y="11"/>
                    <a:pt x="11" y="11"/>
                    <a:pt x="11" y="11"/>
                  </a:cubicBezTo>
                  <a:cubicBezTo>
                    <a:pt x="11" y="12"/>
                    <a:pt x="11" y="12"/>
                    <a:pt x="10" y="13"/>
                  </a:cubicBezTo>
                  <a:cubicBezTo>
                    <a:pt x="10" y="13"/>
                    <a:pt x="9" y="14"/>
                    <a:pt x="7" y="14"/>
                  </a:cubicBezTo>
                  <a:cubicBezTo>
                    <a:pt x="6" y="14"/>
                    <a:pt x="5" y="13"/>
                    <a:pt x="4" y="13"/>
                  </a:cubicBezTo>
                  <a:cubicBezTo>
                    <a:pt x="0" y="16"/>
                    <a:pt x="0" y="16"/>
                    <a:pt x="0" y="16"/>
                  </a:cubicBezTo>
                  <a:cubicBezTo>
                    <a:pt x="46" y="16"/>
                    <a:pt x="46" y="16"/>
                    <a:pt x="46" y="16"/>
                  </a:cubicBezTo>
                  <a:cubicBezTo>
                    <a:pt x="47" y="16"/>
                    <a:pt x="47" y="15"/>
                    <a:pt x="47" y="14"/>
                  </a:cubicBezTo>
                  <a:cubicBezTo>
                    <a:pt x="47" y="2"/>
                    <a:pt x="47" y="2"/>
                    <a:pt x="47" y="2"/>
                  </a:cubicBezTo>
                  <a:cubicBezTo>
                    <a:pt x="47" y="1"/>
                    <a:pt x="47" y="0"/>
                    <a:pt x="46" y="0"/>
                  </a:cubicBezTo>
                  <a:close/>
                  <a:moveTo>
                    <a:pt x="10" y="48"/>
                  </a:moveTo>
                  <a:cubicBezTo>
                    <a:pt x="3" y="20"/>
                    <a:pt x="3" y="20"/>
                    <a:pt x="3" y="20"/>
                  </a:cubicBezTo>
                  <a:cubicBezTo>
                    <a:pt x="2" y="19"/>
                    <a:pt x="3" y="18"/>
                    <a:pt x="4" y="18"/>
                  </a:cubicBezTo>
                  <a:cubicBezTo>
                    <a:pt x="17" y="18"/>
                    <a:pt x="17" y="18"/>
                    <a:pt x="17" y="18"/>
                  </a:cubicBezTo>
                  <a:cubicBezTo>
                    <a:pt x="18" y="18"/>
                    <a:pt x="19" y="18"/>
                    <a:pt x="19" y="19"/>
                  </a:cubicBezTo>
                  <a:cubicBezTo>
                    <a:pt x="26" y="43"/>
                    <a:pt x="26" y="43"/>
                    <a:pt x="26" y="43"/>
                  </a:cubicBezTo>
                  <a:cubicBezTo>
                    <a:pt x="26" y="44"/>
                    <a:pt x="25" y="45"/>
                    <a:pt x="24" y="46"/>
                  </a:cubicBezTo>
                  <a:cubicBezTo>
                    <a:pt x="12" y="49"/>
                    <a:pt x="12" y="49"/>
                    <a:pt x="12" y="49"/>
                  </a:cubicBezTo>
                  <a:cubicBezTo>
                    <a:pt x="11" y="49"/>
                    <a:pt x="10" y="48"/>
                    <a:pt x="10" y="48"/>
                  </a:cubicBezTo>
                  <a:close/>
                  <a:moveTo>
                    <a:pt x="15" y="45"/>
                  </a:moveTo>
                  <a:cubicBezTo>
                    <a:pt x="20" y="43"/>
                    <a:pt x="20" y="43"/>
                    <a:pt x="20" y="43"/>
                  </a:cubicBezTo>
                  <a:cubicBezTo>
                    <a:pt x="21" y="43"/>
                    <a:pt x="22" y="42"/>
                    <a:pt x="21" y="41"/>
                  </a:cubicBezTo>
                  <a:cubicBezTo>
                    <a:pt x="17" y="25"/>
                    <a:pt x="17" y="25"/>
                    <a:pt x="17" y="25"/>
                  </a:cubicBezTo>
                  <a:cubicBezTo>
                    <a:pt x="17" y="24"/>
                    <a:pt x="16" y="23"/>
                    <a:pt x="15" y="24"/>
                  </a:cubicBezTo>
                  <a:cubicBezTo>
                    <a:pt x="10" y="25"/>
                    <a:pt x="10" y="25"/>
                    <a:pt x="10" y="25"/>
                  </a:cubicBezTo>
                  <a:cubicBezTo>
                    <a:pt x="9" y="25"/>
                    <a:pt x="8" y="26"/>
                    <a:pt x="8" y="27"/>
                  </a:cubicBezTo>
                  <a:cubicBezTo>
                    <a:pt x="13" y="43"/>
                    <a:pt x="13" y="43"/>
                    <a:pt x="13" y="43"/>
                  </a:cubicBezTo>
                  <a:cubicBezTo>
                    <a:pt x="13" y="44"/>
                    <a:pt x="14" y="45"/>
                    <a:pt x="15" y="45"/>
                  </a:cubicBezTo>
                  <a:close/>
                  <a:moveTo>
                    <a:pt x="44" y="5"/>
                  </a:moveTo>
                  <a:cubicBezTo>
                    <a:pt x="44" y="11"/>
                    <a:pt x="44" y="11"/>
                    <a:pt x="44" y="11"/>
                  </a:cubicBezTo>
                  <a:cubicBezTo>
                    <a:pt x="44" y="12"/>
                    <a:pt x="43" y="13"/>
                    <a:pt x="42" y="13"/>
                  </a:cubicBezTo>
                  <a:cubicBezTo>
                    <a:pt x="26" y="13"/>
                    <a:pt x="26" y="13"/>
                    <a:pt x="26" y="13"/>
                  </a:cubicBezTo>
                  <a:cubicBezTo>
                    <a:pt x="25" y="13"/>
                    <a:pt x="24" y="12"/>
                    <a:pt x="24" y="11"/>
                  </a:cubicBezTo>
                  <a:cubicBezTo>
                    <a:pt x="24" y="5"/>
                    <a:pt x="24" y="5"/>
                    <a:pt x="24" y="5"/>
                  </a:cubicBezTo>
                  <a:cubicBezTo>
                    <a:pt x="24" y="4"/>
                    <a:pt x="25" y="4"/>
                    <a:pt x="26" y="4"/>
                  </a:cubicBezTo>
                  <a:cubicBezTo>
                    <a:pt x="42" y="4"/>
                    <a:pt x="42" y="4"/>
                    <a:pt x="42" y="4"/>
                  </a:cubicBezTo>
                  <a:cubicBezTo>
                    <a:pt x="43" y="4"/>
                    <a:pt x="44" y="4"/>
                    <a:pt x="44"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448" name="Oval 16"/>
          <p:cNvSpPr>
            <a:spLocks noChangeArrowheads="1"/>
          </p:cNvSpPr>
          <p:nvPr/>
        </p:nvSpPr>
        <p:spPr bwMode="auto">
          <a:xfrm>
            <a:off x="4813301" y="1505415"/>
            <a:ext cx="466725" cy="470045"/>
          </a:xfrm>
          <a:prstGeom prst="ellipse">
            <a:avLst/>
          </a:prstGeom>
          <a:solidFill>
            <a:schemeClr val="accent1"/>
          </a:solidFill>
          <a:ln>
            <a:noFill/>
          </a:ln>
        </p:spPr>
        <p:txBody>
          <a:bodyPr/>
          <a:lstStyle/>
          <a:p>
            <a:endParaRPr lang="zh-CN" altLang="en-US"/>
          </a:p>
        </p:txBody>
      </p:sp>
      <p:sp>
        <p:nvSpPr>
          <p:cNvPr id="18449" name="Freeform 17"/>
          <p:cNvSpPr/>
          <p:nvPr/>
        </p:nvSpPr>
        <p:spPr bwMode="auto">
          <a:xfrm>
            <a:off x="4968876" y="1645158"/>
            <a:ext cx="155575" cy="188971"/>
          </a:xfrm>
          <a:custGeom>
            <a:avLst/>
            <a:gdLst>
              <a:gd name="T0" fmla="*/ 54 w 56"/>
              <a:gd name="T1" fmla="*/ 67 h 67"/>
              <a:gd name="T2" fmla="*/ 8 w 56"/>
              <a:gd name="T3" fmla="*/ 67 h 67"/>
              <a:gd name="T4" fmla="*/ 0 w 56"/>
              <a:gd name="T5" fmla="*/ 60 h 67"/>
              <a:gd name="T6" fmla="*/ 0 w 56"/>
              <a:gd name="T7" fmla="*/ 8 h 67"/>
              <a:gd name="T8" fmla="*/ 8 w 56"/>
              <a:gd name="T9" fmla="*/ 0 h 67"/>
              <a:gd name="T10" fmla="*/ 54 w 56"/>
              <a:gd name="T11" fmla="*/ 0 h 67"/>
              <a:gd name="T12" fmla="*/ 56 w 56"/>
              <a:gd name="T13" fmla="*/ 2 h 67"/>
              <a:gd name="T14" fmla="*/ 56 w 56"/>
              <a:gd name="T15" fmla="*/ 11 h 67"/>
              <a:gd name="T16" fmla="*/ 55 w 56"/>
              <a:gd name="T17" fmla="*/ 12 h 67"/>
              <a:gd name="T18" fmla="*/ 54 w 56"/>
              <a:gd name="T19" fmla="*/ 12 h 67"/>
              <a:gd name="T20" fmla="*/ 53 w 56"/>
              <a:gd name="T21" fmla="*/ 11 h 67"/>
              <a:gd name="T22" fmla="*/ 53 w 56"/>
              <a:gd name="T23" fmla="*/ 5 h 67"/>
              <a:gd name="T24" fmla="*/ 51 w 56"/>
              <a:gd name="T25" fmla="*/ 3 h 67"/>
              <a:gd name="T26" fmla="*/ 8 w 56"/>
              <a:gd name="T27" fmla="*/ 3 h 67"/>
              <a:gd name="T28" fmla="*/ 8 w 56"/>
              <a:gd name="T29" fmla="*/ 14 h 67"/>
              <a:gd name="T30" fmla="*/ 54 w 56"/>
              <a:gd name="T31" fmla="*/ 14 h 67"/>
              <a:gd name="T32" fmla="*/ 56 w 56"/>
              <a:gd name="T33" fmla="*/ 16 h 67"/>
              <a:gd name="T34" fmla="*/ 56 w 56"/>
              <a:gd name="T35" fmla="*/ 66 h 67"/>
              <a:gd name="T36" fmla="*/ 54 w 56"/>
              <a:gd name="T3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67">
                <a:moveTo>
                  <a:pt x="54" y="67"/>
                </a:moveTo>
                <a:cubicBezTo>
                  <a:pt x="8" y="67"/>
                  <a:pt x="8" y="67"/>
                  <a:pt x="8" y="67"/>
                </a:cubicBezTo>
                <a:cubicBezTo>
                  <a:pt x="4" y="67"/>
                  <a:pt x="0" y="64"/>
                  <a:pt x="0" y="60"/>
                </a:cubicBezTo>
                <a:cubicBezTo>
                  <a:pt x="0" y="42"/>
                  <a:pt x="0" y="25"/>
                  <a:pt x="0" y="8"/>
                </a:cubicBezTo>
                <a:cubicBezTo>
                  <a:pt x="0" y="4"/>
                  <a:pt x="4" y="0"/>
                  <a:pt x="8" y="0"/>
                </a:cubicBezTo>
                <a:cubicBezTo>
                  <a:pt x="24" y="0"/>
                  <a:pt x="38" y="0"/>
                  <a:pt x="54" y="0"/>
                </a:cubicBezTo>
                <a:cubicBezTo>
                  <a:pt x="55" y="0"/>
                  <a:pt x="56" y="1"/>
                  <a:pt x="56" y="2"/>
                </a:cubicBezTo>
                <a:cubicBezTo>
                  <a:pt x="56" y="11"/>
                  <a:pt x="56" y="11"/>
                  <a:pt x="56" y="11"/>
                </a:cubicBezTo>
                <a:cubicBezTo>
                  <a:pt x="56" y="12"/>
                  <a:pt x="55" y="12"/>
                  <a:pt x="55" y="12"/>
                </a:cubicBezTo>
                <a:cubicBezTo>
                  <a:pt x="54" y="12"/>
                  <a:pt x="54" y="12"/>
                  <a:pt x="54" y="12"/>
                </a:cubicBezTo>
                <a:cubicBezTo>
                  <a:pt x="54" y="12"/>
                  <a:pt x="53" y="12"/>
                  <a:pt x="53" y="11"/>
                </a:cubicBezTo>
                <a:cubicBezTo>
                  <a:pt x="53" y="5"/>
                  <a:pt x="53" y="5"/>
                  <a:pt x="53" y="5"/>
                </a:cubicBezTo>
                <a:cubicBezTo>
                  <a:pt x="53" y="4"/>
                  <a:pt x="52" y="3"/>
                  <a:pt x="51" y="3"/>
                </a:cubicBezTo>
                <a:cubicBezTo>
                  <a:pt x="8" y="3"/>
                  <a:pt x="8" y="3"/>
                  <a:pt x="8" y="3"/>
                </a:cubicBezTo>
                <a:cubicBezTo>
                  <a:pt x="2" y="3"/>
                  <a:pt x="1" y="14"/>
                  <a:pt x="8" y="14"/>
                </a:cubicBezTo>
                <a:cubicBezTo>
                  <a:pt x="54" y="14"/>
                  <a:pt x="54" y="14"/>
                  <a:pt x="54" y="14"/>
                </a:cubicBezTo>
                <a:cubicBezTo>
                  <a:pt x="55" y="14"/>
                  <a:pt x="56" y="15"/>
                  <a:pt x="56" y="16"/>
                </a:cubicBezTo>
                <a:cubicBezTo>
                  <a:pt x="56" y="32"/>
                  <a:pt x="56" y="49"/>
                  <a:pt x="56" y="66"/>
                </a:cubicBezTo>
                <a:cubicBezTo>
                  <a:pt x="56" y="67"/>
                  <a:pt x="55" y="67"/>
                  <a:pt x="54" y="6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51" name="Oval 19"/>
          <p:cNvSpPr>
            <a:spLocks noChangeArrowheads="1"/>
          </p:cNvSpPr>
          <p:nvPr/>
        </p:nvSpPr>
        <p:spPr bwMode="auto">
          <a:xfrm>
            <a:off x="923925" y="2350225"/>
            <a:ext cx="466725" cy="468458"/>
          </a:xfrm>
          <a:prstGeom prst="ellipse">
            <a:avLst/>
          </a:prstGeom>
          <a:solidFill>
            <a:schemeClr val="accent2"/>
          </a:solidFill>
          <a:ln>
            <a:noFill/>
          </a:ln>
        </p:spPr>
        <p:txBody>
          <a:bodyPr/>
          <a:lstStyle/>
          <a:p>
            <a:endParaRPr lang="zh-CN" altLang="en-US"/>
          </a:p>
        </p:txBody>
      </p:sp>
      <p:sp>
        <p:nvSpPr>
          <p:cNvPr id="18452" name="Freeform 20"/>
          <p:cNvSpPr>
            <a:spLocks noEditPoints="1"/>
          </p:cNvSpPr>
          <p:nvPr/>
        </p:nvSpPr>
        <p:spPr bwMode="auto">
          <a:xfrm>
            <a:off x="1042988" y="2464560"/>
            <a:ext cx="200025" cy="235023"/>
          </a:xfrm>
          <a:custGeom>
            <a:avLst/>
            <a:gdLst>
              <a:gd name="T0" fmla="*/ 24 w 72"/>
              <a:gd name="T1" fmla="*/ 71 h 85"/>
              <a:gd name="T2" fmla="*/ 30 w 72"/>
              <a:gd name="T3" fmla="*/ 73 h 85"/>
              <a:gd name="T4" fmla="*/ 18 w 72"/>
              <a:gd name="T5" fmla="*/ 30 h 85"/>
              <a:gd name="T6" fmla="*/ 18 w 72"/>
              <a:gd name="T7" fmla="*/ 32 h 85"/>
              <a:gd name="T8" fmla="*/ 4 w 72"/>
              <a:gd name="T9" fmla="*/ 55 h 85"/>
              <a:gd name="T10" fmla="*/ 3 w 72"/>
              <a:gd name="T11" fmla="*/ 55 h 85"/>
              <a:gd name="T12" fmla="*/ 17 w 72"/>
              <a:gd name="T13" fmla="*/ 29 h 85"/>
              <a:gd name="T14" fmla="*/ 18 w 72"/>
              <a:gd name="T15" fmla="*/ 30 h 85"/>
              <a:gd name="T16" fmla="*/ 68 w 72"/>
              <a:gd name="T17" fmla="*/ 59 h 85"/>
              <a:gd name="T18" fmla="*/ 54 w 72"/>
              <a:gd name="T19" fmla="*/ 82 h 85"/>
              <a:gd name="T20" fmla="*/ 54 w 72"/>
              <a:gd name="T21" fmla="*/ 84 h 85"/>
              <a:gd name="T22" fmla="*/ 55 w 72"/>
              <a:gd name="T23" fmla="*/ 84 h 85"/>
              <a:gd name="T24" fmla="*/ 69 w 72"/>
              <a:gd name="T25" fmla="*/ 59 h 85"/>
              <a:gd name="T26" fmla="*/ 60 w 72"/>
              <a:gd name="T27" fmla="*/ 59 h 85"/>
              <a:gd name="T28" fmla="*/ 59 w 72"/>
              <a:gd name="T29" fmla="*/ 59 h 85"/>
              <a:gd name="T30" fmla="*/ 50 w 72"/>
              <a:gd name="T31" fmla="*/ 75 h 85"/>
              <a:gd name="T32" fmla="*/ 50 w 72"/>
              <a:gd name="T33" fmla="*/ 76 h 85"/>
              <a:gd name="T34" fmla="*/ 51 w 72"/>
              <a:gd name="T35" fmla="*/ 78 h 85"/>
              <a:gd name="T36" fmla="*/ 60 w 72"/>
              <a:gd name="T37" fmla="*/ 59 h 85"/>
              <a:gd name="T38" fmla="*/ 22 w 72"/>
              <a:gd name="T39" fmla="*/ 37 h 85"/>
              <a:gd name="T40" fmla="*/ 22 w 72"/>
              <a:gd name="T41" fmla="*/ 39 h 85"/>
              <a:gd name="T42" fmla="*/ 13 w 72"/>
              <a:gd name="T43" fmla="*/ 54 h 85"/>
              <a:gd name="T44" fmla="*/ 12 w 72"/>
              <a:gd name="T45" fmla="*/ 55 h 85"/>
              <a:gd name="T46" fmla="*/ 21 w 72"/>
              <a:gd name="T47" fmla="*/ 36 h 85"/>
              <a:gd name="T48" fmla="*/ 51 w 72"/>
              <a:gd name="T49" fmla="*/ 57 h 85"/>
              <a:gd name="T50" fmla="*/ 46 w 72"/>
              <a:gd name="T51" fmla="*/ 76 h 85"/>
              <a:gd name="T52" fmla="*/ 14 w 72"/>
              <a:gd name="T53" fmla="*/ 62 h 85"/>
              <a:gd name="T54" fmla="*/ 22 w 72"/>
              <a:gd name="T55" fmla="*/ 53 h 85"/>
              <a:gd name="T56" fmla="*/ 41 w 72"/>
              <a:gd name="T57" fmla="*/ 38 h 85"/>
              <a:gd name="T58" fmla="*/ 45 w 72"/>
              <a:gd name="T59" fmla="*/ 33 h 85"/>
              <a:gd name="T60" fmla="*/ 52 w 72"/>
              <a:gd name="T61" fmla="*/ 35 h 85"/>
              <a:gd name="T62" fmla="*/ 51 w 72"/>
              <a:gd name="T63" fmla="*/ 37 h 85"/>
              <a:gd name="T64" fmla="*/ 51 w 72"/>
              <a:gd name="T65" fmla="*/ 57 h 85"/>
              <a:gd name="T66" fmla="*/ 59 w 72"/>
              <a:gd name="T67" fmla="*/ 7 h 85"/>
              <a:gd name="T68" fmla="*/ 67 w 72"/>
              <a:gd name="T69" fmla="*/ 11 h 85"/>
              <a:gd name="T70" fmla="*/ 54 w 72"/>
              <a:gd name="T71" fmla="*/ 34 h 85"/>
              <a:gd name="T72" fmla="*/ 47 w 72"/>
              <a:gd name="T73" fmla="*/ 31 h 85"/>
              <a:gd name="T74" fmla="*/ 61 w 72"/>
              <a:gd name="T75" fmla="*/ 5 h 85"/>
              <a:gd name="T76" fmla="*/ 68 w 72"/>
              <a:gd name="T77" fmla="*/ 9 h 85"/>
              <a:gd name="T78" fmla="*/ 61 w 72"/>
              <a:gd name="T79" fmla="*/ 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2" h="85">
                <a:moveTo>
                  <a:pt x="30" y="74"/>
                </a:moveTo>
                <a:cubicBezTo>
                  <a:pt x="27" y="78"/>
                  <a:pt x="22" y="74"/>
                  <a:pt x="24" y="71"/>
                </a:cubicBezTo>
                <a:cubicBezTo>
                  <a:pt x="24" y="70"/>
                  <a:pt x="24" y="70"/>
                  <a:pt x="25" y="70"/>
                </a:cubicBezTo>
                <a:cubicBezTo>
                  <a:pt x="30" y="73"/>
                  <a:pt x="30" y="73"/>
                  <a:pt x="30" y="73"/>
                </a:cubicBezTo>
                <a:cubicBezTo>
                  <a:pt x="31" y="73"/>
                  <a:pt x="31" y="74"/>
                  <a:pt x="30" y="74"/>
                </a:cubicBezTo>
                <a:close/>
                <a:moveTo>
                  <a:pt x="18" y="30"/>
                </a:moveTo>
                <a:cubicBezTo>
                  <a:pt x="19" y="30"/>
                  <a:pt x="19" y="30"/>
                  <a:pt x="19" y="30"/>
                </a:cubicBezTo>
                <a:cubicBezTo>
                  <a:pt x="19" y="31"/>
                  <a:pt x="18" y="32"/>
                  <a:pt x="18" y="32"/>
                </a:cubicBezTo>
                <a:cubicBezTo>
                  <a:pt x="9" y="35"/>
                  <a:pt x="3" y="44"/>
                  <a:pt x="5" y="54"/>
                </a:cubicBezTo>
                <a:cubicBezTo>
                  <a:pt x="5" y="54"/>
                  <a:pt x="5" y="55"/>
                  <a:pt x="4" y="55"/>
                </a:cubicBezTo>
                <a:cubicBezTo>
                  <a:pt x="4" y="55"/>
                  <a:pt x="4" y="55"/>
                  <a:pt x="4" y="55"/>
                </a:cubicBezTo>
                <a:cubicBezTo>
                  <a:pt x="4" y="55"/>
                  <a:pt x="3" y="55"/>
                  <a:pt x="3" y="55"/>
                </a:cubicBezTo>
                <a:cubicBezTo>
                  <a:pt x="3" y="55"/>
                  <a:pt x="3" y="55"/>
                  <a:pt x="3" y="54"/>
                </a:cubicBezTo>
                <a:cubicBezTo>
                  <a:pt x="0" y="43"/>
                  <a:pt x="7" y="33"/>
                  <a:pt x="17" y="29"/>
                </a:cubicBezTo>
                <a:cubicBezTo>
                  <a:pt x="17" y="29"/>
                  <a:pt x="18" y="29"/>
                  <a:pt x="18" y="29"/>
                </a:cubicBezTo>
                <a:cubicBezTo>
                  <a:pt x="18" y="29"/>
                  <a:pt x="18" y="30"/>
                  <a:pt x="18" y="30"/>
                </a:cubicBezTo>
                <a:close/>
                <a:moveTo>
                  <a:pt x="68" y="59"/>
                </a:moveTo>
                <a:cubicBezTo>
                  <a:pt x="68" y="59"/>
                  <a:pt x="68" y="59"/>
                  <a:pt x="68" y="59"/>
                </a:cubicBezTo>
                <a:cubicBezTo>
                  <a:pt x="67" y="59"/>
                  <a:pt x="67" y="59"/>
                  <a:pt x="67" y="60"/>
                </a:cubicBezTo>
                <a:cubicBezTo>
                  <a:pt x="69" y="69"/>
                  <a:pt x="63" y="79"/>
                  <a:pt x="54" y="82"/>
                </a:cubicBezTo>
                <a:cubicBezTo>
                  <a:pt x="54" y="82"/>
                  <a:pt x="53" y="83"/>
                  <a:pt x="53" y="83"/>
                </a:cubicBezTo>
                <a:cubicBezTo>
                  <a:pt x="54" y="84"/>
                  <a:pt x="54" y="84"/>
                  <a:pt x="54" y="84"/>
                </a:cubicBezTo>
                <a:cubicBezTo>
                  <a:pt x="54" y="84"/>
                  <a:pt x="54" y="84"/>
                  <a:pt x="54" y="84"/>
                </a:cubicBezTo>
                <a:cubicBezTo>
                  <a:pt x="54" y="85"/>
                  <a:pt x="55" y="85"/>
                  <a:pt x="55" y="84"/>
                </a:cubicBezTo>
                <a:cubicBezTo>
                  <a:pt x="65" y="81"/>
                  <a:pt x="72" y="70"/>
                  <a:pt x="69" y="59"/>
                </a:cubicBezTo>
                <a:cubicBezTo>
                  <a:pt x="69" y="59"/>
                  <a:pt x="69" y="59"/>
                  <a:pt x="69" y="59"/>
                </a:cubicBezTo>
                <a:cubicBezTo>
                  <a:pt x="69" y="59"/>
                  <a:pt x="68" y="59"/>
                  <a:pt x="68" y="59"/>
                </a:cubicBezTo>
                <a:close/>
                <a:moveTo>
                  <a:pt x="60" y="59"/>
                </a:moveTo>
                <a:cubicBezTo>
                  <a:pt x="60" y="59"/>
                  <a:pt x="60" y="59"/>
                  <a:pt x="60" y="59"/>
                </a:cubicBezTo>
                <a:cubicBezTo>
                  <a:pt x="59" y="59"/>
                  <a:pt x="59" y="59"/>
                  <a:pt x="59" y="59"/>
                </a:cubicBezTo>
                <a:cubicBezTo>
                  <a:pt x="59" y="60"/>
                  <a:pt x="59" y="60"/>
                  <a:pt x="59" y="60"/>
                </a:cubicBezTo>
                <a:cubicBezTo>
                  <a:pt x="61" y="67"/>
                  <a:pt x="57" y="74"/>
                  <a:pt x="50" y="75"/>
                </a:cubicBezTo>
                <a:cubicBezTo>
                  <a:pt x="50" y="75"/>
                  <a:pt x="50" y="75"/>
                  <a:pt x="50" y="75"/>
                </a:cubicBezTo>
                <a:cubicBezTo>
                  <a:pt x="50" y="76"/>
                  <a:pt x="50" y="76"/>
                  <a:pt x="50" y="76"/>
                </a:cubicBezTo>
                <a:cubicBezTo>
                  <a:pt x="50" y="77"/>
                  <a:pt x="50" y="77"/>
                  <a:pt x="50" y="77"/>
                </a:cubicBezTo>
                <a:cubicBezTo>
                  <a:pt x="50" y="77"/>
                  <a:pt x="50" y="78"/>
                  <a:pt x="51" y="78"/>
                </a:cubicBezTo>
                <a:cubicBezTo>
                  <a:pt x="59" y="76"/>
                  <a:pt x="64" y="67"/>
                  <a:pt x="61" y="59"/>
                </a:cubicBezTo>
                <a:cubicBezTo>
                  <a:pt x="61" y="59"/>
                  <a:pt x="61" y="59"/>
                  <a:pt x="60" y="59"/>
                </a:cubicBezTo>
                <a:close/>
                <a:moveTo>
                  <a:pt x="22" y="37"/>
                </a:moveTo>
                <a:cubicBezTo>
                  <a:pt x="22" y="37"/>
                  <a:pt x="22" y="37"/>
                  <a:pt x="22" y="37"/>
                </a:cubicBezTo>
                <a:cubicBezTo>
                  <a:pt x="22" y="38"/>
                  <a:pt x="22" y="38"/>
                  <a:pt x="22" y="38"/>
                </a:cubicBezTo>
                <a:cubicBezTo>
                  <a:pt x="22" y="38"/>
                  <a:pt x="22" y="39"/>
                  <a:pt x="22" y="39"/>
                </a:cubicBezTo>
                <a:cubicBezTo>
                  <a:pt x="15" y="40"/>
                  <a:pt x="11" y="47"/>
                  <a:pt x="13" y="53"/>
                </a:cubicBezTo>
                <a:cubicBezTo>
                  <a:pt x="13" y="54"/>
                  <a:pt x="13" y="54"/>
                  <a:pt x="13" y="54"/>
                </a:cubicBezTo>
                <a:cubicBezTo>
                  <a:pt x="13" y="55"/>
                  <a:pt x="13" y="55"/>
                  <a:pt x="12" y="55"/>
                </a:cubicBezTo>
                <a:cubicBezTo>
                  <a:pt x="12" y="55"/>
                  <a:pt x="12" y="55"/>
                  <a:pt x="12" y="55"/>
                </a:cubicBezTo>
                <a:cubicBezTo>
                  <a:pt x="11" y="55"/>
                  <a:pt x="11" y="55"/>
                  <a:pt x="11" y="54"/>
                </a:cubicBezTo>
                <a:cubicBezTo>
                  <a:pt x="8" y="46"/>
                  <a:pt x="13" y="38"/>
                  <a:pt x="21" y="36"/>
                </a:cubicBezTo>
                <a:cubicBezTo>
                  <a:pt x="22" y="36"/>
                  <a:pt x="22" y="36"/>
                  <a:pt x="22" y="37"/>
                </a:cubicBezTo>
                <a:close/>
                <a:moveTo>
                  <a:pt x="51" y="57"/>
                </a:moveTo>
                <a:cubicBezTo>
                  <a:pt x="48" y="62"/>
                  <a:pt x="47" y="65"/>
                  <a:pt x="46" y="68"/>
                </a:cubicBezTo>
                <a:cubicBezTo>
                  <a:pt x="46" y="70"/>
                  <a:pt x="46" y="72"/>
                  <a:pt x="46" y="76"/>
                </a:cubicBezTo>
                <a:cubicBezTo>
                  <a:pt x="46" y="79"/>
                  <a:pt x="45" y="80"/>
                  <a:pt x="42" y="79"/>
                </a:cubicBezTo>
                <a:cubicBezTo>
                  <a:pt x="33" y="73"/>
                  <a:pt x="23" y="68"/>
                  <a:pt x="14" y="62"/>
                </a:cubicBezTo>
                <a:cubicBezTo>
                  <a:pt x="12" y="61"/>
                  <a:pt x="12" y="59"/>
                  <a:pt x="14" y="58"/>
                </a:cubicBezTo>
                <a:cubicBezTo>
                  <a:pt x="18" y="56"/>
                  <a:pt x="20" y="55"/>
                  <a:pt x="22" y="53"/>
                </a:cubicBezTo>
                <a:cubicBezTo>
                  <a:pt x="24" y="51"/>
                  <a:pt x="25" y="49"/>
                  <a:pt x="28" y="44"/>
                </a:cubicBezTo>
                <a:cubicBezTo>
                  <a:pt x="31" y="38"/>
                  <a:pt x="37" y="37"/>
                  <a:pt x="41" y="38"/>
                </a:cubicBezTo>
                <a:cubicBezTo>
                  <a:pt x="44" y="38"/>
                  <a:pt x="44" y="37"/>
                  <a:pt x="45" y="34"/>
                </a:cubicBezTo>
                <a:cubicBezTo>
                  <a:pt x="45" y="34"/>
                  <a:pt x="45" y="33"/>
                  <a:pt x="45" y="33"/>
                </a:cubicBezTo>
                <a:cubicBezTo>
                  <a:pt x="46" y="32"/>
                  <a:pt x="46" y="32"/>
                  <a:pt x="47" y="32"/>
                </a:cubicBezTo>
                <a:cubicBezTo>
                  <a:pt x="52" y="35"/>
                  <a:pt x="52" y="35"/>
                  <a:pt x="52" y="35"/>
                </a:cubicBezTo>
                <a:cubicBezTo>
                  <a:pt x="53" y="36"/>
                  <a:pt x="53" y="36"/>
                  <a:pt x="52" y="37"/>
                </a:cubicBezTo>
                <a:cubicBezTo>
                  <a:pt x="52" y="37"/>
                  <a:pt x="52" y="37"/>
                  <a:pt x="51" y="37"/>
                </a:cubicBezTo>
                <a:cubicBezTo>
                  <a:pt x="49" y="40"/>
                  <a:pt x="49" y="41"/>
                  <a:pt x="50" y="43"/>
                </a:cubicBezTo>
                <a:cubicBezTo>
                  <a:pt x="53" y="46"/>
                  <a:pt x="54" y="52"/>
                  <a:pt x="51" y="57"/>
                </a:cubicBezTo>
                <a:close/>
                <a:moveTo>
                  <a:pt x="46" y="30"/>
                </a:moveTo>
                <a:cubicBezTo>
                  <a:pt x="49" y="23"/>
                  <a:pt x="54" y="13"/>
                  <a:pt x="59" y="7"/>
                </a:cubicBezTo>
                <a:cubicBezTo>
                  <a:pt x="59" y="7"/>
                  <a:pt x="60" y="7"/>
                  <a:pt x="60" y="7"/>
                </a:cubicBezTo>
                <a:cubicBezTo>
                  <a:pt x="67" y="11"/>
                  <a:pt x="67" y="11"/>
                  <a:pt x="67" y="11"/>
                </a:cubicBezTo>
                <a:cubicBezTo>
                  <a:pt x="68" y="11"/>
                  <a:pt x="68" y="11"/>
                  <a:pt x="68" y="12"/>
                </a:cubicBezTo>
                <a:cubicBezTo>
                  <a:pt x="65" y="19"/>
                  <a:pt x="59" y="29"/>
                  <a:pt x="54" y="34"/>
                </a:cubicBezTo>
                <a:cubicBezTo>
                  <a:pt x="54" y="35"/>
                  <a:pt x="54" y="35"/>
                  <a:pt x="53" y="35"/>
                </a:cubicBezTo>
                <a:cubicBezTo>
                  <a:pt x="47" y="31"/>
                  <a:pt x="47" y="31"/>
                  <a:pt x="47" y="31"/>
                </a:cubicBezTo>
                <a:cubicBezTo>
                  <a:pt x="46" y="31"/>
                  <a:pt x="46" y="30"/>
                  <a:pt x="46" y="30"/>
                </a:cubicBezTo>
                <a:close/>
                <a:moveTo>
                  <a:pt x="61" y="5"/>
                </a:moveTo>
                <a:cubicBezTo>
                  <a:pt x="64" y="2"/>
                  <a:pt x="66" y="0"/>
                  <a:pt x="68" y="1"/>
                </a:cubicBezTo>
                <a:cubicBezTo>
                  <a:pt x="70" y="2"/>
                  <a:pt x="70" y="5"/>
                  <a:pt x="68" y="9"/>
                </a:cubicBezTo>
                <a:cubicBezTo>
                  <a:pt x="68" y="10"/>
                  <a:pt x="68" y="10"/>
                  <a:pt x="67" y="10"/>
                </a:cubicBezTo>
                <a:cubicBezTo>
                  <a:pt x="61" y="6"/>
                  <a:pt x="61" y="6"/>
                  <a:pt x="61" y="6"/>
                </a:cubicBezTo>
                <a:cubicBezTo>
                  <a:pt x="61" y="6"/>
                  <a:pt x="61" y="5"/>
                  <a:pt x="61"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54" name="Oval 22"/>
          <p:cNvSpPr>
            <a:spLocks noChangeArrowheads="1"/>
          </p:cNvSpPr>
          <p:nvPr/>
        </p:nvSpPr>
        <p:spPr bwMode="auto">
          <a:xfrm>
            <a:off x="923925" y="3191860"/>
            <a:ext cx="466725" cy="468458"/>
          </a:xfrm>
          <a:prstGeom prst="ellipse">
            <a:avLst/>
          </a:prstGeom>
          <a:solidFill>
            <a:schemeClr val="accent3"/>
          </a:solidFill>
          <a:ln>
            <a:noFill/>
          </a:ln>
        </p:spPr>
        <p:txBody>
          <a:bodyPr/>
          <a:lstStyle/>
          <a:p>
            <a:endParaRPr lang="zh-CN" altLang="en-US"/>
          </a:p>
        </p:txBody>
      </p:sp>
      <p:sp>
        <p:nvSpPr>
          <p:cNvPr id="18455" name="Freeform 23"/>
          <p:cNvSpPr>
            <a:spLocks noEditPoints="1"/>
          </p:cNvSpPr>
          <p:nvPr/>
        </p:nvSpPr>
        <p:spPr bwMode="auto">
          <a:xfrm>
            <a:off x="1087439" y="3347483"/>
            <a:ext cx="168275" cy="187383"/>
          </a:xfrm>
          <a:custGeom>
            <a:avLst/>
            <a:gdLst>
              <a:gd name="T0" fmla="*/ 6 w 60"/>
              <a:gd name="T1" fmla="*/ 52 h 67"/>
              <a:gd name="T2" fmla="*/ 0 w 60"/>
              <a:gd name="T3" fmla="*/ 6 h 67"/>
              <a:gd name="T4" fmla="*/ 42 w 60"/>
              <a:gd name="T5" fmla="*/ 0 h 67"/>
              <a:gd name="T6" fmla="*/ 43 w 60"/>
              <a:gd name="T7" fmla="*/ 8 h 67"/>
              <a:gd name="T8" fmla="*/ 42 w 60"/>
              <a:gd name="T9" fmla="*/ 9 h 67"/>
              <a:gd name="T10" fmla="*/ 41 w 60"/>
              <a:gd name="T11" fmla="*/ 3 h 67"/>
              <a:gd name="T12" fmla="*/ 6 w 60"/>
              <a:gd name="T13" fmla="*/ 1 h 67"/>
              <a:gd name="T14" fmla="*/ 42 w 60"/>
              <a:gd name="T15" fmla="*/ 10 h 67"/>
              <a:gd name="T16" fmla="*/ 43 w 60"/>
              <a:gd name="T17" fmla="*/ 12 h 67"/>
              <a:gd name="T18" fmla="*/ 22 w 60"/>
              <a:gd name="T19" fmla="*/ 13 h 67"/>
              <a:gd name="T20" fmla="*/ 15 w 60"/>
              <a:gd name="T21" fmla="*/ 51 h 67"/>
              <a:gd name="T22" fmla="*/ 58 w 60"/>
              <a:gd name="T23" fmla="*/ 67 h 67"/>
              <a:gd name="T24" fmla="*/ 16 w 60"/>
              <a:gd name="T25" fmla="*/ 61 h 67"/>
              <a:gd name="T26" fmla="*/ 22 w 60"/>
              <a:gd name="T27" fmla="*/ 14 h 67"/>
              <a:gd name="T28" fmla="*/ 60 w 60"/>
              <a:gd name="T29" fmla="*/ 16 h 67"/>
              <a:gd name="T30" fmla="*/ 59 w 60"/>
              <a:gd name="T31" fmla="*/ 24 h 67"/>
              <a:gd name="T32" fmla="*/ 57 w 60"/>
              <a:gd name="T33" fmla="*/ 23 h 67"/>
              <a:gd name="T34" fmla="*/ 56 w 60"/>
              <a:gd name="T35" fmla="*/ 16 h 67"/>
              <a:gd name="T36" fmla="*/ 22 w 60"/>
              <a:gd name="T37" fmla="*/ 25 h 67"/>
              <a:gd name="T38" fmla="*/ 60 w 60"/>
              <a:gd name="T39" fmla="*/ 27 h 67"/>
              <a:gd name="T40" fmla="*/ 58 w 60"/>
              <a:gd name="T41" fmla="*/ 67 h 67"/>
              <a:gd name="T42" fmla="*/ 23 w 60"/>
              <a:gd name="T43" fmla="*/ 18 h 67"/>
              <a:gd name="T44" fmla="*/ 22 w 60"/>
              <a:gd name="T45" fmla="*/ 17 h 67"/>
              <a:gd name="T46" fmla="*/ 55 w 60"/>
              <a:gd name="T47" fmla="*/ 16 h 67"/>
              <a:gd name="T48" fmla="*/ 56 w 60"/>
              <a:gd name="T49" fmla="*/ 17 h 67"/>
              <a:gd name="T50" fmla="*/ 55 w 60"/>
              <a:gd name="T51" fmla="*/ 20 h 67"/>
              <a:gd name="T52" fmla="*/ 22 w 60"/>
              <a:gd name="T53" fmla="*/ 19 h 67"/>
              <a:gd name="T54" fmla="*/ 23 w 60"/>
              <a:gd name="T55" fmla="*/ 18 h 67"/>
              <a:gd name="T56" fmla="*/ 56 w 60"/>
              <a:gd name="T57" fmla="*/ 19 h 67"/>
              <a:gd name="T58" fmla="*/ 55 w 60"/>
              <a:gd name="T59" fmla="*/ 20 h 67"/>
              <a:gd name="T60" fmla="*/ 23 w 60"/>
              <a:gd name="T61" fmla="*/ 22 h 67"/>
              <a:gd name="T62" fmla="*/ 22 w 60"/>
              <a:gd name="T63" fmla="*/ 21 h 67"/>
              <a:gd name="T64" fmla="*/ 55 w 60"/>
              <a:gd name="T65" fmla="*/ 21 h 67"/>
              <a:gd name="T66" fmla="*/ 56 w 60"/>
              <a:gd name="T67" fmla="*/ 22 h 67"/>
              <a:gd name="T68" fmla="*/ 55 w 60"/>
              <a:gd name="T69" fmla="*/ 25 h 67"/>
              <a:gd name="T70" fmla="*/ 22 w 60"/>
              <a:gd name="T71" fmla="*/ 24 h 67"/>
              <a:gd name="T72" fmla="*/ 23 w 60"/>
              <a:gd name="T73" fmla="*/ 23 h 67"/>
              <a:gd name="T74" fmla="*/ 56 w 60"/>
              <a:gd name="T75" fmla="*/ 24 h 67"/>
              <a:gd name="T76" fmla="*/ 55 w 60"/>
              <a:gd name="T77" fmla="*/ 25 h 67"/>
              <a:gd name="T78" fmla="*/ 7 w 60"/>
              <a:gd name="T79" fmla="*/ 3 h 67"/>
              <a:gd name="T80" fmla="*/ 6 w 60"/>
              <a:gd name="T81" fmla="*/ 2 h 67"/>
              <a:gd name="T82" fmla="*/ 39 w 60"/>
              <a:gd name="T83" fmla="*/ 2 h 67"/>
              <a:gd name="T84" fmla="*/ 40 w 60"/>
              <a:gd name="T85" fmla="*/ 2 h 67"/>
              <a:gd name="T86" fmla="*/ 39 w 60"/>
              <a:gd name="T87" fmla="*/ 5 h 67"/>
              <a:gd name="T88" fmla="*/ 6 w 60"/>
              <a:gd name="T89" fmla="*/ 5 h 67"/>
              <a:gd name="T90" fmla="*/ 7 w 60"/>
              <a:gd name="T91" fmla="*/ 4 h 67"/>
              <a:gd name="T92" fmla="*/ 40 w 60"/>
              <a:gd name="T93" fmla="*/ 5 h 67"/>
              <a:gd name="T94" fmla="*/ 39 w 60"/>
              <a:gd name="T95" fmla="*/ 5 h 67"/>
              <a:gd name="T96" fmla="*/ 7 w 60"/>
              <a:gd name="T97" fmla="*/ 8 h 67"/>
              <a:gd name="T98" fmla="*/ 6 w 60"/>
              <a:gd name="T99" fmla="*/ 7 h 67"/>
              <a:gd name="T100" fmla="*/ 39 w 60"/>
              <a:gd name="T101" fmla="*/ 6 h 67"/>
              <a:gd name="T102" fmla="*/ 40 w 60"/>
              <a:gd name="T103" fmla="*/ 7 h 67"/>
              <a:gd name="T104" fmla="*/ 39 w 60"/>
              <a:gd name="T105" fmla="*/ 10 h 67"/>
              <a:gd name="T106" fmla="*/ 6 w 60"/>
              <a:gd name="T107" fmla="*/ 9 h 67"/>
              <a:gd name="T108" fmla="*/ 7 w 60"/>
              <a:gd name="T109" fmla="*/ 8 h 67"/>
              <a:gd name="T110" fmla="*/ 40 w 60"/>
              <a:gd name="T111" fmla="*/ 9 h 67"/>
              <a:gd name="T112" fmla="*/ 39 w 60"/>
              <a:gd name="T113" fmla="*/ 1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0" h="67">
                <a:moveTo>
                  <a:pt x="14" y="52"/>
                </a:moveTo>
                <a:cubicBezTo>
                  <a:pt x="6" y="52"/>
                  <a:pt x="6" y="52"/>
                  <a:pt x="6" y="52"/>
                </a:cubicBezTo>
                <a:cubicBezTo>
                  <a:pt x="3" y="52"/>
                  <a:pt x="0" y="49"/>
                  <a:pt x="0" y="46"/>
                </a:cubicBezTo>
                <a:cubicBezTo>
                  <a:pt x="0" y="32"/>
                  <a:pt x="0" y="19"/>
                  <a:pt x="0" y="6"/>
                </a:cubicBezTo>
                <a:cubicBezTo>
                  <a:pt x="0" y="2"/>
                  <a:pt x="3" y="0"/>
                  <a:pt x="6" y="0"/>
                </a:cubicBezTo>
                <a:cubicBezTo>
                  <a:pt x="18" y="0"/>
                  <a:pt x="30" y="0"/>
                  <a:pt x="42" y="0"/>
                </a:cubicBezTo>
                <a:cubicBezTo>
                  <a:pt x="43" y="0"/>
                  <a:pt x="43" y="0"/>
                  <a:pt x="43" y="1"/>
                </a:cubicBezTo>
                <a:cubicBezTo>
                  <a:pt x="43" y="8"/>
                  <a:pt x="43" y="8"/>
                  <a:pt x="43" y="8"/>
                </a:cubicBezTo>
                <a:cubicBezTo>
                  <a:pt x="43" y="8"/>
                  <a:pt x="43" y="9"/>
                  <a:pt x="42" y="9"/>
                </a:cubicBezTo>
                <a:cubicBezTo>
                  <a:pt x="42" y="9"/>
                  <a:pt x="42" y="9"/>
                  <a:pt x="42" y="9"/>
                </a:cubicBezTo>
                <a:cubicBezTo>
                  <a:pt x="42" y="9"/>
                  <a:pt x="41" y="8"/>
                  <a:pt x="41" y="8"/>
                </a:cubicBezTo>
                <a:cubicBezTo>
                  <a:pt x="41" y="3"/>
                  <a:pt x="41" y="3"/>
                  <a:pt x="41" y="3"/>
                </a:cubicBezTo>
                <a:cubicBezTo>
                  <a:pt x="41" y="2"/>
                  <a:pt x="41" y="1"/>
                  <a:pt x="40" y="1"/>
                </a:cubicBezTo>
                <a:cubicBezTo>
                  <a:pt x="6" y="1"/>
                  <a:pt x="6" y="1"/>
                  <a:pt x="6" y="1"/>
                </a:cubicBezTo>
                <a:cubicBezTo>
                  <a:pt x="0" y="1"/>
                  <a:pt x="0" y="10"/>
                  <a:pt x="6" y="10"/>
                </a:cubicBezTo>
                <a:cubicBezTo>
                  <a:pt x="42" y="10"/>
                  <a:pt x="42" y="10"/>
                  <a:pt x="42" y="10"/>
                </a:cubicBezTo>
                <a:cubicBezTo>
                  <a:pt x="43" y="10"/>
                  <a:pt x="43" y="11"/>
                  <a:pt x="43" y="11"/>
                </a:cubicBezTo>
                <a:cubicBezTo>
                  <a:pt x="43" y="12"/>
                  <a:pt x="43" y="12"/>
                  <a:pt x="43" y="12"/>
                </a:cubicBezTo>
                <a:cubicBezTo>
                  <a:pt x="43" y="13"/>
                  <a:pt x="43" y="13"/>
                  <a:pt x="42" y="13"/>
                </a:cubicBezTo>
                <a:cubicBezTo>
                  <a:pt x="22" y="13"/>
                  <a:pt x="22" y="13"/>
                  <a:pt x="22" y="13"/>
                </a:cubicBezTo>
                <a:cubicBezTo>
                  <a:pt x="18" y="13"/>
                  <a:pt x="15" y="16"/>
                  <a:pt x="15" y="20"/>
                </a:cubicBezTo>
                <a:cubicBezTo>
                  <a:pt x="15" y="51"/>
                  <a:pt x="15" y="51"/>
                  <a:pt x="15" y="51"/>
                </a:cubicBezTo>
                <a:cubicBezTo>
                  <a:pt x="15" y="51"/>
                  <a:pt x="15" y="52"/>
                  <a:pt x="14" y="52"/>
                </a:cubicBezTo>
                <a:close/>
                <a:moveTo>
                  <a:pt x="58" y="67"/>
                </a:moveTo>
                <a:cubicBezTo>
                  <a:pt x="22" y="67"/>
                  <a:pt x="22" y="67"/>
                  <a:pt x="22" y="67"/>
                </a:cubicBezTo>
                <a:cubicBezTo>
                  <a:pt x="19" y="67"/>
                  <a:pt x="16" y="64"/>
                  <a:pt x="16" y="61"/>
                </a:cubicBezTo>
                <a:cubicBezTo>
                  <a:pt x="16" y="47"/>
                  <a:pt x="16" y="34"/>
                  <a:pt x="16" y="20"/>
                </a:cubicBezTo>
                <a:cubicBezTo>
                  <a:pt x="16" y="17"/>
                  <a:pt x="19" y="14"/>
                  <a:pt x="22" y="14"/>
                </a:cubicBezTo>
                <a:cubicBezTo>
                  <a:pt x="35" y="14"/>
                  <a:pt x="46" y="14"/>
                  <a:pt x="58" y="14"/>
                </a:cubicBezTo>
                <a:cubicBezTo>
                  <a:pt x="59" y="14"/>
                  <a:pt x="60" y="15"/>
                  <a:pt x="60" y="16"/>
                </a:cubicBezTo>
                <a:cubicBezTo>
                  <a:pt x="60" y="23"/>
                  <a:pt x="60" y="23"/>
                  <a:pt x="60" y="23"/>
                </a:cubicBezTo>
                <a:cubicBezTo>
                  <a:pt x="60" y="23"/>
                  <a:pt x="59" y="24"/>
                  <a:pt x="59" y="24"/>
                </a:cubicBezTo>
                <a:cubicBezTo>
                  <a:pt x="59" y="24"/>
                  <a:pt x="59" y="24"/>
                  <a:pt x="59" y="24"/>
                </a:cubicBezTo>
                <a:cubicBezTo>
                  <a:pt x="58" y="24"/>
                  <a:pt x="57" y="23"/>
                  <a:pt x="57" y="23"/>
                </a:cubicBezTo>
                <a:cubicBezTo>
                  <a:pt x="57" y="17"/>
                  <a:pt x="57" y="17"/>
                  <a:pt x="57" y="17"/>
                </a:cubicBezTo>
                <a:cubicBezTo>
                  <a:pt x="57" y="16"/>
                  <a:pt x="57" y="16"/>
                  <a:pt x="56" y="16"/>
                </a:cubicBezTo>
                <a:cubicBezTo>
                  <a:pt x="22" y="16"/>
                  <a:pt x="22" y="16"/>
                  <a:pt x="22" y="16"/>
                </a:cubicBezTo>
                <a:cubicBezTo>
                  <a:pt x="16" y="16"/>
                  <a:pt x="16" y="25"/>
                  <a:pt x="22" y="25"/>
                </a:cubicBezTo>
                <a:cubicBezTo>
                  <a:pt x="58" y="25"/>
                  <a:pt x="58" y="25"/>
                  <a:pt x="58" y="25"/>
                </a:cubicBezTo>
                <a:cubicBezTo>
                  <a:pt x="59" y="25"/>
                  <a:pt x="60" y="26"/>
                  <a:pt x="60" y="27"/>
                </a:cubicBezTo>
                <a:cubicBezTo>
                  <a:pt x="60" y="39"/>
                  <a:pt x="60" y="52"/>
                  <a:pt x="60" y="65"/>
                </a:cubicBezTo>
                <a:cubicBezTo>
                  <a:pt x="60" y="66"/>
                  <a:pt x="59" y="67"/>
                  <a:pt x="58" y="67"/>
                </a:cubicBezTo>
                <a:close/>
                <a:moveTo>
                  <a:pt x="55" y="18"/>
                </a:moveTo>
                <a:cubicBezTo>
                  <a:pt x="23" y="18"/>
                  <a:pt x="23" y="18"/>
                  <a:pt x="23" y="18"/>
                </a:cubicBezTo>
                <a:cubicBezTo>
                  <a:pt x="22" y="18"/>
                  <a:pt x="22" y="17"/>
                  <a:pt x="22" y="17"/>
                </a:cubicBezTo>
                <a:cubicBezTo>
                  <a:pt x="22" y="17"/>
                  <a:pt x="22" y="17"/>
                  <a:pt x="22" y="17"/>
                </a:cubicBezTo>
                <a:cubicBezTo>
                  <a:pt x="22" y="17"/>
                  <a:pt x="22" y="16"/>
                  <a:pt x="23" y="16"/>
                </a:cubicBezTo>
                <a:cubicBezTo>
                  <a:pt x="55" y="16"/>
                  <a:pt x="55" y="16"/>
                  <a:pt x="55" y="16"/>
                </a:cubicBezTo>
                <a:cubicBezTo>
                  <a:pt x="56" y="16"/>
                  <a:pt x="56" y="17"/>
                  <a:pt x="56" y="17"/>
                </a:cubicBezTo>
                <a:cubicBezTo>
                  <a:pt x="56" y="17"/>
                  <a:pt x="56" y="17"/>
                  <a:pt x="56" y="17"/>
                </a:cubicBezTo>
                <a:cubicBezTo>
                  <a:pt x="56" y="17"/>
                  <a:pt x="56" y="18"/>
                  <a:pt x="55" y="18"/>
                </a:cubicBezTo>
                <a:close/>
                <a:moveTo>
                  <a:pt x="55" y="20"/>
                </a:moveTo>
                <a:cubicBezTo>
                  <a:pt x="23" y="20"/>
                  <a:pt x="23" y="20"/>
                  <a:pt x="23" y="20"/>
                </a:cubicBezTo>
                <a:cubicBezTo>
                  <a:pt x="22" y="20"/>
                  <a:pt x="22" y="20"/>
                  <a:pt x="22" y="19"/>
                </a:cubicBezTo>
                <a:cubicBezTo>
                  <a:pt x="22" y="19"/>
                  <a:pt x="22" y="19"/>
                  <a:pt x="22" y="19"/>
                </a:cubicBezTo>
                <a:cubicBezTo>
                  <a:pt x="22" y="19"/>
                  <a:pt x="22" y="18"/>
                  <a:pt x="23" y="18"/>
                </a:cubicBezTo>
                <a:cubicBezTo>
                  <a:pt x="55" y="18"/>
                  <a:pt x="55" y="18"/>
                  <a:pt x="55" y="18"/>
                </a:cubicBezTo>
                <a:cubicBezTo>
                  <a:pt x="56" y="18"/>
                  <a:pt x="56" y="19"/>
                  <a:pt x="56" y="19"/>
                </a:cubicBezTo>
                <a:cubicBezTo>
                  <a:pt x="56" y="19"/>
                  <a:pt x="56" y="19"/>
                  <a:pt x="56" y="19"/>
                </a:cubicBezTo>
                <a:cubicBezTo>
                  <a:pt x="56" y="20"/>
                  <a:pt x="56" y="20"/>
                  <a:pt x="55" y="20"/>
                </a:cubicBezTo>
                <a:close/>
                <a:moveTo>
                  <a:pt x="55" y="22"/>
                </a:moveTo>
                <a:cubicBezTo>
                  <a:pt x="23" y="22"/>
                  <a:pt x="23" y="22"/>
                  <a:pt x="23" y="22"/>
                </a:cubicBezTo>
                <a:cubicBezTo>
                  <a:pt x="22" y="22"/>
                  <a:pt x="22" y="22"/>
                  <a:pt x="22" y="22"/>
                </a:cubicBezTo>
                <a:cubicBezTo>
                  <a:pt x="22" y="21"/>
                  <a:pt x="22" y="21"/>
                  <a:pt x="22" y="21"/>
                </a:cubicBezTo>
                <a:cubicBezTo>
                  <a:pt x="22" y="21"/>
                  <a:pt x="22" y="21"/>
                  <a:pt x="23" y="21"/>
                </a:cubicBezTo>
                <a:cubicBezTo>
                  <a:pt x="55" y="21"/>
                  <a:pt x="55" y="21"/>
                  <a:pt x="55" y="21"/>
                </a:cubicBezTo>
                <a:cubicBezTo>
                  <a:pt x="56" y="21"/>
                  <a:pt x="56" y="21"/>
                  <a:pt x="56" y="21"/>
                </a:cubicBezTo>
                <a:cubicBezTo>
                  <a:pt x="56" y="22"/>
                  <a:pt x="56" y="22"/>
                  <a:pt x="56" y="22"/>
                </a:cubicBezTo>
                <a:cubicBezTo>
                  <a:pt x="56" y="22"/>
                  <a:pt x="56" y="22"/>
                  <a:pt x="55" y="22"/>
                </a:cubicBezTo>
                <a:close/>
                <a:moveTo>
                  <a:pt x="55" y="25"/>
                </a:moveTo>
                <a:cubicBezTo>
                  <a:pt x="23" y="25"/>
                  <a:pt x="23" y="25"/>
                  <a:pt x="23" y="25"/>
                </a:cubicBezTo>
                <a:cubicBezTo>
                  <a:pt x="22" y="25"/>
                  <a:pt x="22" y="24"/>
                  <a:pt x="22" y="24"/>
                </a:cubicBezTo>
                <a:cubicBezTo>
                  <a:pt x="22" y="24"/>
                  <a:pt x="22" y="24"/>
                  <a:pt x="22" y="24"/>
                </a:cubicBezTo>
                <a:cubicBezTo>
                  <a:pt x="22" y="23"/>
                  <a:pt x="22" y="23"/>
                  <a:pt x="23" y="23"/>
                </a:cubicBezTo>
                <a:cubicBezTo>
                  <a:pt x="55" y="23"/>
                  <a:pt x="55" y="23"/>
                  <a:pt x="55" y="23"/>
                </a:cubicBezTo>
                <a:cubicBezTo>
                  <a:pt x="56" y="23"/>
                  <a:pt x="56" y="23"/>
                  <a:pt x="56" y="24"/>
                </a:cubicBezTo>
                <a:cubicBezTo>
                  <a:pt x="56" y="24"/>
                  <a:pt x="56" y="24"/>
                  <a:pt x="56" y="24"/>
                </a:cubicBezTo>
                <a:cubicBezTo>
                  <a:pt x="56" y="24"/>
                  <a:pt x="56" y="25"/>
                  <a:pt x="55" y="25"/>
                </a:cubicBezTo>
                <a:close/>
                <a:moveTo>
                  <a:pt x="39" y="3"/>
                </a:moveTo>
                <a:cubicBezTo>
                  <a:pt x="7" y="3"/>
                  <a:pt x="7" y="3"/>
                  <a:pt x="7" y="3"/>
                </a:cubicBezTo>
                <a:cubicBezTo>
                  <a:pt x="6" y="3"/>
                  <a:pt x="6" y="3"/>
                  <a:pt x="6" y="2"/>
                </a:cubicBezTo>
                <a:cubicBezTo>
                  <a:pt x="6" y="2"/>
                  <a:pt x="6" y="2"/>
                  <a:pt x="6" y="2"/>
                </a:cubicBezTo>
                <a:cubicBezTo>
                  <a:pt x="6" y="2"/>
                  <a:pt x="6" y="2"/>
                  <a:pt x="7" y="2"/>
                </a:cubicBezTo>
                <a:cubicBezTo>
                  <a:pt x="39" y="2"/>
                  <a:pt x="39" y="2"/>
                  <a:pt x="39" y="2"/>
                </a:cubicBezTo>
                <a:cubicBezTo>
                  <a:pt x="40" y="2"/>
                  <a:pt x="40" y="2"/>
                  <a:pt x="40" y="2"/>
                </a:cubicBezTo>
                <a:cubicBezTo>
                  <a:pt x="40" y="2"/>
                  <a:pt x="40" y="2"/>
                  <a:pt x="40" y="2"/>
                </a:cubicBezTo>
                <a:cubicBezTo>
                  <a:pt x="40" y="3"/>
                  <a:pt x="40" y="3"/>
                  <a:pt x="39" y="3"/>
                </a:cubicBezTo>
                <a:close/>
                <a:moveTo>
                  <a:pt x="39" y="5"/>
                </a:moveTo>
                <a:cubicBezTo>
                  <a:pt x="7" y="5"/>
                  <a:pt x="7" y="5"/>
                  <a:pt x="7" y="5"/>
                </a:cubicBezTo>
                <a:cubicBezTo>
                  <a:pt x="6" y="5"/>
                  <a:pt x="6" y="5"/>
                  <a:pt x="6" y="5"/>
                </a:cubicBezTo>
                <a:cubicBezTo>
                  <a:pt x="6" y="5"/>
                  <a:pt x="6" y="5"/>
                  <a:pt x="6" y="5"/>
                </a:cubicBezTo>
                <a:cubicBezTo>
                  <a:pt x="6" y="4"/>
                  <a:pt x="6" y="4"/>
                  <a:pt x="7" y="4"/>
                </a:cubicBezTo>
                <a:cubicBezTo>
                  <a:pt x="39" y="4"/>
                  <a:pt x="39" y="4"/>
                  <a:pt x="39" y="4"/>
                </a:cubicBezTo>
                <a:cubicBezTo>
                  <a:pt x="40" y="4"/>
                  <a:pt x="40" y="4"/>
                  <a:pt x="40" y="5"/>
                </a:cubicBezTo>
                <a:cubicBezTo>
                  <a:pt x="40" y="5"/>
                  <a:pt x="40" y="5"/>
                  <a:pt x="40" y="5"/>
                </a:cubicBezTo>
                <a:cubicBezTo>
                  <a:pt x="40" y="5"/>
                  <a:pt x="40" y="5"/>
                  <a:pt x="39" y="5"/>
                </a:cubicBezTo>
                <a:close/>
                <a:moveTo>
                  <a:pt x="39" y="8"/>
                </a:moveTo>
                <a:cubicBezTo>
                  <a:pt x="7" y="8"/>
                  <a:pt x="7" y="8"/>
                  <a:pt x="7" y="8"/>
                </a:cubicBezTo>
                <a:cubicBezTo>
                  <a:pt x="6" y="8"/>
                  <a:pt x="6" y="7"/>
                  <a:pt x="6" y="7"/>
                </a:cubicBezTo>
                <a:cubicBezTo>
                  <a:pt x="6" y="7"/>
                  <a:pt x="6" y="7"/>
                  <a:pt x="6" y="7"/>
                </a:cubicBezTo>
                <a:cubicBezTo>
                  <a:pt x="6" y="6"/>
                  <a:pt x="6" y="6"/>
                  <a:pt x="7" y="6"/>
                </a:cubicBezTo>
                <a:cubicBezTo>
                  <a:pt x="39" y="6"/>
                  <a:pt x="39" y="6"/>
                  <a:pt x="39" y="6"/>
                </a:cubicBezTo>
                <a:cubicBezTo>
                  <a:pt x="40" y="6"/>
                  <a:pt x="40" y="6"/>
                  <a:pt x="40" y="7"/>
                </a:cubicBezTo>
                <a:cubicBezTo>
                  <a:pt x="40" y="7"/>
                  <a:pt x="40" y="7"/>
                  <a:pt x="40" y="7"/>
                </a:cubicBezTo>
                <a:cubicBezTo>
                  <a:pt x="40" y="7"/>
                  <a:pt x="40" y="8"/>
                  <a:pt x="39" y="8"/>
                </a:cubicBezTo>
                <a:close/>
                <a:moveTo>
                  <a:pt x="39" y="10"/>
                </a:moveTo>
                <a:cubicBezTo>
                  <a:pt x="7" y="10"/>
                  <a:pt x="7" y="10"/>
                  <a:pt x="7" y="10"/>
                </a:cubicBezTo>
                <a:cubicBezTo>
                  <a:pt x="6" y="10"/>
                  <a:pt x="6" y="10"/>
                  <a:pt x="6" y="9"/>
                </a:cubicBezTo>
                <a:cubicBezTo>
                  <a:pt x="6" y="9"/>
                  <a:pt x="6" y="9"/>
                  <a:pt x="6" y="9"/>
                </a:cubicBezTo>
                <a:cubicBezTo>
                  <a:pt x="6" y="9"/>
                  <a:pt x="6" y="8"/>
                  <a:pt x="7" y="8"/>
                </a:cubicBezTo>
                <a:cubicBezTo>
                  <a:pt x="39" y="8"/>
                  <a:pt x="39" y="8"/>
                  <a:pt x="39" y="8"/>
                </a:cubicBezTo>
                <a:cubicBezTo>
                  <a:pt x="40" y="8"/>
                  <a:pt x="40" y="9"/>
                  <a:pt x="40" y="9"/>
                </a:cubicBezTo>
                <a:cubicBezTo>
                  <a:pt x="40" y="9"/>
                  <a:pt x="40" y="9"/>
                  <a:pt x="40" y="9"/>
                </a:cubicBezTo>
                <a:cubicBezTo>
                  <a:pt x="40" y="10"/>
                  <a:pt x="40" y="10"/>
                  <a:pt x="39"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57" name="Oval 25"/>
          <p:cNvSpPr>
            <a:spLocks noChangeArrowheads="1"/>
          </p:cNvSpPr>
          <p:nvPr/>
        </p:nvSpPr>
        <p:spPr bwMode="auto">
          <a:xfrm>
            <a:off x="4813301" y="4033495"/>
            <a:ext cx="466725" cy="468458"/>
          </a:xfrm>
          <a:prstGeom prst="ellipse">
            <a:avLst/>
          </a:prstGeom>
          <a:solidFill>
            <a:schemeClr val="accent4"/>
          </a:solidFill>
          <a:ln>
            <a:noFill/>
          </a:ln>
        </p:spPr>
        <p:txBody>
          <a:bodyPr/>
          <a:lstStyle/>
          <a:p>
            <a:endParaRPr lang="zh-CN" altLang="en-US"/>
          </a:p>
        </p:txBody>
      </p:sp>
      <p:sp>
        <p:nvSpPr>
          <p:cNvPr id="18458" name="Freeform 26"/>
          <p:cNvSpPr>
            <a:spLocks noEditPoints="1"/>
          </p:cNvSpPr>
          <p:nvPr/>
        </p:nvSpPr>
        <p:spPr bwMode="auto">
          <a:xfrm>
            <a:off x="4972050" y="4160534"/>
            <a:ext cx="152400" cy="217555"/>
          </a:xfrm>
          <a:custGeom>
            <a:avLst/>
            <a:gdLst>
              <a:gd name="T0" fmla="*/ 6 w 55"/>
              <a:gd name="T1" fmla="*/ 68 h 78"/>
              <a:gd name="T2" fmla="*/ 3 w 55"/>
              <a:gd name="T3" fmla="*/ 51 h 78"/>
              <a:gd name="T4" fmla="*/ 0 w 55"/>
              <a:gd name="T5" fmla="*/ 44 h 78"/>
              <a:gd name="T6" fmla="*/ 5 w 55"/>
              <a:gd name="T7" fmla="*/ 36 h 78"/>
              <a:gd name="T8" fmla="*/ 21 w 55"/>
              <a:gd name="T9" fmla="*/ 16 h 78"/>
              <a:gd name="T10" fmla="*/ 17 w 55"/>
              <a:gd name="T11" fmla="*/ 8 h 78"/>
              <a:gd name="T12" fmla="*/ 15 w 55"/>
              <a:gd name="T13" fmla="*/ 8 h 78"/>
              <a:gd name="T14" fmla="*/ 15 w 55"/>
              <a:gd name="T15" fmla="*/ 5 h 78"/>
              <a:gd name="T16" fmla="*/ 26 w 55"/>
              <a:gd name="T17" fmla="*/ 1 h 78"/>
              <a:gd name="T18" fmla="*/ 28 w 55"/>
              <a:gd name="T19" fmla="*/ 1 h 78"/>
              <a:gd name="T20" fmla="*/ 29 w 55"/>
              <a:gd name="T21" fmla="*/ 4 h 78"/>
              <a:gd name="T22" fmla="*/ 28 w 55"/>
              <a:gd name="T23" fmla="*/ 5 h 78"/>
              <a:gd name="T24" fmla="*/ 41 w 55"/>
              <a:gd name="T25" fmla="*/ 42 h 78"/>
              <a:gd name="T26" fmla="*/ 41 w 55"/>
              <a:gd name="T27" fmla="*/ 43 h 78"/>
              <a:gd name="T28" fmla="*/ 40 w 55"/>
              <a:gd name="T29" fmla="*/ 47 h 78"/>
              <a:gd name="T30" fmla="*/ 35 w 55"/>
              <a:gd name="T31" fmla="*/ 46 h 78"/>
              <a:gd name="T32" fmla="*/ 33 w 55"/>
              <a:gd name="T33" fmla="*/ 45 h 78"/>
              <a:gd name="T34" fmla="*/ 32 w 55"/>
              <a:gd name="T35" fmla="*/ 45 h 78"/>
              <a:gd name="T36" fmla="*/ 23 w 55"/>
              <a:gd name="T37" fmla="*/ 27 h 78"/>
              <a:gd name="T38" fmla="*/ 14 w 55"/>
              <a:gd name="T39" fmla="*/ 41 h 78"/>
              <a:gd name="T40" fmla="*/ 13 w 55"/>
              <a:gd name="T41" fmla="*/ 49 h 78"/>
              <a:gd name="T42" fmla="*/ 23 w 55"/>
              <a:gd name="T43" fmla="*/ 68 h 78"/>
              <a:gd name="T44" fmla="*/ 50 w 55"/>
              <a:gd name="T45" fmla="*/ 68 h 78"/>
              <a:gd name="T46" fmla="*/ 54 w 55"/>
              <a:gd name="T47" fmla="*/ 74 h 78"/>
              <a:gd name="T48" fmla="*/ 6 w 55"/>
              <a:gd name="T49" fmla="*/ 78 h 78"/>
              <a:gd name="T50" fmla="*/ 3 w 55"/>
              <a:gd name="T51" fmla="*/ 72 h 78"/>
              <a:gd name="T52" fmla="*/ 7 w 55"/>
              <a:gd name="T53" fmla="*/ 41 h 78"/>
              <a:gd name="T54" fmla="*/ 7 w 55"/>
              <a:gd name="T55" fmla="*/ 48 h 78"/>
              <a:gd name="T56" fmla="*/ 7 w 55"/>
              <a:gd name="T57" fmla="*/ 41 h 78"/>
              <a:gd name="T58" fmla="*/ 51 w 55"/>
              <a:gd name="T59" fmla="*/ 45 h 78"/>
              <a:gd name="T60" fmla="*/ 54 w 55"/>
              <a:gd name="T61" fmla="*/ 48 h 78"/>
              <a:gd name="T62" fmla="*/ 31 w 55"/>
              <a:gd name="T63" fmla="*/ 59 h 78"/>
              <a:gd name="T64" fmla="*/ 27 w 55"/>
              <a:gd name="T65" fmla="*/ 5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 h="78">
                <a:moveTo>
                  <a:pt x="6" y="68"/>
                </a:moveTo>
                <a:cubicBezTo>
                  <a:pt x="6" y="68"/>
                  <a:pt x="6" y="68"/>
                  <a:pt x="6" y="68"/>
                </a:cubicBezTo>
                <a:cubicBezTo>
                  <a:pt x="8" y="68"/>
                  <a:pt x="8" y="67"/>
                  <a:pt x="8" y="66"/>
                </a:cubicBezTo>
                <a:cubicBezTo>
                  <a:pt x="5" y="61"/>
                  <a:pt x="3" y="56"/>
                  <a:pt x="3" y="51"/>
                </a:cubicBezTo>
                <a:cubicBezTo>
                  <a:pt x="3" y="51"/>
                  <a:pt x="2" y="50"/>
                  <a:pt x="2" y="49"/>
                </a:cubicBezTo>
                <a:cubicBezTo>
                  <a:pt x="0" y="48"/>
                  <a:pt x="0" y="46"/>
                  <a:pt x="0" y="44"/>
                </a:cubicBezTo>
                <a:cubicBezTo>
                  <a:pt x="0" y="41"/>
                  <a:pt x="1" y="39"/>
                  <a:pt x="3" y="38"/>
                </a:cubicBezTo>
                <a:cubicBezTo>
                  <a:pt x="4" y="37"/>
                  <a:pt x="4" y="37"/>
                  <a:pt x="5" y="36"/>
                </a:cubicBezTo>
                <a:cubicBezTo>
                  <a:pt x="7" y="28"/>
                  <a:pt x="13" y="22"/>
                  <a:pt x="20" y="18"/>
                </a:cubicBezTo>
                <a:cubicBezTo>
                  <a:pt x="21" y="17"/>
                  <a:pt x="21" y="17"/>
                  <a:pt x="21" y="16"/>
                </a:cubicBezTo>
                <a:cubicBezTo>
                  <a:pt x="18" y="9"/>
                  <a:pt x="18" y="9"/>
                  <a:pt x="18" y="9"/>
                </a:cubicBezTo>
                <a:cubicBezTo>
                  <a:pt x="18" y="8"/>
                  <a:pt x="17" y="8"/>
                  <a:pt x="17" y="8"/>
                </a:cubicBezTo>
                <a:cubicBezTo>
                  <a:pt x="16" y="9"/>
                  <a:pt x="16" y="9"/>
                  <a:pt x="16" y="9"/>
                </a:cubicBezTo>
                <a:cubicBezTo>
                  <a:pt x="16" y="9"/>
                  <a:pt x="15" y="9"/>
                  <a:pt x="15" y="8"/>
                </a:cubicBezTo>
                <a:cubicBezTo>
                  <a:pt x="14" y="6"/>
                  <a:pt x="14" y="6"/>
                  <a:pt x="14" y="6"/>
                </a:cubicBezTo>
                <a:cubicBezTo>
                  <a:pt x="14" y="6"/>
                  <a:pt x="14" y="5"/>
                  <a:pt x="15" y="5"/>
                </a:cubicBezTo>
                <a:cubicBezTo>
                  <a:pt x="16" y="4"/>
                  <a:pt x="16" y="4"/>
                  <a:pt x="16" y="4"/>
                </a:cubicBezTo>
                <a:cubicBezTo>
                  <a:pt x="26" y="1"/>
                  <a:pt x="26" y="1"/>
                  <a:pt x="26" y="1"/>
                </a:cubicBezTo>
                <a:cubicBezTo>
                  <a:pt x="27" y="0"/>
                  <a:pt x="27" y="0"/>
                  <a:pt x="27" y="0"/>
                </a:cubicBezTo>
                <a:cubicBezTo>
                  <a:pt x="28" y="0"/>
                  <a:pt x="28" y="0"/>
                  <a:pt x="28" y="1"/>
                </a:cubicBezTo>
                <a:cubicBezTo>
                  <a:pt x="29" y="3"/>
                  <a:pt x="29" y="3"/>
                  <a:pt x="29" y="3"/>
                </a:cubicBezTo>
                <a:cubicBezTo>
                  <a:pt x="29" y="3"/>
                  <a:pt x="29" y="4"/>
                  <a:pt x="29" y="4"/>
                </a:cubicBezTo>
                <a:cubicBezTo>
                  <a:pt x="28" y="4"/>
                  <a:pt x="28" y="4"/>
                  <a:pt x="28" y="4"/>
                </a:cubicBezTo>
                <a:cubicBezTo>
                  <a:pt x="28" y="4"/>
                  <a:pt x="27" y="5"/>
                  <a:pt x="28" y="5"/>
                </a:cubicBezTo>
                <a:cubicBezTo>
                  <a:pt x="42" y="41"/>
                  <a:pt x="42" y="41"/>
                  <a:pt x="42" y="41"/>
                </a:cubicBezTo>
                <a:cubicBezTo>
                  <a:pt x="42" y="41"/>
                  <a:pt x="42" y="42"/>
                  <a:pt x="41" y="42"/>
                </a:cubicBezTo>
                <a:cubicBezTo>
                  <a:pt x="41" y="42"/>
                  <a:pt x="41" y="42"/>
                  <a:pt x="41" y="42"/>
                </a:cubicBezTo>
                <a:cubicBezTo>
                  <a:pt x="41" y="42"/>
                  <a:pt x="41" y="43"/>
                  <a:pt x="41" y="43"/>
                </a:cubicBezTo>
                <a:cubicBezTo>
                  <a:pt x="41" y="44"/>
                  <a:pt x="41" y="44"/>
                  <a:pt x="41" y="44"/>
                </a:cubicBezTo>
                <a:cubicBezTo>
                  <a:pt x="42" y="45"/>
                  <a:pt x="41" y="46"/>
                  <a:pt x="40" y="47"/>
                </a:cubicBezTo>
                <a:cubicBezTo>
                  <a:pt x="37" y="48"/>
                  <a:pt x="37" y="48"/>
                  <a:pt x="37" y="48"/>
                </a:cubicBezTo>
                <a:cubicBezTo>
                  <a:pt x="36" y="48"/>
                  <a:pt x="35" y="47"/>
                  <a:pt x="35" y="46"/>
                </a:cubicBezTo>
                <a:cubicBezTo>
                  <a:pt x="34" y="45"/>
                  <a:pt x="34" y="45"/>
                  <a:pt x="34" y="45"/>
                </a:cubicBezTo>
                <a:cubicBezTo>
                  <a:pt x="34" y="45"/>
                  <a:pt x="34" y="45"/>
                  <a:pt x="33" y="45"/>
                </a:cubicBezTo>
                <a:cubicBezTo>
                  <a:pt x="33" y="45"/>
                  <a:pt x="33" y="45"/>
                  <a:pt x="33" y="45"/>
                </a:cubicBezTo>
                <a:cubicBezTo>
                  <a:pt x="33" y="45"/>
                  <a:pt x="32" y="45"/>
                  <a:pt x="32" y="45"/>
                </a:cubicBezTo>
                <a:cubicBezTo>
                  <a:pt x="26" y="28"/>
                  <a:pt x="26" y="28"/>
                  <a:pt x="26" y="28"/>
                </a:cubicBezTo>
                <a:cubicBezTo>
                  <a:pt x="25" y="27"/>
                  <a:pt x="24" y="27"/>
                  <a:pt x="23" y="27"/>
                </a:cubicBezTo>
                <a:cubicBezTo>
                  <a:pt x="19" y="30"/>
                  <a:pt x="16" y="34"/>
                  <a:pt x="14" y="38"/>
                </a:cubicBezTo>
                <a:cubicBezTo>
                  <a:pt x="14" y="39"/>
                  <a:pt x="14" y="40"/>
                  <a:pt x="14" y="41"/>
                </a:cubicBezTo>
                <a:cubicBezTo>
                  <a:pt x="15" y="42"/>
                  <a:pt x="15" y="43"/>
                  <a:pt x="15" y="44"/>
                </a:cubicBezTo>
                <a:cubicBezTo>
                  <a:pt x="15" y="46"/>
                  <a:pt x="14" y="48"/>
                  <a:pt x="13" y="49"/>
                </a:cubicBezTo>
                <a:cubicBezTo>
                  <a:pt x="13" y="50"/>
                  <a:pt x="12" y="51"/>
                  <a:pt x="13" y="52"/>
                </a:cubicBezTo>
                <a:cubicBezTo>
                  <a:pt x="14" y="58"/>
                  <a:pt x="17" y="64"/>
                  <a:pt x="23" y="68"/>
                </a:cubicBezTo>
                <a:cubicBezTo>
                  <a:pt x="24" y="68"/>
                  <a:pt x="24" y="68"/>
                  <a:pt x="25" y="68"/>
                </a:cubicBezTo>
                <a:cubicBezTo>
                  <a:pt x="50" y="68"/>
                  <a:pt x="50" y="68"/>
                  <a:pt x="50" y="68"/>
                </a:cubicBezTo>
                <a:cubicBezTo>
                  <a:pt x="52" y="68"/>
                  <a:pt x="54" y="70"/>
                  <a:pt x="54" y="72"/>
                </a:cubicBezTo>
                <a:cubicBezTo>
                  <a:pt x="54" y="74"/>
                  <a:pt x="54" y="74"/>
                  <a:pt x="54" y="74"/>
                </a:cubicBezTo>
                <a:cubicBezTo>
                  <a:pt x="54" y="76"/>
                  <a:pt x="52" y="78"/>
                  <a:pt x="50" y="78"/>
                </a:cubicBezTo>
                <a:cubicBezTo>
                  <a:pt x="6" y="78"/>
                  <a:pt x="6" y="78"/>
                  <a:pt x="6" y="78"/>
                </a:cubicBezTo>
                <a:cubicBezTo>
                  <a:pt x="4" y="78"/>
                  <a:pt x="3" y="76"/>
                  <a:pt x="3" y="74"/>
                </a:cubicBezTo>
                <a:cubicBezTo>
                  <a:pt x="3" y="72"/>
                  <a:pt x="3" y="72"/>
                  <a:pt x="3" y="72"/>
                </a:cubicBezTo>
                <a:cubicBezTo>
                  <a:pt x="3" y="70"/>
                  <a:pt x="4" y="68"/>
                  <a:pt x="6" y="68"/>
                </a:cubicBezTo>
                <a:close/>
                <a:moveTo>
                  <a:pt x="7" y="41"/>
                </a:moveTo>
                <a:cubicBezTo>
                  <a:pt x="9" y="41"/>
                  <a:pt x="11" y="42"/>
                  <a:pt x="11" y="44"/>
                </a:cubicBezTo>
                <a:cubicBezTo>
                  <a:pt x="11" y="46"/>
                  <a:pt x="9" y="48"/>
                  <a:pt x="7" y="48"/>
                </a:cubicBezTo>
                <a:cubicBezTo>
                  <a:pt x="5" y="48"/>
                  <a:pt x="4" y="46"/>
                  <a:pt x="4" y="44"/>
                </a:cubicBezTo>
                <a:cubicBezTo>
                  <a:pt x="4" y="42"/>
                  <a:pt x="5" y="41"/>
                  <a:pt x="7" y="41"/>
                </a:cubicBezTo>
                <a:close/>
                <a:moveTo>
                  <a:pt x="28" y="54"/>
                </a:moveTo>
                <a:cubicBezTo>
                  <a:pt x="51" y="45"/>
                  <a:pt x="51" y="45"/>
                  <a:pt x="51" y="45"/>
                </a:cubicBezTo>
                <a:cubicBezTo>
                  <a:pt x="52" y="45"/>
                  <a:pt x="53" y="45"/>
                  <a:pt x="54" y="46"/>
                </a:cubicBezTo>
                <a:cubicBezTo>
                  <a:pt x="54" y="48"/>
                  <a:pt x="54" y="48"/>
                  <a:pt x="54" y="48"/>
                </a:cubicBezTo>
                <a:cubicBezTo>
                  <a:pt x="55" y="49"/>
                  <a:pt x="54" y="50"/>
                  <a:pt x="53" y="50"/>
                </a:cubicBezTo>
                <a:cubicBezTo>
                  <a:pt x="31" y="59"/>
                  <a:pt x="31" y="59"/>
                  <a:pt x="31" y="59"/>
                </a:cubicBezTo>
                <a:cubicBezTo>
                  <a:pt x="30" y="60"/>
                  <a:pt x="28" y="59"/>
                  <a:pt x="28" y="58"/>
                </a:cubicBezTo>
                <a:cubicBezTo>
                  <a:pt x="27" y="57"/>
                  <a:pt x="27" y="57"/>
                  <a:pt x="27" y="57"/>
                </a:cubicBezTo>
                <a:cubicBezTo>
                  <a:pt x="27" y="56"/>
                  <a:pt x="27" y="55"/>
                  <a:pt x="28" y="5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60" name="Oval 28"/>
          <p:cNvSpPr>
            <a:spLocks noChangeArrowheads="1"/>
          </p:cNvSpPr>
          <p:nvPr/>
        </p:nvSpPr>
        <p:spPr bwMode="auto">
          <a:xfrm>
            <a:off x="4813301" y="3191860"/>
            <a:ext cx="466725" cy="468458"/>
          </a:xfrm>
          <a:prstGeom prst="ellipse">
            <a:avLst/>
          </a:prstGeom>
          <a:solidFill>
            <a:schemeClr val="accent3"/>
          </a:solidFill>
          <a:ln>
            <a:noFill/>
          </a:ln>
        </p:spPr>
        <p:txBody>
          <a:bodyPr/>
          <a:lstStyle/>
          <a:p>
            <a:endParaRPr lang="zh-CN" altLang="en-US"/>
          </a:p>
        </p:txBody>
      </p:sp>
      <p:sp>
        <p:nvSpPr>
          <p:cNvPr id="18461" name="Freeform 29"/>
          <p:cNvSpPr>
            <a:spLocks noEditPoints="1"/>
          </p:cNvSpPr>
          <p:nvPr/>
        </p:nvSpPr>
        <p:spPr bwMode="auto">
          <a:xfrm>
            <a:off x="4930775" y="3325251"/>
            <a:ext cx="230188" cy="236611"/>
          </a:xfrm>
          <a:custGeom>
            <a:avLst/>
            <a:gdLst>
              <a:gd name="T0" fmla="*/ 58 w 83"/>
              <a:gd name="T1" fmla="*/ 28 h 85"/>
              <a:gd name="T2" fmla="*/ 35 w 83"/>
              <a:gd name="T3" fmla="*/ 14 h 85"/>
              <a:gd name="T4" fmla="*/ 20 w 83"/>
              <a:gd name="T5" fmla="*/ 34 h 85"/>
              <a:gd name="T6" fmla="*/ 33 w 83"/>
              <a:gd name="T7" fmla="*/ 15 h 85"/>
              <a:gd name="T8" fmla="*/ 34 w 83"/>
              <a:gd name="T9" fmla="*/ 16 h 85"/>
              <a:gd name="T10" fmla="*/ 23 w 83"/>
              <a:gd name="T11" fmla="*/ 41 h 85"/>
              <a:gd name="T12" fmla="*/ 35 w 83"/>
              <a:gd name="T13" fmla="*/ 56 h 85"/>
              <a:gd name="T14" fmla="*/ 23 w 83"/>
              <a:gd name="T15" fmla="*/ 55 h 85"/>
              <a:gd name="T16" fmla="*/ 20 w 83"/>
              <a:gd name="T17" fmla="*/ 52 h 85"/>
              <a:gd name="T18" fmla="*/ 44 w 83"/>
              <a:gd name="T19" fmla="*/ 64 h 85"/>
              <a:gd name="T20" fmla="*/ 22 w 83"/>
              <a:gd name="T21" fmla="*/ 63 h 85"/>
              <a:gd name="T22" fmla="*/ 22 w 83"/>
              <a:gd name="T23" fmla="*/ 57 h 85"/>
              <a:gd name="T24" fmla="*/ 67 w 83"/>
              <a:gd name="T25" fmla="*/ 41 h 85"/>
              <a:gd name="T26" fmla="*/ 65 w 83"/>
              <a:gd name="T27" fmla="*/ 46 h 85"/>
              <a:gd name="T28" fmla="*/ 54 w 83"/>
              <a:gd name="T29" fmla="*/ 50 h 85"/>
              <a:gd name="T30" fmla="*/ 40 w 83"/>
              <a:gd name="T31" fmla="*/ 11 h 85"/>
              <a:gd name="T32" fmla="*/ 57 w 83"/>
              <a:gd name="T33" fmla="*/ 24 h 85"/>
              <a:gd name="T34" fmla="*/ 52 w 83"/>
              <a:gd name="T35" fmla="*/ 40 h 85"/>
              <a:gd name="T36" fmla="*/ 52 w 83"/>
              <a:gd name="T37" fmla="*/ 40 h 85"/>
              <a:gd name="T38" fmla="*/ 34 w 83"/>
              <a:gd name="T39" fmla="*/ 43 h 85"/>
              <a:gd name="T40" fmla="*/ 58 w 83"/>
              <a:gd name="T41" fmla="*/ 61 h 85"/>
              <a:gd name="T42" fmla="*/ 9 w 83"/>
              <a:gd name="T43" fmla="*/ 34 h 85"/>
              <a:gd name="T44" fmla="*/ 33 w 83"/>
              <a:gd name="T45" fmla="*/ 10 h 85"/>
              <a:gd name="T46" fmla="*/ 66 w 83"/>
              <a:gd name="T47" fmla="*/ 18 h 85"/>
              <a:gd name="T48" fmla="*/ 76 w 83"/>
              <a:gd name="T49" fmla="*/ 47 h 85"/>
              <a:gd name="T50" fmla="*/ 75 w 83"/>
              <a:gd name="T51" fmla="*/ 47 h 85"/>
              <a:gd name="T52" fmla="*/ 73 w 83"/>
              <a:gd name="T53" fmla="*/ 39 h 85"/>
              <a:gd name="T54" fmla="*/ 68 w 83"/>
              <a:gd name="T55" fmla="*/ 25 h 85"/>
              <a:gd name="T56" fmla="*/ 68 w 83"/>
              <a:gd name="T57" fmla="*/ 37 h 85"/>
              <a:gd name="T58" fmla="*/ 52 w 83"/>
              <a:gd name="T59" fmla="*/ 71 h 85"/>
              <a:gd name="T60" fmla="*/ 58 w 83"/>
              <a:gd name="T61" fmla="*/ 66 h 85"/>
              <a:gd name="T62" fmla="*/ 70 w 83"/>
              <a:gd name="T63" fmla="*/ 53 h 85"/>
              <a:gd name="T64" fmla="*/ 58 w 83"/>
              <a:gd name="T65" fmla="*/ 61 h 85"/>
              <a:gd name="T66" fmla="*/ 17 w 83"/>
              <a:gd name="T67" fmla="*/ 49 h 85"/>
              <a:gd name="T68" fmla="*/ 12 w 83"/>
              <a:gd name="T69" fmla="*/ 38 h 85"/>
              <a:gd name="T70" fmla="*/ 15 w 83"/>
              <a:gd name="T71" fmla="*/ 5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 h="85">
                <a:moveTo>
                  <a:pt x="58" y="27"/>
                </a:moveTo>
                <a:cubicBezTo>
                  <a:pt x="58" y="27"/>
                  <a:pt x="58" y="28"/>
                  <a:pt x="58" y="28"/>
                </a:cubicBezTo>
                <a:cubicBezTo>
                  <a:pt x="58" y="29"/>
                  <a:pt x="58" y="29"/>
                  <a:pt x="57" y="29"/>
                </a:cubicBezTo>
                <a:cubicBezTo>
                  <a:pt x="51" y="22"/>
                  <a:pt x="44" y="17"/>
                  <a:pt x="35" y="14"/>
                </a:cubicBezTo>
                <a:cubicBezTo>
                  <a:pt x="21" y="10"/>
                  <a:pt x="12" y="19"/>
                  <a:pt x="19" y="34"/>
                </a:cubicBezTo>
                <a:cubicBezTo>
                  <a:pt x="19" y="35"/>
                  <a:pt x="20" y="35"/>
                  <a:pt x="20" y="34"/>
                </a:cubicBezTo>
                <a:cubicBezTo>
                  <a:pt x="22" y="28"/>
                  <a:pt x="25" y="22"/>
                  <a:pt x="30" y="16"/>
                </a:cubicBezTo>
                <a:cubicBezTo>
                  <a:pt x="30" y="15"/>
                  <a:pt x="32" y="15"/>
                  <a:pt x="33" y="15"/>
                </a:cubicBezTo>
                <a:cubicBezTo>
                  <a:pt x="33" y="15"/>
                  <a:pt x="33" y="15"/>
                  <a:pt x="33" y="15"/>
                </a:cubicBezTo>
                <a:cubicBezTo>
                  <a:pt x="34" y="15"/>
                  <a:pt x="34" y="16"/>
                  <a:pt x="34" y="16"/>
                </a:cubicBezTo>
                <a:cubicBezTo>
                  <a:pt x="28" y="22"/>
                  <a:pt x="25" y="31"/>
                  <a:pt x="22" y="38"/>
                </a:cubicBezTo>
                <a:cubicBezTo>
                  <a:pt x="22" y="39"/>
                  <a:pt x="22" y="40"/>
                  <a:pt x="23" y="41"/>
                </a:cubicBezTo>
                <a:cubicBezTo>
                  <a:pt x="26" y="46"/>
                  <a:pt x="30" y="51"/>
                  <a:pt x="35" y="55"/>
                </a:cubicBezTo>
                <a:cubicBezTo>
                  <a:pt x="35" y="55"/>
                  <a:pt x="35" y="56"/>
                  <a:pt x="35" y="56"/>
                </a:cubicBezTo>
                <a:cubicBezTo>
                  <a:pt x="31" y="56"/>
                  <a:pt x="28" y="56"/>
                  <a:pt x="25" y="56"/>
                </a:cubicBezTo>
                <a:cubicBezTo>
                  <a:pt x="24" y="56"/>
                  <a:pt x="24" y="55"/>
                  <a:pt x="23" y="55"/>
                </a:cubicBezTo>
                <a:cubicBezTo>
                  <a:pt x="22" y="54"/>
                  <a:pt x="22" y="53"/>
                  <a:pt x="21" y="52"/>
                </a:cubicBezTo>
                <a:cubicBezTo>
                  <a:pt x="20" y="52"/>
                  <a:pt x="20" y="52"/>
                  <a:pt x="20" y="52"/>
                </a:cubicBezTo>
                <a:cubicBezTo>
                  <a:pt x="19" y="72"/>
                  <a:pt x="32" y="78"/>
                  <a:pt x="45" y="65"/>
                </a:cubicBezTo>
                <a:cubicBezTo>
                  <a:pt x="45" y="65"/>
                  <a:pt x="45" y="64"/>
                  <a:pt x="44" y="64"/>
                </a:cubicBezTo>
                <a:cubicBezTo>
                  <a:pt x="37" y="66"/>
                  <a:pt x="30" y="66"/>
                  <a:pt x="25" y="65"/>
                </a:cubicBezTo>
                <a:cubicBezTo>
                  <a:pt x="24" y="65"/>
                  <a:pt x="23" y="64"/>
                  <a:pt x="22" y="63"/>
                </a:cubicBezTo>
                <a:cubicBezTo>
                  <a:pt x="22" y="61"/>
                  <a:pt x="21" y="59"/>
                  <a:pt x="21" y="57"/>
                </a:cubicBezTo>
                <a:cubicBezTo>
                  <a:pt x="21" y="57"/>
                  <a:pt x="21" y="56"/>
                  <a:pt x="22" y="57"/>
                </a:cubicBezTo>
                <a:cubicBezTo>
                  <a:pt x="36" y="60"/>
                  <a:pt x="59" y="54"/>
                  <a:pt x="69" y="44"/>
                </a:cubicBezTo>
                <a:cubicBezTo>
                  <a:pt x="68" y="43"/>
                  <a:pt x="68" y="42"/>
                  <a:pt x="67" y="41"/>
                </a:cubicBezTo>
                <a:cubicBezTo>
                  <a:pt x="67" y="41"/>
                  <a:pt x="66" y="41"/>
                  <a:pt x="66" y="41"/>
                </a:cubicBezTo>
                <a:cubicBezTo>
                  <a:pt x="66" y="43"/>
                  <a:pt x="65" y="44"/>
                  <a:pt x="65" y="46"/>
                </a:cubicBezTo>
                <a:cubicBezTo>
                  <a:pt x="62" y="48"/>
                  <a:pt x="59" y="49"/>
                  <a:pt x="55" y="51"/>
                </a:cubicBezTo>
                <a:cubicBezTo>
                  <a:pt x="55" y="51"/>
                  <a:pt x="54" y="50"/>
                  <a:pt x="54" y="50"/>
                </a:cubicBezTo>
                <a:cubicBezTo>
                  <a:pt x="55" y="49"/>
                  <a:pt x="55" y="48"/>
                  <a:pt x="56" y="46"/>
                </a:cubicBezTo>
                <a:cubicBezTo>
                  <a:pt x="67" y="17"/>
                  <a:pt x="54" y="2"/>
                  <a:pt x="40" y="11"/>
                </a:cubicBezTo>
                <a:cubicBezTo>
                  <a:pt x="39" y="11"/>
                  <a:pt x="39" y="12"/>
                  <a:pt x="40" y="12"/>
                </a:cubicBezTo>
                <a:cubicBezTo>
                  <a:pt x="46" y="15"/>
                  <a:pt x="52" y="19"/>
                  <a:pt x="57" y="24"/>
                </a:cubicBezTo>
                <a:cubicBezTo>
                  <a:pt x="58" y="25"/>
                  <a:pt x="58" y="26"/>
                  <a:pt x="58" y="27"/>
                </a:cubicBezTo>
                <a:close/>
                <a:moveTo>
                  <a:pt x="52" y="40"/>
                </a:moveTo>
                <a:cubicBezTo>
                  <a:pt x="53" y="55"/>
                  <a:pt x="31" y="55"/>
                  <a:pt x="31" y="41"/>
                </a:cubicBezTo>
                <a:cubicBezTo>
                  <a:pt x="31" y="28"/>
                  <a:pt x="51" y="27"/>
                  <a:pt x="52" y="40"/>
                </a:cubicBezTo>
                <a:close/>
                <a:moveTo>
                  <a:pt x="44" y="43"/>
                </a:moveTo>
                <a:cubicBezTo>
                  <a:pt x="44" y="49"/>
                  <a:pt x="34" y="50"/>
                  <a:pt x="34" y="43"/>
                </a:cubicBezTo>
                <a:cubicBezTo>
                  <a:pt x="34" y="37"/>
                  <a:pt x="43" y="37"/>
                  <a:pt x="44" y="43"/>
                </a:cubicBezTo>
                <a:close/>
                <a:moveTo>
                  <a:pt x="58" y="61"/>
                </a:moveTo>
                <a:cubicBezTo>
                  <a:pt x="44" y="85"/>
                  <a:pt x="22" y="83"/>
                  <a:pt x="17" y="63"/>
                </a:cubicBezTo>
                <a:cubicBezTo>
                  <a:pt x="4" y="58"/>
                  <a:pt x="0" y="45"/>
                  <a:pt x="9" y="34"/>
                </a:cubicBezTo>
                <a:cubicBezTo>
                  <a:pt x="10" y="33"/>
                  <a:pt x="10" y="32"/>
                  <a:pt x="10" y="31"/>
                </a:cubicBezTo>
                <a:cubicBezTo>
                  <a:pt x="7" y="16"/>
                  <a:pt x="18" y="7"/>
                  <a:pt x="33" y="10"/>
                </a:cubicBezTo>
                <a:cubicBezTo>
                  <a:pt x="34" y="10"/>
                  <a:pt x="35" y="10"/>
                  <a:pt x="36" y="9"/>
                </a:cubicBezTo>
                <a:cubicBezTo>
                  <a:pt x="48" y="0"/>
                  <a:pt x="62" y="4"/>
                  <a:pt x="66" y="18"/>
                </a:cubicBezTo>
                <a:cubicBezTo>
                  <a:pt x="67" y="19"/>
                  <a:pt x="67" y="19"/>
                  <a:pt x="68" y="20"/>
                </a:cubicBezTo>
                <a:cubicBezTo>
                  <a:pt x="80" y="25"/>
                  <a:pt x="83" y="37"/>
                  <a:pt x="76" y="47"/>
                </a:cubicBezTo>
                <a:cubicBezTo>
                  <a:pt x="76" y="47"/>
                  <a:pt x="75" y="47"/>
                  <a:pt x="75" y="47"/>
                </a:cubicBezTo>
                <a:cubicBezTo>
                  <a:pt x="75" y="47"/>
                  <a:pt x="75" y="47"/>
                  <a:pt x="75" y="47"/>
                </a:cubicBezTo>
                <a:cubicBezTo>
                  <a:pt x="74" y="45"/>
                  <a:pt x="73" y="43"/>
                  <a:pt x="73" y="42"/>
                </a:cubicBezTo>
                <a:cubicBezTo>
                  <a:pt x="72" y="41"/>
                  <a:pt x="72" y="40"/>
                  <a:pt x="73" y="39"/>
                </a:cubicBezTo>
                <a:cubicBezTo>
                  <a:pt x="75" y="33"/>
                  <a:pt x="74" y="28"/>
                  <a:pt x="69" y="24"/>
                </a:cubicBezTo>
                <a:cubicBezTo>
                  <a:pt x="68" y="24"/>
                  <a:pt x="68" y="24"/>
                  <a:pt x="68" y="25"/>
                </a:cubicBezTo>
                <a:cubicBezTo>
                  <a:pt x="68" y="27"/>
                  <a:pt x="68" y="30"/>
                  <a:pt x="67" y="34"/>
                </a:cubicBezTo>
                <a:cubicBezTo>
                  <a:pt x="67" y="35"/>
                  <a:pt x="67" y="36"/>
                  <a:pt x="68" y="37"/>
                </a:cubicBezTo>
                <a:cubicBezTo>
                  <a:pt x="82" y="58"/>
                  <a:pt x="71" y="76"/>
                  <a:pt x="52" y="72"/>
                </a:cubicBezTo>
                <a:cubicBezTo>
                  <a:pt x="52" y="72"/>
                  <a:pt x="51" y="72"/>
                  <a:pt x="52" y="71"/>
                </a:cubicBezTo>
                <a:cubicBezTo>
                  <a:pt x="53" y="70"/>
                  <a:pt x="54" y="68"/>
                  <a:pt x="55" y="67"/>
                </a:cubicBezTo>
                <a:cubicBezTo>
                  <a:pt x="56" y="66"/>
                  <a:pt x="57" y="66"/>
                  <a:pt x="58" y="66"/>
                </a:cubicBezTo>
                <a:cubicBezTo>
                  <a:pt x="66" y="66"/>
                  <a:pt x="71" y="61"/>
                  <a:pt x="71" y="54"/>
                </a:cubicBezTo>
                <a:cubicBezTo>
                  <a:pt x="71" y="53"/>
                  <a:pt x="70" y="53"/>
                  <a:pt x="70" y="53"/>
                </a:cubicBezTo>
                <a:cubicBezTo>
                  <a:pt x="67" y="55"/>
                  <a:pt x="64" y="57"/>
                  <a:pt x="60" y="59"/>
                </a:cubicBezTo>
                <a:cubicBezTo>
                  <a:pt x="59" y="60"/>
                  <a:pt x="58" y="60"/>
                  <a:pt x="58" y="61"/>
                </a:cubicBezTo>
                <a:close/>
                <a:moveTo>
                  <a:pt x="16" y="53"/>
                </a:moveTo>
                <a:cubicBezTo>
                  <a:pt x="16" y="52"/>
                  <a:pt x="16" y="50"/>
                  <a:pt x="17" y="49"/>
                </a:cubicBezTo>
                <a:cubicBezTo>
                  <a:pt x="17" y="48"/>
                  <a:pt x="17" y="47"/>
                  <a:pt x="16" y="46"/>
                </a:cubicBezTo>
                <a:cubicBezTo>
                  <a:pt x="14" y="43"/>
                  <a:pt x="13" y="40"/>
                  <a:pt x="12" y="38"/>
                </a:cubicBezTo>
                <a:cubicBezTo>
                  <a:pt x="12" y="37"/>
                  <a:pt x="11" y="37"/>
                  <a:pt x="11" y="38"/>
                </a:cubicBezTo>
                <a:cubicBezTo>
                  <a:pt x="7" y="44"/>
                  <a:pt x="9" y="50"/>
                  <a:pt x="15" y="54"/>
                </a:cubicBezTo>
                <a:cubicBezTo>
                  <a:pt x="16" y="54"/>
                  <a:pt x="16" y="54"/>
                  <a:pt x="16" y="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63" name="Oval 31"/>
          <p:cNvSpPr>
            <a:spLocks noChangeArrowheads="1"/>
          </p:cNvSpPr>
          <p:nvPr/>
        </p:nvSpPr>
        <p:spPr bwMode="auto">
          <a:xfrm>
            <a:off x="923925" y="4033495"/>
            <a:ext cx="466725" cy="468458"/>
          </a:xfrm>
          <a:prstGeom prst="ellipse">
            <a:avLst/>
          </a:prstGeom>
          <a:solidFill>
            <a:schemeClr val="accent4"/>
          </a:solidFill>
          <a:ln>
            <a:noFill/>
          </a:ln>
        </p:spPr>
        <p:txBody>
          <a:bodyPr/>
          <a:lstStyle/>
          <a:p>
            <a:endParaRPr lang="zh-CN" altLang="en-US"/>
          </a:p>
        </p:txBody>
      </p:sp>
      <p:sp>
        <p:nvSpPr>
          <p:cNvPr id="18464" name="Freeform 32"/>
          <p:cNvSpPr>
            <a:spLocks noEditPoints="1"/>
          </p:cNvSpPr>
          <p:nvPr/>
        </p:nvSpPr>
        <p:spPr bwMode="auto">
          <a:xfrm>
            <a:off x="1042988" y="4154182"/>
            <a:ext cx="228600" cy="228671"/>
          </a:xfrm>
          <a:custGeom>
            <a:avLst/>
            <a:gdLst>
              <a:gd name="T0" fmla="*/ 82 w 82"/>
              <a:gd name="T1" fmla="*/ 41 h 82"/>
              <a:gd name="T2" fmla="*/ 0 w 82"/>
              <a:gd name="T3" fmla="*/ 41 h 82"/>
              <a:gd name="T4" fmla="*/ 63 w 82"/>
              <a:gd name="T5" fmla="*/ 43 h 82"/>
              <a:gd name="T6" fmla="*/ 67 w 82"/>
              <a:gd name="T7" fmla="*/ 35 h 82"/>
              <a:gd name="T8" fmla="*/ 74 w 82"/>
              <a:gd name="T9" fmla="*/ 39 h 82"/>
              <a:gd name="T10" fmla="*/ 76 w 82"/>
              <a:gd name="T11" fmla="*/ 33 h 82"/>
              <a:gd name="T12" fmla="*/ 76 w 82"/>
              <a:gd name="T13" fmla="*/ 41 h 82"/>
              <a:gd name="T14" fmla="*/ 76 w 82"/>
              <a:gd name="T15" fmla="*/ 44 h 82"/>
              <a:gd name="T16" fmla="*/ 76 w 82"/>
              <a:gd name="T17" fmla="*/ 46 h 82"/>
              <a:gd name="T18" fmla="*/ 75 w 82"/>
              <a:gd name="T19" fmla="*/ 46 h 82"/>
              <a:gd name="T20" fmla="*/ 72 w 82"/>
              <a:gd name="T21" fmla="*/ 44 h 82"/>
              <a:gd name="T22" fmla="*/ 72 w 82"/>
              <a:gd name="T23" fmla="*/ 47 h 82"/>
              <a:gd name="T24" fmla="*/ 75 w 82"/>
              <a:gd name="T25" fmla="*/ 49 h 82"/>
              <a:gd name="T26" fmla="*/ 41 w 82"/>
              <a:gd name="T27" fmla="*/ 76 h 82"/>
              <a:gd name="T28" fmla="*/ 41 w 82"/>
              <a:gd name="T29" fmla="*/ 5 h 82"/>
              <a:gd name="T30" fmla="*/ 52 w 82"/>
              <a:gd name="T31" fmla="*/ 8 h 82"/>
              <a:gd name="T32" fmla="*/ 37 w 82"/>
              <a:gd name="T33" fmla="*/ 15 h 82"/>
              <a:gd name="T34" fmla="*/ 30 w 82"/>
              <a:gd name="T35" fmla="*/ 17 h 82"/>
              <a:gd name="T36" fmla="*/ 29 w 82"/>
              <a:gd name="T37" fmla="*/ 24 h 82"/>
              <a:gd name="T38" fmla="*/ 26 w 82"/>
              <a:gd name="T39" fmla="*/ 29 h 82"/>
              <a:gd name="T40" fmla="*/ 24 w 82"/>
              <a:gd name="T41" fmla="*/ 31 h 82"/>
              <a:gd name="T42" fmla="*/ 26 w 82"/>
              <a:gd name="T43" fmla="*/ 33 h 82"/>
              <a:gd name="T44" fmla="*/ 29 w 82"/>
              <a:gd name="T45" fmla="*/ 32 h 82"/>
              <a:gd name="T46" fmla="*/ 33 w 82"/>
              <a:gd name="T47" fmla="*/ 28 h 82"/>
              <a:gd name="T48" fmla="*/ 38 w 82"/>
              <a:gd name="T49" fmla="*/ 30 h 82"/>
              <a:gd name="T50" fmla="*/ 41 w 82"/>
              <a:gd name="T51" fmla="*/ 34 h 82"/>
              <a:gd name="T52" fmla="*/ 35 w 82"/>
              <a:gd name="T53" fmla="*/ 34 h 82"/>
              <a:gd name="T54" fmla="*/ 32 w 82"/>
              <a:gd name="T55" fmla="*/ 32 h 82"/>
              <a:gd name="T56" fmla="*/ 25 w 82"/>
              <a:gd name="T57" fmla="*/ 37 h 82"/>
              <a:gd name="T58" fmla="*/ 23 w 82"/>
              <a:gd name="T59" fmla="*/ 46 h 82"/>
              <a:gd name="T60" fmla="*/ 28 w 82"/>
              <a:gd name="T61" fmla="*/ 51 h 82"/>
              <a:gd name="T62" fmla="*/ 35 w 82"/>
              <a:gd name="T63" fmla="*/ 51 h 82"/>
              <a:gd name="T64" fmla="*/ 43 w 82"/>
              <a:gd name="T65" fmla="*/ 70 h 82"/>
              <a:gd name="T66" fmla="*/ 49 w 82"/>
              <a:gd name="T67" fmla="*/ 57 h 82"/>
              <a:gd name="T68" fmla="*/ 49 w 82"/>
              <a:gd name="T69" fmla="*/ 44 h 82"/>
              <a:gd name="T70" fmla="*/ 44 w 82"/>
              <a:gd name="T71" fmla="*/ 38 h 82"/>
              <a:gd name="T72" fmla="*/ 47 w 82"/>
              <a:gd name="T73" fmla="*/ 41 h 82"/>
              <a:gd name="T74" fmla="*/ 53 w 82"/>
              <a:gd name="T75" fmla="*/ 37 h 82"/>
              <a:gd name="T76" fmla="*/ 50 w 82"/>
              <a:gd name="T77" fmla="*/ 34 h 82"/>
              <a:gd name="T78" fmla="*/ 55 w 82"/>
              <a:gd name="T79" fmla="*/ 34 h 82"/>
              <a:gd name="T80" fmla="*/ 62 w 82"/>
              <a:gd name="T81" fmla="*/ 43 h 82"/>
              <a:gd name="T82" fmla="*/ 51 w 82"/>
              <a:gd name="T83" fmla="*/ 58 h 82"/>
              <a:gd name="T84" fmla="*/ 49 w 82"/>
              <a:gd name="T85" fmla="*/ 63 h 82"/>
              <a:gd name="T86" fmla="*/ 52 w 82"/>
              <a:gd name="T87" fmla="*/ 5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2">
                <a:moveTo>
                  <a:pt x="41" y="0"/>
                </a:moveTo>
                <a:cubicBezTo>
                  <a:pt x="64" y="0"/>
                  <a:pt x="82" y="18"/>
                  <a:pt x="82" y="41"/>
                </a:cubicBezTo>
                <a:cubicBezTo>
                  <a:pt x="82" y="63"/>
                  <a:pt x="64" y="82"/>
                  <a:pt x="41" y="82"/>
                </a:cubicBezTo>
                <a:cubicBezTo>
                  <a:pt x="18" y="82"/>
                  <a:pt x="0" y="63"/>
                  <a:pt x="0" y="41"/>
                </a:cubicBezTo>
                <a:cubicBezTo>
                  <a:pt x="0" y="18"/>
                  <a:pt x="18" y="0"/>
                  <a:pt x="41" y="0"/>
                </a:cubicBezTo>
                <a:close/>
                <a:moveTo>
                  <a:pt x="63" y="43"/>
                </a:moveTo>
                <a:cubicBezTo>
                  <a:pt x="64" y="40"/>
                  <a:pt x="64" y="38"/>
                  <a:pt x="65" y="35"/>
                </a:cubicBezTo>
                <a:cubicBezTo>
                  <a:pt x="65" y="34"/>
                  <a:pt x="65" y="34"/>
                  <a:pt x="67" y="35"/>
                </a:cubicBezTo>
                <a:cubicBezTo>
                  <a:pt x="68" y="37"/>
                  <a:pt x="70" y="38"/>
                  <a:pt x="72" y="40"/>
                </a:cubicBezTo>
                <a:cubicBezTo>
                  <a:pt x="73" y="41"/>
                  <a:pt x="74" y="41"/>
                  <a:pt x="74" y="39"/>
                </a:cubicBezTo>
                <a:cubicBezTo>
                  <a:pt x="74" y="37"/>
                  <a:pt x="74" y="35"/>
                  <a:pt x="75" y="33"/>
                </a:cubicBezTo>
                <a:cubicBezTo>
                  <a:pt x="75" y="32"/>
                  <a:pt x="75" y="32"/>
                  <a:pt x="76" y="33"/>
                </a:cubicBezTo>
                <a:cubicBezTo>
                  <a:pt x="76" y="36"/>
                  <a:pt x="76" y="38"/>
                  <a:pt x="76" y="41"/>
                </a:cubicBezTo>
                <a:cubicBezTo>
                  <a:pt x="76" y="41"/>
                  <a:pt x="77" y="41"/>
                  <a:pt x="76" y="41"/>
                </a:cubicBezTo>
                <a:cubicBezTo>
                  <a:pt x="75" y="43"/>
                  <a:pt x="75" y="43"/>
                  <a:pt x="75" y="43"/>
                </a:cubicBezTo>
                <a:cubicBezTo>
                  <a:pt x="75" y="44"/>
                  <a:pt x="75" y="44"/>
                  <a:pt x="76" y="44"/>
                </a:cubicBezTo>
                <a:cubicBezTo>
                  <a:pt x="76" y="44"/>
                  <a:pt x="76" y="45"/>
                  <a:pt x="76" y="45"/>
                </a:cubicBezTo>
                <a:cubicBezTo>
                  <a:pt x="76" y="45"/>
                  <a:pt x="76" y="46"/>
                  <a:pt x="76" y="46"/>
                </a:cubicBezTo>
                <a:cubicBezTo>
                  <a:pt x="76" y="46"/>
                  <a:pt x="76" y="47"/>
                  <a:pt x="76" y="47"/>
                </a:cubicBezTo>
                <a:cubicBezTo>
                  <a:pt x="75" y="47"/>
                  <a:pt x="75" y="46"/>
                  <a:pt x="75" y="46"/>
                </a:cubicBezTo>
                <a:cubicBezTo>
                  <a:pt x="74" y="46"/>
                  <a:pt x="74" y="47"/>
                  <a:pt x="73" y="45"/>
                </a:cubicBezTo>
                <a:cubicBezTo>
                  <a:pt x="73" y="45"/>
                  <a:pt x="73" y="45"/>
                  <a:pt x="72" y="44"/>
                </a:cubicBezTo>
                <a:cubicBezTo>
                  <a:pt x="70" y="39"/>
                  <a:pt x="70" y="39"/>
                  <a:pt x="71" y="45"/>
                </a:cubicBezTo>
                <a:cubicBezTo>
                  <a:pt x="72" y="46"/>
                  <a:pt x="72" y="47"/>
                  <a:pt x="72" y="47"/>
                </a:cubicBezTo>
                <a:cubicBezTo>
                  <a:pt x="72" y="49"/>
                  <a:pt x="73" y="49"/>
                  <a:pt x="74" y="49"/>
                </a:cubicBezTo>
                <a:cubicBezTo>
                  <a:pt x="74" y="49"/>
                  <a:pt x="75" y="49"/>
                  <a:pt x="75" y="49"/>
                </a:cubicBezTo>
                <a:cubicBezTo>
                  <a:pt x="75" y="49"/>
                  <a:pt x="76" y="49"/>
                  <a:pt x="75" y="49"/>
                </a:cubicBezTo>
                <a:cubicBezTo>
                  <a:pt x="72" y="65"/>
                  <a:pt x="58" y="76"/>
                  <a:pt x="41" y="76"/>
                </a:cubicBezTo>
                <a:cubicBezTo>
                  <a:pt x="21" y="76"/>
                  <a:pt x="6" y="60"/>
                  <a:pt x="6" y="41"/>
                </a:cubicBezTo>
                <a:cubicBezTo>
                  <a:pt x="6" y="21"/>
                  <a:pt x="21" y="5"/>
                  <a:pt x="41" y="5"/>
                </a:cubicBezTo>
                <a:cubicBezTo>
                  <a:pt x="45" y="5"/>
                  <a:pt x="48" y="6"/>
                  <a:pt x="52" y="7"/>
                </a:cubicBezTo>
                <a:cubicBezTo>
                  <a:pt x="52" y="7"/>
                  <a:pt x="52" y="8"/>
                  <a:pt x="52" y="8"/>
                </a:cubicBezTo>
                <a:cubicBezTo>
                  <a:pt x="48" y="10"/>
                  <a:pt x="44" y="12"/>
                  <a:pt x="41" y="14"/>
                </a:cubicBezTo>
                <a:cubicBezTo>
                  <a:pt x="39" y="15"/>
                  <a:pt x="39" y="15"/>
                  <a:pt x="37" y="15"/>
                </a:cubicBezTo>
                <a:cubicBezTo>
                  <a:pt x="36" y="15"/>
                  <a:pt x="34" y="16"/>
                  <a:pt x="32" y="16"/>
                </a:cubicBezTo>
                <a:cubicBezTo>
                  <a:pt x="31" y="16"/>
                  <a:pt x="31" y="16"/>
                  <a:pt x="30" y="17"/>
                </a:cubicBezTo>
                <a:cubicBezTo>
                  <a:pt x="30" y="19"/>
                  <a:pt x="30" y="20"/>
                  <a:pt x="30" y="22"/>
                </a:cubicBezTo>
                <a:cubicBezTo>
                  <a:pt x="29" y="23"/>
                  <a:pt x="29" y="23"/>
                  <a:pt x="29" y="24"/>
                </a:cubicBezTo>
                <a:cubicBezTo>
                  <a:pt x="28" y="26"/>
                  <a:pt x="28" y="27"/>
                  <a:pt x="27" y="28"/>
                </a:cubicBezTo>
                <a:cubicBezTo>
                  <a:pt x="27" y="29"/>
                  <a:pt x="27" y="29"/>
                  <a:pt x="26" y="29"/>
                </a:cubicBezTo>
                <a:cubicBezTo>
                  <a:pt x="26" y="29"/>
                  <a:pt x="25" y="30"/>
                  <a:pt x="25" y="30"/>
                </a:cubicBezTo>
                <a:cubicBezTo>
                  <a:pt x="24" y="30"/>
                  <a:pt x="24" y="30"/>
                  <a:pt x="24" y="31"/>
                </a:cubicBezTo>
                <a:cubicBezTo>
                  <a:pt x="24" y="31"/>
                  <a:pt x="24" y="32"/>
                  <a:pt x="25" y="32"/>
                </a:cubicBezTo>
                <a:cubicBezTo>
                  <a:pt x="25" y="33"/>
                  <a:pt x="25" y="33"/>
                  <a:pt x="26" y="33"/>
                </a:cubicBezTo>
                <a:cubicBezTo>
                  <a:pt x="26" y="33"/>
                  <a:pt x="26" y="33"/>
                  <a:pt x="27" y="33"/>
                </a:cubicBezTo>
                <a:cubicBezTo>
                  <a:pt x="28" y="33"/>
                  <a:pt x="28" y="33"/>
                  <a:pt x="29" y="32"/>
                </a:cubicBezTo>
                <a:cubicBezTo>
                  <a:pt x="29" y="31"/>
                  <a:pt x="30" y="30"/>
                  <a:pt x="31" y="29"/>
                </a:cubicBezTo>
                <a:cubicBezTo>
                  <a:pt x="31" y="28"/>
                  <a:pt x="32" y="28"/>
                  <a:pt x="33" y="28"/>
                </a:cubicBezTo>
                <a:cubicBezTo>
                  <a:pt x="34" y="29"/>
                  <a:pt x="35" y="29"/>
                  <a:pt x="36" y="29"/>
                </a:cubicBezTo>
                <a:cubicBezTo>
                  <a:pt x="37" y="30"/>
                  <a:pt x="37" y="30"/>
                  <a:pt x="38" y="30"/>
                </a:cubicBezTo>
                <a:cubicBezTo>
                  <a:pt x="39" y="31"/>
                  <a:pt x="40" y="32"/>
                  <a:pt x="41" y="33"/>
                </a:cubicBezTo>
                <a:cubicBezTo>
                  <a:pt x="42" y="33"/>
                  <a:pt x="41" y="34"/>
                  <a:pt x="41" y="34"/>
                </a:cubicBezTo>
                <a:cubicBezTo>
                  <a:pt x="39" y="34"/>
                  <a:pt x="38" y="34"/>
                  <a:pt x="37" y="34"/>
                </a:cubicBezTo>
                <a:cubicBezTo>
                  <a:pt x="36" y="35"/>
                  <a:pt x="36" y="34"/>
                  <a:pt x="35" y="34"/>
                </a:cubicBezTo>
                <a:cubicBezTo>
                  <a:pt x="35" y="33"/>
                  <a:pt x="34" y="33"/>
                  <a:pt x="33" y="32"/>
                </a:cubicBezTo>
                <a:cubicBezTo>
                  <a:pt x="33" y="32"/>
                  <a:pt x="32" y="32"/>
                  <a:pt x="32" y="32"/>
                </a:cubicBezTo>
                <a:cubicBezTo>
                  <a:pt x="30" y="33"/>
                  <a:pt x="28" y="34"/>
                  <a:pt x="26" y="35"/>
                </a:cubicBezTo>
                <a:cubicBezTo>
                  <a:pt x="25" y="35"/>
                  <a:pt x="25" y="36"/>
                  <a:pt x="25" y="37"/>
                </a:cubicBezTo>
                <a:cubicBezTo>
                  <a:pt x="24" y="39"/>
                  <a:pt x="24" y="42"/>
                  <a:pt x="23" y="44"/>
                </a:cubicBezTo>
                <a:cubicBezTo>
                  <a:pt x="22" y="45"/>
                  <a:pt x="22" y="45"/>
                  <a:pt x="23" y="46"/>
                </a:cubicBezTo>
                <a:cubicBezTo>
                  <a:pt x="24" y="48"/>
                  <a:pt x="25" y="49"/>
                  <a:pt x="26" y="51"/>
                </a:cubicBezTo>
                <a:cubicBezTo>
                  <a:pt x="27" y="52"/>
                  <a:pt x="27" y="52"/>
                  <a:pt x="28" y="51"/>
                </a:cubicBezTo>
                <a:cubicBezTo>
                  <a:pt x="30" y="51"/>
                  <a:pt x="32" y="51"/>
                  <a:pt x="33" y="50"/>
                </a:cubicBezTo>
                <a:cubicBezTo>
                  <a:pt x="34" y="50"/>
                  <a:pt x="35" y="50"/>
                  <a:pt x="35" y="51"/>
                </a:cubicBezTo>
                <a:cubicBezTo>
                  <a:pt x="37" y="57"/>
                  <a:pt x="39" y="63"/>
                  <a:pt x="41" y="69"/>
                </a:cubicBezTo>
                <a:cubicBezTo>
                  <a:pt x="42" y="71"/>
                  <a:pt x="42" y="71"/>
                  <a:pt x="43" y="70"/>
                </a:cubicBezTo>
                <a:cubicBezTo>
                  <a:pt x="45" y="67"/>
                  <a:pt x="46" y="64"/>
                  <a:pt x="48" y="61"/>
                </a:cubicBezTo>
                <a:cubicBezTo>
                  <a:pt x="49" y="59"/>
                  <a:pt x="49" y="59"/>
                  <a:pt x="49" y="57"/>
                </a:cubicBezTo>
                <a:cubicBezTo>
                  <a:pt x="50" y="53"/>
                  <a:pt x="50" y="50"/>
                  <a:pt x="51" y="46"/>
                </a:cubicBezTo>
                <a:cubicBezTo>
                  <a:pt x="51" y="44"/>
                  <a:pt x="51" y="44"/>
                  <a:pt x="49" y="44"/>
                </a:cubicBezTo>
                <a:cubicBezTo>
                  <a:pt x="48" y="45"/>
                  <a:pt x="48" y="44"/>
                  <a:pt x="47" y="43"/>
                </a:cubicBezTo>
                <a:cubicBezTo>
                  <a:pt x="46" y="41"/>
                  <a:pt x="45" y="39"/>
                  <a:pt x="44" y="38"/>
                </a:cubicBezTo>
                <a:cubicBezTo>
                  <a:pt x="43" y="36"/>
                  <a:pt x="43" y="36"/>
                  <a:pt x="44" y="37"/>
                </a:cubicBezTo>
                <a:cubicBezTo>
                  <a:pt x="45" y="38"/>
                  <a:pt x="46" y="40"/>
                  <a:pt x="47" y="41"/>
                </a:cubicBezTo>
                <a:cubicBezTo>
                  <a:pt x="49" y="42"/>
                  <a:pt x="49" y="42"/>
                  <a:pt x="50" y="41"/>
                </a:cubicBezTo>
                <a:cubicBezTo>
                  <a:pt x="51" y="40"/>
                  <a:pt x="52" y="38"/>
                  <a:pt x="53" y="37"/>
                </a:cubicBezTo>
                <a:cubicBezTo>
                  <a:pt x="54" y="36"/>
                  <a:pt x="54" y="36"/>
                  <a:pt x="52" y="35"/>
                </a:cubicBezTo>
                <a:cubicBezTo>
                  <a:pt x="51" y="35"/>
                  <a:pt x="51" y="34"/>
                  <a:pt x="50" y="34"/>
                </a:cubicBezTo>
                <a:cubicBezTo>
                  <a:pt x="49" y="33"/>
                  <a:pt x="48" y="33"/>
                  <a:pt x="50" y="34"/>
                </a:cubicBezTo>
                <a:cubicBezTo>
                  <a:pt x="52" y="34"/>
                  <a:pt x="53" y="34"/>
                  <a:pt x="55" y="34"/>
                </a:cubicBezTo>
                <a:cubicBezTo>
                  <a:pt x="57" y="35"/>
                  <a:pt x="57" y="35"/>
                  <a:pt x="58" y="36"/>
                </a:cubicBezTo>
                <a:cubicBezTo>
                  <a:pt x="59" y="39"/>
                  <a:pt x="60" y="41"/>
                  <a:pt x="62" y="43"/>
                </a:cubicBezTo>
                <a:cubicBezTo>
                  <a:pt x="62" y="45"/>
                  <a:pt x="63" y="44"/>
                  <a:pt x="63" y="43"/>
                </a:cubicBezTo>
                <a:close/>
                <a:moveTo>
                  <a:pt x="51" y="58"/>
                </a:moveTo>
                <a:cubicBezTo>
                  <a:pt x="51" y="58"/>
                  <a:pt x="50" y="59"/>
                  <a:pt x="50" y="59"/>
                </a:cubicBezTo>
                <a:cubicBezTo>
                  <a:pt x="49" y="61"/>
                  <a:pt x="49" y="61"/>
                  <a:pt x="49" y="63"/>
                </a:cubicBezTo>
                <a:cubicBezTo>
                  <a:pt x="50" y="66"/>
                  <a:pt x="50" y="66"/>
                  <a:pt x="51" y="63"/>
                </a:cubicBezTo>
                <a:cubicBezTo>
                  <a:pt x="51" y="61"/>
                  <a:pt x="52" y="60"/>
                  <a:pt x="52" y="58"/>
                </a:cubicBezTo>
                <a:cubicBezTo>
                  <a:pt x="53" y="55"/>
                  <a:pt x="53" y="55"/>
                  <a:pt x="51" y="5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65" name="Rectangle 33"/>
          <p:cNvSpPr>
            <a:spLocks noChangeArrowheads="1"/>
          </p:cNvSpPr>
          <p:nvPr/>
        </p:nvSpPr>
        <p:spPr bwMode="auto">
          <a:xfrm>
            <a:off x="1501775" y="1507003"/>
            <a:ext cx="2808288"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66" name="Rectangle 34"/>
          <p:cNvSpPr>
            <a:spLocks noChangeArrowheads="1"/>
          </p:cNvSpPr>
          <p:nvPr/>
        </p:nvSpPr>
        <p:spPr bwMode="auto">
          <a:xfrm>
            <a:off x="1501775" y="2358165"/>
            <a:ext cx="2808288"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67" name="Rectangle 35"/>
          <p:cNvSpPr>
            <a:spLocks noChangeArrowheads="1"/>
          </p:cNvSpPr>
          <p:nvPr/>
        </p:nvSpPr>
        <p:spPr bwMode="auto">
          <a:xfrm>
            <a:off x="1501775" y="3190272"/>
            <a:ext cx="2808288"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68" name="Rectangle 36"/>
          <p:cNvSpPr>
            <a:spLocks noChangeArrowheads="1"/>
          </p:cNvSpPr>
          <p:nvPr/>
        </p:nvSpPr>
        <p:spPr bwMode="auto">
          <a:xfrm>
            <a:off x="1501775" y="4047787"/>
            <a:ext cx="2808288"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69" name="Rectangle 37"/>
          <p:cNvSpPr>
            <a:spLocks noChangeArrowheads="1"/>
          </p:cNvSpPr>
          <p:nvPr/>
        </p:nvSpPr>
        <p:spPr bwMode="auto">
          <a:xfrm>
            <a:off x="5389564" y="1507003"/>
            <a:ext cx="2808287"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70" name="Rectangle 38"/>
          <p:cNvSpPr>
            <a:spLocks noChangeArrowheads="1"/>
          </p:cNvSpPr>
          <p:nvPr/>
        </p:nvSpPr>
        <p:spPr bwMode="auto">
          <a:xfrm>
            <a:off x="5389564" y="2358165"/>
            <a:ext cx="2808287"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71" name="Rectangle 39"/>
          <p:cNvSpPr>
            <a:spLocks noChangeArrowheads="1"/>
          </p:cNvSpPr>
          <p:nvPr/>
        </p:nvSpPr>
        <p:spPr bwMode="auto">
          <a:xfrm>
            <a:off x="5389564" y="3190272"/>
            <a:ext cx="2808287"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72" name="Rectangle 40"/>
          <p:cNvSpPr>
            <a:spLocks noChangeArrowheads="1"/>
          </p:cNvSpPr>
          <p:nvPr/>
        </p:nvSpPr>
        <p:spPr bwMode="auto">
          <a:xfrm>
            <a:off x="5389564" y="4047787"/>
            <a:ext cx="2808287"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33"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34" name="组合 33"/>
          <p:cNvGrpSpPr/>
          <p:nvPr/>
        </p:nvGrpSpPr>
        <p:grpSpPr>
          <a:xfrm>
            <a:off x="416158" y="699542"/>
            <a:ext cx="899592" cy="56017"/>
            <a:chOff x="0" y="2842590"/>
            <a:chExt cx="7054752" cy="89199"/>
          </a:xfrm>
        </p:grpSpPr>
        <p:sp>
          <p:nvSpPr>
            <p:cNvPr id="35" name="矩形 34"/>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573570" y="2676794"/>
            <a:ext cx="870751" cy="756874"/>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研究目标</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成果形式</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应用前景</a:t>
            </a:r>
          </a:p>
        </p:txBody>
      </p:sp>
      <p:sp>
        <p:nvSpPr>
          <p:cNvPr id="39" name="矩形 38"/>
          <p:cNvSpPr/>
          <p:nvPr/>
        </p:nvSpPr>
        <p:spPr>
          <a:xfrm>
            <a:off x="5364088" y="2070506"/>
            <a:ext cx="2160240" cy="400110"/>
          </a:xfrm>
          <a:prstGeom prst="rect">
            <a:avLst/>
          </a:prstGeom>
        </p:spPr>
        <p:txBody>
          <a:bodyPr wrap="square">
            <a:spAutoFit/>
          </a:bodyPr>
          <a:lstStyle/>
          <a:p>
            <a:r>
              <a:rPr lang="zh-CN" altLang="en-US" sz="2000" b="1" dirty="0">
                <a:ln w="6350">
                  <a:noFill/>
                </a:ln>
                <a:solidFill>
                  <a:schemeClr val="tx1">
                    <a:lumMod val="50000"/>
                    <a:lumOff val="50000"/>
                  </a:schemeClr>
                </a:solidFill>
                <a:latin typeface="Impact" pitchFamily="34" charset="0"/>
                <a:ea typeface="微软雅黑" pitchFamily="34" charset="-122"/>
              </a:rPr>
              <a:t>研究成果与应用</a:t>
            </a:r>
          </a:p>
        </p:txBody>
      </p:sp>
      <p:sp>
        <p:nvSpPr>
          <p:cNvPr id="41" name="矩形 40"/>
          <p:cNvSpPr/>
          <p:nvPr/>
        </p:nvSpPr>
        <p:spPr>
          <a:xfrm>
            <a:off x="4573570" y="1790523"/>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itchFamily="34" charset="0"/>
                <a:ea typeface="微软雅黑" pitchFamily="34" charset="-122"/>
              </a:rPr>
              <a:t>04</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1560" y="1779417"/>
            <a:ext cx="1078632" cy="10789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709243" y="1779417"/>
            <a:ext cx="2862758" cy="1078965"/>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4"/>
          <p:cNvSpPr>
            <a:spLocks noChangeArrowheads="1"/>
          </p:cNvSpPr>
          <p:nvPr/>
        </p:nvSpPr>
        <p:spPr bwMode="auto">
          <a:xfrm>
            <a:off x="1853258" y="1879308"/>
            <a:ext cx="2574727" cy="886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a:t>
            </a:r>
            <a:r>
              <a:rPr lang="en-US" altLang="zh-CN" sz="800" dirty="0" err="1">
                <a:solidFill>
                  <a:schemeClr val="bg1">
                    <a:lumMod val="50000"/>
                  </a:schemeClr>
                </a:solidFill>
              </a:rPr>
              <a:t>time.We</a:t>
            </a:r>
            <a:r>
              <a:rPr lang="en-US" altLang="zh-CN" sz="800" dirty="0">
                <a:solidFill>
                  <a:schemeClr val="bg1">
                    <a:lumMod val="50000"/>
                  </a:schemeClr>
                </a:solidFill>
              </a:rPr>
              <a:t> have many PowerPoint templates that has been specifically designed to help anyone that is stepping into the world of PowerPoint for the very first time. </a:t>
            </a:r>
          </a:p>
        </p:txBody>
      </p:sp>
      <p:sp>
        <p:nvSpPr>
          <p:cNvPr id="9" name="矩形 8"/>
          <p:cNvSpPr/>
          <p:nvPr/>
        </p:nvSpPr>
        <p:spPr>
          <a:xfrm>
            <a:off x="611560" y="3006616"/>
            <a:ext cx="1078632" cy="10789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709243" y="3006616"/>
            <a:ext cx="2862758" cy="1078965"/>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24"/>
          <p:cNvSpPr>
            <a:spLocks noChangeArrowheads="1"/>
          </p:cNvSpPr>
          <p:nvPr/>
        </p:nvSpPr>
        <p:spPr bwMode="auto">
          <a:xfrm>
            <a:off x="1853258" y="3106507"/>
            <a:ext cx="2574727" cy="886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a:t>
            </a:r>
            <a:r>
              <a:rPr lang="en-US" altLang="zh-CN" sz="800" dirty="0" err="1">
                <a:solidFill>
                  <a:schemeClr val="bg1">
                    <a:lumMod val="50000"/>
                  </a:schemeClr>
                </a:solidFill>
              </a:rPr>
              <a:t>time.We</a:t>
            </a:r>
            <a:r>
              <a:rPr lang="en-US" altLang="zh-CN" sz="800" dirty="0">
                <a:solidFill>
                  <a:schemeClr val="bg1">
                    <a:lumMod val="50000"/>
                  </a:schemeClr>
                </a:solidFill>
              </a:rPr>
              <a:t> have many PowerPoint templates that has been specifically designed to help anyone that is stepping into the world of PowerPoint for the very first time. </a:t>
            </a:r>
          </a:p>
        </p:txBody>
      </p:sp>
      <p:sp>
        <p:nvSpPr>
          <p:cNvPr id="12" name="矩形 11"/>
          <p:cNvSpPr/>
          <p:nvPr/>
        </p:nvSpPr>
        <p:spPr>
          <a:xfrm>
            <a:off x="4716016" y="1779417"/>
            <a:ext cx="3814915" cy="2306164"/>
          </a:xfrm>
          <a:prstGeom prst="rect">
            <a:avLst/>
          </a:prstGeom>
          <a:blipFill dpi="0" rotWithShape="1">
            <a:blip r:embed="rId3"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14"/>
          <p:cNvSpPr>
            <a:spLocks noEditPoints="1"/>
          </p:cNvSpPr>
          <p:nvPr/>
        </p:nvSpPr>
        <p:spPr bwMode="auto">
          <a:xfrm>
            <a:off x="1040290" y="2185268"/>
            <a:ext cx="221171" cy="267263"/>
          </a:xfrm>
          <a:custGeom>
            <a:avLst/>
            <a:gdLst>
              <a:gd name="T0" fmla="*/ 75 w 116"/>
              <a:gd name="T1" fmla="*/ 56 h 140"/>
              <a:gd name="T2" fmla="*/ 97 w 116"/>
              <a:gd name="T3" fmla="*/ 56 h 140"/>
              <a:gd name="T4" fmla="*/ 103 w 116"/>
              <a:gd name="T5" fmla="*/ 61 h 140"/>
              <a:gd name="T6" fmla="*/ 100 w 116"/>
              <a:gd name="T7" fmla="*/ 66 h 140"/>
              <a:gd name="T8" fmla="*/ 9 w 116"/>
              <a:gd name="T9" fmla="*/ 138 h 140"/>
              <a:gd name="T10" fmla="*/ 1 w 116"/>
              <a:gd name="T11" fmla="*/ 137 h 140"/>
              <a:gd name="T12" fmla="*/ 1 w 116"/>
              <a:gd name="T13" fmla="*/ 131 h 140"/>
              <a:gd name="T14" fmla="*/ 36 w 116"/>
              <a:gd name="T15" fmla="*/ 67 h 140"/>
              <a:gd name="T16" fmla="*/ 15 w 116"/>
              <a:gd name="T17" fmla="*/ 67 h 140"/>
              <a:gd name="T18" fmla="*/ 10 w 116"/>
              <a:gd name="T19" fmla="*/ 61 h 140"/>
              <a:gd name="T20" fmla="*/ 11 w 116"/>
              <a:gd name="T21" fmla="*/ 58 h 140"/>
              <a:gd name="T22" fmla="*/ 49 w 116"/>
              <a:gd name="T23" fmla="*/ 3 h 140"/>
              <a:gd name="T24" fmla="*/ 54 w 116"/>
              <a:gd name="T25" fmla="*/ 1 h 140"/>
              <a:gd name="T26" fmla="*/ 54 w 116"/>
              <a:gd name="T27" fmla="*/ 0 h 140"/>
              <a:gd name="T28" fmla="*/ 111 w 116"/>
              <a:gd name="T29" fmla="*/ 0 h 140"/>
              <a:gd name="T30" fmla="*/ 116 w 116"/>
              <a:gd name="T31" fmla="*/ 6 h 140"/>
              <a:gd name="T32" fmla="*/ 114 w 116"/>
              <a:gd name="T33" fmla="*/ 10 h 140"/>
              <a:gd name="T34" fmla="*/ 75 w 116"/>
              <a:gd name="T35" fmla="*/ 56 h 140"/>
              <a:gd name="T36" fmla="*/ 81 w 116"/>
              <a:gd name="T37" fmla="*/ 67 h 140"/>
              <a:gd name="T38" fmla="*/ 81 w 116"/>
              <a:gd name="T39" fmla="*/ 67 h 140"/>
              <a:gd name="T40" fmla="*/ 63 w 116"/>
              <a:gd name="T41" fmla="*/ 67 h 140"/>
              <a:gd name="T42" fmla="*/ 63 w 116"/>
              <a:gd name="T43" fmla="*/ 67 h 140"/>
              <a:gd name="T44" fmla="*/ 60 w 116"/>
              <a:gd name="T45" fmla="*/ 65 h 140"/>
              <a:gd name="T46" fmla="*/ 59 w 116"/>
              <a:gd name="T47" fmla="*/ 58 h 140"/>
              <a:gd name="T48" fmla="*/ 99 w 116"/>
              <a:gd name="T49" fmla="*/ 11 h 140"/>
              <a:gd name="T50" fmla="*/ 57 w 116"/>
              <a:gd name="T51" fmla="*/ 11 h 140"/>
              <a:gd name="T52" fmla="*/ 26 w 116"/>
              <a:gd name="T53" fmla="*/ 56 h 140"/>
              <a:gd name="T54" fmla="*/ 45 w 116"/>
              <a:gd name="T55" fmla="*/ 56 h 140"/>
              <a:gd name="T56" fmla="*/ 45 w 116"/>
              <a:gd name="T57" fmla="*/ 56 h 140"/>
              <a:gd name="T58" fmla="*/ 48 w 116"/>
              <a:gd name="T59" fmla="*/ 56 h 140"/>
              <a:gd name="T60" fmla="*/ 50 w 116"/>
              <a:gd name="T61" fmla="*/ 64 h 140"/>
              <a:gd name="T62" fmla="*/ 23 w 116"/>
              <a:gd name="T63" fmla="*/ 113 h 140"/>
              <a:gd name="T64" fmla="*/ 81 w 116"/>
              <a:gd name="T65" fmla="*/ 6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40">
                <a:moveTo>
                  <a:pt x="75" y="56"/>
                </a:moveTo>
                <a:cubicBezTo>
                  <a:pt x="97" y="56"/>
                  <a:pt x="97" y="56"/>
                  <a:pt x="97" y="56"/>
                </a:cubicBezTo>
                <a:cubicBezTo>
                  <a:pt x="100" y="56"/>
                  <a:pt x="103" y="58"/>
                  <a:pt x="103" y="61"/>
                </a:cubicBezTo>
                <a:cubicBezTo>
                  <a:pt x="103" y="63"/>
                  <a:pt x="102" y="65"/>
                  <a:pt x="100" y="66"/>
                </a:cubicBezTo>
                <a:cubicBezTo>
                  <a:pt x="9" y="138"/>
                  <a:pt x="9" y="138"/>
                  <a:pt x="9" y="138"/>
                </a:cubicBezTo>
                <a:cubicBezTo>
                  <a:pt x="6" y="140"/>
                  <a:pt x="3" y="140"/>
                  <a:pt x="1" y="137"/>
                </a:cubicBezTo>
                <a:cubicBezTo>
                  <a:pt x="0" y="136"/>
                  <a:pt x="0" y="133"/>
                  <a:pt x="1" y="131"/>
                </a:cubicBezTo>
                <a:cubicBezTo>
                  <a:pt x="36" y="67"/>
                  <a:pt x="36" y="67"/>
                  <a:pt x="36" y="67"/>
                </a:cubicBezTo>
                <a:cubicBezTo>
                  <a:pt x="15" y="67"/>
                  <a:pt x="15" y="67"/>
                  <a:pt x="15" y="67"/>
                </a:cubicBezTo>
                <a:cubicBezTo>
                  <a:pt x="12" y="67"/>
                  <a:pt x="10" y="64"/>
                  <a:pt x="10" y="61"/>
                </a:cubicBezTo>
                <a:cubicBezTo>
                  <a:pt x="10" y="60"/>
                  <a:pt x="10" y="59"/>
                  <a:pt x="11" y="58"/>
                </a:cubicBezTo>
                <a:cubicBezTo>
                  <a:pt x="49" y="3"/>
                  <a:pt x="49" y="3"/>
                  <a:pt x="49" y="3"/>
                </a:cubicBezTo>
                <a:cubicBezTo>
                  <a:pt x="50" y="1"/>
                  <a:pt x="52" y="1"/>
                  <a:pt x="54" y="1"/>
                </a:cubicBezTo>
                <a:cubicBezTo>
                  <a:pt x="54" y="0"/>
                  <a:pt x="54" y="0"/>
                  <a:pt x="54" y="0"/>
                </a:cubicBezTo>
                <a:cubicBezTo>
                  <a:pt x="111" y="0"/>
                  <a:pt x="111" y="0"/>
                  <a:pt x="111" y="0"/>
                </a:cubicBezTo>
                <a:cubicBezTo>
                  <a:pt x="114" y="0"/>
                  <a:pt x="116" y="3"/>
                  <a:pt x="116" y="6"/>
                </a:cubicBezTo>
                <a:cubicBezTo>
                  <a:pt x="116" y="7"/>
                  <a:pt x="115" y="9"/>
                  <a:pt x="114" y="10"/>
                </a:cubicBezTo>
                <a:cubicBezTo>
                  <a:pt x="75" y="56"/>
                  <a:pt x="75" y="56"/>
                  <a:pt x="75" y="56"/>
                </a:cubicBezTo>
                <a:close/>
                <a:moveTo>
                  <a:pt x="81" y="67"/>
                </a:moveTo>
                <a:cubicBezTo>
                  <a:pt x="81" y="67"/>
                  <a:pt x="81" y="67"/>
                  <a:pt x="81" y="67"/>
                </a:cubicBezTo>
                <a:cubicBezTo>
                  <a:pt x="63" y="67"/>
                  <a:pt x="63" y="67"/>
                  <a:pt x="63" y="67"/>
                </a:cubicBezTo>
                <a:cubicBezTo>
                  <a:pt x="63" y="67"/>
                  <a:pt x="63" y="67"/>
                  <a:pt x="63" y="67"/>
                </a:cubicBezTo>
                <a:cubicBezTo>
                  <a:pt x="62" y="67"/>
                  <a:pt x="61" y="66"/>
                  <a:pt x="60" y="65"/>
                </a:cubicBezTo>
                <a:cubicBezTo>
                  <a:pt x="57" y="63"/>
                  <a:pt x="57" y="60"/>
                  <a:pt x="59" y="58"/>
                </a:cubicBezTo>
                <a:cubicBezTo>
                  <a:pt x="99" y="11"/>
                  <a:pt x="99" y="11"/>
                  <a:pt x="99" y="11"/>
                </a:cubicBezTo>
                <a:cubicBezTo>
                  <a:pt x="57" y="11"/>
                  <a:pt x="57" y="11"/>
                  <a:pt x="57" y="11"/>
                </a:cubicBezTo>
                <a:cubicBezTo>
                  <a:pt x="26" y="56"/>
                  <a:pt x="26" y="56"/>
                  <a:pt x="26" y="56"/>
                </a:cubicBezTo>
                <a:cubicBezTo>
                  <a:pt x="45" y="56"/>
                  <a:pt x="45" y="56"/>
                  <a:pt x="45" y="56"/>
                </a:cubicBezTo>
                <a:cubicBezTo>
                  <a:pt x="45" y="56"/>
                  <a:pt x="45" y="56"/>
                  <a:pt x="45" y="56"/>
                </a:cubicBezTo>
                <a:cubicBezTo>
                  <a:pt x="46" y="56"/>
                  <a:pt x="47" y="56"/>
                  <a:pt x="48" y="56"/>
                </a:cubicBezTo>
                <a:cubicBezTo>
                  <a:pt x="51" y="58"/>
                  <a:pt x="52" y="61"/>
                  <a:pt x="50" y="64"/>
                </a:cubicBezTo>
                <a:cubicBezTo>
                  <a:pt x="23" y="113"/>
                  <a:pt x="23" y="113"/>
                  <a:pt x="23" y="113"/>
                </a:cubicBezTo>
                <a:cubicBezTo>
                  <a:pt x="81" y="67"/>
                  <a:pt x="81" y="67"/>
                  <a:pt x="81" y="6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9"/>
          <p:cNvSpPr>
            <a:spLocks noEditPoints="1"/>
          </p:cNvSpPr>
          <p:nvPr/>
        </p:nvSpPr>
        <p:spPr bwMode="auto">
          <a:xfrm>
            <a:off x="1017690" y="3411255"/>
            <a:ext cx="267181" cy="269686"/>
          </a:xfrm>
          <a:custGeom>
            <a:avLst/>
            <a:gdLst>
              <a:gd name="T0" fmla="*/ 116 w 140"/>
              <a:gd name="T1" fmla="*/ 2 h 141"/>
              <a:gd name="T2" fmla="*/ 122 w 140"/>
              <a:gd name="T3" fmla="*/ 3 h 141"/>
              <a:gd name="T4" fmla="*/ 122 w 140"/>
              <a:gd name="T5" fmla="*/ 3 h 141"/>
              <a:gd name="T6" fmla="*/ 138 w 140"/>
              <a:gd name="T7" fmla="*/ 19 h 141"/>
              <a:gd name="T8" fmla="*/ 138 w 140"/>
              <a:gd name="T9" fmla="*/ 19 h 141"/>
              <a:gd name="T10" fmla="*/ 139 w 140"/>
              <a:gd name="T11" fmla="*/ 25 h 141"/>
              <a:gd name="T12" fmla="*/ 118 w 140"/>
              <a:gd name="T13" fmla="*/ 43 h 141"/>
              <a:gd name="T14" fmla="*/ 103 w 140"/>
              <a:gd name="T15" fmla="*/ 46 h 141"/>
              <a:gd name="T16" fmla="*/ 99 w 140"/>
              <a:gd name="T17" fmla="*/ 102 h 141"/>
              <a:gd name="T18" fmla="*/ 69 w 140"/>
              <a:gd name="T19" fmla="*/ 115 h 141"/>
              <a:gd name="T20" fmla="*/ 26 w 140"/>
              <a:gd name="T21" fmla="*/ 72 h 141"/>
              <a:gd name="T22" fmla="*/ 69 w 140"/>
              <a:gd name="T23" fmla="*/ 29 h 141"/>
              <a:gd name="T24" fmla="*/ 100 w 140"/>
              <a:gd name="T25" fmla="*/ 33 h 141"/>
              <a:gd name="T26" fmla="*/ 98 w 140"/>
              <a:gd name="T27" fmla="*/ 20 h 141"/>
              <a:gd name="T28" fmla="*/ 124 w 140"/>
              <a:gd name="T29" fmla="*/ 55 h 141"/>
              <a:gd name="T30" fmla="*/ 135 w 140"/>
              <a:gd name="T31" fmla="*/ 52 h 141"/>
              <a:gd name="T32" fmla="*/ 138 w 140"/>
              <a:gd name="T33" fmla="*/ 72 h 141"/>
              <a:gd name="T34" fmla="*/ 69 w 140"/>
              <a:gd name="T35" fmla="*/ 141 h 141"/>
              <a:gd name="T36" fmla="*/ 0 w 140"/>
              <a:gd name="T37" fmla="*/ 72 h 141"/>
              <a:gd name="T38" fmla="*/ 69 w 140"/>
              <a:gd name="T39" fmla="*/ 3 h 141"/>
              <a:gd name="T40" fmla="*/ 89 w 140"/>
              <a:gd name="T41" fmla="*/ 6 h 141"/>
              <a:gd name="T42" fmla="*/ 86 w 140"/>
              <a:gd name="T43" fmla="*/ 16 h 141"/>
              <a:gd name="T44" fmla="*/ 69 w 140"/>
              <a:gd name="T45" fmla="*/ 14 h 141"/>
              <a:gd name="T46" fmla="*/ 11 w 140"/>
              <a:gd name="T47" fmla="*/ 72 h 141"/>
              <a:gd name="T48" fmla="*/ 69 w 140"/>
              <a:gd name="T49" fmla="*/ 130 h 141"/>
              <a:gd name="T50" fmla="*/ 127 w 140"/>
              <a:gd name="T51" fmla="*/ 72 h 141"/>
              <a:gd name="T52" fmla="*/ 124 w 140"/>
              <a:gd name="T53" fmla="*/ 55 h 141"/>
              <a:gd name="T54" fmla="*/ 69 w 140"/>
              <a:gd name="T55" fmla="*/ 52 h 141"/>
              <a:gd name="T56" fmla="*/ 90 w 140"/>
              <a:gd name="T57" fmla="*/ 43 h 141"/>
              <a:gd name="T58" fmla="*/ 43 w 140"/>
              <a:gd name="T59" fmla="*/ 46 h 141"/>
              <a:gd name="T60" fmla="*/ 43 w 140"/>
              <a:gd name="T61" fmla="*/ 46 h 141"/>
              <a:gd name="T62" fmla="*/ 43 w 140"/>
              <a:gd name="T63" fmla="*/ 98 h 141"/>
              <a:gd name="T64" fmla="*/ 94 w 140"/>
              <a:gd name="T65" fmla="*/ 98 h 141"/>
              <a:gd name="T66" fmla="*/ 105 w 140"/>
              <a:gd name="T67" fmla="*/ 72 h 141"/>
              <a:gd name="T68" fmla="*/ 86 w 140"/>
              <a:gd name="T69" fmla="*/ 62 h 141"/>
              <a:gd name="T70" fmla="*/ 83 w 140"/>
              <a:gd name="T71" fmla="*/ 86 h 141"/>
              <a:gd name="T72" fmla="*/ 69 w 140"/>
              <a:gd name="T73" fmla="*/ 92 h 141"/>
              <a:gd name="T74" fmla="*/ 55 w 140"/>
              <a:gd name="T75" fmla="*/ 86 h 141"/>
              <a:gd name="T76" fmla="*/ 55 w 140"/>
              <a:gd name="T77" fmla="*/ 58 h 141"/>
              <a:gd name="T78" fmla="*/ 69 w 140"/>
              <a:gd name="T79" fmla="*/ 52 h 141"/>
              <a:gd name="T80" fmla="*/ 73 w 140"/>
              <a:gd name="T81" fmla="*/ 60 h 141"/>
              <a:gd name="T82" fmla="*/ 60 w 140"/>
              <a:gd name="T83" fmla="*/ 63 h 141"/>
              <a:gd name="T84" fmla="*/ 56 w 140"/>
              <a:gd name="T85" fmla="*/ 72 h 141"/>
              <a:gd name="T86" fmla="*/ 69 w 140"/>
              <a:gd name="T87" fmla="*/ 85 h 141"/>
              <a:gd name="T88" fmla="*/ 78 w 140"/>
              <a:gd name="T89" fmla="*/ 81 h 141"/>
              <a:gd name="T90" fmla="*/ 81 w 140"/>
              <a:gd name="T91" fmla="*/ 68 h 141"/>
              <a:gd name="T92" fmla="*/ 65 w 140"/>
              <a:gd name="T93" fmla="*/ 76 h 141"/>
              <a:gd name="T94" fmla="*/ 73 w 140"/>
              <a:gd name="T95" fmla="*/ 60 h 141"/>
              <a:gd name="T96" fmla="*/ 117 w 140"/>
              <a:gd name="T97" fmla="*/ 10 h 141"/>
              <a:gd name="T98" fmla="*/ 106 w 140"/>
              <a:gd name="T99" fmla="*/ 30 h 141"/>
              <a:gd name="T100" fmla="*/ 117 w 140"/>
              <a:gd name="T101" fmla="*/ 10 h 141"/>
              <a:gd name="T102" fmla="*/ 123 w 140"/>
              <a:gd name="T103" fmla="*/ 22 h 141"/>
              <a:gd name="T104" fmla="*/ 118 w 140"/>
              <a:gd name="T105" fmla="*/ 37 h 141"/>
              <a:gd name="T106" fmla="*/ 123 w 140"/>
              <a:gd name="T107"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141">
                <a:moveTo>
                  <a:pt x="98" y="20"/>
                </a:moveTo>
                <a:cubicBezTo>
                  <a:pt x="116" y="2"/>
                  <a:pt x="116" y="2"/>
                  <a:pt x="116" y="2"/>
                </a:cubicBezTo>
                <a:cubicBezTo>
                  <a:pt x="118" y="0"/>
                  <a:pt x="120" y="0"/>
                  <a:pt x="121" y="2"/>
                </a:cubicBezTo>
                <a:cubicBezTo>
                  <a:pt x="121" y="2"/>
                  <a:pt x="122" y="3"/>
                  <a:pt x="122" y="3"/>
                </a:cubicBezTo>
                <a:cubicBezTo>
                  <a:pt x="122" y="3"/>
                  <a:pt x="122" y="3"/>
                  <a:pt x="122" y="3"/>
                </a:cubicBezTo>
                <a:cubicBezTo>
                  <a:pt x="122" y="3"/>
                  <a:pt x="122" y="3"/>
                  <a:pt x="122" y="3"/>
                </a:cubicBezTo>
                <a:cubicBezTo>
                  <a:pt x="125" y="16"/>
                  <a:pt x="125" y="16"/>
                  <a:pt x="125" y="16"/>
                </a:cubicBezTo>
                <a:cubicBezTo>
                  <a:pt x="138" y="19"/>
                  <a:pt x="138" y="19"/>
                  <a:pt x="138" y="19"/>
                </a:cubicBezTo>
                <a:cubicBezTo>
                  <a:pt x="138" y="19"/>
                  <a:pt x="138" y="19"/>
                  <a:pt x="138" y="19"/>
                </a:cubicBezTo>
                <a:cubicBezTo>
                  <a:pt x="138" y="19"/>
                  <a:pt x="138" y="19"/>
                  <a:pt x="138" y="19"/>
                </a:cubicBezTo>
                <a:cubicBezTo>
                  <a:pt x="138" y="19"/>
                  <a:pt x="139" y="19"/>
                  <a:pt x="139" y="20"/>
                </a:cubicBezTo>
                <a:cubicBezTo>
                  <a:pt x="140" y="21"/>
                  <a:pt x="140" y="23"/>
                  <a:pt x="139" y="25"/>
                </a:cubicBezTo>
                <a:cubicBezTo>
                  <a:pt x="121" y="43"/>
                  <a:pt x="121" y="43"/>
                  <a:pt x="121" y="43"/>
                </a:cubicBezTo>
                <a:cubicBezTo>
                  <a:pt x="120" y="43"/>
                  <a:pt x="119" y="44"/>
                  <a:pt x="118" y="43"/>
                </a:cubicBezTo>
                <a:cubicBezTo>
                  <a:pt x="108" y="41"/>
                  <a:pt x="108" y="41"/>
                  <a:pt x="108" y="41"/>
                </a:cubicBezTo>
                <a:cubicBezTo>
                  <a:pt x="103" y="46"/>
                  <a:pt x="103" y="46"/>
                  <a:pt x="103" y="46"/>
                </a:cubicBezTo>
                <a:cubicBezTo>
                  <a:pt x="108" y="53"/>
                  <a:pt x="112" y="62"/>
                  <a:pt x="112" y="72"/>
                </a:cubicBezTo>
                <a:cubicBezTo>
                  <a:pt x="112" y="84"/>
                  <a:pt x="107" y="95"/>
                  <a:pt x="99" y="102"/>
                </a:cubicBezTo>
                <a:cubicBezTo>
                  <a:pt x="99" y="102"/>
                  <a:pt x="99" y="102"/>
                  <a:pt x="99" y="102"/>
                </a:cubicBezTo>
                <a:cubicBezTo>
                  <a:pt x="91" y="110"/>
                  <a:pt x="81" y="115"/>
                  <a:pt x="69" y="115"/>
                </a:cubicBezTo>
                <a:cubicBezTo>
                  <a:pt x="57" y="115"/>
                  <a:pt x="46" y="110"/>
                  <a:pt x="39" y="102"/>
                </a:cubicBezTo>
                <a:cubicBezTo>
                  <a:pt x="31" y="95"/>
                  <a:pt x="26" y="84"/>
                  <a:pt x="26" y="72"/>
                </a:cubicBezTo>
                <a:cubicBezTo>
                  <a:pt x="26" y="60"/>
                  <a:pt x="31" y="50"/>
                  <a:pt x="39" y="42"/>
                </a:cubicBezTo>
                <a:cubicBezTo>
                  <a:pt x="46" y="34"/>
                  <a:pt x="57" y="29"/>
                  <a:pt x="69" y="29"/>
                </a:cubicBezTo>
                <a:cubicBezTo>
                  <a:pt x="79" y="29"/>
                  <a:pt x="88" y="33"/>
                  <a:pt x="95" y="38"/>
                </a:cubicBezTo>
                <a:cubicBezTo>
                  <a:pt x="100" y="33"/>
                  <a:pt x="100" y="33"/>
                  <a:pt x="100" y="33"/>
                </a:cubicBezTo>
                <a:cubicBezTo>
                  <a:pt x="98" y="23"/>
                  <a:pt x="98" y="23"/>
                  <a:pt x="98" y="23"/>
                </a:cubicBezTo>
                <a:cubicBezTo>
                  <a:pt x="97" y="22"/>
                  <a:pt x="98" y="21"/>
                  <a:pt x="98" y="20"/>
                </a:cubicBezTo>
                <a:close/>
                <a:moveTo>
                  <a:pt x="124" y="55"/>
                </a:moveTo>
                <a:cubicBezTo>
                  <a:pt x="124" y="55"/>
                  <a:pt x="124" y="55"/>
                  <a:pt x="124" y="55"/>
                </a:cubicBezTo>
                <a:cubicBezTo>
                  <a:pt x="124" y="52"/>
                  <a:pt x="125" y="49"/>
                  <a:pt x="128" y="48"/>
                </a:cubicBezTo>
                <a:cubicBezTo>
                  <a:pt x="131" y="47"/>
                  <a:pt x="134" y="49"/>
                  <a:pt x="135" y="52"/>
                </a:cubicBezTo>
                <a:cubicBezTo>
                  <a:pt x="136" y="55"/>
                  <a:pt x="137" y="58"/>
                  <a:pt x="137" y="62"/>
                </a:cubicBezTo>
                <a:cubicBezTo>
                  <a:pt x="138" y="65"/>
                  <a:pt x="138" y="69"/>
                  <a:pt x="138" y="72"/>
                </a:cubicBezTo>
                <a:cubicBezTo>
                  <a:pt x="138" y="91"/>
                  <a:pt x="130" y="108"/>
                  <a:pt x="118" y="121"/>
                </a:cubicBezTo>
                <a:cubicBezTo>
                  <a:pt x="105" y="133"/>
                  <a:pt x="88" y="141"/>
                  <a:pt x="69" y="141"/>
                </a:cubicBezTo>
                <a:cubicBezTo>
                  <a:pt x="50" y="141"/>
                  <a:pt x="33" y="133"/>
                  <a:pt x="20" y="121"/>
                </a:cubicBezTo>
                <a:cubicBezTo>
                  <a:pt x="8" y="108"/>
                  <a:pt x="0" y="91"/>
                  <a:pt x="0" y="72"/>
                </a:cubicBezTo>
                <a:cubicBezTo>
                  <a:pt x="0" y="53"/>
                  <a:pt x="8" y="36"/>
                  <a:pt x="20" y="23"/>
                </a:cubicBezTo>
                <a:cubicBezTo>
                  <a:pt x="33" y="11"/>
                  <a:pt x="50" y="3"/>
                  <a:pt x="69" y="3"/>
                </a:cubicBezTo>
                <a:cubicBezTo>
                  <a:pt x="72" y="3"/>
                  <a:pt x="76" y="3"/>
                  <a:pt x="79" y="4"/>
                </a:cubicBezTo>
                <a:cubicBezTo>
                  <a:pt x="82" y="4"/>
                  <a:pt x="86" y="5"/>
                  <a:pt x="89" y="6"/>
                </a:cubicBezTo>
                <a:cubicBezTo>
                  <a:pt x="92" y="7"/>
                  <a:pt x="93" y="10"/>
                  <a:pt x="93" y="13"/>
                </a:cubicBezTo>
                <a:cubicBezTo>
                  <a:pt x="92" y="16"/>
                  <a:pt x="89" y="17"/>
                  <a:pt x="86" y="16"/>
                </a:cubicBezTo>
                <a:cubicBezTo>
                  <a:pt x="83" y="16"/>
                  <a:pt x="80" y="15"/>
                  <a:pt x="77" y="15"/>
                </a:cubicBezTo>
                <a:cubicBezTo>
                  <a:pt x="75" y="14"/>
                  <a:pt x="72" y="14"/>
                  <a:pt x="69" y="14"/>
                </a:cubicBezTo>
                <a:cubicBezTo>
                  <a:pt x="53" y="14"/>
                  <a:pt x="38" y="21"/>
                  <a:pt x="28" y="31"/>
                </a:cubicBezTo>
                <a:cubicBezTo>
                  <a:pt x="17" y="42"/>
                  <a:pt x="11" y="56"/>
                  <a:pt x="11" y="72"/>
                </a:cubicBezTo>
                <a:cubicBezTo>
                  <a:pt x="11" y="88"/>
                  <a:pt x="17" y="103"/>
                  <a:pt x="28" y="113"/>
                </a:cubicBezTo>
                <a:cubicBezTo>
                  <a:pt x="38" y="124"/>
                  <a:pt x="53" y="130"/>
                  <a:pt x="69" y="130"/>
                </a:cubicBezTo>
                <a:cubicBezTo>
                  <a:pt x="85" y="130"/>
                  <a:pt x="99" y="124"/>
                  <a:pt x="110" y="113"/>
                </a:cubicBezTo>
                <a:cubicBezTo>
                  <a:pt x="120" y="103"/>
                  <a:pt x="127" y="88"/>
                  <a:pt x="127" y="72"/>
                </a:cubicBezTo>
                <a:cubicBezTo>
                  <a:pt x="127" y="69"/>
                  <a:pt x="127" y="66"/>
                  <a:pt x="126" y="64"/>
                </a:cubicBezTo>
                <a:cubicBezTo>
                  <a:pt x="126" y="61"/>
                  <a:pt x="125" y="58"/>
                  <a:pt x="124" y="55"/>
                </a:cubicBezTo>
                <a:close/>
                <a:moveTo>
                  <a:pt x="69" y="52"/>
                </a:moveTo>
                <a:cubicBezTo>
                  <a:pt x="69" y="52"/>
                  <a:pt x="69" y="52"/>
                  <a:pt x="69" y="52"/>
                </a:cubicBezTo>
                <a:cubicBezTo>
                  <a:pt x="72" y="52"/>
                  <a:pt x="76" y="53"/>
                  <a:pt x="78" y="55"/>
                </a:cubicBezTo>
                <a:cubicBezTo>
                  <a:pt x="90" y="43"/>
                  <a:pt x="90" y="43"/>
                  <a:pt x="90" y="43"/>
                </a:cubicBezTo>
                <a:cubicBezTo>
                  <a:pt x="84" y="38"/>
                  <a:pt x="77" y="36"/>
                  <a:pt x="69" y="36"/>
                </a:cubicBezTo>
                <a:cubicBezTo>
                  <a:pt x="59" y="36"/>
                  <a:pt x="50" y="40"/>
                  <a:pt x="43" y="46"/>
                </a:cubicBezTo>
                <a:cubicBezTo>
                  <a:pt x="43" y="46"/>
                  <a:pt x="43" y="46"/>
                  <a:pt x="43" y="46"/>
                </a:cubicBezTo>
                <a:cubicBezTo>
                  <a:pt x="43" y="46"/>
                  <a:pt x="43" y="46"/>
                  <a:pt x="43" y="46"/>
                </a:cubicBezTo>
                <a:cubicBezTo>
                  <a:pt x="37" y="53"/>
                  <a:pt x="33" y="62"/>
                  <a:pt x="33" y="72"/>
                </a:cubicBezTo>
                <a:cubicBezTo>
                  <a:pt x="33" y="82"/>
                  <a:pt x="37" y="91"/>
                  <a:pt x="43" y="98"/>
                </a:cubicBezTo>
                <a:cubicBezTo>
                  <a:pt x="50" y="104"/>
                  <a:pt x="59" y="108"/>
                  <a:pt x="69" y="108"/>
                </a:cubicBezTo>
                <a:cubicBezTo>
                  <a:pt x="79" y="108"/>
                  <a:pt x="88" y="104"/>
                  <a:pt x="94" y="98"/>
                </a:cubicBezTo>
                <a:cubicBezTo>
                  <a:pt x="95" y="98"/>
                  <a:pt x="95" y="98"/>
                  <a:pt x="95" y="98"/>
                </a:cubicBezTo>
                <a:cubicBezTo>
                  <a:pt x="101" y="91"/>
                  <a:pt x="105" y="82"/>
                  <a:pt x="105" y="72"/>
                </a:cubicBezTo>
                <a:cubicBezTo>
                  <a:pt x="105" y="64"/>
                  <a:pt x="103" y="57"/>
                  <a:pt x="98" y="51"/>
                </a:cubicBezTo>
                <a:cubicBezTo>
                  <a:pt x="86" y="62"/>
                  <a:pt x="86" y="62"/>
                  <a:pt x="86" y="62"/>
                </a:cubicBezTo>
                <a:cubicBezTo>
                  <a:pt x="88" y="65"/>
                  <a:pt x="89" y="69"/>
                  <a:pt x="89" y="72"/>
                </a:cubicBezTo>
                <a:cubicBezTo>
                  <a:pt x="89" y="77"/>
                  <a:pt x="86" y="82"/>
                  <a:pt x="83" y="86"/>
                </a:cubicBezTo>
                <a:cubicBezTo>
                  <a:pt x="83" y="86"/>
                  <a:pt x="83" y="86"/>
                  <a:pt x="83" y="86"/>
                </a:cubicBezTo>
                <a:cubicBezTo>
                  <a:pt x="79" y="90"/>
                  <a:pt x="74" y="92"/>
                  <a:pt x="69" y="92"/>
                </a:cubicBezTo>
                <a:cubicBezTo>
                  <a:pt x="63" y="92"/>
                  <a:pt x="59" y="90"/>
                  <a:pt x="55" y="86"/>
                </a:cubicBezTo>
                <a:cubicBezTo>
                  <a:pt x="55" y="86"/>
                  <a:pt x="55" y="86"/>
                  <a:pt x="55" y="86"/>
                </a:cubicBezTo>
                <a:cubicBezTo>
                  <a:pt x="51" y="82"/>
                  <a:pt x="49" y="78"/>
                  <a:pt x="49" y="72"/>
                </a:cubicBezTo>
                <a:cubicBezTo>
                  <a:pt x="49" y="67"/>
                  <a:pt x="51" y="62"/>
                  <a:pt x="55" y="58"/>
                </a:cubicBezTo>
                <a:cubicBezTo>
                  <a:pt x="55" y="58"/>
                  <a:pt x="55" y="58"/>
                  <a:pt x="55" y="58"/>
                </a:cubicBezTo>
                <a:cubicBezTo>
                  <a:pt x="59" y="55"/>
                  <a:pt x="63" y="52"/>
                  <a:pt x="69" y="52"/>
                </a:cubicBezTo>
                <a:close/>
                <a:moveTo>
                  <a:pt x="73" y="60"/>
                </a:moveTo>
                <a:cubicBezTo>
                  <a:pt x="73" y="60"/>
                  <a:pt x="73" y="60"/>
                  <a:pt x="73" y="60"/>
                </a:cubicBezTo>
                <a:cubicBezTo>
                  <a:pt x="72" y="59"/>
                  <a:pt x="71" y="59"/>
                  <a:pt x="69" y="59"/>
                </a:cubicBezTo>
                <a:cubicBezTo>
                  <a:pt x="65" y="59"/>
                  <a:pt x="62" y="60"/>
                  <a:pt x="60" y="63"/>
                </a:cubicBezTo>
                <a:cubicBezTo>
                  <a:pt x="60" y="63"/>
                  <a:pt x="60" y="63"/>
                  <a:pt x="60" y="63"/>
                </a:cubicBezTo>
                <a:cubicBezTo>
                  <a:pt x="57" y="65"/>
                  <a:pt x="56" y="68"/>
                  <a:pt x="56" y="72"/>
                </a:cubicBezTo>
                <a:cubicBezTo>
                  <a:pt x="56" y="76"/>
                  <a:pt x="57" y="79"/>
                  <a:pt x="60" y="81"/>
                </a:cubicBezTo>
                <a:cubicBezTo>
                  <a:pt x="62" y="84"/>
                  <a:pt x="65" y="85"/>
                  <a:pt x="69" y="85"/>
                </a:cubicBezTo>
                <a:cubicBezTo>
                  <a:pt x="73" y="85"/>
                  <a:pt x="76" y="84"/>
                  <a:pt x="78" y="81"/>
                </a:cubicBezTo>
                <a:cubicBezTo>
                  <a:pt x="78" y="81"/>
                  <a:pt x="78" y="81"/>
                  <a:pt x="78" y="81"/>
                </a:cubicBezTo>
                <a:cubicBezTo>
                  <a:pt x="81" y="79"/>
                  <a:pt x="82" y="76"/>
                  <a:pt x="82" y="72"/>
                </a:cubicBezTo>
                <a:cubicBezTo>
                  <a:pt x="82" y="70"/>
                  <a:pt x="82" y="69"/>
                  <a:pt x="81" y="68"/>
                </a:cubicBezTo>
                <a:cubicBezTo>
                  <a:pt x="73" y="76"/>
                  <a:pt x="73" y="76"/>
                  <a:pt x="73" y="76"/>
                </a:cubicBezTo>
                <a:cubicBezTo>
                  <a:pt x="71" y="78"/>
                  <a:pt x="67" y="78"/>
                  <a:pt x="65" y="76"/>
                </a:cubicBezTo>
                <a:cubicBezTo>
                  <a:pt x="63" y="74"/>
                  <a:pt x="63" y="70"/>
                  <a:pt x="65" y="68"/>
                </a:cubicBezTo>
                <a:cubicBezTo>
                  <a:pt x="73" y="60"/>
                  <a:pt x="73" y="60"/>
                  <a:pt x="73" y="60"/>
                </a:cubicBezTo>
                <a:close/>
                <a:moveTo>
                  <a:pt x="117" y="10"/>
                </a:moveTo>
                <a:cubicBezTo>
                  <a:pt x="117" y="10"/>
                  <a:pt x="117" y="10"/>
                  <a:pt x="117" y="10"/>
                </a:cubicBezTo>
                <a:cubicBezTo>
                  <a:pt x="104" y="23"/>
                  <a:pt x="104" y="23"/>
                  <a:pt x="104" y="23"/>
                </a:cubicBezTo>
                <a:cubicBezTo>
                  <a:pt x="106" y="30"/>
                  <a:pt x="106" y="30"/>
                  <a:pt x="106" y="30"/>
                </a:cubicBezTo>
                <a:cubicBezTo>
                  <a:pt x="119" y="17"/>
                  <a:pt x="119" y="17"/>
                  <a:pt x="119" y="17"/>
                </a:cubicBezTo>
                <a:cubicBezTo>
                  <a:pt x="117" y="10"/>
                  <a:pt x="117" y="10"/>
                  <a:pt x="117" y="10"/>
                </a:cubicBezTo>
                <a:close/>
                <a:moveTo>
                  <a:pt x="123" y="22"/>
                </a:moveTo>
                <a:cubicBezTo>
                  <a:pt x="123" y="22"/>
                  <a:pt x="123" y="22"/>
                  <a:pt x="123" y="22"/>
                </a:cubicBezTo>
                <a:cubicBezTo>
                  <a:pt x="111" y="35"/>
                  <a:pt x="111" y="35"/>
                  <a:pt x="111" y="35"/>
                </a:cubicBezTo>
                <a:cubicBezTo>
                  <a:pt x="118" y="37"/>
                  <a:pt x="118" y="37"/>
                  <a:pt x="118" y="37"/>
                </a:cubicBezTo>
                <a:cubicBezTo>
                  <a:pt x="131" y="24"/>
                  <a:pt x="131" y="24"/>
                  <a:pt x="131" y="24"/>
                </a:cubicBezTo>
                <a:cubicBezTo>
                  <a:pt x="123" y="22"/>
                  <a:pt x="123" y="22"/>
                  <a:pt x="123"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16" name="组合 15"/>
          <p:cNvGrpSpPr/>
          <p:nvPr/>
        </p:nvGrpSpPr>
        <p:grpSpPr>
          <a:xfrm>
            <a:off x="416158" y="699542"/>
            <a:ext cx="899592" cy="56017"/>
            <a:chOff x="0" y="2842590"/>
            <a:chExt cx="7054752" cy="89199"/>
          </a:xfrm>
        </p:grpSpPr>
        <p:sp>
          <p:nvSpPr>
            <p:cNvPr id="17" name="矩形 16"/>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Line 10"/>
          <p:cNvSpPr>
            <a:spLocks noChangeShapeType="1"/>
          </p:cNvSpPr>
          <p:nvPr/>
        </p:nvSpPr>
        <p:spPr bwMode="auto">
          <a:xfrm flipV="1">
            <a:off x="1522064" y="2121656"/>
            <a:ext cx="0" cy="809875"/>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Line 11"/>
          <p:cNvSpPr>
            <a:spLocks noChangeShapeType="1"/>
          </p:cNvSpPr>
          <p:nvPr/>
        </p:nvSpPr>
        <p:spPr bwMode="auto">
          <a:xfrm flipV="1">
            <a:off x="2902471" y="2931531"/>
            <a:ext cx="0" cy="808287"/>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Line 12"/>
          <p:cNvSpPr>
            <a:spLocks noChangeShapeType="1"/>
          </p:cNvSpPr>
          <p:nvPr/>
        </p:nvSpPr>
        <p:spPr bwMode="auto">
          <a:xfrm flipV="1">
            <a:off x="5350743" y="2931531"/>
            <a:ext cx="0" cy="808287"/>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 name="Line 13"/>
          <p:cNvSpPr>
            <a:spLocks noChangeShapeType="1"/>
          </p:cNvSpPr>
          <p:nvPr/>
        </p:nvSpPr>
        <p:spPr bwMode="auto">
          <a:xfrm flipV="1">
            <a:off x="4126607" y="2121656"/>
            <a:ext cx="0" cy="809875"/>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 name="Line 14"/>
          <p:cNvSpPr>
            <a:spLocks noChangeShapeType="1"/>
          </p:cNvSpPr>
          <p:nvPr/>
        </p:nvSpPr>
        <p:spPr bwMode="auto">
          <a:xfrm flipV="1">
            <a:off x="6573292" y="2121656"/>
            <a:ext cx="0" cy="809875"/>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 name="Oval 15"/>
          <p:cNvSpPr>
            <a:spLocks noChangeArrowheads="1"/>
          </p:cNvSpPr>
          <p:nvPr/>
        </p:nvSpPr>
        <p:spPr bwMode="auto">
          <a:xfrm>
            <a:off x="1283940" y="1885045"/>
            <a:ext cx="474663" cy="474809"/>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16" name="Oval 16"/>
          <p:cNvSpPr>
            <a:spLocks noChangeArrowheads="1"/>
          </p:cNvSpPr>
          <p:nvPr/>
        </p:nvSpPr>
        <p:spPr bwMode="auto">
          <a:xfrm>
            <a:off x="3890071" y="1885045"/>
            <a:ext cx="473075" cy="474809"/>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17" name="Oval 17"/>
          <p:cNvSpPr>
            <a:spLocks noChangeArrowheads="1"/>
          </p:cNvSpPr>
          <p:nvPr/>
        </p:nvSpPr>
        <p:spPr bwMode="auto">
          <a:xfrm>
            <a:off x="5111030" y="3501619"/>
            <a:ext cx="476250" cy="477985"/>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9" name="Line 19"/>
          <p:cNvSpPr>
            <a:spLocks noChangeShapeType="1"/>
          </p:cNvSpPr>
          <p:nvPr/>
        </p:nvSpPr>
        <p:spPr bwMode="auto">
          <a:xfrm flipV="1">
            <a:off x="7799016" y="2931531"/>
            <a:ext cx="0" cy="808287"/>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0" name="Oval 20"/>
          <p:cNvSpPr>
            <a:spLocks noChangeArrowheads="1"/>
          </p:cNvSpPr>
          <p:nvPr/>
        </p:nvSpPr>
        <p:spPr bwMode="auto">
          <a:xfrm>
            <a:off x="7562479" y="3501619"/>
            <a:ext cx="473075" cy="477985"/>
          </a:xfrm>
          <a:prstGeom prst="ellipse">
            <a:avLst/>
          </a:prstGeom>
          <a:solidFill>
            <a:schemeClr val="accent6"/>
          </a:solidFill>
          <a:ln>
            <a:noFill/>
          </a:ln>
        </p:spPr>
        <p:txBody>
          <a:bodyPr vert="horz" wrap="square" lIns="91440" tIns="45720" rIns="91440" bIns="45720" numCol="1" anchor="t" anchorCtr="0" compatLnSpc="1"/>
          <a:lstStyle/>
          <a:p>
            <a:endParaRPr lang="zh-CN" altLang="en-US"/>
          </a:p>
        </p:txBody>
      </p:sp>
      <p:sp>
        <p:nvSpPr>
          <p:cNvPr id="21" name="Oval 21"/>
          <p:cNvSpPr>
            <a:spLocks noChangeArrowheads="1"/>
          </p:cNvSpPr>
          <p:nvPr/>
        </p:nvSpPr>
        <p:spPr bwMode="auto">
          <a:xfrm>
            <a:off x="2665934" y="3501619"/>
            <a:ext cx="473075" cy="477985"/>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22" name="Oval 22"/>
          <p:cNvSpPr>
            <a:spLocks noChangeArrowheads="1"/>
          </p:cNvSpPr>
          <p:nvPr/>
        </p:nvSpPr>
        <p:spPr bwMode="auto">
          <a:xfrm>
            <a:off x="6336756" y="1885045"/>
            <a:ext cx="473075" cy="474809"/>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a:off x="805770" y="2686880"/>
            <a:ext cx="1424666" cy="487714"/>
          </a:xfrm>
          <a:custGeom>
            <a:avLst/>
            <a:gdLst>
              <a:gd name="T0" fmla="*/ 490 w 591"/>
              <a:gd name="T1" fmla="*/ 0 h 202"/>
              <a:gd name="T2" fmla="*/ 101 w 591"/>
              <a:gd name="T3" fmla="*/ 0 h 202"/>
              <a:gd name="T4" fmla="*/ 0 w 591"/>
              <a:gd name="T5" fmla="*/ 101 h 202"/>
              <a:gd name="T6" fmla="*/ 101 w 591"/>
              <a:gd name="T7" fmla="*/ 202 h 202"/>
              <a:gd name="T8" fmla="*/ 490 w 591"/>
              <a:gd name="T9" fmla="*/ 202 h 202"/>
              <a:gd name="T10" fmla="*/ 591 w 591"/>
              <a:gd name="T11" fmla="*/ 101 h 202"/>
              <a:gd name="T12" fmla="*/ 490 w 591"/>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591" h="202">
                <a:moveTo>
                  <a:pt x="490" y="0"/>
                </a:moveTo>
                <a:cubicBezTo>
                  <a:pt x="101" y="0"/>
                  <a:pt x="101" y="0"/>
                  <a:pt x="101" y="0"/>
                </a:cubicBezTo>
                <a:cubicBezTo>
                  <a:pt x="46" y="0"/>
                  <a:pt x="0" y="46"/>
                  <a:pt x="0" y="101"/>
                </a:cubicBezTo>
                <a:cubicBezTo>
                  <a:pt x="0" y="157"/>
                  <a:pt x="46" y="202"/>
                  <a:pt x="101" y="202"/>
                </a:cubicBezTo>
                <a:cubicBezTo>
                  <a:pt x="490" y="202"/>
                  <a:pt x="490" y="202"/>
                  <a:pt x="490" y="202"/>
                </a:cubicBezTo>
                <a:cubicBezTo>
                  <a:pt x="546" y="202"/>
                  <a:pt x="591" y="157"/>
                  <a:pt x="591" y="101"/>
                </a:cubicBezTo>
                <a:cubicBezTo>
                  <a:pt x="591" y="46"/>
                  <a:pt x="546" y="0"/>
                  <a:pt x="490" y="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6" name="Freeform 6"/>
          <p:cNvSpPr/>
          <p:nvPr/>
        </p:nvSpPr>
        <p:spPr bwMode="auto">
          <a:xfrm>
            <a:off x="2379595" y="2686880"/>
            <a:ext cx="1045752" cy="487714"/>
          </a:xfrm>
          <a:custGeom>
            <a:avLst/>
            <a:gdLst>
              <a:gd name="T0" fmla="*/ 334 w 434"/>
              <a:gd name="T1" fmla="*/ 0 h 202"/>
              <a:gd name="T2" fmla="*/ 0 w 434"/>
              <a:gd name="T3" fmla="*/ 0 h 202"/>
              <a:gd name="T4" fmla="*/ 60 w 434"/>
              <a:gd name="T5" fmla="*/ 101 h 202"/>
              <a:gd name="T6" fmla="*/ 0 w 434"/>
              <a:gd name="T7" fmla="*/ 202 h 202"/>
              <a:gd name="T8" fmla="*/ 334 w 434"/>
              <a:gd name="T9" fmla="*/ 202 h 202"/>
              <a:gd name="T10" fmla="*/ 434 w 434"/>
              <a:gd name="T11" fmla="*/ 101 h 202"/>
              <a:gd name="T12" fmla="*/ 334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89" y="202"/>
                  <a:pt x="434" y="157"/>
                  <a:pt x="434" y="101"/>
                </a:cubicBezTo>
                <a:cubicBezTo>
                  <a:pt x="434" y="46"/>
                  <a:pt x="389" y="0"/>
                  <a:pt x="334" y="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7" name="Freeform 7"/>
          <p:cNvSpPr/>
          <p:nvPr/>
        </p:nvSpPr>
        <p:spPr bwMode="auto">
          <a:xfrm>
            <a:off x="3603732" y="2686880"/>
            <a:ext cx="1045752" cy="487714"/>
          </a:xfrm>
          <a:custGeom>
            <a:avLst/>
            <a:gdLst>
              <a:gd name="T0" fmla="*/ 333 w 434"/>
              <a:gd name="T1" fmla="*/ 0 h 202"/>
              <a:gd name="T2" fmla="*/ 0 w 434"/>
              <a:gd name="T3" fmla="*/ 0 h 202"/>
              <a:gd name="T4" fmla="*/ 60 w 434"/>
              <a:gd name="T5" fmla="*/ 101 h 202"/>
              <a:gd name="T6" fmla="*/ 0 w 434"/>
              <a:gd name="T7" fmla="*/ 202 h 202"/>
              <a:gd name="T8" fmla="*/ 333 w 434"/>
              <a:gd name="T9" fmla="*/ 202 h 202"/>
              <a:gd name="T10" fmla="*/ 434 w 434"/>
              <a:gd name="T11" fmla="*/ 101 h 202"/>
              <a:gd name="T12" fmla="*/ 333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3" y="0"/>
                </a:moveTo>
                <a:cubicBezTo>
                  <a:pt x="0" y="0"/>
                  <a:pt x="0" y="0"/>
                  <a:pt x="0" y="0"/>
                </a:cubicBezTo>
                <a:cubicBezTo>
                  <a:pt x="35" y="20"/>
                  <a:pt x="60" y="58"/>
                  <a:pt x="60" y="101"/>
                </a:cubicBezTo>
                <a:cubicBezTo>
                  <a:pt x="60" y="145"/>
                  <a:pt x="35" y="183"/>
                  <a:pt x="0" y="202"/>
                </a:cubicBezTo>
                <a:cubicBezTo>
                  <a:pt x="333" y="202"/>
                  <a:pt x="333" y="202"/>
                  <a:pt x="333" y="202"/>
                </a:cubicBezTo>
                <a:cubicBezTo>
                  <a:pt x="389" y="202"/>
                  <a:pt x="434" y="157"/>
                  <a:pt x="434" y="101"/>
                </a:cubicBezTo>
                <a:cubicBezTo>
                  <a:pt x="434" y="46"/>
                  <a:pt x="389" y="0"/>
                  <a:pt x="333" y="0"/>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8" name="Freeform 8"/>
          <p:cNvSpPr/>
          <p:nvPr/>
        </p:nvSpPr>
        <p:spPr bwMode="auto">
          <a:xfrm>
            <a:off x="4824921" y="2686880"/>
            <a:ext cx="1048468" cy="487714"/>
          </a:xfrm>
          <a:custGeom>
            <a:avLst/>
            <a:gdLst>
              <a:gd name="T0" fmla="*/ 334 w 435"/>
              <a:gd name="T1" fmla="*/ 0 h 202"/>
              <a:gd name="T2" fmla="*/ 0 w 435"/>
              <a:gd name="T3" fmla="*/ 0 h 202"/>
              <a:gd name="T4" fmla="*/ 60 w 435"/>
              <a:gd name="T5" fmla="*/ 101 h 202"/>
              <a:gd name="T6" fmla="*/ 0 w 435"/>
              <a:gd name="T7" fmla="*/ 202 h 202"/>
              <a:gd name="T8" fmla="*/ 334 w 435"/>
              <a:gd name="T9" fmla="*/ 202 h 202"/>
              <a:gd name="T10" fmla="*/ 435 w 435"/>
              <a:gd name="T11" fmla="*/ 101 h 202"/>
              <a:gd name="T12" fmla="*/ 334 w 435"/>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5"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90" y="202"/>
                  <a:pt x="435" y="157"/>
                  <a:pt x="435" y="101"/>
                </a:cubicBezTo>
                <a:cubicBezTo>
                  <a:pt x="435" y="46"/>
                  <a:pt x="390" y="0"/>
                  <a:pt x="334" y="0"/>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9" name="Freeform 9"/>
          <p:cNvSpPr/>
          <p:nvPr/>
        </p:nvSpPr>
        <p:spPr bwMode="auto">
          <a:xfrm>
            <a:off x="6050646" y="2686880"/>
            <a:ext cx="1048468" cy="487714"/>
          </a:xfrm>
          <a:custGeom>
            <a:avLst/>
            <a:gdLst>
              <a:gd name="T0" fmla="*/ 334 w 435"/>
              <a:gd name="T1" fmla="*/ 0 h 202"/>
              <a:gd name="T2" fmla="*/ 0 w 435"/>
              <a:gd name="T3" fmla="*/ 0 h 202"/>
              <a:gd name="T4" fmla="*/ 60 w 435"/>
              <a:gd name="T5" fmla="*/ 101 h 202"/>
              <a:gd name="T6" fmla="*/ 0 w 435"/>
              <a:gd name="T7" fmla="*/ 202 h 202"/>
              <a:gd name="T8" fmla="*/ 334 w 435"/>
              <a:gd name="T9" fmla="*/ 202 h 202"/>
              <a:gd name="T10" fmla="*/ 435 w 435"/>
              <a:gd name="T11" fmla="*/ 101 h 202"/>
              <a:gd name="T12" fmla="*/ 334 w 435"/>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5"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89" y="202"/>
                  <a:pt x="435" y="157"/>
                  <a:pt x="435" y="101"/>
                </a:cubicBezTo>
                <a:cubicBezTo>
                  <a:pt x="435" y="46"/>
                  <a:pt x="389" y="0"/>
                  <a:pt x="334" y="0"/>
                </a:cubicBezTo>
                <a:close/>
              </a:path>
            </a:pathLst>
          </a:custGeom>
          <a:solidFill>
            <a:schemeClr val="accent5"/>
          </a:solidFill>
          <a:ln>
            <a:noFill/>
          </a:ln>
        </p:spPr>
        <p:txBody>
          <a:bodyPr vert="horz" wrap="square" lIns="91440" tIns="45720" rIns="91440" bIns="45720" numCol="1" anchor="t" anchorCtr="0" compatLnSpc="1"/>
          <a:lstStyle/>
          <a:p>
            <a:endParaRPr lang="zh-CN" altLang="en-US"/>
          </a:p>
        </p:txBody>
      </p:sp>
      <p:sp>
        <p:nvSpPr>
          <p:cNvPr id="18" name="Freeform 18"/>
          <p:cNvSpPr/>
          <p:nvPr/>
        </p:nvSpPr>
        <p:spPr bwMode="auto">
          <a:xfrm>
            <a:off x="7276140" y="2686880"/>
            <a:ext cx="1045752" cy="487714"/>
          </a:xfrm>
          <a:custGeom>
            <a:avLst/>
            <a:gdLst>
              <a:gd name="T0" fmla="*/ 333 w 434"/>
              <a:gd name="T1" fmla="*/ 0 h 202"/>
              <a:gd name="T2" fmla="*/ 0 w 434"/>
              <a:gd name="T3" fmla="*/ 0 h 202"/>
              <a:gd name="T4" fmla="*/ 60 w 434"/>
              <a:gd name="T5" fmla="*/ 101 h 202"/>
              <a:gd name="T6" fmla="*/ 0 w 434"/>
              <a:gd name="T7" fmla="*/ 202 h 202"/>
              <a:gd name="T8" fmla="*/ 333 w 434"/>
              <a:gd name="T9" fmla="*/ 202 h 202"/>
              <a:gd name="T10" fmla="*/ 434 w 434"/>
              <a:gd name="T11" fmla="*/ 101 h 202"/>
              <a:gd name="T12" fmla="*/ 333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3" y="0"/>
                </a:moveTo>
                <a:cubicBezTo>
                  <a:pt x="0" y="0"/>
                  <a:pt x="0" y="0"/>
                  <a:pt x="0" y="0"/>
                </a:cubicBezTo>
                <a:cubicBezTo>
                  <a:pt x="35" y="20"/>
                  <a:pt x="60" y="58"/>
                  <a:pt x="60" y="101"/>
                </a:cubicBezTo>
                <a:cubicBezTo>
                  <a:pt x="60" y="145"/>
                  <a:pt x="35" y="183"/>
                  <a:pt x="0" y="202"/>
                </a:cubicBezTo>
                <a:cubicBezTo>
                  <a:pt x="333" y="202"/>
                  <a:pt x="333" y="202"/>
                  <a:pt x="333" y="202"/>
                </a:cubicBezTo>
                <a:cubicBezTo>
                  <a:pt x="389" y="202"/>
                  <a:pt x="434" y="157"/>
                  <a:pt x="434" y="101"/>
                </a:cubicBezTo>
                <a:cubicBezTo>
                  <a:pt x="434" y="46"/>
                  <a:pt x="389" y="0"/>
                  <a:pt x="333" y="0"/>
                </a:cubicBezTo>
                <a:close/>
              </a:path>
            </a:pathLst>
          </a:custGeom>
          <a:solidFill>
            <a:schemeClr val="accent6"/>
          </a:solidFill>
          <a:ln>
            <a:noFill/>
          </a:ln>
        </p:spPr>
        <p:txBody>
          <a:bodyPr vert="horz" wrap="square" lIns="91440" tIns="45720" rIns="91440" bIns="45720" numCol="1" anchor="t" anchorCtr="0" compatLnSpc="1"/>
          <a:lstStyle/>
          <a:p>
            <a:endParaRPr lang="zh-CN" altLang="en-US"/>
          </a:p>
        </p:txBody>
      </p:sp>
      <p:sp>
        <p:nvSpPr>
          <p:cNvPr id="23" name="Freeform 10"/>
          <p:cNvSpPr>
            <a:spLocks noEditPoints="1"/>
          </p:cNvSpPr>
          <p:nvPr/>
        </p:nvSpPr>
        <p:spPr bwMode="auto">
          <a:xfrm>
            <a:off x="1433164" y="2002962"/>
            <a:ext cx="177800" cy="238974"/>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4" name="Freeform 11"/>
          <p:cNvSpPr>
            <a:spLocks noEditPoints="1"/>
          </p:cNvSpPr>
          <p:nvPr/>
        </p:nvSpPr>
        <p:spPr bwMode="auto">
          <a:xfrm>
            <a:off x="4027320" y="2004003"/>
            <a:ext cx="198574" cy="235305"/>
          </a:xfrm>
          <a:custGeom>
            <a:avLst/>
            <a:gdLst>
              <a:gd name="T0" fmla="*/ 116 w 162"/>
              <a:gd name="T1" fmla="*/ 53 h 192"/>
              <a:gd name="T2" fmla="*/ 101 w 162"/>
              <a:gd name="T3" fmla="*/ 89 h 192"/>
              <a:gd name="T4" fmla="*/ 101 w 162"/>
              <a:gd name="T5" fmla="*/ 90 h 192"/>
              <a:gd name="T6" fmla="*/ 122 w 162"/>
              <a:gd name="T7" fmla="*/ 109 h 192"/>
              <a:gd name="T8" fmla="*/ 150 w 162"/>
              <a:gd name="T9" fmla="*/ 121 h 192"/>
              <a:gd name="T10" fmla="*/ 150 w 162"/>
              <a:gd name="T11" fmla="*/ 180 h 192"/>
              <a:gd name="T12" fmla="*/ 121 w 162"/>
              <a:gd name="T13" fmla="*/ 192 h 192"/>
              <a:gd name="T14" fmla="*/ 28 w 162"/>
              <a:gd name="T15" fmla="*/ 185 h 192"/>
              <a:gd name="T16" fmla="*/ 28 w 162"/>
              <a:gd name="T17" fmla="*/ 178 h 192"/>
              <a:gd name="T18" fmla="*/ 12 w 162"/>
              <a:gd name="T19" fmla="*/ 178 h 192"/>
              <a:gd name="T20" fmla="*/ 0 w 162"/>
              <a:gd name="T21" fmla="*/ 161 h 192"/>
              <a:gd name="T22" fmla="*/ 4 w 162"/>
              <a:gd name="T23" fmla="*/ 123 h 192"/>
              <a:gd name="T24" fmla="*/ 30 w 162"/>
              <a:gd name="T25" fmla="*/ 89 h 192"/>
              <a:gd name="T26" fmla="*/ 15 w 162"/>
              <a:gd name="T27" fmla="*/ 53 h 192"/>
              <a:gd name="T28" fmla="*/ 117 w 162"/>
              <a:gd name="T29" fmla="*/ 130 h 192"/>
              <a:gd name="T30" fmla="*/ 117 w 162"/>
              <a:gd name="T31" fmla="*/ 146 h 192"/>
              <a:gd name="T32" fmla="*/ 97 w 162"/>
              <a:gd name="T33" fmla="*/ 151 h 192"/>
              <a:gd name="T34" fmla="*/ 117 w 162"/>
              <a:gd name="T35" fmla="*/ 155 h 192"/>
              <a:gd name="T36" fmla="*/ 122 w 162"/>
              <a:gd name="T37" fmla="*/ 176 h 192"/>
              <a:gd name="T38" fmla="*/ 126 w 162"/>
              <a:gd name="T39" fmla="*/ 155 h 192"/>
              <a:gd name="T40" fmla="*/ 146 w 162"/>
              <a:gd name="T41" fmla="*/ 151 h 192"/>
              <a:gd name="T42" fmla="*/ 126 w 162"/>
              <a:gd name="T43" fmla="*/ 146 h 192"/>
              <a:gd name="T44" fmla="*/ 117 w 162"/>
              <a:gd name="T45" fmla="*/ 130 h 192"/>
              <a:gd name="T46" fmla="*/ 99 w 162"/>
              <a:gd name="T47" fmla="*/ 128 h 192"/>
              <a:gd name="T48" fmla="*/ 99 w 162"/>
              <a:gd name="T49" fmla="*/ 174 h 192"/>
              <a:gd name="T50" fmla="*/ 144 w 162"/>
              <a:gd name="T51" fmla="*/ 174 h 192"/>
              <a:gd name="T52" fmla="*/ 144 w 162"/>
              <a:gd name="T53" fmla="*/ 128 h 192"/>
              <a:gd name="T54" fmla="*/ 99 w 162"/>
              <a:gd name="T55" fmla="*/ 128 h 192"/>
              <a:gd name="T56" fmla="*/ 103 w 162"/>
              <a:gd name="T57" fmla="*/ 113 h 192"/>
              <a:gd name="T58" fmla="*/ 66 w 162"/>
              <a:gd name="T59" fmla="*/ 105 h 192"/>
              <a:gd name="T60" fmla="*/ 17 w 162"/>
              <a:gd name="T61" fmla="*/ 129 h 192"/>
              <a:gd name="T62" fmla="*/ 15 w 162"/>
              <a:gd name="T63" fmla="*/ 161 h 192"/>
              <a:gd name="T64" fmla="*/ 34 w 162"/>
              <a:gd name="T65" fmla="*/ 163 h 192"/>
              <a:gd name="T66" fmla="*/ 38 w 162"/>
              <a:gd name="T67" fmla="*/ 138 h 192"/>
              <a:gd name="T68" fmla="*/ 43 w 162"/>
              <a:gd name="T69" fmla="*/ 170 h 192"/>
              <a:gd name="T70" fmla="*/ 43 w 162"/>
              <a:gd name="T71" fmla="*/ 177 h 192"/>
              <a:gd name="T72" fmla="*/ 81 w 162"/>
              <a:gd name="T73" fmla="*/ 151 h 192"/>
              <a:gd name="T74" fmla="*/ 93 w 162"/>
              <a:gd name="T75" fmla="*/ 121 h 192"/>
              <a:gd name="T76" fmla="*/ 103 w 162"/>
              <a:gd name="T77" fmla="*/ 113 h 192"/>
              <a:gd name="T78" fmla="*/ 66 w 162"/>
              <a:gd name="T79" fmla="*/ 16 h 192"/>
              <a:gd name="T80" fmla="*/ 66 w 162"/>
              <a:gd name="T81" fmla="*/ 89 h 192"/>
              <a:gd name="T82" fmla="*/ 66 w 162"/>
              <a:gd name="T83" fmla="*/ 1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2" h="192">
                <a:moveTo>
                  <a:pt x="66" y="0"/>
                </a:moveTo>
                <a:cubicBezTo>
                  <a:pt x="93" y="0"/>
                  <a:pt x="116" y="24"/>
                  <a:pt x="116" y="53"/>
                </a:cubicBezTo>
                <a:cubicBezTo>
                  <a:pt x="116" y="67"/>
                  <a:pt x="110" y="80"/>
                  <a:pt x="101" y="89"/>
                </a:cubicBezTo>
                <a:cubicBezTo>
                  <a:pt x="101" y="89"/>
                  <a:pt x="101" y="89"/>
                  <a:pt x="101" y="89"/>
                </a:cubicBezTo>
                <a:cubicBezTo>
                  <a:pt x="101" y="89"/>
                  <a:pt x="101" y="89"/>
                  <a:pt x="101" y="89"/>
                </a:cubicBezTo>
                <a:cubicBezTo>
                  <a:pt x="101" y="90"/>
                  <a:pt x="101" y="90"/>
                  <a:pt x="101" y="90"/>
                </a:cubicBezTo>
                <a:cubicBezTo>
                  <a:pt x="107" y="96"/>
                  <a:pt x="114" y="102"/>
                  <a:pt x="119" y="109"/>
                </a:cubicBezTo>
                <a:cubicBezTo>
                  <a:pt x="120" y="109"/>
                  <a:pt x="121" y="109"/>
                  <a:pt x="122" y="109"/>
                </a:cubicBezTo>
                <a:cubicBezTo>
                  <a:pt x="133" y="109"/>
                  <a:pt x="143" y="114"/>
                  <a:pt x="150" y="121"/>
                </a:cubicBezTo>
                <a:cubicBezTo>
                  <a:pt x="150" y="121"/>
                  <a:pt x="150" y="121"/>
                  <a:pt x="150" y="121"/>
                </a:cubicBezTo>
                <a:cubicBezTo>
                  <a:pt x="158" y="129"/>
                  <a:pt x="162" y="139"/>
                  <a:pt x="162" y="151"/>
                </a:cubicBezTo>
                <a:cubicBezTo>
                  <a:pt x="162" y="162"/>
                  <a:pt x="158" y="173"/>
                  <a:pt x="150" y="180"/>
                </a:cubicBezTo>
                <a:cubicBezTo>
                  <a:pt x="143" y="188"/>
                  <a:pt x="133" y="192"/>
                  <a:pt x="122" y="192"/>
                </a:cubicBezTo>
                <a:cubicBezTo>
                  <a:pt x="121" y="192"/>
                  <a:pt x="121" y="192"/>
                  <a:pt x="121" y="192"/>
                </a:cubicBezTo>
                <a:cubicBezTo>
                  <a:pt x="35" y="192"/>
                  <a:pt x="35" y="192"/>
                  <a:pt x="35" y="192"/>
                </a:cubicBezTo>
                <a:cubicBezTo>
                  <a:pt x="31" y="192"/>
                  <a:pt x="28" y="189"/>
                  <a:pt x="28" y="185"/>
                </a:cubicBezTo>
                <a:cubicBezTo>
                  <a:pt x="28" y="185"/>
                  <a:pt x="28" y="185"/>
                  <a:pt x="28" y="185"/>
                </a:cubicBezTo>
                <a:cubicBezTo>
                  <a:pt x="28" y="178"/>
                  <a:pt x="28" y="178"/>
                  <a:pt x="28" y="178"/>
                </a:cubicBezTo>
                <a:cubicBezTo>
                  <a:pt x="14" y="178"/>
                  <a:pt x="14" y="178"/>
                  <a:pt x="14" y="178"/>
                </a:cubicBezTo>
                <a:cubicBezTo>
                  <a:pt x="13" y="178"/>
                  <a:pt x="13" y="178"/>
                  <a:pt x="12" y="178"/>
                </a:cubicBezTo>
                <a:cubicBezTo>
                  <a:pt x="8" y="177"/>
                  <a:pt x="5" y="175"/>
                  <a:pt x="3" y="172"/>
                </a:cubicBezTo>
                <a:cubicBezTo>
                  <a:pt x="1" y="169"/>
                  <a:pt x="0" y="165"/>
                  <a:pt x="0" y="161"/>
                </a:cubicBezTo>
                <a:cubicBezTo>
                  <a:pt x="0" y="145"/>
                  <a:pt x="0" y="145"/>
                  <a:pt x="0" y="145"/>
                </a:cubicBezTo>
                <a:cubicBezTo>
                  <a:pt x="0" y="137"/>
                  <a:pt x="1" y="130"/>
                  <a:pt x="4" y="123"/>
                </a:cubicBezTo>
                <a:cubicBezTo>
                  <a:pt x="9" y="109"/>
                  <a:pt x="20" y="100"/>
                  <a:pt x="30" y="90"/>
                </a:cubicBezTo>
                <a:cubicBezTo>
                  <a:pt x="30" y="89"/>
                  <a:pt x="30" y="89"/>
                  <a:pt x="30" y="89"/>
                </a:cubicBezTo>
                <a:cubicBezTo>
                  <a:pt x="30" y="89"/>
                  <a:pt x="30" y="89"/>
                  <a:pt x="30" y="89"/>
                </a:cubicBezTo>
                <a:cubicBezTo>
                  <a:pt x="20" y="80"/>
                  <a:pt x="15" y="66"/>
                  <a:pt x="15" y="53"/>
                </a:cubicBezTo>
                <a:cubicBezTo>
                  <a:pt x="15" y="24"/>
                  <a:pt x="38" y="0"/>
                  <a:pt x="66" y="0"/>
                </a:cubicBezTo>
                <a:close/>
                <a:moveTo>
                  <a:pt x="117" y="130"/>
                </a:moveTo>
                <a:cubicBezTo>
                  <a:pt x="117" y="130"/>
                  <a:pt x="117" y="130"/>
                  <a:pt x="117" y="130"/>
                </a:cubicBezTo>
                <a:cubicBezTo>
                  <a:pt x="117" y="146"/>
                  <a:pt x="117" y="146"/>
                  <a:pt x="117" y="146"/>
                </a:cubicBezTo>
                <a:cubicBezTo>
                  <a:pt x="102" y="146"/>
                  <a:pt x="102" y="146"/>
                  <a:pt x="102" y="146"/>
                </a:cubicBezTo>
                <a:cubicBezTo>
                  <a:pt x="99" y="146"/>
                  <a:pt x="97" y="148"/>
                  <a:pt x="97" y="151"/>
                </a:cubicBezTo>
                <a:cubicBezTo>
                  <a:pt x="97" y="153"/>
                  <a:pt x="99" y="155"/>
                  <a:pt x="102" y="155"/>
                </a:cubicBezTo>
                <a:cubicBezTo>
                  <a:pt x="117" y="155"/>
                  <a:pt x="117" y="155"/>
                  <a:pt x="117" y="155"/>
                </a:cubicBezTo>
                <a:cubicBezTo>
                  <a:pt x="117" y="171"/>
                  <a:pt x="117" y="171"/>
                  <a:pt x="117" y="171"/>
                </a:cubicBezTo>
                <a:cubicBezTo>
                  <a:pt x="117" y="174"/>
                  <a:pt x="119" y="176"/>
                  <a:pt x="122" y="176"/>
                </a:cubicBezTo>
                <a:cubicBezTo>
                  <a:pt x="124" y="176"/>
                  <a:pt x="126" y="174"/>
                  <a:pt x="126" y="171"/>
                </a:cubicBezTo>
                <a:cubicBezTo>
                  <a:pt x="126" y="155"/>
                  <a:pt x="126" y="155"/>
                  <a:pt x="126" y="155"/>
                </a:cubicBezTo>
                <a:cubicBezTo>
                  <a:pt x="141" y="155"/>
                  <a:pt x="141" y="155"/>
                  <a:pt x="141" y="155"/>
                </a:cubicBezTo>
                <a:cubicBezTo>
                  <a:pt x="144" y="155"/>
                  <a:pt x="146" y="153"/>
                  <a:pt x="146" y="151"/>
                </a:cubicBezTo>
                <a:cubicBezTo>
                  <a:pt x="146" y="148"/>
                  <a:pt x="144" y="146"/>
                  <a:pt x="141" y="146"/>
                </a:cubicBezTo>
                <a:cubicBezTo>
                  <a:pt x="126" y="146"/>
                  <a:pt x="126" y="146"/>
                  <a:pt x="126" y="146"/>
                </a:cubicBezTo>
                <a:cubicBezTo>
                  <a:pt x="126" y="130"/>
                  <a:pt x="126" y="130"/>
                  <a:pt x="126" y="130"/>
                </a:cubicBezTo>
                <a:cubicBezTo>
                  <a:pt x="126" y="124"/>
                  <a:pt x="117" y="124"/>
                  <a:pt x="117" y="130"/>
                </a:cubicBezTo>
                <a:close/>
                <a:moveTo>
                  <a:pt x="99" y="128"/>
                </a:moveTo>
                <a:cubicBezTo>
                  <a:pt x="99" y="128"/>
                  <a:pt x="99" y="128"/>
                  <a:pt x="99" y="128"/>
                </a:cubicBezTo>
                <a:cubicBezTo>
                  <a:pt x="94" y="133"/>
                  <a:pt x="90" y="142"/>
                  <a:pt x="90" y="151"/>
                </a:cubicBezTo>
                <a:cubicBezTo>
                  <a:pt x="90" y="160"/>
                  <a:pt x="94" y="168"/>
                  <a:pt x="99" y="174"/>
                </a:cubicBezTo>
                <a:cubicBezTo>
                  <a:pt x="105" y="179"/>
                  <a:pt x="113" y="183"/>
                  <a:pt x="122" y="183"/>
                </a:cubicBezTo>
                <a:cubicBezTo>
                  <a:pt x="130" y="183"/>
                  <a:pt x="138" y="179"/>
                  <a:pt x="144" y="174"/>
                </a:cubicBezTo>
                <a:cubicBezTo>
                  <a:pt x="150" y="168"/>
                  <a:pt x="153" y="160"/>
                  <a:pt x="153" y="151"/>
                </a:cubicBezTo>
                <a:cubicBezTo>
                  <a:pt x="153" y="142"/>
                  <a:pt x="150" y="134"/>
                  <a:pt x="144" y="128"/>
                </a:cubicBezTo>
                <a:cubicBezTo>
                  <a:pt x="144" y="128"/>
                  <a:pt x="144" y="128"/>
                  <a:pt x="144" y="128"/>
                </a:cubicBezTo>
                <a:cubicBezTo>
                  <a:pt x="132" y="115"/>
                  <a:pt x="112" y="115"/>
                  <a:pt x="99" y="128"/>
                </a:cubicBezTo>
                <a:close/>
                <a:moveTo>
                  <a:pt x="103" y="113"/>
                </a:moveTo>
                <a:cubicBezTo>
                  <a:pt x="103" y="113"/>
                  <a:pt x="103" y="113"/>
                  <a:pt x="103" y="113"/>
                </a:cubicBezTo>
                <a:cubicBezTo>
                  <a:pt x="99" y="108"/>
                  <a:pt x="93" y="103"/>
                  <a:pt x="89" y="99"/>
                </a:cubicBezTo>
                <a:cubicBezTo>
                  <a:pt x="82" y="103"/>
                  <a:pt x="74" y="105"/>
                  <a:pt x="66" y="105"/>
                </a:cubicBezTo>
                <a:cubicBezTo>
                  <a:pt x="57" y="105"/>
                  <a:pt x="49" y="103"/>
                  <a:pt x="42" y="99"/>
                </a:cubicBezTo>
                <a:cubicBezTo>
                  <a:pt x="34" y="107"/>
                  <a:pt x="22" y="117"/>
                  <a:pt x="17" y="129"/>
                </a:cubicBezTo>
                <a:cubicBezTo>
                  <a:pt x="15" y="134"/>
                  <a:pt x="15" y="139"/>
                  <a:pt x="15" y="145"/>
                </a:cubicBezTo>
                <a:cubicBezTo>
                  <a:pt x="15" y="161"/>
                  <a:pt x="15" y="161"/>
                  <a:pt x="15" y="161"/>
                </a:cubicBezTo>
                <a:cubicBezTo>
                  <a:pt x="15" y="162"/>
                  <a:pt x="15" y="162"/>
                  <a:pt x="15" y="163"/>
                </a:cubicBezTo>
                <a:cubicBezTo>
                  <a:pt x="34" y="163"/>
                  <a:pt x="34" y="163"/>
                  <a:pt x="34" y="163"/>
                </a:cubicBezTo>
                <a:cubicBezTo>
                  <a:pt x="34" y="143"/>
                  <a:pt x="34" y="143"/>
                  <a:pt x="34" y="143"/>
                </a:cubicBezTo>
                <a:cubicBezTo>
                  <a:pt x="34" y="140"/>
                  <a:pt x="36" y="138"/>
                  <a:pt x="38" y="138"/>
                </a:cubicBezTo>
                <a:cubicBezTo>
                  <a:pt x="41" y="138"/>
                  <a:pt x="43" y="140"/>
                  <a:pt x="43" y="143"/>
                </a:cubicBezTo>
                <a:cubicBezTo>
                  <a:pt x="43" y="170"/>
                  <a:pt x="43" y="170"/>
                  <a:pt x="43" y="170"/>
                </a:cubicBezTo>
                <a:cubicBezTo>
                  <a:pt x="43" y="170"/>
                  <a:pt x="43" y="170"/>
                  <a:pt x="43" y="170"/>
                </a:cubicBezTo>
                <a:cubicBezTo>
                  <a:pt x="43" y="177"/>
                  <a:pt x="43" y="177"/>
                  <a:pt x="43" y="177"/>
                </a:cubicBezTo>
                <a:cubicBezTo>
                  <a:pt x="90" y="177"/>
                  <a:pt x="90" y="177"/>
                  <a:pt x="90" y="177"/>
                </a:cubicBezTo>
                <a:cubicBezTo>
                  <a:pt x="85" y="170"/>
                  <a:pt x="81" y="161"/>
                  <a:pt x="81" y="151"/>
                </a:cubicBezTo>
                <a:cubicBezTo>
                  <a:pt x="81" y="139"/>
                  <a:pt x="86" y="129"/>
                  <a:pt x="93" y="121"/>
                </a:cubicBezTo>
                <a:cubicBezTo>
                  <a:pt x="93" y="121"/>
                  <a:pt x="93" y="121"/>
                  <a:pt x="93" y="121"/>
                </a:cubicBezTo>
                <a:cubicBezTo>
                  <a:pt x="93" y="121"/>
                  <a:pt x="93" y="121"/>
                  <a:pt x="93" y="121"/>
                </a:cubicBezTo>
                <a:cubicBezTo>
                  <a:pt x="96" y="118"/>
                  <a:pt x="99" y="115"/>
                  <a:pt x="103" y="113"/>
                </a:cubicBezTo>
                <a:close/>
                <a:moveTo>
                  <a:pt x="66" y="16"/>
                </a:moveTo>
                <a:cubicBezTo>
                  <a:pt x="66" y="16"/>
                  <a:pt x="66" y="16"/>
                  <a:pt x="66" y="16"/>
                </a:cubicBezTo>
                <a:cubicBezTo>
                  <a:pt x="46" y="16"/>
                  <a:pt x="30" y="32"/>
                  <a:pt x="30" y="53"/>
                </a:cubicBezTo>
                <a:cubicBezTo>
                  <a:pt x="30" y="73"/>
                  <a:pt x="46" y="89"/>
                  <a:pt x="66" y="89"/>
                </a:cubicBezTo>
                <a:cubicBezTo>
                  <a:pt x="85" y="89"/>
                  <a:pt x="101" y="73"/>
                  <a:pt x="101" y="53"/>
                </a:cubicBezTo>
                <a:cubicBezTo>
                  <a:pt x="101" y="32"/>
                  <a:pt x="85" y="16"/>
                  <a:pt x="66" y="1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 name="Freeform 12"/>
          <p:cNvSpPr>
            <a:spLocks noEditPoints="1"/>
          </p:cNvSpPr>
          <p:nvPr/>
        </p:nvSpPr>
        <p:spPr bwMode="auto">
          <a:xfrm>
            <a:off x="5247424" y="3605663"/>
            <a:ext cx="203462" cy="268309"/>
          </a:xfrm>
          <a:custGeom>
            <a:avLst/>
            <a:gdLst>
              <a:gd name="T0" fmla="*/ 149 w 166"/>
              <a:gd name="T1" fmla="*/ 196 h 219"/>
              <a:gd name="T2" fmla="*/ 136 w 166"/>
              <a:gd name="T3" fmla="*/ 207 h 219"/>
              <a:gd name="T4" fmla="*/ 93 w 166"/>
              <a:gd name="T5" fmla="*/ 218 h 219"/>
              <a:gd name="T6" fmla="*/ 53 w 166"/>
              <a:gd name="T7" fmla="*/ 200 h 219"/>
              <a:gd name="T8" fmla="*/ 53 w 166"/>
              <a:gd name="T9" fmla="*/ 200 h 219"/>
              <a:gd name="T10" fmla="*/ 53 w 166"/>
              <a:gd name="T11" fmla="*/ 200 h 219"/>
              <a:gd name="T12" fmla="*/ 42 w 166"/>
              <a:gd name="T13" fmla="*/ 186 h 219"/>
              <a:gd name="T14" fmla="*/ 20 w 166"/>
              <a:gd name="T15" fmla="*/ 148 h 219"/>
              <a:gd name="T16" fmla="*/ 20 w 166"/>
              <a:gd name="T17" fmla="*/ 147 h 219"/>
              <a:gd name="T18" fmla="*/ 7 w 166"/>
              <a:gd name="T19" fmla="*/ 125 h 219"/>
              <a:gd name="T20" fmla="*/ 23 w 166"/>
              <a:gd name="T21" fmla="*/ 93 h 219"/>
              <a:gd name="T22" fmla="*/ 43 w 166"/>
              <a:gd name="T23" fmla="*/ 103 h 219"/>
              <a:gd name="T24" fmla="*/ 43 w 166"/>
              <a:gd name="T25" fmla="*/ 104 h 219"/>
              <a:gd name="T26" fmla="*/ 45 w 166"/>
              <a:gd name="T27" fmla="*/ 107 h 219"/>
              <a:gd name="T28" fmla="*/ 45 w 166"/>
              <a:gd name="T29" fmla="*/ 35 h 219"/>
              <a:gd name="T30" fmla="*/ 74 w 166"/>
              <a:gd name="T31" fmla="*/ 18 h 219"/>
              <a:gd name="T32" fmla="*/ 110 w 166"/>
              <a:gd name="T33" fmla="*/ 18 h 219"/>
              <a:gd name="T34" fmla="*/ 138 w 166"/>
              <a:gd name="T35" fmla="*/ 34 h 219"/>
              <a:gd name="T36" fmla="*/ 138 w 166"/>
              <a:gd name="T37" fmla="*/ 35 h 219"/>
              <a:gd name="T38" fmla="*/ 139 w 166"/>
              <a:gd name="T39" fmla="*/ 35 h 219"/>
              <a:gd name="T40" fmla="*/ 166 w 166"/>
              <a:gd name="T41" fmla="*/ 53 h 219"/>
              <a:gd name="T42" fmla="*/ 166 w 166"/>
              <a:gd name="T43" fmla="*/ 150 h 219"/>
              <a:gd name="T44" fmla="*/ 162 w 166"/>
              <a:gd name="T45" fmla="*/ 175 h 219"/>
              <a:gd name="T46" fmla="*/ 149 w 166"/>
              <a:gd name="T47" fmla="*/ 196 h 219"/>
              <a:gd name="T48" fmla="*/ 128 w 166"/>
              <a:gd name="T49" fmla="*/ 194 h 219"/>
              <a:gd name="T50" fmla="*/ 128 w 166"/>
              <a:gd name="T51" fmla="*/ 194 h 219"/>
              <a:gd name="T52" fmla="*/ 138 w 166"/>
              <a:gd name="T53" fmla="*/ 185 h 219"/>
              <a:gd name="T54" fmla="*/ 148 w 166"/>
              <a:gd name="T55" fmla="*/ 169 h 219"/>
              <a:gd name="T56" fmla="*/ 151 w 166"/>
              <a:gd name="T57" fmla="*/ 150 h 219"/>
              <a:gd name="T58" fmla="*/ 151 w 166"/>
              <a:gd name="T59" fmla="*/ 53 h 219"/>
              <a:gd name="T60" fmla="*/ 143 w 166"/>
              <a:gd name="T61" fmla="*/ 53 h 219"/>
              <a:gd name="T62" fmla="*/ 143 w 166"/>
              <a:gd name="T63" fmla="*/ 99 h 219"/>
              <a:gd name="T64" fmla="*/ 123 w 166"/>
              <a:gd name="T65" fmla="*/ 99 h 219"/>
              <a:gd name="T66" fmla="*/ 123 w 166"/>
              <a:gd name="T67" fmla="*/ 34 h 219"/>
              <a:gd name="T68" fmla="*/ 115 w 166"/>
              <a:gd name="T69" fmla="*/ 34 h 219"/>
              <a:gd name="T70" fmla="*/ 115 w 166"/>
              <a:gd name="T71" fmla="*/ 34 h 219"/>
              <a:gd name="T72" fmla="*/ 115 w 166"/>
              <a:gd name="T73" fmla="*/ 99 h 219"/>
              <a:gd name="T74" fmla="*/ 96 w 166"/>
              <a:gd name="T75" fmla="*/ 99 h 219"/>
              <a:gd name="T76" fmla="*/ 96 w 166"/>
              <a:gd name="T77" fmla="*/ 24 h 219"/>
              <a:gd name="T78" fmla="*/ 88 w 166"/>
              <a:gd name="T79" fmla="*/ 24 h 219"/>
              <a:gd name="T80" fmla="*/ 88 w 166"/>
              <a:gd name="T81" fmla="*/ 99 h 219"/>
              <a:gd name="T82" fmla="*/ 68 w 166"/>
              <a:gd name="T83" fmla="*/ 99 h 219"/>
              <a:gd name="T84" fmla="*/ 68 w 166"/>
              <a:gd name="T85" fmla="*/ 35 h 219"/>
              <a:gd name="T86" fmla="*/ 60 w 166"/>
              <a:gd name="T87" fmla="*/ 35 h 219"/>
              <a:gd name="T88" fmla="*/ 60 w 166"/>
              <a:gd name="T89" fmla="*/ 125 h 219"/>
              <a:gd name="T90" fmla="*/ 41 w 166"/>
              <a:gd name="T91" fmla="*/ 130 h 219"/>
              <a:gd name="T92" fmla="*/ 31 w 166"/>
              <a:gd name="T93" fmla="*/ 112 h 219"/>
              <a:gd name="T94" fmla="*/ 20 w 166"/>
              <a:gd name="T95" fmla="*/ 117 h 219"/>
              <a:gd name="T96" fmla="*/ 33 w 166"/>
              <a:gd name="T97" fmla="*/ 140 h 219"/>
              <a:gd name="T98" fmla="*/ 33 w 166"/>
              <a:gd name="T99" fmla="*/ 140 h 219"/>
              <a:gd name="T100" fmla="*/ 55 w 166"/>
              <a:gd name="T101" fmla="*/ 178 h 219"/>
              <a:gd name="T102" fmla="*/ 63 w 166"/>
              <a:gd name="T103" fmla="*/ 189 h 219"/>
              <a:gd name="T104" fmla="*/ 95 w 166"/>
              <a:gd name="T105" fmla="*/ 203 h 219"/>
              <a:gd name="T106" fmla="*/ 128 w 166"/>
              <a:gd name="T107" fmla="*/ 19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6" h="219">
                <a:moveTo>
                  <a:pt x="149" y="196"/>
                </a:moveTo>
                <a:cubicBezTo>
                  <a:pt x="145" y="200"/>
                  <a:pt x="141" y="204"/>
                  <a:pt x="136" y="207"/>
                </a:cubicBezTo>
                <a:cubicBezTo>
                  <a:pt x="123" y="216"/>
                  <a:pt x="108" y="219"/>
                  <a:pt x="93" y="218"/>
                </a:cubicBezTo>
                <a:cubicBezTo>
                  <a:pt x="79" y="217"/>
                  <a:pt x="65" y="211"/>
                  <a:pt x="53" y="200"/>
                </a:cubicBezTo>
                <a:cubicBezTo>
                  <a:pt x="53" y="200"/>
                  <a:pt x="53" y="200"/>
                  <a:pt x="53" y="200"/>
                </a:cubicBezTo>
                <a:cubicBezTo>
                  <a:pt x="53" y="200"/>
                  <a:pt x="53" y="200"/>
                  <a:pt x="53" y="200"/>
                </a:cubicBezTo>
                <a:cubicBezTo>
                  <a:pt x="49" y="196"/>
                  <a:pt x="45" y="191"/>
                  <a:pt x="42" y="186"/>
                </a:cubicBezTo>
                <a:cubicBezTo>
                  <a:pt x="20" y="148"/>
                  <a:pt x="20" y="148"/>
                  <a:pt x="20" y="148"/>
                </a:cubicBezTo>
                <a:cubicBezTo>
                  <a:pt x="20" y="147"/>
                  <a:pt x="20" y="147"/>
                  <a:pt x="20" y="147"/>
                </a:cubicBezTo>
                <a:cubicBezTo>
                  <a:pt x="7" y="125"/>
                  <a:pt x="7" y="125"/>
                  <a:pt x="7" y="125"/>
                </a:cubicBezTo>
                <a:cubicBezTo>
                  <a:pt x="0" y="111"/>
                  <a:pt x="8" y="95"/>
                  <a:pt x="23" y="93"/>
                </a:cubicBezTo>
                <a:cubicBezTo>
                  <a:pt x="29" y="93"/>
                  <a:pt x="37" y="95"/>
                  <a:pt x="43" y="103"/>
                </a:cubicBezTo>
                <a:cubicBezTo>
                  <a:pt x="43" y="103"/>
                  <a:pt x="43" y="104"/>
                  <a:pt x="43" y="104"/>
                </a:cubicBezTo>
                <a:cubicBezTo>
                  <a:pt x="45" y="107"/>
                  <a:pt x="45" y="107"/>
                  <a:pt x="45" y="107"/>
                </a:cubicBezTo>
                <a:cubicBezTo>
                  <a:pt x="45" y="35"/>
                  <a:pt x="45" y="35"/>
                  <a:pt x="45" y="35"/>
                </a:cubicBezTo>
                <a:cubicBezTo>
                  <a:pt x="45" y="19"/>
                  <a:pt x="61" y="11"/>
                  <a:pt x="74" y="18"/>
                </a:cubicBezTo>
                <a:cubicBezTo>
                  <a:pt x="79" y="0"/>
                  <a:pt x="104" y="1"/>
                  <a:pt x="110" y="18"/>
                </a:cubicBezTo>
                <a:cubicBezTo>
                  <a:pt x="122" y="11"/>
                  <a:pt x="138" y="19"/>
                  <a:pt x="138" y="34"/>
                </a:cubicBezTo>
                <a:cubicBezTo>
                  <a:pt x="138" y="35"/>
                  <a:pt x="138" y="35"/>
                  <a:pt x="138" y="35"/>
                </a:cubicBezTo>
                <a:cubicBezTo>
                  <a:pt x="139" y="35"/>
                  <a:pt x="139" y="35"/>
                  <a:pt x="139" y="35"/>
                </a:cubicBezTo>
                <a:cubicBezTo>
                  <a:pt x="152" y="30"/>
                  <a:pt x="166" y="38"/>
                  <a:pt x="166" y="53"/>
                </a:cubicBezTo>
                <a:cubicBezTo>
                  <a:pt x="166" y="150"/>
                  <a:pt x="166" y="150"/>
                  <a:pt x="166" y="150"/>
                </a:cubicBezTo>
                <a:cubicBezTo>
                  <a:pt x="166" y="158"/>
                  <a:pt x="165" y="167"/>
                  <a:pt x="162" y="175"/>
                </a:cubicBezTo>
                <a:cubicBezTo>
                  <a:pt x="159" y="182"/>
                  <a:pt x="155" y="190"/>
                  <a:pt x="149" y="196"/>
                </a:cubicBezTo>
                <a:close/>
                <a:moveTo>
                  <a:pt x="128" y="194"/>
                </a:moveTo>
                <a:cubicBezTo>
                  <a:pt x="128" y="194"/>
                  <a:pt x="128" y="194"/>
                  <a:pt x="128" y="194"/>
                </a:cubicBezTo>
                <a:cubicBezTo>
                  <a:pt x="132" y="192"/>
                  <a:pt x="135" y="189"/>
                  <a:pt x="138" y="185"/>
                </a:cubicBezTo>
                <a:cubicBezTo>
                  <a:pt x="142" y="181"/>
                  <a:pt x="146" y="175"/>
                  <a:pt x="148" y="169"/>
                </a:cubicBezTo>
                <a:cubicBezTo>
                  <a:pt x="150" y="163"/>
                  <a:pt x="151" y="157"/>
                  <a:pt x="151" y="150"/>
                </a:cubicBezTo>
                <a:cubicBezTo>
                  <a:pt x="151" y="53"/>
                  <a:pt x="151" y="53"/>
                  <a:pt x="151" y="53"/>
                </a:cubicBezTo>
                <a:cubicBezTo>
                  <a:pt x="151" y="47"/>
                  <a:pt x="143" y="47"/>
                  <a:pt x="143" y="53"/>
                </a:cubicBezTo>
                <a:cubicBezTo>
                  <a:pt x="143" y="99"/>
                  <a:pt x="143" y="99"/>
                  <a:pt x="143" y="99"/>
                </a:cubicBezTo>
                <a:cubicBezTo>
                  <a:pt x="143" y="111"/>
                  <a:pt x="123" y="111"/>
                  <a:pt x="123" y="99"/>
                </a:cubicBezTo>
                <a:cubicBezTo>
                  <a:pt x="123" y="34"/>
                  <a:pt x="123" y="34"/>
                  <a:pt x="123" y="34"/>
                </a:cubicBezTo>
                <a:cubicBezTo>
                  <a:pt x="123" y="29"/>
                  <a:pt x="115" y="29"/>
                  <a:pt x="115" y="34"/>
                </a:cubicBezTo>
                <a:cubicBezTo>
                  <a:pt x="115" y="34"/>
                  <a:pt x="115" y="34"/>
                  <a:pt x="115" y="34"/>
                </a:cubicBezTo>
                <a:cubicBezTo>
                  <a:pt x="115" y="99"/>
                  <a:pt x="115" y="99"/>
                  <a:pt x="115" y="99"/>
                </a:cubicBezTo>
                <a:cubicBezTo>
                  <a:pt x="115" y="111"/>
                  <a:pt x="96" y="111"/>
                  <a:pt x="96" y="99"/>
                </a:cubicBezTo>
                <a:cubicBezTo>
                  <a:pt x="96" y="24"/>
                  <a:pt x="96" y="24"/>
                  <a:pt x="96" y="24"/>
                </a:cubicBezTo>
                <a:cubicBezTo>
                  <a:pt x="96" y="18"/>
                  <a:pt x="88" y="19"/>
                  <a:pt x="88" y="24"/>
                </a:cubicBezTo>
                <a:cubicBezTo>
                  <a:pt x="88" y="99"/>
                  <a:pt x="88" y="99"/>
                  <a:pt x="88" y="99"/>
                </a:cubicBezTo>
                <a:cubicBezTo>
                  <a:pt x="88" y="111"/>
                  <a:pt x="68" y="111"/>
                  <a:pt x="68" y="99"/>
                </a:cubicBezTo>
                <a:cubicBezTo>
                  <a:pt x="68" y="35"/>
                  <a:pt x="68" y="35"/>
                  <a:pt x="68" y="35"/>
                </a:cubicBezTo>
                <a:cubicBezTo>
                  <a:pt x="68" y="29"/>
                  <a:pt x="60" y="29"/>
                  <a:pt x="60" y="35"/>
                </a:cubicBezTo>
                <a:cubicBezTo>
                  <a:pt x="60" y="125"/>
                  <a:pt x="60" y="125"/>
                  <a:pt x="60" y="125"/>
                </a:cubicBezTo>
                <a:cubicBezTo>
                  <a:pt x="60" y="135"/>
                  <a:pt x="46" y="139"/>
                  <a:pt x="41" y="130"/>
                </a:cubicBezTo>
                <a:cubicBezTo>
                  <a:pt x="31" y="112"/>
                  <a:pt x="31" y="112"/>
                  <a:pt x="31" y="112"/>
                </a:cubicBezTo>
                <a:cubicBezTo>
                  <a:pt x="26" y="106"/>
                  <a:pt x="16" y="110"/>
                  <a:pt x="20" y="117"/>
                </a:cubicBezTo>
                <a:cubicBezTo>
                  <a:pt x="33" y="140"/>
                  <a:pt x="33" y="140"/>
                  <a:pt x="33" y="140"/>
                </a:cubicBezTo>
                <a:cubicBezTo>
                  <a:pt x="33" y="140"/>
                  <a:pt x="33" y="140"/>
                  <a:pt x="33" y="140"/>
                </a:cubicBezTo>
                <a:cubicBezTo>
                  <a:pt x="55" y="178"/>
                  <a:pt x="55" y="178"/>
                  <a:pt x="55" y="178"/>
                </a:cubicBezTo>
                <a:cubicBezTo>
                  <a:pt x="57" y="182"/>
                  <a:pt x="60" y="186"/>
                  <a:pt x="63" y="189"/>
                </a:cubicBezTo>
                <a:cubicBezTo>
                  <a:pt x="72" y="197"/>
                  <a:pt x="83" y="202"/>
                  <a:pt x="95" y="203"/>
                </a:cubicBezTo>
                <a:cubicBezTo>
                  <a:pt x="106" y="204"/>
                  <a:pt x="118" y="201"/>
                  <a:pt x="128" y="19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 name="Freeform 13"/>
          <p:cNvSpPr>
            <a:spLocks noEditPoints="1"/>
          </p:cNvSpPr>
          <p:nvPr/>
        </p:nvSpPr>
        <p:spPr bwMode="auto">
          <a:xfrm>
            <a:off x="2784853" y="3630904"/>
            <a:ext cx="235234" cy="219414"/>
          </a:xfrm>
          <a:custGeom>
            <a:avLst/>
            <a:gdLst>
              <a:gd name="T0" fmla="*/ 70 w 192"/>
              <a:gd name="T1" fmla="*/ 76 h 179"/>
              <a:gd name="T2" fmla="*/ 70 w 192"/>
              <a:gd name="T3" fmla="*/ 97 h 179"/>
              <a:gd name="T4" fmla="*/ 50 w 192"/>
              <a:gd name="T5" fmla="*/ 97 h 179"/>
              <a:gd name="T6" fmla="*/ 50 w 192"/>
              <a:gd name="T7" fmla="*/ 76 h 179"/>
              <a:gd name="T8" fmla="*/ 96 w 192"/>
              <a:gd name="T9" fmla="*/ 0 h 179"/>
              <a:gd name="T10" fmla="*/ 163 w 192"/>
              <a:gd name="T11" fmla="*/ 25 h 179"/>
              <a:gd name="T12" fmla="*/ 163 w 192"/>
              <a:gd name="T13" fmla="*/ 148 h 179"/>
              <a:gd name="T14" fmla="*/ 73 w 192"/>
              <a:gd name="T15" fmla="*/ 170 h 179"/>
              <a:gd name="T16" fmla="*/ 31 w 192"/>
              <a:gd name="T17" fmla="*/ 177 h 179"/>
              <a:gd name="T18" fmla="*/ 24 w 192"/>
              <a:gd name="T19" fmla="*/ 179 h 179"/>
              <a:gd name="T20" fmla="*/ 13 w 192"/>
              <a:gd name="T21" fmla="*/ 170 h 179"/>
              <a:gd name="T22" fmla="*/ 13 w 192"/>
              <a:gd name="T23" fmla="*/ 162 h 179"/>
              <a:gd name="T24" fmla="*/ 5 w 192"/>
              <a:gd name="T25" fmla="*/ 115 h 179"/>
              <a:gd name="T26" fmla="*/ 28 w 192"/>
              <a:gd name="T27" fmla="*/ 25 h 179"/>
              <a:gd name="T28" fmla="*/ 153 w 192"/>
              <a:gd name="T29" fmla="*/ 37 h 179"/>
              <a:gd name="T30" fmla="*/ 96 w 192"/>
              <a:gd name="T31" fmla="*/ 16 h 179"/>
              <a:gd name="T32" fmla="*/ 14 w 192"/>
              <a:gd name="T33" fmla="*/ 86 h 179"/>
              <a:gd name="T34" fmla="*/ 31 w 192"/>
              <a:gd name="T35" fmla="*/ 130 h 179"/>
              <a:gd name="T36" fmla="*/ 28 w 192"/>
              <a:gd name="T37" fmla="*/ 162 h 179"/>
              <a:gd name="T38" fmla="*/ 57 w 192"/>
              <a:gd name="T39" fmla="*/ 149 h 179"/>
              <a:gd name="T40" fmla="*/ 96 w 192"/>
              <a:gd name="T41" fmla="*/ 157 h 179"/>
              <a:gd name="T42" fmla="*/ 177 w 192"/>
              <a:gd name="T43" fmla="*/ 86 h 179"/>
              <a:gd name="T44" fmla="*/ 64 w 192"/>
              <a:gd name="T45" fmla="*/ 83 h 179"/>
              <a:gd name="T46" fmla="*/ 60 w 192"/>
              <a:gd name="T47" fmla="*/ 81 h 179"/>
              <a:gd name="T48" fmla="*/ 55 w 192"/>
              <a:gd name="T49" fmla="*/ 86 h 179"/>
              <a:gd name="T50" fmla="*/ 60 w 192"/>
              <a:gd name="T51" fmla="*/ 92 h 179"/>
              <a:gd name="T52" fmla="*/ 65 w 192"/>
              <a:gd name="T53" fmla="*/ 86 h 179"/>
              <a:gd name="T54" fmla="*/ 96 w 192"/>
              <a:gd name="T55" fmla="*/ 72 h 179"/>
              <a:gd name="T56" fmla="*/ 105 w 192"/>
              <a:gd name="T57" fmla="*/ 76 h 179"/>
              <a:gd name="T58" fmla="*/ 105 w 192"/>
              <a:gd name="T59" fmla="*/ 97 h 179"/>
              <a:gd name="T60" fmla="*/ 86 w 192"/>
              <a:gd name="T61" fmla="*/ 97 h 179"/>
              <a:gd name="T62" fmla="*/ 86 w 192"/>
              <a:gd name="T63" fmla="*/ 76 h 179"/>
              <a:gd name="T64" fmla="*/ 99 w 192"/>
              <a:gd name="T65" fmla="*/ 83 h 179"/>
              <a:gd name="T66" fmla="*/ 96 w 192"/>
              <a:gd name="T67" fmla="*/ 81 h 179"/>
              <a:gd name="T68" fmla="*/ 90 w 192"/>
              <a:gd name="T69" fmla="*/ 86 h 179"/>
              <a:gd name="T70" fmla="*/ 96 w 192"/>
              <a:gd name="T71" fmla="*/ 92 h 179"/>
              <a:gd name="T72" fmla="*/ 101 w 192"/>
              <a:gd name="T73" fmla="*/ 86 h 179"/>
              <a:gd name="T74" fmla="*/ 131 w 192"/>
              <a:gd name="T75" fmla="*/ 72 h 179"/>
              <a:gd name="T76" fmla="*/ 141 w 192"/>
              <a:gd name="T77" fmla="*/ 76 h 179"/>
              <a:gd name="T78" fmla="*/ 141 w 192"/>
              <a:gd name="T79" fmla="*/ 97 h 179"/>
              <a:gd name="T80" fmla="*/ 121 w 192"/>
              <a:gd name="T81" fmla="*/ 97 h 179"/>
              <a:gd name="T82" fmla="*/ 121 w 192"/>
              <a:gd name="T83" fmla="*/ 76 h 179"/>
              <a:gd name="T84" fmla="*/ 135 w 192"/>
              <a:gd name="T85" fmla="*/ 83 h 179"/>
              <a:gd name="T86" fmla="*/ 131 w 192"/>
              <a:gd name="T87" fmla="*/ 81 h 179"/>
              <a:gd name="T88" fmla="*/ 126 w 192"/>
              <a:gd name="T89" fmla="*/ 86 h 179"/>
              <a:gd name="T90" fmla="*/ 131 w 192"/>
              <a:gd name="T91" fmla="*/ 92 h 179"/>
              <a:gd name="T92" fmla="*/ 136 w 192"/>
              <a:gd name="T93" fmla="*/ 8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79">
                <a:moveTo>
                  <a:pt x="60" y="72"/>
                </a:moveTo>
                <a:cubicBezTo>
                  <a:pt x="64" y="72"/>
                  <a:pt x="67" y="74"/>
                  <a:pt x="70" y="76"/>
                </a:cubicBezTo>
                <a:cubicBezTo>
                  <a:pt x="73" y="79"/>
                  <a:pt x="74" y="82"/>
                  <a:pt x="74" y="86"/>
                </a:cubicBezTo>
                <a:cubicBezTo>
                  <a:pt x="74" y="90"/>
                  <a:pt x="73" y="94"/>
                  <a:pt x="70" y="97"/>
                </a:cubicBezTo>
                <a:cubicBezTo>
                  <a:pt x="67" y="99"/>
                  <a:pt x="64" y="101"/>
                  <a:pt x="60" y="101"/>
                </a:cubicBezTo>
                <a:cubicBezTo>
                  <a:pt x="56" y="101"/>
                  <a:pt x="53" y="99"/>
                  <a:pt x="50" y="97"/>
                </a:cubicBezTo>
                <a:cubicBezTo>
                  <a:pt x="48" y="94"/>
                  <a:pt x="46" y="90"/>
                  <a:pt x="46" y="86"/>
                </a:cubicBezTo>
                <a:cubicBezTo>
                  <a:pt x="46" y="82"/>
                  <a:pt x="48" y="79"/>
                  <a:pt x="50" y="76"/>
                </a:cubicBezTo>
                <a:cubicBezTo>
                  <a:pt x="53" y="74"/>
                  <a:pt x="56" y="72"/>
                  <a:pt x="60" y="72"/>
                </a:cubicBezTo>
                <a:close/>
                <a:moveTo>
                  <a:pt x="96" y="0"/>
                </a:moveTo>
                <a:cubicBezTo>
                  <a:pt x="96" y="0"/>
                  <a:pt x="96" y="0"/>
                  <a:pt x="96" y="0"/>
                </a:cubicBezTo>
                <a:cubicBezTo>
                  <a:pt x="122" y="0"/>
                  <a:pt x="146" y="10"/>
                  <a:pt x="163" y="25"/>
                </a:cubicBezTo>
                <a:cubicBezTo>
                  <a:pt x="181" y="41"/>
                  <a:pt x="192" y="62"/>
                  <a:pt x="192" y="86"/>
                </a:cubicBezTo>
                <a:cubicBezTo>
                  <a:pt x="192" y="110"/>
                  <a:pt x="181" y="132"/>
                  <a:pt x="163" y="148"/>
                </a:cubicBezTo>
                <a:cubicBezTo>
                  <a:pt x="146" y="163"/>
                  <a:pt x="122" y="172"/>
                  <a:pt x="96" y="172"/>
                </a:cubicBezTo>
                <a:cubicBezTo>
                  <a:pt x="88" y="172"/>
                  <a:pt x="80" y="172"/>
                  <a:pt x="73" y="170"/>
                </a:cubicBezTo>
                <a:cubicBezTo>
                  <a:pt x="66" y="169"/>
                  <a:pt x="60" y="167"/>
                  <a:pt x="54" y="164"/>
                </a:cubicBezTo>
                <a:cubicBezTo>
                  <a:pt x="31" y="177"/>
                  <a:pt x="31" y="177"/>
                  <a:pt x="31" y="177"/>
                </a:cubicBezTo>
                <a:cubicBezTo>
                  <a:pt x="29" y="178"/>
                  <a:pt x="27" y="179"/>
                  <a:pt x="24" y="179"/>
                </a:cubicBezTo>
                <a:cubicBezTo>
                  <a:pt x="24" y="179"/>
                  <a:pt x="24" y="179"/>
                  <a:pt x="24" y="179"/>
                </a:cubicBezTo>
                <a:cubicBezTo>
                  <a:pt x="22" y="178"/>
                  <a:pt x="19" y="177"/>
                  <a:pt x="17" y="176"/>
                </a:cubicBezTo>
                <a:cubicBezTo>
                  <a:pt x="15" y="174"/>
                  <a:pt x="14" y="172"/>
                  <a:pt x="13" y="170"/>
                </a:cubicBezTo>
                <a:cubicBezTo>
                  <a:pt x="13" y="170"/>
                  <a:pt x="13" y="170"/>
                  <a:pt x="13" y="170"/>
                </a:cubicBezTo>
                <a:cubicBezTo>
                  <a:pt x="12" y="167"/>
                  <a:pt x="12" y="165"/>
                  <a:pt x="13" y="162"/>
                </a:cubicBezTo>
                <a:cubicBezTo>
                  <a:pt x="18" y="137"/>
                  <a:pt x="18" y="137"/>
                  <a:pt x="18" y="137"/>
                </a:cubicBezTo>
                <a:cubicBezTo>
                  <a:pt x="13" y="131"/>
                  <a:pt x="8" y="123"/>
                  <a:pt x="5" y="115"/>
                </a:cubicBezTo>
                <a:cubicBezTo>
                  <a:pt x="2" y="106"/>
                  <a:pt x="0" y="96"/>
                  <a:pt x="0" y="86"/>
                </a:cubicBezTo>
                <a:cubicBezTo>
                  <a:pt x="0" y="62"/>
                  <a:pt x="10" y="41"/>
                  <a:pt x="28" y="25"/>
                </a:cubicBezTo>
                <a:cubicBezTo>
                  <a:pt x="45" y="10"/>
                  <a:pt x="69" y="0"/>
                  <a:pt x="96" y="0"/>
                </a:cubicBezTo>
                <a:close/>
                <a:moveTo>
                  <a:pt x="153" y="37"/>
                </a:moveTo>
                <a:cubicBezTo>
                  <a:pt x="153" y="37"/>
                  <a:pt x="153" y="37"/>
                  <a:pt x="153" y="37"/>
                </a:cubicBezTo>
                <a:cubicBezTo>
                  <a:pt x="139" y="24"/>
                  <a:pt x="118" y="16"/>
                  <a:pt x="96" y="16"/>
                </a:cubicBezTo>
                <a:cubicBezTo>
                  <a:pt x="73" y="16"/>
                  <a:pt x="52" y="24"/>
                  <a:pt x="38" y="37"/>
                </a:cubicBezTo>
                <a:cubicBezTo>
                  <a:pt x="23" y="49"/>
                  <a:pt x="14" y="67"/>
                  <a:pt x="14" y="86"/>
                </a:cubicBezTo>
                <a:cubicBezTo>
                  <a:pt x="14" y="94"/>
                  <a:pt x="16" y="102"/>
                  <a:pt x="19" y="109"/>
                </a:cubicBezTo>
                <a:cubicBezTo>
                  <a:pt x="22" y="117"/>
                  <a:pt x="26" y="124"/>
                  <a:pt x="31" y="130"/>
                </a:cubicBezTo>
                <a:cubicBezTo>
                  <a:pt x="33" y="131"/>
                  <a:pt x="34" y="134"/>
                  <a:pt x="33" y="137"/>
                </a:cubicBezTo>
                <a:cubicBezTo>
                  <a:pt x="28" y="162"/>
                  <a:pt x="28" y="162"/>
                  <a:pt x="28" y="162"/>
                </a:cubicBezTo>
                <a:cubicBezTo>
                  <a:pt x="51" y="149"/>
                  <a:pt x="51" y="149"/>
                  <a:pt x="51" y="149"/>
                </a:cubicBezTo>
                <a:cubicBezTo>
                  <a:pt x="53" y="148"/>
                  <a:pt x="55" y="148"/>
                  <a:pt x="57" y="149"/>
                </a:cubicBezTo>
                <a:cubicBezTo>
                  <a:pt x="63" y="152"/>
                  <a:pt x="69" y="154"/>
                  <a:pt x="76" y="155"/>
                </a:cubicBezTo>
                <a:cubicBezTo>
                  <a:pt x="82" y="157"/>
                  <a:pt x="89" y="157"/>
                  <a:pt x="96" y="157"/>
                </a:cubicBezTo>
                <a:cubicBezTo>
                  <a:pt x="118" y="157"/>
                  <a:pt x="139" y="149"/>
                  <a:pt x="153" y="136"/>
                </a:cubicBezTo>
                <a:cubicBezTo>
                  <a:pt x="168" y="123"/>
                  <a:pt x="177" y="106"/>
                  <a:pt x="177" y="86"/>
                </a:cubicBezTo>
                <a:cubicBezTo>
                  <a:pt x="177" y="67"/>
                  <a:pt x="168" y="49"/>
                  <a:pt x="153" y="37"/>
                </a:cubicBezTo>
                <a:close/>
                <a:moveTo>
                  <a:pt x="64" y="83"/>
                </a:moveTo>
                <a:cubicBezTo>
                  <a:pt x="64" y="83"/>
                  <a:pt x="64" y="83"/>
                  <a:pt x="64" y="83"/>
                </a:cubicBezTo>
                <a:cubicBezTo>
                  <a:pt x="63" y="82"/>
                  <a:pt x="62" y="81"/>
                  <a:pt x="60" y="81"/>
                </a:cubicBezTo>
                <a:cubicBezTo>
                  <a:pt x="59" y="81"/>
                  <a:pt x="57" y="82"/>
                  <a:pt x="56" y="83"/>
                </a:cubicBezTo>
                <a:cubicBezTo>
                  <a:pt x="56" y="84"/>
                  <a:pt x="55" y="85"/>
                  <a:pt x="55" y="86"/>
                </a:cubicBezTo>
                <a:cubicBezTo>
                  <a:pt x="55" y="88"/>
                  <a:pt x="56" y="89"/>
                  <a:pt x="56" y="90"/>
                </a:cubicBezTo>
                <a:cubicBezTo>
                  <a:pt x="57" y="91"/>
                  <a:pt x="59" y="92"/>
                  <a:pt x="60" y="92"/>
                </a:cubicBezTo>
                <a:cubicBezTo>
                  <a:pt x="62" y="92"/>
                  <a:pt x="63" y="91"/>
                  <a:pt x="64" y="90"/>
                </a:cubicBezTo>
                <a:cubicBezTo>
                  <a:pt x="65" y="89"/>
                  <a:pt x="65" y="88"/>
                  <a:pt x="65" y="86"/>
                </a:cubicBezTo>
                <a:cubicBezTo>
                  <a:pt x="65" y="85"/>
                  <a:pt x="65" y="84"/>
                  <a:pt x="64" y="83"/>
                </a:cubicBezTo>
                <a:close/>
                <a:moveTo>
                  <a:pt x="96" y="72"/>
                </a:moveTo>
                <a:cubicBezTo>
                  <a:pt x="96" y="72"/>
                  <a:pt x="96" y="72"/>
                  <a:pt x="96" y="72"/>
                </a:cubicBezTo>
                <a:cubicBezTo>
                  <a:pt x="99" y="72"/>
                  <a:pt x="103" y="74"/>
                  <a:pt x="105" y="76"/>
                </a:cubicBezTo>
                <a:cubicBezTo>
                  <a:pt x="108" y="79"/>
                  <a:pt x="110" y="82"/>
                  <a:pt x="110" y="86"/>
                </a:cubicBezTo>
                <a:cubicBezTo>
                  <a:pt x="110" y="90"/>
                  <a:pt x="108" y="94"/>
                  <a:pt x="105" y="97"/>
                </a:cubicBezTo>
                <a:cubicBezTo>
                  <a:pt x="103" y="99"/>
                  <a:pt x="99" y="101"/>
                  <a:pt x="96" y="101"/>
                </a:cubicBezTo>
                <a:cubicBezTo>
                  <a:pt x="92" y="101"/>
                  <a:pt x="88" y="99"/>
                  <a:pt x="86" y="97"/>
                </a:cubicBezTo>
                <a:cubicBezTo>
                  <a:pt x="83" y="94"/>
                  <a:pt x="82" y="90"/>
                  <a:pt x="82" y="86"/>
                </a:cubicBezTo>
                <a:cubicBezTo>
                  <a:pt x="82" y="82"/>
                  <a:pt x="83" y="79"/>
                  <a:pt x="86" y="76"/>
                </a:cubicBezTo>
                <a:cubicBezTo>
                  <a:pt x="88" y="74"/>
                  <a:pt x="92" y="72"/>
                  <a:pt x="96" y="72"/>
                </a:cubicBezTo>
                <a:close/>
                <a:moveTo>
                  <a:pt x="99" y="83"/>
                </a:moveTo>
                <a:cubicBezTo>
                  <a:pt x="99" y="83"/>
                  <a:pt x="99" y="83"/>
                  <a:pt x="99" y="83"/>
                </a:cubicBezTo>
                <a:cubicBezTo>
                  <a:pt x="98" y="82"/>
                  <a:pt x="97" y="81"/>
                  <a:pt x="96" y="81"/>
                </a:cubicBezTo>
                <a:cubicBezTo>
                  <a:pt x="94" y="81"/>
                  <a:pt x="93" y="82"/>
                  <a:pt x="92" y="83"/>
                </a:cubicBezTo>
                <a:cubicBezTo>
                  <a:pt x="91" y="84"/>
                  <a:pt x="90" y="85"/>
                  <a:pt x="90" y="86"/>
                </a:cubicBezTo>
                <a:cubicBezTo>
                  <a:pt x="90" y="88"/>
                  <a:pt x="91" y="89"/>
                  <a:pt x="92" y="90"/>
                </a:cubicBezTo>
                <a:cubicBezTo>
                  <a:pt x="93" y="91"/>
                  <a:pt x="94" y="92"/>
                  <a:pt x="96" y="92"/>
                </a:cubicBezTo>
                <a:cubicBezTo>
                  <a:pt x="97" y="92"/>
                  <a:pt x="98" y="91"/>
                  <a:pt x="99" y="90"/>
                </a:cubicBezTo>
                <a:cubicBezTo>
                  <a:pt x="100" y="89"/>
                  <a:pt x="101" y="88"/>
                  <a:pt x="101" y="86"/>
                </a:cubicBezTo>
                <a:cubicBezTo>
                  <a:pt x="101" y="85"/>
                  <a:pt x="100" y="84"/>
                  <a:pt x="99" y="83"/>
                </a:cubicBezTo>
                <a:close/>
                <a:moveTo>
                  <a:pt x="131" y="72"/>
                </a:moveTo>
                <a:cubicBezTo>
                  <a:pt x="131" y="72"/>
                  <a:pt x="131" y="72"/>
                  <a:pt x="131" y="72"/>
                </a:cubicBezTo>
                <a:cubicBezTo>
                  <a:pt x="135" y="72"/>
                  <a:pt x="138" y="74"/>
                  <a:pt x="141" y="76"/>
                </a:cubicBezTo>
                <a:cubicBezTo>
                  <a:pt x="143" y="79"/>
                  <a:pt x="145" y="82"/>
                  <a:pt x="145" y="86"/>
                </a:cubicBezTo>
                <a:cubicBezTo>
                  <a:pt x="145" y="90"/>
                  <a:pt x="143" y="94"/>
                  <a:pt x="141" y="97"/>
                </a:cubicBezTo>
                <a:cubicBezTo>
                  <a:pt x="138" y="99"/>
                  <a:pt x="135" y="101"/>
                  <a:pt x="131" y="101"/>
                </a:cubicBezTo>
                <a:cubicBezTo>
                  <a:pt x="127" y="101"/>
                  <a:pt x="124" y="99"/>
                  <a:pt x="121" y="97"/>
                </a:cubicBezTo>
                <a:cubicBezTo>
                  <a:pt x="119" y="94"/>
                  <a:pt x="117" y="90"/>
                  <a:pt x="117" y="86"/>
                </a:cubicBezTo>
                <a:cubicBezTo>
                  <a:pt x="117" y="82"/>
                  <a:pt x="119" y="79"/>
                  <a:pt x="121" y="76"/>
                </a:cubicBezTo>
                <a:cubicBezTo>
                  <a:pt x="124" y="74"/>
                  <a:pt x="127" y="72"/>
                  <a:pt x="131" y="72"/>
                </a:cubicBezTo>
                <a:close/>
                <a:moveTo>
                  <a:pt x="135" y="83"/>
                </a:moveTo>
                <a:cubicBezTo>
                  <a:pt x="135" y="83"/>
                  <a:pt x="135" y="83"/>
                  <a:pt x="135" y="83"/>
                </a:cubicBezTo>
                <a:cubicBezTo>
                  <a:pt x="134" y="82"/>
                  <a:pt x="132" y="81"/>
                  <a:pt x="131" y="81"/>
                </a:cubicBezTo>
                <a:cubicBezTo>
                  <a:pt x="130" y="81"/>
                  <a:pt x="128" y="82"/>
                  <a:pt x="127" y="83"/>
                </a:cubicBezTo>
                <a:cubicBezTo>
                  <a:pt x="126" y="84"/>
                  <a:pt x="126" y="85"/>
                  <a:pt x="126" y="86"/>
                </a:cubicBezTo>
                <a:cubicBezTo>
                  <a:pt x="126" y="88"/>
                  <a:pt x="126" y="89"/>
                  <a:pt x="127" y="90"/>
                </a:cubicBezTo>
                <a:cubicBezTo>
                  <a:pt x="128" y="91"/>
                  <a:pt x="130" y="92"/>
                  <a:pt x="131" y="92"/>
                </a:cubicBezTo>
                <a:cubicBezTo>
                  <a:pt x="132" y="92"/>
                  <a:pt x="134" y="91"/>
                  <a:pt x="135" y="90"/>
                </a:cubicBezTo>
                <a:cubicBezTo>
                  <a:pt x="136" y="89"/>
                  <a:pt x="136" y="88"/>
                  <a:pt x="136" y="86"/>
                </a:cubicBezTo>
                <a:cubicBezTo>
                  <a:pt x="136" y="85"/>
                  <a:pt x="136" y="84"/>
                  <a:pt x="135" y="8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7" name="Rectangle 24"/>
          <p:cNvSpPr>
            <a:spLocks noChangeArrowheads="1"/>
          </p:cNvSpPr>
          <p:nvPr/>
        </p:nvSpPr>
        <p:spPr bwMode="auto">
          <a:xfrm>
            <a:off x="788639" y="3417842"/>
            <a:ext cx="14668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31" name="Freeform 21"/>
          <p:cNvSpPr>
            <a:spLocks noEditPoints="1"/>
          </p:cNvSpPr>
          <p:nvPr/>
        </p:nvSpPr>
        <p:spPr bwMode="auto">
          <a:xfrm>
            <a:off x="7678865" y="3628254"/>
            <a:ext cx="240302" cy="245718"/>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4"/>
          <p:cNvSpPr>
            <a:spLocks noEditPoints="1"/>
          </p:cNvSpPr>
          <p:nvPr/>
        </p:nvSpPr>
        <p:spPr bwMode="auto">
          <a:xfrm>
            <a:off x="6455817" y="2017038"/>
            <a:ext cx="238125" cy="224898"/>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Rectangle 24"/>
          <p:cNvSpPr>
            <a:spLocks noChangeArrowheads="1"/>
          </p:cNvSpPr>
          <p:nvPr/>
        </p:nvSpPr>
        <p:spPr bwMode="auto">
          <a:xfrm>
            <a:off x="3393182" y="3417842"/>
            <a:ext cx="14668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34" name="Rectangle 24"/>
          <p:cNvSpPr>
            <a:spLocks noChangeArrowheads="1"/>
          </p:cNvSpPr>
          <p:nvPr/>
        </p:nvSpPr>
        <p:spPr bwMode="auto">
          <a:xfrm>
            <a:off x="5841454" y="3417842"/>
            <a:ext cx="14668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35" name="Rectangle 24"/>
          <p:cNvSpPr>
            <a:spLocks noChangeArrowheads="1"/>
          </p:cNvSpPr>
          <p:nvPr/>
        </p:nvSpPr>
        <p:spPr bwMode="auto">
          <a:xfrm>
            <a:off x="2169046" y="1796215"/>
            <a:ext cx="14668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36" name="Rectangle 24"/>
          <p:cNvSpPr>
            <a:spLocks noChangeArrowheads="1"/>
          </p:cNvSpPr>
          <p:nvPr/>
        </p:nvSpPr>
        <p:spPr bwMode="auto">
          <a:xfrm>
            <a:off x="4617318" y="1796215"/>
            <a:ext cx="14668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37" name="Rectangle 24"/>
          <p:cNvSpPr>
            <a:spLocks noChangeArrowheads="1"/>
          </p:cNvSpPr>
          <p:nvPr/>
        </p:nvSpPr>
        <p:spPr bwMode="auto">
          <a:xfrm>
            <a:off x="7065590" y="1796215"/>
            <a:ext cx="14668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38" name="Rectangle 24"/>
          <p:cNvSpPr>
            <a:spLocks noChangeArrowheads="1"/>
          </p:cNvSpPr>
          <p:nvPr/>
        </p:nvSpPr>
        <p:spPr bwMode="auto">
          <a:xfrm>
            <a:off x="1167382" y="2827279"/>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01</a:t>
            </a:r>
            <a:endParaRPr lang="en-US" altLang="zh-CN" sz="1050" dirty="0">
              <a:solidFill>
                <a:schemeClr val="bg1"/>
              </a:solidFill>
            </a:endParaRPr>
          </a:p>
        </p:txBody>
      </p:sp>
      <p:sp>
        <p:nvSpPr>
          <p:cNvPr id="39" name="Rectangle 24"/>
          <p:cNvSpPr>
            <a:spLocks noChangeArrowheads="1"/>
          </p:cNvSpPr>
          <p:nvPr/>
        </p:nvSpPr>
        <p:spPr bwMode="auto">
          <a:xfrm>
            <a:off x="2547788" y="2827279"/>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02</a:t>
            </a:r>
            <a:endParaRPr lang="en-US" altLang="zh-CN" sz="1050" dirty="0">
              <a:solidFill>
                <a:schemeClr val="bg1"/>
              </a:solidFill>
            </a:endParaRPr>
          </a:p>
        </p:txBody>
      </p:sp>
      <p:sp>
        <p:nvSpPr>
          <p:cNvPr id="40" name="Rectangle 24"/>
          <p:cNvSpPr>
            <a:spLocks noChangeArrowheads="1"/>
          </p:cNvSpPr>
          <p:nvPr/>
        </p:nvSpPr>
        <p:spPr bwMode="auto">
          <a:xfrm>
            <a:off x="3771925" y="2827279"/>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03</a:t>
            </a:r>
            <a:endParaRPr lang="en-US" altLang="zh-CN" sz="1050" dirty="0">
              <a:solidFill>
                <a:schemeClr val="bg1"/>
              </a:solidFill>
            </a:endParaRPr>
          </a:p>
        </p:txBody>
      </p:sp>
      <p:sp>
        <p:nvSpPr>
          <p:cNvPr id="41" name="Rectangle 24"/>
          <p:cNvSpPr>
            <a:spLocks noChangeArrowheads="1"/>
          </p:cNvSpPr>
          <p:nvPr/>
        </p:nvSpPr>
        <p:spPr bwMode="auto">
          <a:xfrm>
            <a:off x="4994473" y="2827279"/>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04</a:t>
            </a:r>
            <a:endParaRPr lang="en-US" altLang="zh-CN" sz="1050" dirty="0">
              <a:solidFill>
                <a:schemeClr val="bg1"/>
              </a:solidFill>
            </a:endParaRPr>
          </a:p>
        </p:txBody>
      </p:sp>
      <p:sp>
        <p:nvSpPr>
          <p:cNvPr id="42" name="Rectangle 24"/>
          <p:cNvSpPr>
            <a:spLocks noChangeArrowheads="1"/>
          </p:cNvSpPr>
          <p:nvPr/>
        </p:nvSpPr>
        <p:spPr bwMode="auto">
          <a:xfrm>
            <a:off x="6218610" y="2827279"/>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05</a:t>
            </a:r>
            <a:endParaRPr lang="en-US" altLang="zh-CN" sz="1050" dirty="0">
              <a:solidFill>
                <a:schemeClr val="bg1"/>
              </a:solidFill>
            </a:endParaRPr>
          </a:p>
        </p:txBody>
      </p:sp>
      <p:sp>
        <p:nvSpPr>
          <p:cNvPr id="43" name="Rectangle 24"/>
          <p:cNvSpPr>
            <a:spLocks noChangeArrowheads="1"/>
          </p:cNvSpPr>
          <p:nvPr/>
        </p:nvSpPr>
        <p:spPr bwMode="auto">
          <a:xfrm>
            <a:off x="7444333" y="2827279"/>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06</a:t>
            </a:r>
            <a:endParaRPr lang="en-US" altLang="zh-CN" sz="1050" dirty="0">
              <a:solidFill>
                <a:schemeClr val="bg1"/>
              </a:solidFill>
            </a:endParaRPr>
          </a:p>
        </p:txBody>
      </p:sp>
      <p:sp>
        <p:nvSpPr>
          <p:cNvPr id="47"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48" name="组合 47"/>
          <p:cNvGrpSpPr/>
          <p:nvPr/>
        </p:nvGrpSpPr>
        <p:grpSpPr>
          <a:xfrm>
            <a:off x="416158" y="699542"/>
            <a:ext cx="899592" cy="56017"/>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
          <p:cNvSpPr>
            <a:spLocks noChangeAspect="1" noChangeArrowheads="1" noTextEdit="1"/>
          </p:cNvSpPr>
          <p:nvPr/>
        </p:nvSpPr>
        <p:spPr bwMode="auto">
          <a:xfrm>
            <a:off x="952500" y="1409019"/>
            <a:ext cx="7239000" cy="2909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 name="Rectangle 14"/>
          <p:cNvSpPr>
            <a:spLocks noChangeArrowheads="1"/>
          </p:cNvSpPr>
          <p:nvPr/>
        </p:nvSpPr>
        <p:spPr bwMode="auto">
          <a:xfrm>
            <a:off x="952500" y="1478890"/>
            <a:ext cx="1447800" cy="1453010"/>
          </a:xfrm>
          <a:prstGeom prst="rect">
            <a:avLst/>
          </a:prstGeom>
          <a:solidFill>
            <a:schemeClr val="accent1"/>
          </a:solidFill>
          <a:ln>
            <a:noFill/>
          </a:ln>
        </p:spPr>
        <p:txBody>
          <a:bodyPr/>
          <a:lstStyle/>
          <a:p>
            <a:endParaRPr lang="zh-CN" altLang="en-US">
              <a:solidFill>
                <a:schemeClr val="accent1"/>
              </a:solidFill>
            </a:endParaRPr>
          </a:p>
        </p:txBody>
      </p:sp>
      <p:sp>
        <p:nvSpPr>
          <p:cNvPr id="4" name="Rectangle 15" descr="318740-130P60HZ091"/>
          <p:cNvSpPr>
            <a:spLocks noChangeArrowheads="1"/>
          </p:cNvSpPr>
          <p:nvPr/>
        </p:nvSpPr>
        <p:spPr bwMode="auto">
          <a:xfrm>
            <a:off x="2400300" y="1478890"/>
            <a:ext cx="1447800" cy="1453010"/>
          </a:xfrm>
          <a:prstGeom prst="rect">
            <a:avLst/>
          </a:prstGeom>
          <a:blipFill dpi="0" rotWithShape="1">
            <a:blip r:embed="rId3" cstate="screen"/>
            <a:srcRect/>
            <a:stretch>
              <a:fillRect/>
            </a:stretch>
          </a:blipFill>
          <a:ln>
            <a:noFill/>
          </a:ln>
        </p:spPr>
        <p:txBody>
          <a:bodyPr/>
          <a:lstStyle/>
          <a:p>
            <a:endParaRPr lang="zh-CN" altLang="en-US"/>
          </a:p>
        </p:txBody>
      </p:sp>
      <p:sp>
        <p:nvSpPr>
          <p:cNvPr id="5" name="Rectangle 16"/>
          <p:cNvSpPr>
            <a:spLocks noChangeArrowheads="1"/>
          </p:cNvSpPr>
          <p:nvPr/>
        </p:nvSpPr>
        <p:spPr bwMode="auto">
          <a:xfrm>
            <a:off x="3848100" y="1478890"/>
            <a:ext cx="1447800" cy="1453010"/>
          </a:xfrm>
          <a:prstGeom prst="rect">
            <a:avLst/>
          </a:prstGeom>
          <a:solidFill>
            <a:schemeClr val="accent3"/>
          </a:solidFill>
          <a:ln>
            <a:noFill/>
          </a:ln>
        </p:spPr>
        <p:txBody>
          <a:bodyPr/>
          <a:lstStyle/>
          <a:p>
            <a:endParaRPr lang="zh-CN" altLang="en-US"/>
          </a:p>
        </p:txBody>
      </p:sp>
      <p:sp>
        <p:nvSpPr>
          <p:cNvPr id="6" name="Rectangle 17" descr="22"/>
          <p:cNvSpPr>
            <a:spLocks noChangeArrowheads="1"/>
          </p:cNvSpPr>
          <p:nvPr/>
        </p:nvSpPr>
        <p:spPr bwMode="auto">
          <a:xfrm>
            <a:off x="5295900" y="1478890"/>
            <a:ext cx="1447800" cy="1453010"/>
          </a:xfrm>
          <a:prstGeom prst="rect">
            <a:avLst/>
          </a:prstGeom>
          <a:blipFill dpi="0" rotWithShape="1">
            <a:blip r:embed="rId4" cstate="screen"/>
            <a:srcRect/>
            <a:stretch>
              <a:fillRect/>
            </a:stretch>
          </a:blipFill>
          <a:ln>
            <a:noFill/>
          </a:ln>
        </p:spPr>
        <p:txBody>
          <a:bodyPr/>
          <a:lstStyle/>
          <a:p>
            <a:endParaRPr lang="zh-CN" altLang="en-US"/>
          </a:p>
        </p:txBody>
      </p:sp>
      <p:sp>
        <p:nvSpPr>
          <p:cNvPr id="7" name="Rectangle 18"/>
          <p:cNvSpPr>
            <a:spLocks noChangeArrowheads="1"/>
          </p:cNvSpPr>
          <p:nvPr/>
        </p:nvSpPr>
        <p:spPr bwMode="auto">
          <a:xfrm>
            <a:off x="6743700" y="1478890"/>
            <a:ext cx="1447800" cy="1453010"/>
          </a:xfrm>
          <a:prstGeom prst="rect">
            <a:avLst/>
          </a:prstGeom>
          <a:solidFill>
            <a:schemeClr val="accent5"/>
          </a:solidFill>
          <a:ln>
            <a:noFill/>
          </a:ln>
        </p:spPr>
        <p:txBody>
          <a:bodyPr/>
          <a:lstStyle/>
          <a:p>
            <a:endParaRPr lang="zh-CN" altLang="en-US"/>
          </a:p>
        </p:txBody>
      </p:sp>
      <p:sp>
        <p:nvSpPr>
          <p:cNvPr id="8" name="Rectangle 19" descr="sy_64934932458副本"/>
          <p:cNvSpPr>
            <a:spLocks noChangeArrowheads="1"/>
          </p:cNvSpPr>
          <p:nvPr/>
        </p:nvSpPr>
        <p:spPr bwMode="auto">
          <a:xfrm>
            <a:off x="952500" y="2931901"/>
            <a:ext cx="1447800" cy="1454599"/>
          </a:xfrm>
          <a:prstGeom prst="rect">
            <a:avLst/>
          </a:prstGeom>
          <a:blipFill dpi="0" rotWithShape="1">
            <a:blip r:embed="rId5" cstate="screen"/>
            <a:srcRect/>
            <a:stretch>
              <a:fillRect/>
            </a:stretch>
          </a:blipFill>
          <a:ln>
            <a:noFill/>
          </a:ln>
        </p:spPr>
        <p:txBody>
          <a:bodyPr/>
          <a:lstStyle/>
          <a:p>
            <a:endParaRPr lang="zh-CN" altLang="en-US"/>
          </a:p>
        </p:txBody>
      </p:sp>
      <p:sp>
        <p:nvSpPr>
          <p:cNvPr id="9" name="Rectangle 20"/>
          <p:cNvSpPr>
            <a:spLocks noChangeArrowheads="1"/>
          </p:cNvSpPr>
          <p:nvPr/>
        </p:nvSpPr>
        <p:spPr bwMode="auto">
          <a:xfrm>
            <a:off x="2400300" y="2931901"/>
            <a:ext cx="1447800" cy="1454599"/>
          </a:xfrm>
          <a:prstGeom prst="rect">
            <a:avLst/>
          </a:prstGeom>
          <a:solidFill>
            <a:schemeClr val="accent2"/>
          </a:solidFill>
          <a:ln>
            <a:noFill/>
          </a:ln>
        </p:spPr>
        <p:txBody>
          <a:bodyPr/>
          <a:lstStyle/>
          <a:p>
            <a:endParaRPr lang="zh-CN" altLang="en-US"/>
          </a:p>
        </p:txBody>
      </p:sp>
      <p:sp>
        <p:nvSpPr>
          <p:cNvPr id="10" name="Rectangle 21" descr="image0071-1024x682"/>
          <p:cNvSpPr>
            <a:spLocks noChangeArrowheads="1"/>
          </p:cNvSpPr>
          <p:nvPr/>
        </p:nvSpPr>
        <p:spPr bwMode="auto">
          <a:xfrm>
            <a:off x="3848100" y="2931901"/>
            <a:ext cx="1447800" cy="1454599"/>
          </a:xfrm>
          <a:prstGeom prst="rect">
            <a:avLst/>
          </a:prstGeom>
          <a:blipFill dpi="0" rotWithShape="1">
            <a:blip r:embed="rId6" cstate="screen"/>
            <a:srcRect/>
            <a:stretch>
              <a:fillRect/>
            </a:stretch>
          </a:blipFill>
          <a:ln>
            <a:noFill/>
          </a:ln>
        </p:spPr>
        <p:txBody>
          <a:bodyPr/>
          <a:lstStyle/>
          <a:p>
            <a:endParaRPr lang="zh-CN" altLang="en-US"/>
          </a:p>
        </p:txBody>
      </p:sp>
      <p:sp>
        <p:nvSpPr>
          <p:cNvPr id="11" name="Rectangle 22"/>
          <p:cNvSpPr>
            <a:spLocks noChangeArrowheads="1"/>
          </p:cNvSpPr>
          <p:nvPr/>
        </p:nvSpPr>
        <p:spPr bwMode="auto">
          <a:xfrm>
            <a:off x="5295900" y="2931901"/>
            <a:ext cx="1447800" cy="1454599"/>
          </a:xfrm>
          <a:prstGeom prst="rect">
            <a:avLst/>
          </a:prstGeom>
          <a:solidFill>
            <a:schemeClr val="accent4"/>
          </a:solidFill>
          <a:ln>
            <a:noFill/>
          </a:ln>
        </p:spPr>
        <p:txBody>
          <a:bodyPr/>
          <a:lstStyle/>
          <a:p>
            <a:endParaRPr lang="zh-CN" altLang="en-US"/>
          </a:p>
        </p:txBody>
      </p:sp>
      <p:sp>
        <p:nvSpPr>
          <p:cNvPr id="12" name="Rectangle 23" descr="201107060956141686"/>
          <p:cNvSpPr>
            <a:spLocks noChangeArrowheads="1"/>
          </p:cNvSpPr>
          <p:nvPr/>
        </p:nvSpPr>
        <p:spPr bwMode="auto">
          <a:xfrm>
            <a:off x="6743700" y="2931901"/>
            <a:ext cx="1447800" cy="1454599"/>
          </a:xfrm>
          <a:prstGeom prst="rect">
            <a:avLst/>
          </a:prstGeom>
          <a:blipFill dpi="0" rotWithShape="1">
            <a:blip r:embed="rId7" cstate="screen"/>
            <a:srcRect/>
            <a:stretch>
              <a:fillRect/>
            </a:stretch>
          </a:blipFill>
          <a:ln>
            <a:noFill/>
          </a:ln>
        </p:spPr>
        <p:txBody>
          <a:bodyPr/>
          <a:lstStyle/>
          <a:p>
            <a:endParaRPr lang="zh-CN" altLang="en-US"/>
          </a:p>
        </p:txBody>
      </p:sp>
      <p:sp>
        <p:nvSpPr>
          <p:cNvPr id="21" name="Rectangle 24"/>
          <p:cNvSpPr>
            <a:spLocks noChangeArrowheads="1"/>
          </p:cNvSpPr>
          <p:nvPr/>
        </p:nvSpPr>
        <p:spPr bwMode="auto">
          <a:xfrm>
            <a:off x="1085627" y="1872124"/>
            <a:ext cx="1181546"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22" name="Rectangle 24"/>
          <p:cNvSpPr>
            <a:spLocks noChangeArrowheads="1"/>
          </p:cNvSpPr>
          <p:nvPr/>
        </p:nvSpPr>
        <p:spPr bwMode="auto">
          <a:xfrm>
            <a:off x="3981227" y="1872124"/>
            <a:ext cx="1181546"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23" name="Rectangle 24"/>
          <p:cNvSpPr>
            <a:spLocks noChangeArrowheads="1"/>
          </p:cNvSpPr>
          <p:nvPr/>
        </p:nvSpPr>
        <p:spPr bwMode="auto">
          <a:xfrm>
            <a:off x="6876827" y="1872124"/>
            <a:ext cx="1181546"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24" name="Rectangle 24"/>
          <p:cNvSpPr>
            <a:spLocks noChangeArrowheads="1"/>
          </p:cNvSpPr>
          <p:nvPr/>
        </p:nvSpPr>
        <p:spPr bwMode="auto">
          <a:xfrm>
            <a:off x="5429027" y="3325929"/>
            <a:ext cx="1181546"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25" name="Rectangle 24"/>
          <p:cNvSpPr>
            <a:spLocks noChangeArrowheads="1"/>
          </p:cNvSpPr>
          <p:nvPr/>
        </p:nvSpPr>
        <p:spPr bwMode="auto">
          <a:xfrm>
            <a:off x="2533427" y="3325929"/>
            <a:ext cx="1181546"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26"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27" name="组合 26"/>
          <p:cNvGrpSpPr/>
          <p:nvPr/>
        </p:nvGrpSpPr>
        <p:grpSpPr>
          <a:xfrm>
            <a:off x="416158" y="699542"/>
            <a:ext cx="899592" cy="56017"/>
            <a:chOff x="0" y="2842590"/>
            <a:chExt cx="7054752" cy="89199"/>
          </a:xfrm>
        </p:grpSpPr>
        <p:sp>
          <p:nvSpPr>
            <p:cNvPr id="28" name="矩形 27"/>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547664" y="1601836"/>
            <a:ext cx="2232248" cy="2232937"/>
          </a:xfrm>
          <a:prstGeom prst="ellipse">
            <a:avLst/>
          </a:prstGeom>
          <a:blipFill dpi="0" rotWithShape="1">
            <a:blip r:embed="rId3" cstate="screen"/>
            <a:srcRect/>
            <a:stretch>
              <a:fillRect/>
            </a:stretch>
          </a:blip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27584" y="1645799"/>
            <a:ext cx="648072" cy="648272"/>
          </a:xfrm>
          <a:prstGeom prst="ellipse">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563888" y="1240804"/>
            <a:ext cx="648072" cy="648272"/>
          </a:xfrm>
          <a:prstGeom prst="ellipse">
            <a:avLst/>
          </a:prstGeom>
          <a:solidFill>
            <a:schemeClr val="accent3"/>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115616" y="3015149"/>
            <a:ext cx="1132860" cy="1133210"/>
          </a:xfrm>
          <a:prstGeom prst="ellipse">
            <a:avLst/>
          </a:prstGeom>
          <a:solidFill>
            <a:schemeClr val="accent4"/>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967110" y="3155897"/>
            <a:ext cx="1436848" cy="1437291"/>
          </a:xfrm>
          <a:prstGeom prst="ellipse">
            <a:avLst/>
          </a:prstGeom>
          <a:solidFill>
            <a:schemeClr val="accent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21"/>
          <p:cNvSpPr>
            <a:spLocks noEditPoints="1"/>
          </p:cNvSpPr>
          <p:nvPr/>
        </p:nvSpPr>
        <p:spPr bwMode="auto">
          <a:xfrm>
            <a:off x="3565383" y="3383390"/>
            <a:ext cx="240302" cy="245718"/>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24"/>
          <p:cNvSpPr>
            <a:spLocks noEditPoints="1"/>
          </p:cNvSpPr>
          <p:nvPr/>
        </p:nvSpPr>
        <p:spPr bwMode="auto">
          <a:xfrm>
            <a:off x="1020121" y="1845740"/>
            <a:ext cx="262998" cy="248389"/>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26"/>
          <p:cNvSpPr>
            <a:spLocks noEditPoints="1"/>
          </p:cNvSpPr>
          <p:nvPr/>
        </p:nvSpPr>
        <p:spPr bwMode="auto">
          <a:xfrm>
            <a:off x="3745798" y="1422050"/>
            <a:ext cx="284358" cy="285780"/>
          </a:xfrm>
          <a:custGeom>
            <a:avLst/>
            <a:gdLst>
              <a:gd name="T0" fmla="*/ 83 w 106"/>
              <a:gd name="T1" fmla="*/ 53 h 106"/>
              <a:gd name="T2" fmla="*/ 104 w 106"/>
              <a:gd name="T3" fmla="*/ 22 h 106"/>
              <a:gd name="T4" fmla="*/ 72 w 106"/>
              <a:gd name="T5" fmla="*/ 4 h 106"/>
              <a:gd name="T6" fmla="*/ 31 w 106"/>
              <a:gd name="T7" fmla="*/ 2 h 106"/>
              <a:gd name="T8" fmla="*/ 2 w 106"/>
              <a:gd name="T9" fmla="*/ 26 h 106"/>
              <a:gd name="T10" fmla="*/ 23 w 106"/>
              <a:gd name="T11" fmla="*/ 53 h 106"/>
              <a:gd name="T12" fmla="*/ 1 w 106"/>
              <a:gd name="T13" fmla="*/ 77 h 106"/>
              <a:gd name="T14" fmla="*/ 5 w 106"/>
              <a:gd name="T15" fmla="*/ 105 h 106"/>
              <a:gd name="T16" fmla="*/ 32 w 106"/>
              <a:gd name="T17" fmla="*/ 104 h 106"/>
              <a:gd name="T18" fmla="*/ 74 w 106"/>
              <a:gd name="T19" fmla="*/ 104 h 106"/>
              <a:gd name="T20" fmla="*/ 80 w 106"/>
              <a:gd name="T21" fmla="*/ 104 h 106"/>
              <a:gd name="T22" fmla="*/ 104 w 106"/>
              <a:gd name="T23" fmla="*/ 75 h 106"/>
              <a:gd name="T24" fmla="*/ 77 w 106"/>
              <a:gd name="T25" fmla="*/ 9 h 106"/>
              <a:gd name="T26" fmla="*/ 96 w 106"/>
              <a:gd name="T27" fmla="*/ 24 h 106"/>
              <a:gd name="T28" fmla="*/ 90 w 106"/>
              <a:gd name="T29" fmla="*/ 36 h 106"/>
              <a:gd name="T30" fmla="*/ 85 w 106"/>
              <a:gd name="T31" fmla="*/ 31 h 106"/>
              <a:gd name="T32" fmla="*/ 85 w 106"/>
              <a:gd name="T33" fmla="*/ 31 h 106"/>
              <a:gd name="T34" fmla="*/ 75 w 106"/>
              <a:gd name="T35" fmla="*/ 21 h 106"/>
              <a:gd name="T36" fmla="*/ 75 w 106"/>
              <a:gd name="T37" fmla="*/ 21 h 106"/>
              <a:gd name="T38" fmla="*/ 75 w 106"/>
              <a:gd name="T39" fmla="*/ 21 h 106"/>
              <a:gd name="T40" fmla="*/ 75 w 106"/>
              <a:gd name="T41" fmla="*/ 20 h 106"/>
              <a:gd name="T42" fmla="*/ 77 w 106"/>
              <a:gd name="T43" fmla="*/ 9 h 106"/>
              <a:gd name="T44" fmla="*/ 80 w 106"/>
              <a:gd name="T45" fmla="*/ 33 h 106"/>
              <a:gd name="T46" fmla="*/ 15 w 106"/>
              <a:gd name="T47" fmla="*/ 84 h 106"/>
              <a:gd name="T48" fmla="*/ 80 w 106"/>
              <a:gd name="T49" fmla="*/ 33 h 106"/>
              <a:gd name="T50" fmla="*/ 10 w 106"/>
              <a:gd name="T51" fmla="*/ 29 h 106"/>
              <a:gd name="T52" fmla="*/ 32 w 106"/>
              <a:gd name="T53" fmla="*/ 14 h 106"/>
              <a:gd name="T54" fmla="*/ 25 w 106"/>
              <a:gd name="T55" fmla="*/ 24 h 106"/>
              <a:gd name="T56" fmla="*/ 35 w 106"/>
              <a:gd name="T57" fmla="*/ 17 h 106"/>
              <a:gd name="T58" fmla="*/ 37 w 106"/>
              <a:gd name="T59" fmla="*/ 26 h 106"/>
              <a:gd name="T60" fmla="*/ 41 w 106"/>
              <a:gd name="T61" fmla="*/ 29 h 106"/>
              <a:gd name="T62" fmla="*/ 47 w 106"/>
              <a:gd name="T63" fmla="*/ 29 h 106"/>
              <a:gd name="T64" fmla="*/ 10 w 106"/>
              <a:gd name="T65" fmla="*/ 29 h 106"/>
              <a:gd name="T66" fmla="*/ 67 w 106"/>
              <a:gd name="T67" fmla="*/ 19 h 106"/>
              <a:gd name="T68" fmla="*/ 12 w 106"/>
              <a:gd name="T69" fmla="*/ 80 h 106"/>
              <a:gd name="T70" fmla="*/ 67 w 106"/>
              <a:gd name="T71" fmla="*/ 19 h 106"/>
              <a:gd name="T72" fmla="*/ 8 w 106"/>
              <a:gd name="T73" fmla="*/ 98 h 106"/>
              <a:gd name="T74" fmla="*/ 22 w 106"/>
              <a:gd name="T75" fmla="*/ 98 h 106"/>
              <a:gd name="T76" fmla="*/ 28 w 106"/>
              <a:gd name="T77" fmla="*/ 97 h 106"/>
              <a:gd name="T78" fmla="*/ 25 w 106"/>
              <a:gd name="T79" fmla="*/ 94 h 106"/>
              <a:gd name="T80" fmla="*/ 86 w 106"/>
              <a:gd name="T81" fmla="*/ 39 h 106"/>
              <a:gd name="T82" fmla="*/ 77 w 106"/>
              <a:gd name="T83" fmla="*/ 96 h 106"/>
              <a:gd name="T84" fmla="*/ 59 w 106"/>
              <a:gd name="T85" fmla="*/ 77 h 106"/>
              <a:gd name="T86" fmla="*/ 81 w 106"/>
              <a:gd name="T87" fmla="*/ 62 h 106"/>
              <a:gd name="T88" fmla="*/ 77 w 106"/>
              <a:gd name="T89" fmla="*/ 69 h 106"/>
              <a:gd name="T90" fmla="*/ 84 w 106"/>
              <a:gd name="T91" fmla="*/ 66 h 106"/>
              <a:gd name="T92" fmla="*/ 83 w 106"/>
              <a:gd name="T93" fmla="*/ 78 h 106"/>
              <a:gd name="T94" fmla="*/ 86 w 106"/>
              <a:gd name="T95" fmla="*/ 81 h 106"/>
              <a:gd name="T96" fmla="*/ 96 w 106"/>
              <a:gd name="T97"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106">
                <a:moveTo>
                  <a:pt x="104" y="75"/>
                </a:moveTo>
                <a:cubicBezTo>
                  <a:pt x="83" y="53"/>
                  <a:pt x="83" y="53"/>
                  <a:pt x="83" y="53"/>
                </a:cubicBezTo>
                <a:cubicBezTo>
                  <a:pt x="102" y="34"/>
                  <a:pt x="102" y="34"/>
                  <a:pt x="102" y="34"/>
                </a:cubicBezTo>
                <a:cubicBezTo>
                  <a:pt x="105" y="31"/>
                  <a:pt x="106" y="27"/>
                  <a:pt x="104" y="22"/>
                </a:cubicBezTo>
                <a:cubicBezTo>
                  <a:pt x="102" y="17"/>
                  <a:pt x="92" y="9"/>
                  <a:pt x="87" y="4"/>
                </a:cubicBezTo>
                <a:cubicBezTo>
                  <a:pt x="83" y="0"/>
                  <a:pt x="76" y="0"/>
                  <a:pt x="72" y="4"/>
                </a:cubicBezTo>
                <a:cubicBezTo>
                  <a:pt x="52" y="23"/>
                  <a:pt x="52" y="23"/>
                  <a:pt x="52" y="23"/>
                </a:cubicBezTo>
                <a:cubicBezTo>
                  <a:pt x="31" y="2"/>
                  <a:pt x="31" y="2"/>
                  <a:pt x="31" y="2"/>
                </a:cubicBezTo>
                <a:cubicBezTo>
                  <a:pt x="30" y="1"/>
                  <a:pt x="27" y="1"/>
                  <a:pt x="26" y="2"/>
                </a:cubicBezTo>
                <a:cubicBezTo>
                  <a:pt x="2" y="26"/>
                  <a:pt x="2" y="26"/>
                  <a:pt x="2" y="26"/>
                </a:cubicBezTo>
                <a:cubicBezTo>
                  <a:pt x="0" y="28"/>
                  <a:pt x="0" y="30"/>
                  <a:pt x="2" y="31"/>
                </a:cubicBezTo>
                <a:cubicBezTo>
                  <a:pt x="23" y="53"/>
                  <a:pt x="23" y="53"/>
                  <a:pt x="23" y="53"/>
                </a:cubicBezTo>
                <a:cubicBezTo>
                  <a:pt x="2" y="74"/>
                  <a:pt x="2" y="74"/>
                  <a:pt x="2" y="74"/>
                </a:cubicBezTo>
                <a:cubicBezTo>
                  <a:pt x="1" y="75"/>
                  <a:pt x="1" y="76"/>
                  <a:pt x="1" y="77"/>
                </a:cubicBezTo>
                <a:cubicBezTo>
                  <a:pt x="1" y="85"/>
                  <a:pt x="1" y="93"/>
                  <a:pt x="1" y="101"/>
                </a:cubicBezTo>
                <a:cubicBezTo>
                  <a:pt x="1" y="103"/>
                  <a:pt x="2" y="105"/>
                  <a:pt x="5" y="105"/>
                </a:cubicBezTo>
                <a:cubicBezTo>
                  <a:pt x="29" y="105"/>
                  <a:pt x="29" y="105"/>
                  <a:pt x="29" y="105"/>
                </a:cubicBezTo>
                <a:cubicBezTo>
                  <a:pt x="30" y="105"/>
                  <a:pt x="31" y="105"/>
                  <a:pt x="32" y="104"/>
                </a:cubicBezTo>
                <a:cubicBezTo>
                  <a:pt x="53" y="83"/>
                  <a:pt x="53" y="83"/>
                  <a:pt x="53" y="83"/>
                </a:cubicBezTo>
                <a:cubicBezTo>
                  <a:pt x="74" y="104"/>
                  <a:pt x="74" y="104"/>
                  <a:pt x="74" y="104"/>
                </a:cubicBezTo>
                <a:cubicBezTo>
                  <a:pt x="75" y="104"/>
                  <a:pt x="75" y="104"/>
                  <a:pt x="75" y="104"/>
                </a:cubicBezTo>
                <a:cubicBezTo>
                  <a:pt x="76" y="106"/>
                  <a:pt x="78" y="106"/>
                  <a:pt x="80" y="104"/>
                </a:cubicBezTo>
                <a:cubicBezTo>
                  <a:pt x="104" y="80"/>
                  <a:pt x="104" y="80"/>
                  <a:pt x="104" y="80"/>
                </a:cubicBezTo>
                <a:cubicBezTo>
                  <a:pt x="105" y="79"/>
                  <a:pt x="105" y="76"/>
                  <a:pt x="104" y="75"/>
                </a:cubicBezTo>
                <a:close/>
                <a:moveTo>
                  <a:pt x="77" y="9"/>
                </a:moveTo>
                <a:cubicBezTo>
                  <a:pt x="77" y="9"/>
                  <a:pt x="77" y="9"/>
                  <a:pt x="77" y="9"/>
                </a:cubicBezTo>
                <a:cubicBezTo>
                  <a:pt x="78" y="8"/>
                  <a:pt x="80" y="8"/>
                  <a:pt x="82" y="9"/>
                </a:cubicBezTo>
                <a:cubicBezTo>
                  <a:pt x="87" y="14"/>
                  <a:pt x="92" y="19"/>
                  <a:pt x="96" y="24"/>
                </a:cubicBezTo>
                <a:cubicBezTo>
                  <a:pt x="98" y="26"/>
                  <a:pt x="98" y="28"/>
                  <a:pt x="96" y="29"/>
                </a:cubicBezTo>
                <a:cubicBezTo>
                  <a:pt x="90" y="36"/>
                  <a:pt x="90" y="36"/>
                  <a:pt x="90" y="36"/>
                </a:cubicBezTo>
                <a:cubicBezTo>
                  <a:pt x="85" y="31"/>
                  <a:pt x="85" y="31"/>
                  <a:pt x="85" y="31"/>
                </a:cubicBezTo>
                <a:cubicBezTo>
                  <a:pt x="85" y="31"/>
                  <a:pt x="85" y="31"/>
                  <a:pt x="85" y="31"/>
                </a:cubicBezTo>
                <a:cubicBezTo>
                  <a:pt x="85" y="31"/>
                  <a:pt x="85" y="31"/>
                  <a:pt x="85" y="31"/>
                </a:cubicBezTo>
                <a:cubicBezTo>
                  <a:pt x="85" y="31"/>
                  <a:pt x="85" y="31"/>
                  <a:pt x="85" y="31"/>
                </a:cubicBezTo>
                <a:cubicBezTo>
                  <a:pt x="85" y="31"/>
                  <a:pt x="85" y="31"/>
                  <a:pt x="85" y="3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0"/>
                  <a:pt x="75" y="20"/>
                  <a:pt x="75" y="20"/>
                </a:cubicBezTo>
                <a:cubicBezTo>
                  <a:pt x="70" y="16"/>
                  <a:pt x="70" y="16"/>
                  <a:pt x="70" y="16"/>
                </a:cubicBezTo>
                <a:cubicBezTo>
                  <a:pt x="77" y="9"/>
                  <a:pt x="77" y="9"/>
                  <a:pt x="77" y="9"/>
                </a:cubicBezTo>
                <a:close/>
                <a:moveTo>
                  <a:pt x="80" y="33"/>
                </a:moveTo>
                <a:cubicBezTo>
                  <a:pt x="80" y="33"/>
                  <a:pt x="80" y="33"/>
                  <a:pt x="80" y="33"/>
                </a:cubicBezTo>
                <a:cubicBezTo>
                  <a:pt x="61" y="52"/>
                  <a:pt x="42" y="72"/>
                  <a:pt x="22" y="91"/>
                </a:cubicBezTo>
                <a:cubicBezTo>
                  <a:pt x="15" y="84"/>
                  <a:pt x="15" y="84"/>
                  <a:pt x="15" y="84"/>
                </a:cubicBezTo>
                <a:cubicBezTo>
                  <a:pt x="73" y="25"/>
                  <a:pt x="73" y="25"/>
                  <a:pt x="73" y="25"/>
                </a:cubicBezTo>
                <a:cubicBezTo>
                  <a:pt x="76" y="28"/>
                  <a:pt x="78" y="30"/>
                  <a:pt x="80" y="33"/>
                </a:cubicBezTo>
                <a:close/>
                <a:moveTo>
                  <a:pt x="10" y="29"/>
                </a:moveTo>
                <a:cubicBezTo>
                  <a:pt x="10" y="29"/>
                  <a:pt x="10" y="29"/>
                  <a:pt x="10" y="29"/>
                </a:cubicBezTo>
                <a:cubicBezTo>
                  <a:pt x="29" y="10"/>
                  <a:pt x="29" y="10"/>
                  <a:pt x="29" y="10"/>
                </a:cubicBezTo>
                <a:cubicBezTo>
                  <a:pt x="32" y="14"/>
                  <a:pt x="32" y="14"/>
                  <a:pt x="32" y="14"/>
                </a:cubicBezTo>
                <a:cubicBezTo>
                  <a:pt x="25" y="20"/>
                  <a:pt x="25" y="20"/>
                  <a:pt x="25" y="20"/>
                </a:cubicBezTo>
                <a:cubicBezTo>
                  <a:pt x="25" y="21"/>
                  <a:pt x="25" y="23"/>
                  <a:pt x="25" y="24"/>
                </a:cubicBezTo>
                <a:cubicBezTo>
                  <a:pt x="26" y="24"/>
                  <a:pt x="28" y="24"/>
                  <a:pt x="29" y="24"/>
                </a:cubicBezTo>
                <a:cubicBezTo>
                  <a:pt x="35" y="17"/>
                  <a:pt x="35" y="17"/>
                  <a:pt x="35" y="17"/>
                </a:cubicBezTo>
                <a:cubicBezTo>
                  <a:pt x="41" y="22"/>
                  <a:pt x="41" y="22"/>
                  <a:pt x="41" y="22"/>
                </a:cubicBezTo>
                <a:cubicBezTo>
                  <a:pt x="37" y="26"/>
                  <a:pt x="37" y="26"/>
                  <a:pt x="37" y="26"/>
                </a:cubicBezTo>
                <a:cubicBezTo>
                  <a:pt x="36" y="27"/>
                  <a:pt x="36" y="28"/>
                  <a:pt x="37" y="29"/>
                </a:cubicBezTo>
                <a:cubicBezTo>
                  <a:pt x="38" y="30"/>
                  <a:pt x="40" y="30"/>
                  <a:pt x="41" y="29"/>
                </a:cubicBezTo>
                <a:cubicBezTo>
                  <a:pt x="44" y="26"/>
                  <a:pt x="44" y="26"/>
                  <a:pt x="44" y="26"/>
                </a:cubicBezTo>
                <a:cubicBezTo>
                  <a:pt x="47" y="29"/>
                  <a:pt x="47" y="29"/>
                  <a:pt x="47" y="29"/>
                </a:cubicBezTo>
                <a:cubicBezTo>
                  <a:pt x="29" y="47"/>
                  <a:pt x="29" y="47"/>
                  <a:pt x="29" y="47"/>
                </a:cubicBezTo>
                <a:cubicBezTo>
                  <a:pt x="10" y="29"/>
                  <a:pt x="10" y="29"/>
                  <a:pt x="10" y="29"/>
                </a:cubicBezTo>
                <a:close/>
                <a:moveTo>
                  <a:pt x="67" y="19"/>
                </a:moveTo>
                <a:cubicBezTo>
                  <a:pt x="67" y="19"/>
                  <a:pt x="67" y="19"/>
                  <a:pt x="67" y="19"/>
                </a:cubicBezTo>
                <a:cubicBezTo>
                  <a:pt x="70" y="22"/>
                  <a:pt x="70" y="22"/>
                  <a:pt x="70" y="22"/>
                </a:cubicBezTo>
                <a:cubicBezTo>
                  <a:pt x="12" y="80"/>
                  <a:pt x="12" y="80"/>
                  <a:pt x="12" y="80"/>
                </a:cubicBezTo>
                <a:cubicBezTo>
                  <a:pt x="9" y="78"/>
                  <a:pt x="9" y="78"/>
                  <a:pt x="9" y="78"/>
                </a:cubicBezTo>
                <a:cubicBezTo>
                  <a:pt x="67" y="19"/>
                  <a:pt x="67" y="19"/>
                  <a:pt x="67" y="19"/>
                </a:cubicBezTo>
                <a:close/>
                <a:moveTo>
                  <a:pt x="8" y="98"/>
                </a:moveTo>
                <a:cubicBezTo>
                  <a:pt x="8" y="98"/>
                  <a:pt x="8" y="98"/>
                  <a:pt x="8" y="98"/>
                </a:cubicBezTo>
                <a:cubicBezTo>
                  <a:pt x="8" y="84"/>
                  <a:pt x="8" y="84"/>
                  <a:pt x="8" y="84"/>
                </a:cubicBezTo>
                <a:cubicBezTo>
                  <a:pt x="22" y="98"/>
                  <a:pt x="22" y="98"/>
                  <a:pt x="22" y="98"/>
                </a:cubicBezTo>
                <a:cubicBezTo>
                  <a:pt x="8" y="98"/>
                  <a:pt x="8" y="98"/>
                  <a:pt x="8" y="98"/>
                </a:cubicBezTo>
                <a:close/>
                <a:moveTo>
                  <a:pt x="28" y="97"/>
                </a:moveTo>
                <a:cubicBezTo>
                  <a:pt x="28" y="97"/>
                  <a:pt x="28" y="97"/>
                  <a:pt x="28" y="97"/>
                </a:cubicBezTo>
                <a:cubicBezTo>
                  <a:pt x="25" y="94"/>
                  <a:pt x="25" y="94"/>
                  <a:pt x="25" y="94"/>
                </a:cubicBezTo>
                <a:cubicBezTo>
                  <a:pt x="45" y="75"/>
                  <a:pt x="64" y="55"/>
                  <a:pt x="84" y="36"/>
                </a:cubicBezTo>
                <a:cubicBezTo>
                  <a:pt x="86" y="39"/>
                  <a:pt x="86" y="39"/>
                  <a:pt x="86" y="39"/>
                </a:cubicBezTo>
                <a:cubicBezTo>
                  <a:pt x="28" y="97"/>
                  <a:pt x="28" y="97"/>
                  <a:pt x="28" y="97"/>
                </a:cubicBezTo>
                <a:close/>
                <a:moveTo>
                  <a:pt x="77" y="96"/>
                </a:moveTo>
                <a:cubicBezTo>
                  <a:pt x="77" y="96"/>
                  <a:pt x="77" y="96"/>
                  <a:pt x="77" y="96"/>
                </a:cubicBezTo>
                <a:cubicBezTo>
                  <a:pt x="59" y="77"/>
                  <a:pt x="59" y="77"/>
                  <a:pt x="59" y="77"/>
                </a:cubicBezTo>
                <a:cubicBezTo>
                  <a:pt x="77" y="59"/>
                  <a:pt x="77" y="59"/>
                  <a:pt x="77" y="59"/>
                </a:cubicBezTo>
                <a:cubicBezTo>
                  <a:pt x="81" y="62"/>
                  <a:pt x="81" y="62"/>
                  <a:pt x="81" y="62"/>
                </a:cubicBezTo>
                <a:cubicBezTo>
                  <a:pt x="77" y="66"/>
                  <a:pt x="77" y="66"/>
                  <a:pt x="77" y="66"/>
                </a:cubicBezTo>
                <a:cubicBezTo>
                  <a:pt x="77" y="67"/>
                  <a:pt x="77" y="68"/>
                  <a:pt x="77" y="69"/>
                </a:cubicBezTo>
                <a:cubicBezTo>
                  <a:pt x="78" y="70"/>
                  <a:pt x="80" y="70"/>
                  <a:pt x="81" y="69"/>
                </a:cubicBezTo>
                <a:cubicBezTo>
                  <a:pt x="84" y="66"/>
                  <a:pt x="84" y="66"/>
                  <a:pt x="84" y="66"/>
                </a:cubicBezTo>
                <a:cubicBezTo>
                  <a:pt x="89" y="71"/>
                  <a:pt x="89" y="71"/>
                  <a:pt x="89" y="71"/>
                </a:cubicBezTo>
                <a:cubicBezTo>
                  <a:pt x="83" y="78"/>
                  <a:pt x="83" y="78"/>
                  <a:pt x="83" y="78"/>
                </a:cubicBezTo>
                <a:cubicBezTo>
                  <a:pt x="82" y="78"/>
                  <a:pt x="82" y="80"/>
                  <a:pt x="83" y="81"/>
                </a:cubicBezTo>
                <a:cubicBezTo>
                  <a:pt x="84" y="82"/>
                  <a:pt x="85" y="82"/>
                  <a:pt x="86" y="81"/>
                </a:cubicBezTo>
                <a:cubicBezTo>
                  <a:pt x="93" y="74"/>
                  <a:pt x="93" y="74"/>
                  <a:pt x="93" y="74"/>
                </a:cubicBezTo>
                <a:cubicBezTo>
                  <a:pt x="96" y="77"/>
                  <a:pt x="96" y="77"/>
                  <a:pt x="96" y="77"/>
                </a:cubicBezTo>
                <a:cubicBezTo>
                  <a:pt x="77" y="96"/>
                  <a:pt x="77" y="96"/>
                  <a:pt x="77" y="9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Rectangle 24"/>
          <p:cNvSpPr>
            <a:spLocks noChangeArrowheads="1"/>
          </p:cNvSpPr>
          <p:nvPr/>
        </p:nvSpPr>
        <p:spPr bwMode="auto">
          <a:xfrm>
            <a:off x="1240364" y="3212308"/>
            <a:ext cx="883364" cy="738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12" name="Rectangle 24"/>
          <p:cNvSpPr>
            <a:spLocks noChangeArrowheads="1"/>
          </p:cNvSpPr>
          <p:nvPr/>
        </p:nvSpPr>
        <p:spPr bwMode="auto">
          <a:xfrm>
            <a:off x="3131109" y="3738124"/>
            <a:ext cx="1108850" cy="5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13" name="Rectangle 24"/>
          <p:cNvSpPr>
            <a:spLocks noChangeArrowheads="1"/>
          </p:cNvSpPr>
          <p:nvPr/>
        </p:nvSpPr>
        <p:spPr bwMode="auto">
          <a:xfrm>
            <a:off x="4932040" y="1698010"/>
            <a:ext cx="3510060" cy="518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4" name="Rectangle 24"/>
          <p:cNvSpPr>
            <a:spLocks noChangeArrowheads="1"/>
          </p:cNvSpPr>
          <p:nvPr/>
        </p:nvSpPr>
        <p:spPr bwMode="auto">
          <a:xfrm>
            <a:off x="4932041" y="2421520"/>
            <a:ext cx="3510059" cy="173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a:t>
            </a:r>
          </a:p>
          <a:p>
            <a:pPr>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a:p>
            <a:pPr>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a:p>
            <a:pPr>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a:p>
            <a:pPr>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7"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21" name="组合 20"/>
          <p:cNvGrpSpPr/>
          <p:nvPr/>
        </p:nvGrpSpPr>
        <p:grpSpPr>
          <a:xfrm>
            <a:off x="416158" y="699542"/>
            <a:ext cx="899592" cy="56017"/>
            <a:chOff x="0" y="2842590"/>
            <a:chExt cx="7054752" cy="89199"/>
          </a:xfrm>
        </p:grpSpPr>
        <p:sp>
          <p:nvSpPr>
            <p:cNvPr id="22" name="矩形 2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Freeform 8"/>
          <p:cNvSpPr/>
          <p:nvPr/>
        </p:nvSpPr>
        <p:spPr bwMode="auto">
          <a:xfrm>
            <a:off x="5222875" y="1350412"/>
            <a:ext cx="2452688" cy="1384727"/>
          </a:xfrm>
          <a:custGeom>
            <a:avLst/>
            <a:gdLst>
              <a:gd name="T0" fmla="*/ 840 w 840"/>
              <a:gd name="T1" fmla="*/ 474 h 474"/>
              <a:gd name="T2" fmla="*/ 819 w 840"/>
              <a:gd name="T3" fmla="*/ 357 h 474"/>
              <a:gd name="T4" fmla="*/ 803 w 840"/>
              <a:gd name="T5" fmla="*/ 386 h 474"/>
              <a:gd name="T6" fmla="*/ 486 w 840"/>
              <a:gd name="T7" fmla="*/ 181 h 474"/>
              <a:gd name="T8" fmla="*/ 417 w 840"/>
              <a:gd name="T9" fmla="*/ 188 h 474"/>
              <a:gd name="T10" fmla="*/ 209 w 840"/>
              <a:gd name="T11" fmla="*/ 0 h 474"/>
              <a:gd name="T12" fmla="*/ 0 w 840"/>
              <a:gd name="T13" fmla="*/ 209 h 474"/>
              <a:gd name="T14" fmla="*/ 160 w 840"/>
              <a:gd name="T15" fmla="*/ 412 h 474"/>
              <a:gd name="T16" fmla="*/ 174 w 840"/>
              <a:gd name="T17" fmla="*/ 415 h 474"/>
              <a:gd name="T18" fmla="*/ 179 w 840"/>
              <a:gd name="T19" fmla="*/ 405 h 474"/>
              <a:gd name="T20" fmla="*/ 183 w 840"/>
              <a:gd name="T21" fmla="*/ 398 h 474"/>
              <a:gd name="T22" fmla="*/ 186 w 840"/>
              <a:gd name="T23" fmla="*/ 393 h 474"/>
              <a:gd name="T24" fmla="*/ 192 w 840"/>
              <a:gd name="T25" fmla="*/ 383 h 474"/>
              <a:gd name="T26" fmla="*/ 195 w 840"/>
              <a:gd name="T27" fmla="*/ 378 h 474"/>
              <a:gd name="T28" fmla="*/ 199 w 840"/>
              <a:gd name="T29" fmla="*/ 371 h 474"/>
              <a:gd name="T30" fmla="*/ 205 w 840"/>
              <a:gd name="T31" fmla="*/ 363 h 474"/>
              <a:gd name="T32" fmla="*/ 209 w 840"/>
              <a:gd name="T33" fmla="*/ 357 h 474"/>
              <a:gd name="T34" fmla="*/ 213 w 840"/>
              <a:gd name="T35" fmla="*/ 352 h 474"/>
              <a:gd name="T36" fmla="*/ 221 w 840"/>
              <a:gd name="T37" fmla="*/ 343 h 474"/>
              <a:gd name="T38" fmla="*/ 224 w 840"/>
              <a:gd name="T39" fmla="*/ 338 h 474"/>
              <a:gd name="T40" fmla="*/ 229 w 840"/>
              <a:gd name="T41" fmla="*/ 332 h 474"/>
              <a:gd name="T42" fmla="*/ 233 w 840"/>
              <a:gd name="T43" fmla="*/ 328 h 474"/>
              <a:gd name="T44" fmla="*/ 242 w 840"/>
              <a:gd name="T45" fmla="*/ 319 h 474"/>
              <a:gd name="T46" fmla="*/ 245 w 840"/>
              <a:gd name="T47" fmla="*/ 316 h 474"/>
              <a:gd name="T48" fmla="*/ 255 w 840"/>
              <a:gd name="T49" fmla="*/ 306 h 474"/>
              <a:gd name="T50" fmla="*/ 258 w 840"/>
              <a:gd name="T51" fmla="*/ 303 h 474"/>
              <a:gd name="T52" fmla="*/ 265 w 840"/>
              <a:gd name="T53" fmla="*/ 298 h 474"/>
              <a:gd name="T54" fmla="*/ 268 w 840"/>
              <a:gd name="T55" fmla="*/ 296 h 474"/>
              <a:gd name="T56" fmla="*/ 279 w 840"/>
              <a:gd name="T57" fmla="*/ 286 h 474"/>
              <a:gd name="T58" fmla="*/ 282 w 840"/>
              <a:gd name="T59" fmla="*/ 284 h 474"/>
              <a:gd name="T60" fmla="*/ 305 w 840"/>
              <a:gd name="T61" fmla="*/ 268 h 474"/>
              <a:gd name="T62" fmla="*/ 307 w 840"/>
              <a:gd name="T63" fmla="*/ 267 h 474"/>
              <a:gd name="T64" fmla="*/ 322 w 840"/>
              <a:gd name="T65" fmla="*/ 259 h 474"/>
              <a:gd name="T66" fmla="*/ 324 w 840"/>
              <a:gd name="T67" fmla="*/ 258 h 474"/>
              <a:gd name="T68" fmla="*/ 350 w 840"/>
              <a:gd name="T69" fmla="*/ 245 h 474"/>
              <a:gd name="T70" fmla="*/ 351 w 840"/>
              <a:gd name="T71" fmla="*/ 244 h 474"/>
              <a:gd name="T72" fmla="*/ 368 w 840"/>
              <a:gd name="T73" fmla="*/ 237 h 474"/>
              <a:gd name="T74" fmla="*/ 369 w 840"/>
              <a:gd name="T75" fmla="*/ 237 h 474"/>
              <a:gd name="T76" fmla="*/ 397 w 840"/>
              <a:gd name="T77" fmla="*/ 228 h 474"/>
              <a:gd name="T78" fmla="*/ 399 w 840"/>
              <a:gd name="T79" fmla="*/ 227 h 474"/>
              <a:gd name="T80" fmla="*/ 418 w 840"/>
              <a:gd name="T81" fmla="*/ 223 h 474"/>
              <a:gd name="T82" fmla="*/ 492 w 840"/>
              <a:gd name="T83" fmla="*/ 215 h 474"/>
              <a:gd name="T84" fmla="*/ 796 w 840"/>
              <a:gd name="T85" fmla="*/ 389 h 474"/>
              <a:gd name="T86" fmla="*/ 757 w 840"/>
              <a:gd name="T87" fmla="*/ 389 h 474"/>
              <a:gd name="T88" fmla="*/ 840 w 840"/>
              <a:gd name="T89" fmla="*/ 474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40" h="474">
                <a:moveTo>
                  <a:pt x="840" y="474"/>
                </a:moveTo>
                <a:cubicBezTo>
                  <a:pt x="819" y="357"/>
                  <a:pt x="819" y="357"/>
                  <a:pt x="819" y="357"/>
                </a:cubicBezTo>
                <a:cubicBezTo>
                  <a:pt x="803" y="386"/>
                  <a:pt x="803" y="386"/>
                  <a:pt x="803" y="386"/>
                </a:cubicBezTo>
                <a:cubicBezTo>
                  <a:pt x="748" y="265"/>
                  <a:pt x="627" y="181"/>
                  <a:pt x="486" y="181"/>
                </a:cubicBezTo>
                <a:cubicBezTo>
                  <a:pt x="463" y="181"/>
                  <a:pt x="440" y="183"/>
                  <a:pt x="417" y="188"/>
                </a:cubicBezTo>
                <a:cubicBezTo>
                  <a:pt x="407" y="82"/>
                  <a:pt x="318" y="0"/>
                  <a:pt x="209" y="0"/>
                </a:cubicBezTo>
                <a:cubicBezTo>
                  <a:pt x="94" y="0"/>
                  <a:pt x="0" y="93"/>
                  <a:pt x="0" y="209"/>
                </a:cubicBezTo>
                <a:cubicBezTo>
                  <a:pt x="0" y="307"/>
                  <a:pt x="68" y="389"/>
                  <a:pt x="160" y="412"/>
                </a:cubicBezTo>
                <a:cubicBezTo>
                  <a:pt x="164" y="413"/>
                  <a:pt x="169" y="414"/>
                  <a:pt x="174" y="415"/>
                </a:cubicBezTo>
                <a:cubicBezTo>
                  <a:pt x="176" y="411"/>
                  <a:pt x="177" y="408"/>
                  <a:pt x="179" y="405"/>
                </a:cubicBezTo>
                <a:cubicBezTo>
                  <a:pt x="180" y="403"/>
                  <a:pt x="181" y="401"/>
                  <a:pt x="183" y="398"/>
                </a:cubicBezTo>
                <a:cubicBezTo>
                  <a:pt x="184" y="397"/>
                  <a:pt x="185" y="395"/>
                  <a:pt x="186" y="393"/>
                </a:cubicBezTo>
                <a:cubicBezTo>
                  <a:pt x="188" y="390"/>
                  <a:pt x="190" y="386"/>
                  <a:pt x="192" y="383"/>
                </a:cubicBezTo>
                <a:cubicBezTo>
                  <a:pt x="193" y="381"/>
                  <a:pt x="194" y="380"/>
                  <a:pt x="195" y="378"/>
                </a:cubicBezTo>
                <a:cubicBezTo>
                  <a:pt x="196" y="376"/>
                  <a:pt x="198" y="374"/>
                  <a:pt x="199" y="371"/>
                </a:cubicBezTo>
                <a:cubicBezTo>
                  <a:pt x="201" y="369"/>
                  <a:pt x="203" y="366"/>
                  <a:pt x="205" y="363"/>
                </a:cubicBezTo>
                <a:cubicBezTo>
                  <a:pt x="206" y="361"/>
                  <a:pt x="208" y="359"/>
                  <a:pt x="209" y="357"/>
                </a:cubicBezTo>
                <a:cubicBezTo>
                  <a:pt x="211" y="355"/>
                  <a:pt x="212" y="354"/>
                  <a:pt x="213" y="352"/>
                </a:cubicBezTo>
                <a:cubicBezTo>
                  <a:pt x="215" y="349"/>
                  <a:pt x="218" y="346"/>
                  <a:pt x="221" y="343"/>
                </a:cubicBezTo>
                <a:cubicBezTo>
                  <a:pt x="222" y="341"/>
                  <a:pt x="223" y="340"/>
                  <a:pt x="224" y="338"/>
                </a:cubicBezTo>
                <a:cubicBezTo>
                  <a:pt x="226" y="336"/>
                  <a:pt x="228" y="334"/>
                  <a:pt x="229" y="332"/>
                </a:cubicBezTo>
                <a:cubicBezTo>
                  <a:pt x="231" y="331"/>
                  <a:pt x="232" y="330"/>
                  <a:pt x="233" y="328"/>
                </a:cubicBezTo>
                <a:cubicBezTo>
                  <a:pt x="236" y="325"/>
                  <a:pt x="239" y="322"/>
                  <a:pt x="242" y="319"/>
                </a:cubicBezTo>
                <a:cubicBezTo>
                  <a:pt x="243" y="318"/>
                  <a:pt x="244" y="317"/>
                  <a:pt x="245" y="316"/>
                </a:cubicBezTo>
                <a:cubicBezTo>
                  <a:pt x="249" y="312"/>
                  <a:pt x="252" y="309"/>
                  <a:pt x="255" y="306"/>
                </a:cubicBezTo>
                <a:cubicBezTo>
                  <a:pt x="256" y="305"/>
                  <a:pt x="257" y="304"/>
                  <a:pt x="258" y="303"/>
                </a:cubicBezTo>
                <a:cubicBezTo>
                  <a:pt x="261" y="301"/>
                  <a:pt x="263" y="300"/>
                  <a:pt x="265" y="298"/>
                </a:cubicBezTo>
                <a:cubicBezTo>
                  <a:pt x="266" y="297"/>
                  <a:pt x="267" y="296"/>
                  <a:pt x="268" y="296"/>
                </a:cubicBezTo>
                <a:cubicBezTo>
                  <a:pt x="271" y="292"/>
                  <a:pt x="275" y="289"/>
                  <a:pt x="279" y="286"/>
                </a:cubicBezTo>
                <a:cubicBezTo>
                  <a:pt x="280" y="285"/>
                  <a:pt x="281" y="285"/>
                  <a:pt x="282" y="284"/>
                </a:cubicBezTo>
                <a:cubicBezTo>
                  <a:pt x="290" y="279"/>
                  <a:pt x="297" y="273"/>
                  <a:pt x="305" y="268"/>
                </a:cubicBezTo>
                <a:cubicBezTo>
                  <a:pt x="306" y="268"/>
                  <a:pt x="306" y="268"/>
                  <a:pt x="307" y="267"/>
                </a:cubicBezTo>
                <a:cubicBezTo>
                  <a:pt x="312" y="264"/>
                  <a:pt x="317" y="261"/>
                  <a:pt x="322" y="259"/>
                </a:cubicBezTo>
                <a:cubicBezTo>
                  <a:pt x="322" y="258"/>
                  <a:pt x="323" y="258"/>
                  <a:pt x="324" y="258"/>
                </a:cubicBezTo>
                <a:cubicBezTo>
                  <a:pt x="332" y="253"/>
                  <a:pt x="341" y="249"/>
                  <a:pt x="350" y="245"/>
                </a:cubicBezTo>
                <a:cubicBezTo>
                  <a:pt x="350" y="245"/>
                  <a:pt x="350" y="244"/>
                  <a:pt x="351" y="244"/>
                </a:cubicBezTo>
                <a:cubicBezTo>
                  <a:pt x="357" y="242"/>
                  <a:pt x="362" y="239"/>
                  <a:pt x="368" y="237"/>
                </a:cubicBezTo>
                <a:cubicBezTo>
                  <a:pt x="368" y="237"/>
                  <a:pt x="369" y="237"/>
                  <a:pt x="369" y="237"/>
                </a:cubicBezTo>
                <a:cubicBezTo>
                  <a:pt x="378" y="234"/>
                  <a:pt x="388" y="230"/>
                  <a:pt x="397" y="228"/>
                </a:cubicBezTo>
                <a:cubicBezTo>
                  <a:pt x="398" y="228"/>
                  <a:pt x="398" y="228"/>
                  <a:pt x="399" y="227"/>
                </a:cubicBezTo>
                <a:cubicBezTo>
                  <a:pt x="405" y="226"/>
                  <a:pt x="411" y="224"/>
                  <a:pt x="418" y="223"/>
                </a:cubicBezTo>
                <a:cubicBezTo>
                  <a:pt x="442" y="218"/>
                  <a:pt x="466" y="215"/>
                  <a:pt x="492" y="215"/>
                </a:cubicBezTo>
                <a:cubicBezTo>
                  <a:pt x="621" y="215"/>
                  <a:pt x="735" y="285"/>
                  <a:pt x="796" y="389"/>
                </a:cubicBezTo>
                <a:cubicBezTo>
                  <a:pt x="757" y="389"/>
                  <a:pt x="757" y="389"/>
                  <a:pt x="757" y="389"/>
                </a:cubicBezTo>
                <a:lnTo>
                  <a:pt x="840" y="474"/>
                </a:lnTo>
                <a:close/>
              </a:path>
            </a:pathLst>
          </a:custGeom>
          <a:solidFill>
            <a:schemeClr val="accent1"/>
          </a:solidFill>
          <a:ln>
            <a:noFill/>
          </a:ln>
        </p:spPr>
        <p:txBody>
          <a:bodyPr/>
          <a:lstStyle/>
          <a:p>
            <a:endParaRPr lang="zh-CN" altLang="en-US"/>
          </a:p>
        </p:txBody>
      </p:sp>
      <p:sp>
        <p:nvSpPr>
          <p:cNvPr id="18441" name="Freeform 9"/>
          <p:cNvSpPr/>
          <p:nvPr/>
        </p:nvSpPr>
        <p:spPr bwMode="auto">
          <a:xfrm>
            <a:off x="7108825" y="1347235"/>
            <a:ext cx="1397000" cy="2451857"/>
          </a:xfrm>
          <a:custGeom>
            <a:avLst/>
            <a:gdLst>
              <a:gd name="T0" fmla="*/ 0 w 478"/>
              <a:gd name="T1" fmla="*/ 839 h 839"/>
              <a:gd name="T2" fmla="*/ 117 w 478"/>
              <a:gd name="T3" fmla="*/ 818 h 839"/>
              <a:gd name="T4" fmla="*/ 88 w 478"/>
              <a:gd name="T5" fmla="*/ 802 h 839"/>
              <a:gd name="T6" fmla="*/ 295 w 478"/>
              <a:gd name="T7" fmla="*/ 487 h 839"/>
              <a:gd name="T8" fmla="*/ 288 w 478"/>
              <a:gd name="T9" fmla="*/ 418 h 839"/>
              <a:gd name="T10" fmla="*/ 477 w 478"/>
              <a:gd name="T11" fmla="*/ 211 h 839"/>
              <a:gd name="T12" fmla="*/ 269 w 478"/>
              <a:gd name="T13" fmla="*/ 1 h 839"/>
              <a:gd name="T14" fmla="*/ 66 w 478"/>
              <a:gd name="T15" fmla="*/ 159 h 839"/>
              <a:gd name="T16" fmla="*/ 62 w 478"/>
              <a:gd name="T17" fmla="*/ 174 h 839"/>
              <a:gd name="T18" fmla="*/ 72 w 478"/>
              <a:gd name="T19" fmla="*/ 178 h 839"/>
              <a:gd name="T20" fmla="*/ 79 w 478"/>
              <a:gd name="T21" fmla="*/ 182 h 839"/>
              <a:gd name="T22" fmla="*/ 84 w 478"/>
              <a:gd name="T23" fmla="*/ 185 h 839"/>
              <a:gd name="T24" fmla="*/ 94 w 478"/>
              <a:gd name="T25" fmla="*/ 191 h 839"/>
              <a:gd name="T26" fmla="*/ 99 w 478"/>
              <a:gd name="T27" fmla="*/ 194 h 839"/>
              <a:gd name="T28" fmla="*/ 106 w 478"/>
              <a:gd name="T29" fmla="*/ 198 h 839"/>
              <a:gd name="T30" fmla="*/ 114 w 478"/>
              <a:gd name="T31" fmla="*/ 204 h 839"/>
              <a:gd name="T32" fmla="*/ 120 w 478"/>
              <a:gd name="T33" fmla="*/ 209 h 839"/>
              <a:gd name="T34" fmla="*/ 125 w 478"/>
              <a:gd name="T35" fmla="*/ 212 h 839"/>
              <a:gd name="T36" fmla="*/ 134 w 478"/>
              <a:gd name="T37" fmla="*/ 220 h 839"/>
              <a:gd name="T38" fmla="*/ 139 w 478"/>
              <a:gd name="T39" fmla="*/ 224 h 839"/>
              <a:gd name="T40" fmla="*/ 145 w 478"/>
              <a:gd name="T41" fmla="*/ 229 h 839"/>
              <a:gd name="T42" fmla="*/ 148 w 478"/>
              <a:gd name="T43" fmla="*/ 233 h 839"/>
              <a:gd name="T44" fmla="*/ 158 w 478"/>
              <a:gd name="T45" fmla="*/ 242 h 839"/>
              <a:gd name="T46" fmla="*/ 161 w 478"/>
              <a:gd name="T47" fmla="*/ 245 h 839"/>
              <a:gd name="T48" fmla="*/ 171 w 478"/>
              <a:gd name="T49" fmla="*/ 255 h 839"/>
              <a:gd name="T50" fmla="*/ 173 w 478"/>
              <a:gd name="T51" fmla="*/ 258 h 839"/>
              <a:gd name="T52" fmla="*/ 179 w 478"/>
              <a:gd name="T53" fmla="*/ 265 h 839"/>
              <a:gd name="T54" fmla="*/ 181 w 478"/>
              <a:gd name="T55" fmla="*/ 267 h 839"/>
              <a:gd name="T56" fmla="*/ 190 w 478"/>
              <a:gd name="T57" fmla="*/ 279 h 839"/>
              <a:gd name="T58" fmla="*/ 193 w 478"/>
              <a:gd name="T59" fmla="*/ 282 h 839"/>
              <a:gd name="T60" fmla="*/ 208 w 478"/>
              <a:gd name="T61" fmla="*/ 305 h 839"/>
              <a:gd name="T62" fmla="*/ 209 w 478"/>
              <a:gd name="T63" fmla="*/ 307 h 839"/>
              <a:gd name="T64" fmla="*/ 218 w 478"/>
              <a:gd name="T65" fmla="*/ 322 h 839"/>
              <a:gd name="T66" fmla="*/ 219 w 478"/>
              <a:gd name="T67" fmla="*/ 324 h 839"/>
              <a:gd name="T68" fmla="*/ 231 w 478"/>
              <a:gd name="T69" fmla="*/ 350 h 839"/>
              <a:gd name="T70" fmla="*/ 232 w 478"/>
              <a:gd name="T71" fmla="*/ 351 h 839"/>
              <a:gd name="T72" fmla="*/ 239 w 478"/>
              <a:gd name="T73" fmla="*/ 368 h 839"/>
              <a:gd name="T74" fmla="*/ 239 w 478"/>
              <a:gd name="T75" fmla="*/ 369 h 839"/>
              <a:gd name="T76" fmla="*/ 248 w 478"/>
              <a:gd name="T77" fmla="*/ 397 h 839"/>
              <a:gd name="T78" fmla="*/ 249 w 478"/>
              <a:gd name="T79" fmla="*/ 399 h 839"/>
              <a:gd name="T80" fmla="*/ 253 w 478"/>
              <a:gd name="T81" fmla="*/ 418 h 839"/>
              <a:gd name="T82" fmla="*/ 261 w 478"/>
              <a:gd name="T83" fmla="*/ 492 h 839"/>
              <a:gd name="T84" fmla="*/ 85 w 478"/>
              <a:gd name="T85" fmla="*/ 795 h 839"/>
              <a:gd name="T86" fmla="*/ 85 w 478"/>
              <a:gd name="T87" fmla="*/ 757 h 839"/>
              <a:gd name="T88" fmla="*/ 0 w 478"/>
              <a:gd name="T89" fmla="*/ 839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8" h="839">
                <a:moveTo>
                  <a:pt x="0" y="839"/>
                </a:moveTo>
                <a:cubicBezTo>
                  <a:pt x="117" y="818"/>
                  <a:pt x="117" y="818"/>
                  <a:pt x="117" y="818"/>
                </a:cubicBezTo>
                <a:cubicBezTo>
                  <a:pt x="88" y="802"/>
                  <a:pt x="88" y="802"/>
                  <a:pt x="88" y="802"/>
                </a:cubicBezTo>
                <a:cubicBezTo>
                  <a:pt x="210" y="748"/>
                  <a:pt x="294" y="628"/>
                  <a:pt x="295" y="487"/>
                </a:cubicBezTo>
                <a:cubicBezTo>
                  <a:pt x="295" y="463"/>
                  <a:pt x="293" y="440"/>
                  <a:pt x="288" y="418"/>
                </a:cubicBezTo>
                <a:cubicBezTo>
                  <a:pt x="394" y="408"/>
                  <a:pt x="477" y="319"/>
                  <a:pt x="477" y="211"/>
                </a:cubicBezTo>
                <a:cubicBezTo>
                  <a:pt x="478" y="95"/>
                  <a:pt x="385" y="1"/>
                  <a:pt x="269" y="1"/>
                </a:cubicBezTo>
                <a:cubicBezTo>
                  <a:pt x="171" y="0"/>
                  <a:pt x="88" y="68"/>
                  <a:pt x="66" y="159"/>
                </a:cubicBezTo>
                <a:cubicBezTo>
                  <a:pt x="64" y="164"/>
                  <a:pt x="63" y="169"/>
                  <a:pt x="62" y="174"/>
                </a:cubicBezTo>
                <a:cubicBezTo>
                  <a:pt x="66" y="175"/>
                  <a:pt x="69" y="177"/>
                  <a:pt x="72" y="178"/>
                </a:cubicBezTo>
                <a:cubicBezTo>
                  <a:pt x="74" y="180"/>
                  <a:pt x="76" y="181"/>
                  <a:pt x="79" y="182"/>
                </a:cubicBezTo>
                <a:cubicBezTo>
                  <a:pt x="80" y="183"/>
                  <a:pt x="82" y="184"/>
                  <a:pt x="84" y="185"/>
                </a:cubicBezTo>
                <a:cubicBezTo>
                  <a:pt x="87" y="187"/>
                  <a:pt x="91" y="189"/>
                  <a:pt x="94" y="191"/>
                </a:cubicBezTo>
                <a:cubicBezTo>
                  <a:pt x="96" y="192"/>
                  <a:pt x="97" y="193"/>
                  <a:pt x="99" y="194"/>
                </a:cubicBezTo>
                <a:cubicBezTo>
                  <a:pt x="101" y="196"/>
                  <a:pt x="103" y="197"/>
                  <a:pt x="106" y="198"/>
                </a:cubicBezTo>
                <a:cubicBezTo>
                  <a:pt x="108" y="200"/>
                  <a:pt x="111" y="202"/>
                  <a:pt x="114" y="204"/>
                </a:cubicBezTo>
                <a:cubicBezTo>
                  <a:pt x="116" y="206"/>
                  <a:pt x="118" y="207"/>
                  <a:pt x="120" y="209"/>
                </a:cubicBezTo>
                <a:cubicBezTo>
                  <a:pt x="122" y="210"/>
                  <a:pt x="123" y="211"/>
                  <a:pt x="125" y="212"/>
                </a:cubicBezTo>
                <a:cubicBezTo>
                  <a:pt x="128" y="215"/>
                  <a:pt x="131" y="218"/>
                  <a:pt x="134" y="220"/>
                </a:cubicBezTo>
                <a:cubicBezTo>
                  <a:pt x="136" y="221"/>
                  <a:pt x="137" y="223"/>
                  <a:pt x="139" y="224"/>
                </a:cubicBezTo>
                <a:cubicBezTo>
                  <a:pt x="141" y="226"/>
                  <a:pt x="143" y="227"/>
                  <a:pt x="145" y="229"/>
                </a:cubicBezTo>
                <a:cubicBezTo>
                  <a:pt x="146" y="230"/>
                  <a:pt x="147" y="231"/>
                  <a:pt x="148" y="233"/>
                </a:cubicBezTo>
                <a:cubicBezTo>
                  <a:pt x="152" y="236"/>
                  <a:pt x="155" y="239"/>
                  <a:pt x="158" y="242"/>
                </a:cubicBezTo>
                <a:cubicBezTo>
                  <a:pt x="159" y="243"/>
                  <a:pt x="160" y="244"/>
                  <a:pt x="161" y="245"/>
                </a:cubicBezTo>
                <a:cubicBezTo>
                  <a:pt x="164" y="248"/>
                  <a:pt x="168" y="252"/>
                  <a:pt x="171" y="255"/>
                </a:cubicBezTo>
                <a:cubicBezTo>
                  <a:pt x="172" y="256"/>
                  <a:pt x="172" y="257"/>
                  <a:pt x="173" y="258"/>
                </a:cubicBezTo>
                <a:cubicBezTo>
                  <a:pt x="175" y="260"/>
                  <a:pt x="177" y="263"/>
                  <a:pt x="179" y="265"/>
                </a:cubicBezTo>
                <a:cubicBezTo>
                  <a:pt x="180" y="266"/>
                  <a:pt x="180" y="267"/>
                  <a:pt x="181" y="267"/>
                </a:cubicBezTo>
                <a:cubicBezTo>
                  <a:pt x="184" y="271"/>
                  <a:pt x="187" y="275"/>
                  <a:pt x="190" y="279"/>
                </a:cubicBezTo>
                <a:cubicBezTo>
                  <a:pt x="191" y="280"/>
                  <a:pt x="192" y="281"/>
                  <a:pt x="193" y="282"/>
                </a:cubicBezTo>
                <a:cubicBezTo>
                  <a:pt x="198" y="290"/>
                  <a:pt x="203" y="297"/>
                  <a:pt x="208" y="305"/>
                </a:cubicBezTo>
                <a:cubicBezTo>
                  <a:pt x="208" y="306"/>
                  <a:pt x="209" y="306"/>
                  <a:pt x="209" y="307"/>
                </a:cubicBezTo>
                <a:cubicBezTo>
                  <a:pt x="212" y="312"/>
                  <a:pt x="215" y="317"/>
                  <a:pt x="218" y="322"/>
                </a:cubicBezTo>
                <a:cubicBezTo>
                  <a:pt x="218" y="322"/>
                  <a:pt x="218" y="323"/>
                  <a:pt x="219" y="324"/>
                </a:cubicBezTo>
                <a:cubicBezTo>
                  <a:pt x="223" y="332"/>
                  <a:pt x="228" y="341"/>
                  <a:pt x="231" y="350"/>
                </a:cubicBezTo>
                <a:cubicBezTo>
                  <a:pt x="232" y="350"/>
                  <a:pt x="232" y="351"/>
                  <a:pt x="232" y="351"/>
                </a:cubicBezTo>
                <a:cubicBezTo>
                  <a:pt x="234" y="357"/>
                  <a:pt x="237" y="362"/>
                  <a:pt x="239" y="368"/>
                </a:cubicBezTo>
                <a:cubicBezTo>
                  <a:pt x="239" y="369"/>
                  <a:pt x="239" y="369"/>
                  <a:pt x="239" y="369"/>
                </a:cubicBezTo>
                <a:cubicBezTo>
                  <a:pt x="243" y="378"/>
                  <a:pt x="246" y="388"/>
                  <a:pt x="248" y="397"/>
                </a:cubicBezTo>
                <a:cubicBezTo>
                  <a:pt x="248" y="398"/>
                  <a:pt x="249" y="398"/>
                  <a:pt x="249" y="399"/>
                </a:cubicBezTo>
                <a:cubicBezTo>
                  <a:pt x="250" y="405"/>
                  <a:pt x="252" y="412"/>
                  <a:pt x="253" y="418"/>
                </a:cubicBezTo>
                <a:cubicBezTo>
                  <a:pt x="258" y="442"/>
                  <a:pt x="261" y="467"/>
                  <a:pt x="261" y="492"/>
                </a:cubicBezTo>
                <a:cubicBezTo>
                  <a:pt x="260" y="622"/>
                  <a:pt x="190" y="734"/>
                  <a:pt x="85" y="795"/>
                </a:cubicBezTo>
                <a:cubicBezTo>
                  <a:pt x="85" y="757"/>
                  <a:pt x="85" y="757"/>
                  <a:pt x="85" y="757"/>
                </a:cubicBezTo>
                <a:lnTo>
                  <a:pt x="0" y="839"/>
                </a:lnTo>
                <a:close/>
              </a:path>
            </a:pathLst>
          </a:custGeom>
          <a:solidFill>
            <a:schemeClr val="accent2"/>
          </a:solidFill>
          <a:ln>
            <a:noFill/>
          </a:ln>
        </p:spPr>
        <p:txBody>
          <a:bodyPr/>
          <a:lstStyle/>
          <a:p>
            <a:endParaRPr lang="zh-CN" altLang="en-US"/>
          </a:p>
        </p:txBody>
      </p:sp>
      <p:sp>
        <p:nvSpPr>
          <p:cNvPr id="18442" name="Freeform 10"/>
          <p:cNvSpPr/>
          <p:nvPr/>
        </p:nvSpPr>
        <p:spPr bwMode="auto">
          <a:xfrm>
            <a:off x="6026150" y="3354456"/>
            <a:ext cx="2487613" cy="1329147"/>
          </a:xfrm>
          <a:custGeom>
            <a:avLst/>
            <a:gdLst>
              <a:gd name="T0" fmla="*/ 0 w 852"/>
              <a:gd name="T1" fmla="*/ 0 h 455"/>
              <a:gd name="T2" fmla="*/ 25 w 852"/>
              <a:gd name="T3" fmla="*/ 115 h 455"/>
              <a:gd name="T4" fmla="*/ 40 w 852"/>
              <a:gd name="T5" fmla="*/ 87 h 455"/>
              <a:gd name="T6" fmla="*/ 364 w 852"/>
              <a:gd name="T7" fmla="*/ 280 h 455"/>
              <a:gd name="T8" fmla="*/ 432 w 852"/>
              <a:gd name="T9" fmla="*/ 271 h 455"/>
              <a:gd name="T10" fmla="*/ 647 w 852"/>
              <a:gd name="T11" fmla="*/ 451 h 455"/>
              <a:gd name="T12" fmla="*/ 848 w 852"/>
              <a:gd name="T13" fmla="*/ 235 h 455"/>
              <a:gd name="T14" fmla="*/ 682 w 852"/>
              <a:gd name="T15" fmla="*/ 38 h 455"/>
              <a:gd name="T16" fmla="*/ 667 w 852"/>
              <a:gd name="T17" fmla="*/ 35 h 455"/>
              <a:gd name="T18" fmla="*/ 662 w 852"/>
              <a:gd name="T19" fmla="*/ 45 h 455"/>
              <a:gd name="T20" fmla="*/ 659 w 852"/>
              <a:gd name="T21" fmla="*/ 52 h 455"/>
              <a:gd name="T22" fmla="*/ 656 w 852"/>
              <a:gd name="T23" fmla="*/ 57 h 455"/>
              <a:gd name="T24" fmla="*/ 651 w 852"/>
              <a:gd name="T25" fmla="*/ 67 h 455"/>
              <a:gd name="T26" fmla="*/ 648 w 852"/>
              <a:gd name="T27" fmla="*/ 73 h 455"/>
              <a:gd name="T28" fmla="*/ 644 w 852"/>
              <a:gd name="T29" fmla="*/ 79 h 455"/>
              <a:gd name="T30" fmla="*/ 638 w 852"/>
              <a:gd name="T31" fmla="*/ 88 h 455"/>
              <a:gd name="T32" fmla="*/ 634 w 852"/>
              <a:gd name="T33" fmla="*/ 94 h 455"/>
              <a:gd name="T34" fmla="*/ 631 w 852"/>
              <a:gd name="T35" fmla="*/ 99 h 455"/>
              <a:gd name="T36" fmla="*/ 623 w 852"/>
              <a:gd name="T37" fmla="*/ 109 h 455"/>
              <a:gd name="T38" fmla="*/ 620 w 852"/>
              <a:gd name="T39" fmla="*/ 113 h 455"/>
              <a:gd name="T40" fmla="*/ 615 w 852"/>
              <a:gd name="T41" fmla="*/ 119 h 455"/>
              <a:gd name="T42" fmla="*/ 611 w 852"/>
              <a:gd name="T43" fmla="*/ 123 h 455"/>
              <a:gd name="T44" fmla="*/ 603 w 852"/>
              <a:gd name="T45" fmla="*/ 133 h 455"/>
              <a:gd name="T46" fmla="*/ 600 w 852"/>
              <a:gd name="T47" fmla="*/ 137 h 455"/>
              <a:gd name="T48" fmla="*/ 590 w 852"/>
              <a:gd name="T49" fmla="*/ 147 h 455"/>
              <a:gd name="T50" fmla="*/ 587 w 852"/>
              <a:gd name="T51" fmla="*/ 149 h 455"/>
              <a:gd name="T52" fmla="*/ 581 w 852"/>
              <a:gd name="T53" fmla="*/ 155 h 455"/>
              <a:gd name="T54" fmla="*/ 578 w 852"/>
              <a:gd name="T55" fmla="*/ 157 h 455"/>
              <a:gd name="T56" fmla="*/ 566 w 852"/>
              <a:gd name="T57" fmla="*/ 167 h 455"/>
              <a:gd name="T58" fmla="*/ 564 w 852"/>
              <a:gd name="T59" fmla="*/ 170 h 455"/>
              <a:gd name="T60" fmla="*/ 541 w 852"/>
              <a:gd name="T61" fmla="*/ 186 h 455"/>
              <a:gd name="T62" fmla="*/ 540 w 852"/>
              <a:gd name="T63" fmla="*/ 187 h 455"/>
              <a:gd name="T64" fmla="*/ 525 w 852"/>
              <a:gd name="T65" fmla="*/ 196 h 455"/>
              <a:gd name="T66" fmla="*/ 523 w 852"/>
              <a:gd name="T67" fmla="*/ 197 h 455"/>
              <a:gd name="T68" fmla="*/ 498 w 852"/>
              <a:gd name="T69" fmla="*/ 211 h 455"/>
              <a:gd name="T70" fmla="*/ 497 w 852"/>
              <a:gd name="T71" fmla="*/ 212 h 455"/>
              <a:gd name="T72" fmla="*/ 480 w 852"/>
              <a:gd name="T73" fmla="*/ 219 h 455"/>
              <a:gd name="T74" fmla="*/ 479 w 852"/>
              <a:gd name="T75" fmla="*/ 220 h 455"/>
              <a:gd name="T76" fmla="*/ 451 w 852"/>
              <a:gd name="T77" fmla="*/ 230 h 455"/>
              <a:gd name="T78" fmla="*/ 449 w 852"/>
              <a:gd name="T79" fmla="*/ 230 h 455"/>
              <a:gd name="T80" fmla="*/ 430 w 852"/>
              <a:gd name="T81" fmla="*/ 236 h 455"/>
              <a:gd name="T82" fmla="*/ 357 w 852"/>
              <a:gd name="T83" fmla="*/ 246 h 455"/>
              <a:gd name="T84" fmla="*/ 47 w 852"/>
              <a:gd name="T85" fmla="*/ 83 h 455"/>
              <a:gd name="T86" fmla="*/ 85 w 852"/>
              <a:gd name="T87" fmla="*/ 82 h 455"/>
              <a:gd name="T88" fmla="*/ 0 w 852"/>
              <a:gd name="T89" fmla="*/ 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52" h="455">
                <a:moveTo>
                  <a:pt x="0" y="0"/>
                </a:moveTo>
                <a:cubicBezTo>
                  <a:pt x="25" y="115"/>
                  <a:pt x="25" y="115"/>
                  <a:pt x="25" y="115"/>
                </a:cubicBezTo>
                <a:cubicBezTo>
                  <a:pt x="40" y="87"/>
                  <a:pt x="40" y="87"/>
                  <a:pt x="40" y="87"/>
                </a:cubicBezTo>
                <a:cubicBezTo>
                  <a:pt x="98" y="205"/>
                  <a:pt x="223" y="285"/>
                  <a:pt x="364" y="280"/>
                </a:cubicBezTo>
                <a:cubicBezTo>
                  <a:pt x="387" y="279"/>
                  <a:pt x="410" y="276"/>
                  <a:pt x="432" y="271"/>
                </a:cubicBezTo>
                <a:cubicBezTo>
                  <a:pt x="447" y="376"/>
                  <a:pt x="539" y="455"/>
                  <a:pt x="647" y="451"/>
                </a:cubicBezTo>
                <a:cubicBezTo>
                  <a:pt x="762" y="447"/>
                  <a:pt x="852" y="350"/>
                  <a:pt x="848" y="235"/>
                </a:cubicBezTo>
                <a:cubicBezTo>
                  <a:pt x="845" y="137"/>
                  <a:pt x="774" y="57"/>
                  <a:pt x="682" y="38"/>
                </a:cubicBezTo>
                <a:cubicBezTo>
                  <a:pt x="677" y="37"/>
                  <a:pt x="672" y="36"/>
                  <a:pt x="667" y="35"/>
                </a:cubicBezTo>
                <a:cubicBezTo>
                  <a:pt x="665" y="38"/>
                  <a:pt x="664" y="42"/>
                  <a:pt x="662" y="45"/>
                </a:cubicBezTo>
                <a:cubicBezTo>
                  <a:pt x="661" y="47"/>
                  <a:pt x="660" y="49"/>
                  <a:pt x="659" y="52"/>
                </a:cubicBezTo>
                <a:cubicBezTo>
                  <a:pt x="658" y="53"/>
                  <a:pt x="657" y="55"/>
                  <a:pt x="656" y="57"/>
                </a:cubicBezTo>
                <a:cubicBezTo>
                  <a:pt x="655" y="61"/>
                  <a:pt x="653" y="64"/>
                  <a:pt x="651" y="67"/>
                </a:cubicBezTo>
                <a:cubicBezTo>
                  <a:pt x="650" y="69"/>
                  <a:pt x="649" y="71"/>
                  <a:pt x="648" y="73"/>
                </a:cubicBezTo>
                <a:cubicBezTo>
                  <a:pt x="646" y="75"/>
                  <a:pt x="645" y="77"/>
                  <a:pt x="644" y="79"/>
                </a:cubicBezTo>
                <a:cubicBezTo>
                  <a:pt x="642" y="82"/>
                  <a:pt x="640" y="85"/>
                  <a:pt x="638" y="88"/>
                </a:cubicBezTo>
                <a:cubicBezTo>
                  <a:pt x="637" y="90"/>
                  <a:pt x="635" y="92"/>
                  <a:pt x="634" y="94"/>
                </a:cubicBezTo>
                <a:cubicBezTo>
                  <a:pt x="633" y="96"/>
                  <a:pt x="632" y="97"/>
                  <a:pt x="631" y="99"/>
                </a:cubicBezTo>
                <a:cubicBezTo>
                  <a:pt x="628" y="102"/>
                  <a:pt x="626" y="106"/>
                  <a:pt x="623" y="109"/>
                </a:cubicBezTo>
                <a:cubicBezTo>
                  <a:pt x="622" y="110"/>
                  <a:pt x="621" y="112"/>
                  <a:pt x="620" y="113"/>
                </a:cubicBezTo>
                <a:cubicBezTo>
                  <a:pt x="618" y="115"/>
                  <a:pt x="617" y="117"/>
                  <a:pt x="615" y="119"/>
                </a:cubicBezTo>
                <a:cubicBezTo>
                  <a:pt x="614" y="121"/>
                  <a:pt x="613" y="122"/>
                  <a:pt x="611" y="123"/>
                </a:cubicBezTo>
                <a:cubicBezTo>
                  <a:pt x="609" y="127"/>
                  <a:pt x="606" y="130"/>
                  <a:pt x="603" y="133"/>
                </a:cubicBezTo>
                <a:cubicBezTo>
                  <a:pt x="602" y="134"/>
                  <a:pt x="601" y="135"/>
                  <a:pt x="600" y="137"/>
                </a:cubicBezTo>
                <a:cubicBezTo>
                  <a:pt x="596" y="140"/>
                  <a:pt x="593" y="143"/>
                  <a:pt x="590" y="147"/>
                </a:cubicBezTo>
                <a:cubicBezTo>
                  <a:pt x="589" y="147"/>
                  <a:pt x="588" y="148"/>
                  <a:pt x="587" y="149"/>
                </a:cubicBezTo>
                <a:cubicBezTo>
                  <a:pt x="585" y="151"/>
                  <a:pt x="583" y="153"/>
                  <a:pt x="581" y="155"/>
                </a:cubicBezTo>
                <a:cubicBezTo>
                  <a:pt x="580" y="156"/>
                  <a:pt x="579" y="157"/>
                  <a:pt x="578" y="157"/>
                </a:cubicBezTo>
                <a:cubicBezTo>
                  <a:pt x="574" y="161"/>
                  <a:pt x="570" y="164"/>
                  <a:pt x="566" y="167"/>
                </a:cubicBezTo>
                <a:cubicBezTo>
                  <a:pt x="566" y="168"/>
                  <a:pt x="565" y="169"/>
                  <a:pt x="564" y="170"/>
                </a:cubicBezTo>
                <a:cubicBezTo>
                  <a:pt x="556" y="175"/>
                  <a:pt x="549" y="181"/>
                  <a:pt x="541" y="186"/>
                </a:cubicBezTo>
                <a:cubicBezTo>
                  <a:pt x="541" y="186"/>
                  <a:pt x="540" y="187"/>
                  <a:pt x="540" y="187"/>
                </a:cubicBezTo>
                <a:cubicBezTo>
                  <a:pt x="535" y="190"/>
                  <a:pt x="530" y="193"/>
                  <a:pt x="525" y="196"/>
                </a:cubicBezTo>
                <a:cubicBezTo>
                  <a:pt x="525" y="197"/>
                  <a:pt x="524" y="197"/>
                  <a:pt x="523" y="197"/>
                </a:cubicBezTo>
                <a:cubicBezTo>
                  <a:pt x="515" y="202"/>
                  <a:pt x="507" y="207"/>
                  <a:pt x="498" y="211"/>
                </a:cubicBezTo>
                <a:cubicBezTo>
                  <a:pt x="497" y="211"/>
                  <a:pt x="497" y="212"/>
                  <a:pt x="497" y="212"/>
                </a:cubicBezTo>
                <a:cubicBezTo>
                  <a:pt x="491" y="214"/>
                  <a:pt x="485" y="217"/>
                  <a:pt x="480" y="219"/>
                </a:cubicBezTo>
                <a:cubicBezTo>
                  <a:pt x="479" y="219"/>
                  <a:pt x="479" y="220"/>
                  <a:pt x="479" y="220"/>
                </a:cubicBezTo>
                <a:cubicBezTo>
                  <a:pt x="470" y="223"/>
                  <a:pt x="460" y="227"/>
                  <a:pt x="451" y="230"/>
                </a:cubicBezTo>
                <a:cubicBezTo>
                  <a:pt x="450" y="230"/>
                  <a:pt x="450" y="230"/>
                  <a:pt x="449" y="230"/>
                </a:cubicBezTo>
                <a:cubicBezTo>
                  <a:pt x="443" y="232"/>
                  <a:pt x="437" y="234"/>
                  <a:pt x="430" y="236"/>
                </a:cubicBezTo>
                <a:cubicBezTo>
                  <a:pt x="407" y="242"/>
                  <a:pt x="382" y="245"/>
                  <a:pt x="357" y="246"/>
                </a:cubicBezTo>
                <a:cubicBezTo>
                  <a:pt x="227" y="251"/>
                  <a:pt x="112" y="185"/>
                  <a:pt x="47" y="83"/>
                </a:cubicBezTo>
                <a:cubicBezTo>
                  <a:pt x="85" y="82"/>
                  <a:pt x="85" y="82"/>
                  <a:pt x="85" y="82"/>
                </a:cubicBezTo>
                <a:lnTo>
                  <a:pt x="0" y="0"/>
                </a:lnTo>
                <a:close/>
              </a:path>
            </a:pathLst>
          </a:custGeom>
          <a:solidFill>
            <a:schemeClr val="accent3"/>
          </a:solidFill>
          <a:ln>
            <a:noFill/>
          </a:ln>
        </p:spPr>
        <p:txBody>
          <a:bodyPr/>
          <a:lstStyle/>
          <a:p>
            <a:endParaRPr lang="zh-CN" altLang="en-US"/>
          </a:p>
        </p:txBody>
      </p:sp>
      <p:sp>
        <p:nvSpPr>
          <p:cNvPr id="18443" name="Freeform 11"/>
          <p:cNvSpPr/>
          <p:nvPr/>
        </p:nvSpPr>
        <p:spPr bwMode="auto">
          <a:xfrm>
            <a:off x="5214939" y="2198399"/>
            <a:ext cx="1336675" cy="2485204"/>
          </a:xfrm>
          <a:custGeom>
            <a:avLst/>
            <a:gdLst>
              <a:gd name="T0" fmla="*/ 458 w 458"/>
              <a:gd name="T1" fmla="*/ 0 h 851"/>
              <a:gd name="T2" fmla="*/ 342 w 458"/>
              <a:gd name="T3" fmla="*/ 25 h 851"/>
              <a:gd name="T4" fmla="*/ 371 w 458"/>
              <a:gd name="T5" fmla="*/ 40 h 851"/>
              <a:gd name="T6" fmla="*/ 176 w 458"/>
              <a:gd name="T7" fmla="*/ 362 h 851"/>
              <a:gd name="T8" fmla="*/ 185 w 458"/>
              <a:gd name="T9" fmla="*/ 431 h 851"/>
              <a:gd name="T10" fmla="*/ 4 w 458"/>
              <a:gd name="T11" fmla="*/ 645 h 851"/>
              <a:gd name="T12" fmla="*/ 219 w 458"/>
              <a:gd name="T13" fmla="*/ 847 h 851"/>
              <a:gd name="T14" fmla="*/ 417 w 458"/>
              <a:gd name="T15" fmla="*/ 682 h 851"/>
              <a:gd name="T16" fmla="*/ 420 w 458"/>
              <a:gd name="T17" fmla="*/ 667 h 851"/>
              <a:gd name="T18" fmla="*/ 410 w 458"/>
              <a:gd name="T19" fmla="*/ 662 h 851"/>
              <a:gd name="T20" fmla="*/ 403 w 458"/>
              <a:gd name="T21" fmla="*/ 659 h 851"/>
              <a:gd name="T22" fmla="*/ 398 w 458"/>
              <a:gd name="T23" fmla="*/ 656 h 851"/>
              <a:gd name="T24" fmla="*/ 387 w 458"/>
              <a:gd name="T25" fmla="*/ 651 h 851"/>
              <a:gd name="T26" fmla="*/ 382 w 458"/>
              <a:gd name="T27" fmla="*/ 647 h 851"/>
              <a:gd name="T28" fmla="*/ 376 w 458"/>
              <a:gd name="T29" fmla="*/ 644 h 851"/>
              <a:gd name="T30" fmla="*/ 367 w 458"/>
              <a:gd name="T31" fmla="*/ 638 h 851"/>
              <a:gd name="T32" fmla="*/ 361 w 458"/>
              <a:gd name="T33" fmla="*/ 634 h 851"/>
              <a:gd name="T34" fmla="*/ 356 w 458"/>
              <a:gd name="T35" fmla="*/ 630 h 851"/>
              <a:gd name="T36" fmla="*/ 346 w 458"/>
              <a:gd name="T37" fmla="*/ 623 h 851"/>
              <a:gd name="T38" fmla="*/ 342 w 458"/>
              <a:gd name="T39" fmla="*/ 619 h 851"/>
              <a:gd name="T40" fmla="*/ 336 w 458"/>
              <a:gd name="T41" fmla="*/ 614 h 851"/>
              <a:gd name="T42" fmla="*/ 332 w 458"/>
              <a:gd name="T43" fmla="*/ 611 h 851"/>
              <a:gd name="T44" fmla="*/ 322 w 458"/>
              <a:gd name="T45" fmla="*/ 602 h 851"/>
              <a:gd name="T46" fmla="*/ 318 w 458"/>
              <a:gd name="T47" fmla="*/ 599 h 851"/>
              <a:gd name="T48" fmla="*/ 309 w 458"/>
              <a:gd name="T49" fmla="*/ 589 h 851"/>
              <a:gd name="T50" fmla="*/ 306 w 458"/>
              <a:gd name="T51" fmla="*/ 586 h 851"/>
              <a:gd name="T52" fmla="*/ 300 w 458"/>
              <a:gd name="T53" fmla="*/ 580 h 851"/>
              <a:gd name="T54" fmla="*/ 298 w 458"/>
              <a:gd name="T55" fmla="*/ 577 h 851"/>
              <a:gd name="T56" fmla="*/ 288 w 458"/>
              <a:gd name="T57" fmla="*/ 566 h 851"/>
              <a:gd name="T58" fmla="*/ 286 w 458"/>
              <a:gd name="T59" fmla="*/ 563 h 851"/>
              <a:gd name="T60" fmla="*/ 269 w 458"/>
              <a:gd name="T61" fmla="*/ 541 h 851"/>
              <a:gd name="T62" fmla="*/ 268 w 458"/>
              <a:gd name="T63" fmla="*/ 539 h 851"/>
              <a:gd name="T64" fmla="*/ 259 w 458"/>
              <a:gd name="T65" fmla="*/ 524 h 851"/>
              <a:gd name="T66" fmla="*/ 258 w 458"/>
              <a:gd name="T67" fmla="*/ 522 h 851"/>
              <a:gd name="T68" fmla="*/ 244 w 458"/>
              <a:gd name="T69" fmla="*/ 497 h 851"/>
              <a:gd name="T70" fmla="*/ 244 w 458"/>
              <a:gd name="T71" fmla="*/ 496 h 851"/>
              <a:gd name="T72" fmla="*/ 236 w 458"/>
              <a:gd name="T73" fmla="*/ 479 h 851"/>
              <a:gd name="T74" fmla="*/ 236 w 458"/>
              <a:gd name="T75" fmla="*/ 478 h 851"/>
              <a:gd name="T76" fmla="*/ 226 w 458"/>
              <a:gd name="T77" fmla="*/ 450 h 851"/>
              <a:gd name="T78" fmla="*/ 225 w 458"/>
              <a:gd name="T79" fmla="*/ 448 h 851"/>
              <a:gd name="T80" fmla="*/ 220 w 458"/>
              <a:gd name="T81" fmla="*/ 429 h 851"/>
              <a:gd name="T82" fmla="*/ 210 w 458"/>
              <a:gd name="T83" fmla="*/ 356 h 851"/>
              <a:gd name="T84" fmla="*/ 375 w 458"/>
              <a:gd name="T85" fmla="*/ 47 h 851"/>
              <a:gd name="T86" fmla="*/ 376 w 458"/>
              <a:gd name="T87" fmla="*/ 85 h 851"/>
              <a:gd name="T88" fmla="*/ 458 w 458"/>
              <a:gd name="T89" fmla="*/ 0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58" h="851">
                <a:moveTo>
                  <a:pt x="458" y="0"/>
                </a:moveTo>
                <a:cubicBezTo>
                  <a:pt x="342" y="25"/>
                  <a:pt x="342" y="25"/>
                  <a:pt x="342" y="25"/>
                </a:cubicBezTo>
                <a:cubicBezTo>
                  <a:pt x="371" y="40"/>
                  <a:pt x="371" y="40"/>
                  <a:pt x="371" y="40"/>
                </a:cubicBezTo>
                <a:cubicBezTo>
                  <a:pt x="252" y="98"/>
                  <a:pt x="172" y="221"/>
                  <a:pt x="176" y="362"/>
                </a:cubicBezTo>
                <a:cubicBezTo>
                  <a:pt x="177" y="386"/>
                  <a:pt x="180" y="409"/>
                  <a:pt x="185" y="431"/>
                </a:cubicBezTo>
                <a:cubicBezTo>
                  <a:pt x="80" y="445"/>
                  <a:pt x="0" y="537"/>
                  <a:pt x="4" y="645"/>
                </a:cubicBezTo>
                <a:cubicBezTo>
                  <a:pt x="7" y="760"/>
                  <a:pt x="104" y="851"/>
                  <a:pt x="219" y="847"/>
                </a:cubicBezTo>
                <a:cubicBezTo>
                  <a:pt x="317" y="844"/>
                  <a:pt x="397" y="774"/>
                  <a:pt x="417" y="682"/>
                </a:cubicBezTo>
                <a:cubicBezTo>
                  <a:pt x="418" y="677"/>
                  <a:pt x="419" y="672"/>
                  <a:pt x="420" y="667"/>
                </a:cubicBezTo>
                <a:cubicBezTo>
                  <a:pt x="416" y="665"/>
                  <a:pt x="413" y="664"/>
                  <a:pt x="410" y="662"/>
                </a:cubicBezTo>
                <a:cubicBezTo>
                  <a:pt x="408" y="661"/>
                  <a:pt x="405" y="660"/>
                  <a:pt x="403" y="659"/>
                </a:cubicBezTo>
                <a:cubicBezTo>
                  <a:pt x="401" y="658"/>
                  <a:pt x="399" y="657"/>
                  <a:pt x="398" y="656"/>
                </a:cubicBezTo>
                <a:cubicBezTo>
                  <a:pt x="394" y="654"/>
                  <a:pt x="391" y="652"/>
                  <a:pt x="387" y="651"/>
                </a:cubicBezTo>
                <a:cubicBezTo>
                  <a:pt x="386" y="650"/>
                  <a:pt x="384" y="649"/>
                  <a:pt x="382" y="647"/>
                </a:cubicBezTo>
                <a:cubicBezTo>
                  <a:pt x="380" y="646"/>
                  <a:pt x="378" y="645"/>
                  <a:pt x="376" y="644"/>
                </a:cubicBezTo>
                <a:cubicBezTo>
                  <a:pt x="373" y="642"/>
                  <a:pt x="370" y="640"/>
                  <a:pt x="367" y="638"/>
                </a:cubicBezTo>
                <a:cubicBezTo>
                  <a:pt x="365" y="636"/>
                  <a:pt x="363" y="635"/>
                  <a:pt x="361" y="634"/>
                </a:cubicBezTo>
                <a:cubicBezTo>
                  <a:pt x="359" y="632"/>
                  <a:pt x="357" y="631"/>
                  <a:pt x="356" y="630"/>
                </a:cubicBezTo>
                <a:cubicBezTo>
                  <a:pt x="353" y="628"/>
                  <a:pt x="349" y="625"/>
                  <a:pt x="346" y="623"/>
                </a:cubicBezTo>
                <a:cubicBezTo>
                  <a:pt x="345" y="622"/>
                  <a:pt x="343" y="621"/>
                  <a:pt x="342" y="619"/>
                </a:cubicBezTo>
                <a:cubicBezTo>
                  <a:pt x="340" y="618"/>
                  <a:pt x="338" y="616"/>
                  <a:pt x="336" y="614"/>
                </a:cubicBezTo>
                <a:cubicBezTo>
                  <a:pt x="334" y="613"/>
                  <a:pt x="333" y="612"/>
                  <a:pt x="332" y="611"/>
                </a:cubicBezTo>
                <a:cubicBezTo>
                  <a:pt x="328" y="608"/>
                  <a:pt x="325" y="605"/>
                  <a:pt x="322" y="602"/>
                </a:cubicBezTo>
                <a:cubicBezTo>
                  <a:pt x="321" y="601"/>
                  <a:pt x="320" y="600"/>
                  <a:pt x="318" y="599"/>
                </a:cubicBezTo>
                <a:cubicBezTo>
                  <a:pt x="315" y="596"/>
                  <a:pt x="312" y="593"/>
                  <a:pt x="309" y="589"/>
                </a:cubicBezTo>
                <a:cubicBezTo>
                  <a:pt x="308" y="588"/>
                  <a:pt x="307" y="587"/>
                  <a:pt x="306" y="586"/>
                </a:cubicBezTo>
                <a:cubicBezTo>
                  <a:pt x="304" y="584"/>
                  <a:pt x="302" y="582"/>
                  <a:pt x="300" y="580"/>
                </a:cubicBezTo>
                <a:cubicBezTo>
                  <a:pt x="299" y="579"/>
                  <a:pt x="298" y="578"/>
                  <a:pt x="298" y="577"/>
                </a:cubicBezTo>
                <a:cubicBezTo>
                  <a:pt x="294" y="574"/>
                  <a:pt x="291" y="570"/>
                  <a:pt x="288" y="566"/>
                </a:cubicBezTo>
                <a:cubicBezTo>
                  <a:pt x="287" y="565"/>
                  <a:pt x="286" y="564"/>
                  <a:pt x="286" y="563"/>
                </a:cubicBezTo>
                <a:cubicBezTo>
                  <a:pt x="280" y="556"/>
                  <a:pt x="274" y="548"/>
                  <a:pt x="269" y="541"/>
                </a:cubicBezTo>
                <a:cubicBezTo>
                  <a:pt x="269" y="540"/>
                  <a:pt x="268" y="539"/>
                  <a:pt x="268" y="539"/>
                </a:cubicBezTo>
                <a:cubicBezTo>
                  <a:pt x="265" y="534"/>
                  <a:pt x="262" y="529"/>
                  <a:pt x="259" y="524"/>
                </a:cubicBezTo>
                <a:cubicBezTo>
                  <a:pt x="259" y="524"/>
                  <a:pt x="258" y="523"/>
                  <a:pt x="258" y="522"/>
                </a:cubicBezTo>
                <a:cubicBezTo>
                  <a:pt x="253" y="514"/>
                  <a:pt x="249" y="506"/>
                  <a:pt x="244" y="497"/>
                </a:cubicBezTo>
                <a:cubicBezTo>
                  <a:pt x="244" y="497"/>
                  <a:pt x="244" y="496"/>
                  <a:pt x="244" y="496"/>
                </a:cubicBezTo>
                <a:cubicBezTo>
                  <a:pt x="241" y="490"/>
                  <a:pt x="239" y="484"/>
                  <a:pt x="236" y="479"/>
                </a:cubicBezTo>
                <a:cubicBezTo>
                  <a:pt x="236" y="478"/>
                  <a:pt x="236" y="478"/>
                  <a:pt x="236" y="478"/>
                </a:cubicBezTo>
                <a:cubicBezTo>
                  <a:pt x="232" y="469"/>
                  <a:pt x="229" y="459"/>
                  <a:pt x="226" y="450"/>
                </a:cubicBezTo>
                <a:cubicBezTo>
                  <a:pt x="226" y="449"/>
                  <a:pt x="226" y="449"/>
                  <a:pt x="225" y="448"/>
                </a:cubicBezTo>
                <a:cubicBezTo>
                  <a:pt x="223" y="442"/>
                  <a:pt x="222" y="436"/>
                  <a:pt x="220" y="429"/>
                </a:cubicBezTo>
                <a:cubicBezTo>
                  <a:pt x="214" y="406"/>
                  <a:pt x="211" y="381"/>
                  <a:pt x="210" y="356"/>
                </a:cubicBezTo>
                <a:cubicBezTo>
                  <a:pt x="206" y="226"/>
                  <a:pt x="272" y="111"/>
                  <a:pt x="375" y="47"/>
                </a:cubicBezTo>
                <a:cubicBezTo>
                  <a:pt x="376" y="85"/>
                  <a:pt x="376" y="85"/>
                  <a:pt x="376" y="85"/>
                </a:cubicBezTo>
                <a:lnTo>
                  <a:pt x="458" y="0"/>
                </a:lnTo>
                <a:close/>
              </a:path>
            </a:pathLst>
          </a:custGeom>
          <a:solidFill>
            <a:schemeClr val="accent4"/>
          </a:solidFill>
          <a:ln>
            <a:noFill/>
          </a:ln>
        </p:spPr>
        <p:txBody>
          <a:bodyPr/>
          <a:lstStyle/>
          <a:p>
            <a:endParaRPr lang="zh-CN" altLang="en-US"/>
          </a:p>
        </p:txBody>
      </p:sp>
      <p:sp>
        <p:nvSpPr>
          <p:cNvPr id="18444" name="Oval 12"/>
          <p:cNvSpPr>
            <a:spLocks noChangeArrowheads="1"/>
          </p:cNvSpPr>
          <p:nvPr/>
        </p:nvSpPr>
        <p:spPr bwMode="auto">
          <a:xfrm>
            <a:off x="6283325" y="2474709"/>
            <a:ext cx="1074738" cy="1075069"/>
          </a:xfrm>
          <a:prstGeom prst="ellipse">
            <a:avLst/>
          </a:prstGeom>
          <a:solidFill>
            <a:schemeClr val="bg1">
              <a:lumMod val="50000"/>
            </a:schemeClr>
          </a:solidFill>
          <a:ln>
            <a:noFill/>
          </a:ln>
        </p:spPr>
        <p:txBody>
          <a:bodyPr/>
          <a:lstStyle/>
          <a:p>
            <a:endParaRPr lang="zh-CN" altLang="en-US"/>
          </a:p>
        </p:txBody>
      </p:sp>
      <p:sp>
        <p:nvSpPr>
          <p:cNvPr id="18445" name="Freeform 13"/>
          <p:cNvSpPr>
            <a:spLocks noEditPoints="1"/>
          </p:cNvSpPr>
          <p:nvPr/>
        </p:nvSpPr>
        <p:spPr bwMode="auto">
          <a:xfrm>
            <a:off x="7800975" y="3870551"/>
            <a:ext cx="266700" cy="300131"/>
          </a:xfrm>
          <a:custGeom>
            <a:avLst/>
            <a:gdLst>
              <a:gd name="T0" fmla="*/ 85 w 91"/>
              <a:gd name="T1" fmla="*/ 0 h 103"/>
              <a:gd name="T2" fmla="*/ 7 w 91"/>
              <a:gd name="T3" fmla="*/ 0 h 103"/>
              <a:gd name="T4" fmla="*/ 0 w 91"/>
              <a:gd name="T5" fmla="*/ 6 h 103"/>
              <a:gd name="T6" fmla="*/ 0 w 91"/>
              <a:gd name="T7" fmla="*/ 97 h 103"/>
              <a:gd name="T8" fmla="*/ 7 w 91"/>
              <a:gd name="T9" fmla="*/ 103 h 103"/>
              <a:gd name="T10" fmla="*/ 85 w 91"/>
              <a:gd name="T11" fmla="*/ 103 h 103"/>
              <a:gd name="T12" fmla="*/ 91 w 91"/>
              <a:gd name="T13" fmla="*/ 97 h 103"/>
              <a:gd name="T14" fmla="*/ 91 w 91"/>
              <a:gd name="T15" fmla="*/ 6 h 103"/>
              <a:gd name="T16" fmla="*/ 85 w 91"/>
              <a:gd name="T17" fmla="*/ 0 h 103"/>
              <a:gd name="T18" fmla="*/ 13 w 91"/>
              <a:gd name="T19" fmla="*/ 6 h 103"/>
              <a:gd name="T20" fmla="*/ 20 w 91"/>
              <a:gd name="T21" fmla="*/ 13 h 103"/>
              <a:gd name="T22" fmla="*/ 13 w 91"/>
              <a:gd name="T23" fmla="*/ 19 h 103"/>
              <a:gd name="T24" fmla="*/ 7 w 91"/>
              <a:gd name="T25" fmla="*/ 13 h 103"/>
              <a:gd name="T26" fmla="*/ 13 w 91"/>
              <a:gd name="T27" fmla="*/ 6 h 103"/>
              <a:gd name="T28" fmla="*/ 85 w 91"/>
              <a:gd name="T29" fmla="*/ 97 h 103"/>
              <a:gd name="T30" fmla="*/ 7 w 91"/>
              <a:gd name="T31" fmla="*/ 97 h 103"/>
              <a:gd name="T32" fmla="*/ 7 w 91"/>
              <a:gd name="T33" fmla="*/ 26 h 103"/>
              <a:gd name="T34" fmla="*/ 85 w 91"/>
              <a:gd name="T35" fmla="*/ 26 h 103"/>
              <a:gd name="T36" fmla="*/ 85 w 91"/>
              <a:gd name="T37" fmla="*/ 97 h 103"/>
              <a:gd name="T38" fmla="*/ 78 w 91"/>
              <a:gd name="T39" fmla="*/ 19 h 103"/>
              <a:gd name="T40" fmla="*/ 72 w 91"/>
              <a:gd name="T41" fmla="*/ 13 h 103"/>
              <a:gd name="T42" fmla="*/ 78 w 91"/>
              <a:gd name="T43" fmla="*/ 6 h 103"/>
              <a:gd name="T44" fmla="*/ 85 w 91"/>
              <a:gd name="T45" fmla="*/ 13 h 103"/>
              <a:gd name="T46" fmla="*/ 78 w 91"/>
              <a:gd name="T47" fmla="*/ 19 h 103"/>
              <a:gd name="T48" fmla="*/ 13 w 91"/>
              <a:gd name="T49" fmla="*/ 42 h 103"/>
              <a:gd name="T50" fmla="*/ 17 w 91"/>
              <a:gd name="T51" fmla="*/ 39 h 103"/>
              <a:gd name="T52" fmla="*/ 75 w 91"/>
              <a:gd name="T53" fmla="*/ 39 h 103"/>
              <a:gd name="T54" fmla="*/ 78 w 91"/>
              <a:gd name="T55" fmla="*/ 42 h 103"/>
              <a:gd name="T56" fmla="*/ 75 w 91"/>
              <a:gd name="T57" fmla="*/ 45 h 103"/>
              <a:gd name="T58" fmla="*/ 17 w 91"/>
              <a:gd name="T59" fmla="*/ 45 h 103"/>
              <a:gd name="T60" fmla="*/ 13 w 91"/>
              <a:gd name="T61" fmla="*/ 42 h 103"/>
              <a:gd name="T62" fmla="*/ 13 w 91"/>
              <a:gd name="T63" fmla="*/ 61 h 103"/>
              <a:gd name="T64" fmla="*/ 17 w 91"/>
              <a:gd name="T65" fmla="*/ 58 h 103"/>
              <a:gd name="T66" fmla="*/ 75 w 91"/>
              <a:gd name="T67" fmla="*/ 58 h 103"/>
              <a:gd name="T68" fmla="*/ 78 w 91"/>
              <a:gd name="T69" fmla="*/ 61 h 103"/>
              <a:gd name="T70" fmla="*/ 75 w 91"/>
              <a:gd name="T71" fmla="*/ 65 h 103"/>
              <a:gd name="T72" fmla="*/ 17 w 91"/>
              <a:gd name="T73" fmla="*/ 65 h 103"/>
              <a:gd name="T74" fmla="*/ 13 w 91"/>
              <a:gd name="T75" fmla="*/ 61 h 103"/>
              <a:gd name="T76" fmla="*/ 13 w 91"/>
              <a:gd name="T77" fmla="*/ 81 h 103"/>
              <a:gd name="T78" fmla="*/ 17 w 91"/>
              <a:gd name="T79" fmla="*/ 77 h 103"/>
              <a:gd name="T80" fmla="*/ 75 w 91"/>
              <a:gd name="T81" fmla="*/ 77 h 103"/>
              <a:gd name="T82" fmla="*/ 78 w 91"/>
              <a:gd name="T83" fmla="*/ 81 h 103"/>
              <a:gd name="T84" fmla="*/ 75 w 91"/>
              <a:gd name="T85" fmla="*/ 84 h 103"/>
              <a:gd name="T86" fmla="*/ 17 w 91"/>
              <a:gd name="T87" fmla="*/ 84 h 103"/>
              <a:gd name="T88" fmla="*/ 13 w 91"/>
              <a:gd name="T89" fmla="*/ 8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1" h="103">
                <a:moveTo>
                  <a:pt x="85" y="0"/>
                </a:moveTo>
                <a:cubicBezTo>
                  <a:pt x="7" y="0"/>
                  <a:pt x="7" y="0"/>
                  <a:pt x="7" y="0"/>
                </a:cubicBezTo>
                <a:cubicBezTo>
                  <a:pt x="3" y="0"/>
                  <a:pt x="0" y="3"/>
                  <a:pt x="0" y="6"/>
                </a:cubicBezTo>
                <a:cubicBezTo>
                  <a:pt x="0" y="97"/>
                  <a:pt x="0" y="97"/>
                  <a:pt x="0" y="97"/>
                </a:cubicBezTo>
                <a:cubicBezTo>
                  <a:pt x="0" y="100"/>
                  <a:pt x="3" y="103"/>
                  <a:pt x="7" y="103"/>
                </a:cubicBezTo>
                <a:cubicBezTo>
                  <a:pt x="85" y="103"/>
                  <a:pt x="85" y="103"/>
                  <a:pt x="85" y="103"/>
                </a:cubicBezTo>
                <a:cubicBezTo>
                  <a:pt x="88" y="103"/>
                  <a:pt x="91" y="100"/>
                  <a:pt x="91" y="97"/>
                </a:cubicBezTo>
                <a:cubicBezTo>
                  <a:pt x="91" y="6"/>
                  <a:pt x="91" y="6"/>
                  <a:pt x="91" y="6"/>
                </a:cubicBezTo>
                <a:cubicBezTo>
                  <a:pt x="91" y="3"/>
                  <a:pt x="88" y="0"/>
                  <a:pt x="85" y="0"/>
                </a:cubicBezTo>
                <a:close/>
                <a:moveTo>
                  <a:pt x="13" y="6"/>
                </a:moveTo>
                <a:cubicBezTo>
                  <a:pt x="17" y="6"/>
                  <a:pt x="20" y="9"/>
                  <a:pt x="20" y="13"/>
                </a:cubicBezTo>
                <a:cubicBezTo>
                  <a:pt x="20" y="16"/>
                  <a:pt x="17" y="19"/>
                  <a:pt x="13" y="19"/>
                </a:cubicBezTo>
                <a:cubicBezTo>
                  <a:pt x="10" y="19"/>
                  <a:pt x="7" y="16"/>
                  <a:pt x="7" y="13"/>
                </a:cubicBezTo>
                <a:cubicBezTo>
                  <a:pt x="7" y="9"/>
                  <a:pt x="10" y="6"/>
                  <a:pt x="13" y="6"/>
                </a:cubicBezTo>
                <a:close/>
                <a:moveTo>
                  <a:pt x="85" y="97"/>
                </a:moveTo>
                <a:cubicBezTo>
                  <a:pt x="7" y="97"/>
                  <a:pt x="7" y="97"/>
                  <a:pt x="7" y="97"/>
                </a:cubicBezTo>
                <a:cubicBezTo>
                  <a:pt x="7" y="26"/>
                  <a:pt x="7" y="26"/>
                  <a:pt x="7" y="26"/>
                </a:cubicBezTo>
                <a:cubicBezTo>
                  <a:pt x="85" y="26"/>
                  <a:pt x="85" y="26"/>
                  <a:pt x="85" y="26"/>
                </a:cubicBezTo>
                <a:lnTo>
                  <a:pt x="85" y="97"/>
                </a:lnTo>
                <a:close/>
                <a:moveTo>
                  <a:pt x="78" y="19"/>
                </a:moveTo>
                <a:cubicBezTo>
                  <a:pt x="75" y="19"/>
                  <a:pt x="72" y="16"/>
                  <a:pt x="72" y="13"/>
                </a:cubicBezTo>
                <a:cubicBezTo>
                  <a:pt x="72" y="9"/>
                  <a:pt x="75" y="6"/>
                  <a:pt x="78" y="6"/>
                </a:cubicBezTo>
                <a:cubicBezTo>
                  <a:pt x="82" y="6"/>
                  <a:pt x="85" y="9"/>
                  <a:pt x="85" y="13"/>
                </a:cubicBezTo>
                <a:cubicBezTo>
                  <a:pt x="85" y="16"/>
                  <a:pt x="82" y="19"/>
                  <a:pt x="78" y="19"/>
                </a:cubicBezTo>
                <a:close/>
                <a:moveTo>
                  <a:pt x="13" y="42"/>
                </a:moveTo>
                <a:cubicBezTo>
                  <a:pt x="13" y="40"/>
                  <a:pt x="15" y="39"/>
                  <a:pt x="17" y="39"/>
                </a:cubicBezTo>
                <a:cubicBezTo>
                  <a:pt x="75" y="39"/>
                  <a:pt x="75" y="39"/>
                  <a:pt x="75" y="39"/>
                </a:cubicBezTo>
                <a:cubicBezTo>
                  <a:pt x="77" y="39"/>
                  <a:pt x="78" y="40"/>
                  <a:pt x="78" y="42"/>
                </a:cubicBezTo>
                <a:cubicBezTo>
                  <a:pt x="78" y="44"/>
                  <a:pt x="77" y="45"/>
                  <a:pt x="75" y="45"/>
                </a:cubicBezTo>
                <a:cubicBezTo>
                  <a:pt x="17" y="45"/>
                  <a:pt x="17" y="45"/>
                  <a:pt x="17" y="45"/>
                </a:cubicBezTo>
                <a:cubicBezTo>
                  <a:pt x="15" y="45"/>
                  <a:pt x="13" y="44"/>
                  <a:pt x="13" y="42"/>
                </a:cubicBezTo>
                <a:close/>
                <a:moveTo>
                  <a:pt x="13" y="61"/>
                </a:moveTo>
                <a:cubicBezTo>
                  <a:pt x="13" y="59"/>
                  <a:pt x="15" y="58"/>
                  <a:pt x="17" y="58"/>
                </a:cubicBezTo>
                <a:cubicBezTo>
                  <a:pt x="75" y="58"/>
                  <a:pt x="75" y="58"/>
                  <a:pt x="75" y="58"/>
                </a:cubicBezTo>
                <a:cubicBezTo>
                  <a:pt x="77" y="58"/>
                  <a:pt x="78" y="59"/>
                  <a:pt x="78" y="61"/>
                </a:cubicBezTo>
                <a:cubicBezTo>
                  <a:pt x="78" y="63"/>
                  <a:pt x="77" y="65"/>
                  <a:pt x="75" y="65"/>
                </a:cubicBezTo>
                <a:cubicBezTo>
                  <a:pt x="17" y="65"/>
                  <a:pt x="17" y="65"/>
                  <a:pt x="17" y="65"/>
                </a:cubicBezTo>
                <a:cubicBezTo>
                  <a:pt x="15" y="65"/>
                  <a:pt x="13" y="63"/>
                  <a:pt x="13" y="61"/>
                </a:cubicBezTo>
                <a:close/>
                <a:moveTo>
                  <a:pt x="13" y="81"/>
                </a:moveTo>
                <a:cubicBezTo>
                  <a:pt x="13" y="79"/>
                  <a:pt x="15" y="77"/>
                  <a:pt x="17" y="77"/>
                </a:cubicBezTo>
                <a:cubicBezTo>
                  <a:pt x="75" y="77"/>
                  <a:pt x="75" y="77"/>
                  <a:pt x="75" y="77"/>
                </a:cubicBezTo>
                <a:cubicBezTo>
                  <a:pt x="77" y="77"/>
                  <a:pt x="78" y="79"/>
                  <a:pt x="78" y="81"/>
                </a:cubicBezTo>
                <a:cubicBezTo>
                  <a:pt x="78" y="82"/>
                  <a:pt x="77" y="84"/>
                  <a:pt x="75" y="84"/>
                </a:cubicBezTo>
                <a:cubicBezTo>
                  <a:pt x="17" y="84"/>
                  <a:pt x="17" y="84"/>
                  <a:pt x="17" y="84"/>
                </a:cubicBezTo>
                <a:cubicBezTo>
                  <a:pt x="15" y="84"/>
                  <a:pt x="13" y="82"/>
                  <a:pt x="13" y="8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6" name="Freeform 14"/>
          <p:cNvSpPr/>
          <p:nvPr/>
        </p:nvSpPr>
        <p:spPr bwMode="auto">
          <a:xfrm>
            <a:off x="7848601" y="1561614"/>
            <a:ext cx="269875" cy="292190"/>
          </a:xfrm>
          <a:custGeom>
            <a:avLst/>
            <a:gdLst>
              <a:gd name="T0" fmla="*/ 4 w 92"/>
              <a:gd name="T1" fmla="*/ 100 h 100"/>
              <a:gd name="T2" fmla="*/ 1 w 92"/>
              <a:gd name="T3" fmla="*/ 100 h 100"/>
              <a:gd name="T4" fmla="*/ 0 w 92"/>
              <a:gd name="T5" fmla="*/ 97 h 100"/>
              <a:gd name="T6" fmla="*/ 5 w 92"/>
              <a:gd name="T7" fmla="*/ 56 h 100"/>
              <a:gd name="T8" fmla="*/ 6 w 92"/>
              <a:gd name="T9" fmla="*/ 54 h 100"/>
              <a:gd name="T10" fmla="*/ 56 w 92"/>
              <a:gd name="T11" fmla="*/ 3 h 100"/>
              <a:gd name="T12" fmla="*/ 70 w 92"/>
              <a:gd name="T13" fmla="*/ 3 h 100"/>
              <a:gd name="T14" fmla="*/ 88 w 92"/>
              <a:gd name="T15" fmla="*/ 22 h 100"/>
              <a:gd name="T16" fmla="*/ 88 w 92"/>
              <a:gd name="T17" fmla="*/ 35 h 100"/>
              <a:gd name="T18" fmla="*/ 52 w 92"/>
              <a:gd name="T19" fmla="*/ 72 h 100"/>
              <a:gd name="T20" fmla="*/ 49 w 92"/>
              <a:gd name="T21" fmla="*/ 73 h 100"/>
              <a:gd name="T22" fmla="*/ 31 w 92"/>
              <a:gd name="T23" fmla="*/ 73 h 100"/>
              <a:gd name="T24" fmla="*/ 28 w 92"/>
              <a:gd name="T25" fmla="*/ 70 h 100"/>
              <a:gd name="T26" fmla="*/ 28 w 92"/>
              <a:gd name="T27" fmla="*/ 51 h 100"/>
              <a:gd name="T28" fmla="*/ 29 w 92"/>
              <a:gd name="T29" fmla="*/ 49 h 100"/>
              <a:gd name="T30" fmla="*/ 56 w 92"/>
              <a:gd name="T31" fmla="*/ 22 h 100"/>
              <a:gd name="T32" fmla="*/ 61 w 92"/>
              <a:gd name="T33" fmla="*/ 22 h 100"/>
              <a:gd name="T34" fmla="*/ 61 w 92"/>
              <a:gd name="T35" fmla="*/ 26 h 100"/>
              <a:gd name="T36" fmla="*/ 34 w 92"/>
              <a:gd name="T37" fmla="*/ 53 h 100"/>
              <a:gd name="T38" fmla="*/ 34 w 92"/>
              <a:gd name="T39" fmla="*/ 67 h 100"/>
              <a:gd name="T40" fmla="*/ 48 w 92"/>
              <a:gd name="T41" fmla="*/ 67 h 100"/>
              <a:gd name="T42" fmla="*/ 84 w 92"/>
              <a:gd name="T43" fmla="*/ 31 h 100"/>
              <a:gd name="T44" fmla="*/ 84 w 92"/>
              <a:gd name="T45" fmla="*/ 26 h 100"/>
              <a:gd name="T46" fmla="*/ 65 w 92"/>
              <a:gd name="T47" fmla="*/ 8 h 100"/>
              <a:gd name="T48" fmla="*/ 61 w 92"/>
              <a:gd name="T49" fmla="*/ 8 h 100"/>
              <a:gd name="T50" fmla="*/ 11 w 92"/>
              <a:gd name="T51" fmla="*/ 58 h 100"/>
              <a:gd name="T52" fmla="*/ 7 w 92"/>
              <a:gd name="T53" fmla="*/ 94 h 100"/>
              <a:gd name="T54" fmla="*/ 43 w 92"/>
              <a:gd name="T55" fmla="*/ 90 h 100"/>
              <a:gd name="T56" fmla="*/ 84 w 92"/>
              <a:gd name="T57" fmla="*/ 49 h 100"/>
              <a:gd name="T58" fmla="*/ 88 w 92"/>
              <a:gd name="T59" fmla="*/ 49 h 100"/>
              <a:gd name="T60" fmla="*/ 88 w 92"/>
              <a:gd name="T61" fmla="*/ 54 h 100"/>
              <a:gd name="T62" fmla="*/ 47 w 92"/>
              <a:gd name="T63" fmla="*/ 95 h 100"/>
              <a:gd name="T64" fmla="*/ 45 w 92"/>
              <a:gd name="T65" fmla="*/ 96 h 100"/>
              <a:gd name="T66" fmla="*/ 4 w 92"/>
              <a:gd name="T67" fmla="*/ 100 h 100"/>
              <a:gd name="T68" fmla="*/ 4 w 92"/>
              <a:gd name="T69"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00">
                <a:moveTo>
                  <a:pt x="4" y="100"/>
                </a:moveTo>
                <a:cubicBezTo>
                  <a:pt x="3" y="100"/>
                  <a:pt x="2" y="100"/>
                  <a:pt x="1" y="100"/>
                </a:cubicBezTo>
                <a:cubicBezTo>
                  <a:pt x="1" y="99"/>
                  <a:pt x="0" y="98"/>
                  <a:pt x="0" y="97"/>
                </a:cubicBezTo>
                <a:cubicBezTo>
                  <a:pt x="5" y="56"/>
                  <a:pt x="5" y="56"/>
                  <a:pt x="5" y="56"/>
                </a:cubicBezTo>
                <a:cubicBezTo>
                  <a:pt x="5" y="55"/>
                  <a:pt x="5" y="54"/>
                  <a:pt x="6" y="54"/>
                </a:cubicBezTo>
                <a:cubicBezTo>
                  <a:pt x="56" y="3"/>
                  <a:pt x="56" y="3"/>
                  <a:pt x="56" y="3"/>
                </a:cubicBezTo>
                <a:cubicBezTo>
                  <a:pt x="60" y="0"/>
                  <a:pt x="66" y="0"/>
                  <a:pt x="70" y="3"/>
                </a:cubicBezTo>
                <a:cubicBezTo>
                  <a:pt x="88" y="22"/>
                  <a:pt x="88" y="22"/>
                  <a:pt x="88" y="22"/>
                </a:cubicBezTo>
                <a:cubicBezTo>
                  <a:pt x="92" y="25"/>
                  <a:pt x="92" y="32"/>
                  <a:pt x="88" y="35"/>
                </a:cubicBezTo>
                <a:cubicBezTo>
                  <a:pt x="52" y="72"/>
                  <a:pt x="52" y="72"/>
                  <a:pt x="52" y="72"/>
                </a:cubicBezTo>
                <a:cubicBezTo>
                  <a:pt x="51" y="73"/>
                  <a:pt x="50" y="73"/>
                  <a:pt x="49" y="73"/>
                </a:cubicBezTo>
                <a:cubicBezTo>
                  <a:pt x="31" y="73"/>
                  <a:pt x="31" y="73"/>
                  <a:pt x="31" y="73"/>
                </a:cubicBezTo>
                <a:cubicBezTo>
                  <a:pt x="29" y="73"/>
                  <a:pt x="28" y="72"/>
                  <a:pt x="28" y="70"/>
                </a:cubicBezTo>
                <a:cubicBezTo>
                  <a:pt x="28" y="51"/>
                  <a:pt x="28" y="51"/>
                  <a:pt x="28" y="51"/>
                </a:cubicBezTo>
                <a:cubicBezTo>
                  <a:pt x="28" y="51"/>
                  <a:pt x="28" y="50"/>
                  <a:pt x="29" y="49"/>
                </a:cubicBezTo>
                <a:cubicBezTo>
                  <a:pt x="56" y="22"/>
                  <a:pt x="56" y="22"/>
                  <a:pt x="56" y="22"/>
                </a:cubicBezTo>
                <a:cubicBezTo>
                  <a:pt x="58" y="20"/>
                  <a:pt x="60" y="20"/>
                  <a:pt x="61" y="22"/>
                </a:cubicBezTo>
                <a:cubicBezTo>
                  <a:pt x="62" y="23"/>
                  <a:pt x="62" y="25"/>
                  <a:pt x="61" y="26"/>
                </a:cubicBezTo>
                <a:cubicBezTo>
                  <a:pt x="34" y="53"/>
                  <a:pt x="34" y="53"/>
                  <a:pt x="34" y="53"/>
                </a:cubicBezTo>
                <a:cubicBezTo>
                  <a:pt x="34" y="67"/>
                  <a:pt x="34" y="67"/>
                  <a:pt x="34" y="67"/>
                </a:cubicBezTo>
                <a:cubicBezTo>
                  <a:pt x="48" y="67"/>
                  <a:pt x="48" y="67"/>
                  <a:pt x="48" y="67"/>
                </a:cubicBezTo>
                <a:cubicBezTo>
                  <a:pt x="84" y="31"/>
                  <a:pt x="84" y="31"/>
                  <a:pt x="84" y="31"/>
                </a:cubicBezTo>
                <a:cubicBezTo>
                  <a:pt x="85" y="30"/>
                  <a:pt x="85" y="28"/>
                  <a:pt x="84" y="26"/>
                </a:cubicBezTo>
                <a:cubicBezTo>
                  <a:pt x="65" y="8"/>
                  <a:pt x="65" y="8"/>
                  <a:pt x="65" y="8"/>
                </a:cubicBezTo>
                <a:cubicBezTo>
                  <a:pt x="64" y="7"/>
                  <a:pt x="62" y="7"/>
                  <a:pt x="61" y="8"/>
                </a:cubicBezTo>
                <a:cubicBezTo>
                  <a:pt x="11" y="58"/>
                  <a:pt x="11" y="58"/>
                  <a:pt x="11" y="58"/>
                </a:cubicBezTo>
                <a:cubicBezTo>
                  <a:pt x="7" y="94"/>
                  <a:pt x="7" y="94"/>
                  <a:pt x="7" y="94"/>
                </a:cubicBezTo>
                <a:cubicBezTo>
                  <a:pt x="43" y="90"/>
                  <a:pt x="43" y="90"/>
                  <a:pt x="43" y="90"/>
                </a:cubicBezTo>
                <a:cubicBezTo>
                  <a:pt x="84" y="49"/>
                  <a:pt x="84" y="49"/>
                  <a:pt x="84" y="49"/>
                </a:cubicBezTo>
                <a:cubicBezTo>
                  <a:pt x="85" y="48"/>
                  <a:pt x="87" y="48"/>
                  <a:pt x="88" y="49"/>
                </a:cubicBezTo>
                <a:cubicBezTo>
                  <a:pt x="90" y="50"/>
                  <a:pt x="90" y="52"/>
                  <a:pt x="88" y="54"/>
                </a:cubicBezTo>
                <a:cubicBezTo>
                  <a:pt x="47" y="95"/>
                  <a:pt x="47" y="95"/>
                  <a:pt x="47" y="95"/>
                </a:cubicBezTo>
                <a:cubicBezTo>
                  <a:pt x="47" y="95"/>
                  <a:pt x="46" y="96"/>
                  <a:pt x="45" y="96"/>
                </a:cubicBezTo>
                <a:cubicBezTo>
                  <a:pt x="4" y="100"/>
                  <a:pt x="4" y="100"/>
                  <a:pt x="4" y="100"/>
                </a:cubicBezTo>
                <a:cubicBezTo>
                  <a:pt x="4" y="100"/>
                  <a:pt x="4" y="100"/>
                  <a:pt x="4" y="1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7" name="Freeform 15"/>
          <p:cNvSpPr>
            <a:spLocks noEditPoints="1"/>
          </p:cNvSpPr>
          <p:nvPr/>
        </p:nvSpPr>
        <p:spPr bwMode="auto">
          <a:xfrm>
            <a:off x="5626100" y="3843556"/>
            <a:ext cx="306388" cy="303306"/>
          </a:xfrm>
          <a:custGeom>
            <a:avLst/>
            <a:gdLst>
              <a:gd name="T0" fmla="*/ 101 w 105"/>
              <a:gd name="T1" fmla="*/ 4 h 104"/>
              <a:gd name="T2" fmla="*/ 101 w 105"/>
              <a:gd name="T3" fmla="*/ 17 h 104"/>
              <a:gd name="T4" fmla="*/ 96 w 105"/>
              <a:gd name="T5" fmla="*/ 22 h 104"/>
              <a:gd name="T6" fmla="*/ 82 w 105"/>
              <a:gd name="T7" fmla="*/ 8 h 104"/>
              <a:gd name="T8" fmla="*/ 87 w 105"/>
              <a:gd name="T9" fmla="*/ 4 h 104"/>
              <a:gd name="T10" fmla="*/ 101 w 105"/>
              <a:gd name="T11" fmla="*/ 4 h 104"/>
              <a:gd name="T12" fmla="*/ 32 w 105"/>
              <a:gd name="T13" fmla="*/ 59 h 104"/>
              <a:gd name="T14" fmla="*/ 28 w 105"/>
              <a:gd name="T15" fmla="*/ 77 h 104"/>
              <a:gd name="T16" fmla="*/ 46 w 105"/>
              <a:gd name="T17" fmla="*/ 72 h 104"/>
              <a:gd name="T18" fmla="*/ 92 w 105"/>
              <a:gd name="T19" fmla="*/ 26 h 104"/>
              <a:gd name="T20" fmla="*/ 78 w 105"/>
              <a:gd name="T21" fmla="*/ 13 h 104"/>
              <a:gd name="T22" fmla="*/ 32 w 105"/>
              <a:gd name="T23" fmla="*/ 59 h 104"/>
              <a:gd name="T24" fmla="*/ 78 w 105"/>
              <a:gd name="T25" fmla="*/ 50 h 104"/>
              <a:gd name="T26" fmla="*/ 78 w 105"/>
              <a:gd name="T27" fmla="*/ 91 h 104"/>
              <a:gd name="T28" fmla="*/ 13 w 105"/>
              <a:gd name="T29" fmla="*/ 91 h 104"/>
              <a:gd name="T30" fmla="*/ 13 w 105"/>
              <a:gd name="T31" fmla="*/ 27 h 104"/>
              <a:gd name="T32" fmla="*/ 55 w 105"/>
              <a:gd name="T33" fmla="*/ 27 h 104"/>
              <a:gd name="T34" fmla="*/ 68 w 105"/>
              <a:gd name="T35" fmla="*/ 14 h 104"/>
              <a:gd name="T36" fmla="*/ 0 w 105"/>
              <a:gd name="T37" fmla="*/ 14 h 104"/>
              <a:gd name="T38" fmla="*/ 0 w 105"/>
              <a:gd name="T39" fmla="*/ 104 h 104"/>
              <a:gd name="T40" fmla="*/ 91 w 105"/>
              <a:gd name="T41" fmla="*/ 104 h 104"/>
              <a:gd name="T42" fmla="*/ 91 w 105"/>
              <a:gd name="T43" fmla="*/ 37 h 104"/>
              <a:gd name="T44" fmla="*/ 78 w 105"/>
              <a:gd name="T45" fmla="*/ 5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104">
                <a:moveTo>
                  <a:pt x="101" y="4"/>
                </a:moveTo>
                <a:cubicBezTo>
                  <a:pt x="105" y="7"/>
                  <a:pt x="105" y="14"/>
                  <a:pt x="101" y="17"/>
                </a:cubicBezTo>
                <a:cubicBezTo>
                  <a:pt x="96" y="22"/>
                  <a:pt x="96" y="22"/>
                  <a:pt x="96" y="22"/>
                </a:cubicBezTo>
                <a:cubicBezTo>
                  <a:pt x="82" y="8"/>
                  <a:pt x="82" y="8"/>
                  <a:pt x="82" y="8"/>
                </a:cubicBezTo>
                <a:cubicBezTo>
                  <a:pt x="87" y="4"/>
                  <a:pt x="87" y="4"/>
                  <a:pt x="87" y="4"/>
                </a:cubicBezTo>
                <a:cubicBezTo>
                  <a:pt x="91" y="0"/>
                  <a:pt x="97" y="0"/>
                  <a:pt x="101" y="4"/>
                </a:cubicBezTo>
                <a:close/>
                <a:moveTo>
                  <a:pt x="32" y="59"/>
                </a:moveTo>
                <a:cubicBezTo>
                  <a:pt x="28" y="77"/>
                  <a:pt x="28" y="77"/>
                  <a:pt x="28" y="77"/>
                </a:cubicBezTo>
                <a:cubicBezTo>
                  <a:pt x="46" y="72"/>
                  <a:pt x="46" y="72"/>
                  <a:pt x="46" y="72"/>
                </a:cubicBezTo>
                <a:cubicBezTo>
                  <a:pt x="92" y="26"/>
                  <a:pt x="92" y="26"/>
                  <a:pt x="92" y="26"/>
                </a:cubicBezTo>
                <a:cubicBezTo>
                  <a:pt x="78" y="13"/>
                  <a:pt x="78" y="13"/>
                  <a:pt x="78" y="13"/>
                </a:cubicBezTo>
                <a:lnTo>
                  <a:pt x="32" y="59"/>
                </a:lnTo>
                <a:close/>
                <a:moveTo>
                  <a:pt x="78" y="50"/>
                </a:moveTo>
                <a:cubicBezTo>
                  <a:pt x="78" y="91"/>
                  <a:pt x="78" y="91"/>
                  <a:pt x="78" y="91"/>
                </a:cubicBezTo>
                <a:cubicBezTo>
                  <a:pt x="13" y="91"/>
                  <a:pt x="13" y="91"/>
                  <a:pt x="13" y="91"/>
                </a:cubicBezTo>
                <a:cubicBezTo>
                  <a:pt x="13" y="27"/>
                  <a:pt x="13" y="27"/>
                  <a:pt x="13" y="27"/>
                </a:cubicBezTo>
                <a:cubicBezTo>
                  <a:pt x="55" y="27"/>
                  <a:pt x="55" y="27"/>
                  <a:pt x="55" y="27"/>
                </a:cubicBezTo>
                <a:cubicBezTo>
                  <a:pt x="68" y="14"/>
                  <a:pt x="68" y="14"/>
                  <a:pt x="68" y="14"/>
                </a:cubicBezTo>
                <a:cubicBezTo>
                  <a:pt x="0" y="14"/>
                  <a:pt x="0" y="14"/>
                  <a:pt x="0" y="14"/>
                </a:cubicBezTo>
                <a:cubicBezTo>
                  <a:pt x="0" y="104"/>
                  <a:pt x="0" y="104"/>
                  <a:pt x="0" y="104"/>
                </a:cubicBezTo>
                <a:cubicBezTo>
                  <a:pt x="91" y="104"/>
                  <a:pt x="91" y="104"/>
                  <a:pt x="91" y="104"/>
                </a:cubicBezTo>
                <a:cubicBezTo>
                  <a:pt x="91" y="37"/>
                  <a:pt x="91" y="37"/>
                  <a:pt x="91" y="37"/>
                </a:cubicBezTo>
                <a:lnTo>
                  <a:pt x="78" y="5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8" name="Freeform 16"/>
          <p:cNvSpPr>
            <a:spLocks noEditPoints="1"/>
          </p:cNvSpPr>
          <p:nvPr/>
        </p:nvSpPr>
        <p:spPr bwMode="auto">
          <a:xfrm>
            <a:off x="5664201" y="1558438"/>
            <a:ext cx="227013" cy="300131"/>
          </a:xfrm>
          <a:custGeom>
            <a:avLst/>
            <a:gdLst>
              <a:gd name="T0" fmla="*/ 71 w 78"/>
              <a:gd name="T1" fmla="*/ 6 h 103"/>
              <a:gd name="T2" fmla="*/ 78 w 78"/>
              <a:gd name="T3" fmla="*/ 6 h 103"/>
              <a:gd name="T4" fmla="*/ 78 w 78"/>
              <a:gd name="T5" fmla="*/ 0 h 103"/>
              <a:gd name="T6" fmla="*/ 0 w 78"/>
              <a:gd name="T7" fmla="*/ 0 h 103"/>
              <a:gd name="T8" fmla="*/ 0 w 78"/>
              <a:gd name="T9" fmla="*/ 6 h 103"/>
              <a:gd name="T10" fmla="*/ 6 w 78"/>
              <a:gd name="T11" fmla="*/ 6 h 103"/>
              <a:gd name="T12" fmla="*/ 6 w 78"/>
              <a:gd name="T13" fmla="*/ 13 h 103"/>
              <a:gd name="T14" fmla="*/ 10 w 78"/>
              <a:gd name="T15" fmla="*/ 13 h 103"/>
              <a:gd name="T16" fmla="*/ 20 w 78"/>
              <a:gd name="T17" fmla="*/ 48 h 103"/>
              <a:gd name="T18" fmla="*/ 25 w 78"/>
              <a:gd name="T19" fmla="*/ 52 h 103"/>
              <a:gd name="T20" fmla="*/ 20 w 78"/>
              <a:gd name="T21" fmla="*/ 55 h 103"/>
              <a:gd name="T22" fmla="*/ 10 w 78"/>
              <a:gd name="T23" fmla="*/ 90 h 103"/>
              <a:gd name="T24" fmla="*/ 6 w 78"/>
              <a:gd name="T25" fmla="*/ 90 h 103"/>
              <a:gd name="T26" fmla="*/ 6 w 78"/>
              <a:gd name="T27" fmla="*/ 97 h 103"/>
              <a:gd name="T28" fmla="*/ 0 w 78"/>
              <a:gd name="T29" fmla="*/ 97 h 103"/>
              <a:gd name="T30" fmla="*/ 0 w 78"/>
              <a:gd name="T31" fmla="*/ 103 h 103"/>
              <a:gd name="T32" fmla="*/ 78 w 78"/>
              <a:gd name="T33" fmla="*/ 103 h 103"/>
              <a:gd name="T34" fmla="*/ 78 w 78"/>
              <a:gd name="T35" fmla="*/ 97 h 103"/>
              <a:gd name="T36" fmla="*/ 71 w 78"/>
              <a:gd name="T37" fmla="*/ 97 h 103"/>
              <a:gd name="T38" fmla="*/ 71 w 78"/>
              <a:gd name="T39" fmla="*/ 90 h 103"/>
              <a:gd name="T40" fmla="*/ 68 w 78"/>
              <a:gd name="T41" fmla="*/ 90 h 103"/>
              <a:gd name="T42" fmla="*/ 58 w 78"/>
              <a:gd name="T43" fmla="*/ 55 h 103"/>
              <a:gd name="T44" fmla="*/ 53 w 78"/>
              <a:gd name="T45" fmla="*/ 52 h 103"/>
              <a:gd name="T46" fmla="*/ 58 w 78"/>
              <a:gd name="T47" fmla="*/ 48 h 103"/>
              <a:gd name="T48" fmla="*/ 68 w 78"/>
              <a:gd name="T49" fmla="*/ 13 h 103"/>
              <a:gd name="T50" fmla="*/ 71 w 78"/>
              <a:gd name="T51" fmla="*/ 13 h 103"/>
              <a:gd name="T52" fmla="*/ 71 w 78"/>
              <a:gd name="T53" fmla="*/ 6 h 103"/>
              <a:gd name="T54" fmla="*/ 62 w 78"/>
              <a:gd name="T55" fmla="*/ 14 h 103"/>
              <a:gd name="T56" fmla="*/ 54 w 78"/>
              <a:gd name="T57" fmla="*/ 43 h 103"/>
              <a:gd name="T58" fmla="*/ 45 w 78"/>
              <a:gd name="T59" fmla="*/ 47 h 103"/>
              <a:gd name="T60" fmla="*/ 45 w 78"/>
              <a:gd name="T61" fmla="*/ 56 h 103"/>
              <a:gd name="T62" fmla="*/ 54 w 78"/>
              <a:gd name="T63" fmla="*/ 60 h 103"/>
              <a:gd name="T64" fmla="*/ 62 w 78"/>
              <a:gd name="T65" fmla="*/ 89 h 103"/>
              <a:gd name="T66" fmla="*/ 61 w 78"/>
              <a:gd name="T67" fmla="*/ 90 h 103"/>
              <a:gd name="T68" fmla="*/ 55 w 78"/>
              <a:gd name="T69" fmla="*/ 90 h 103"/>
              <a:gd name="T70" fmla="*/ 50 w 78"/>
              <a:gd name="T71" fmla="*/ 75 h 103"/>
              <a:gd name="T72" fmla="*/ 42 w 78"/>
              <a:gd name="T73" fmla="*/ 71 h 103"/>
              <a:gd name="T74" fmla="*/ 42 w 78"/>
              <a:gd name="T75" fmla="*/ 45 h 103"/>
              <a:gd name="T76" fmla="*/ 53 w 78"/>
              <a:gd name="T77" fmla="*/ 40 h 103"/>
              <a:gd name="T78" fmla="*/ 59 w 78"/>
              <a:gd name="T79" fmla="*/ 32 h 103"/>
              <a:gd name="T80" fmla="*/ 19 w 78"/>
              <a:gd name="T81" fmla="*/ 32 h 103"/>
              <a:gd name="T82" fmla="*/ 25 w 78"/>
              <a:gd name="T83" fmla="*/ 40 h 103"/>
              <a:gd name="T84" fmla="*/ 36 w 78"/>
              <a:gd name="T85" fmla="*/ 45 h 103"/>
              <a:gd name="T86" fmla="*/ 36 w 78"/>
              <a:gd name="T87" fmla="*/ 71 h 103"/>
              <a:gd name="T88" fmla="*/ 28 w 78"/>
              <a:gd name="T89" fmla="*/ 75 h 103"/>
              <a:gd name="T90" fmla="*/ 23 w 78"/>
              <a:gd name="T91" fmla="*/ 90 h 103"/>
              <a:gd name="T92" fmla="*/ 16 w 78"/>
              <a:gd name="T93" fmla="*/ 90 h 103"/>
              <a:gd name="T94" fmla="*/ 16 w 78"/>
              <a:gd name="T95" fmla="*/ 89 h 103"/>
              <a:gd name="T96" fmla="*/ 24 w 78"/>
              <a:gd name="T97" fmla="*/ 60 h 103"/>
              <a:gd name="T98" fmla="*/ 32 w 78"/>
              <a:gd name="T99" fmla="*/ 56 h 103"/>
              <a:gd name="T100" fmla="*/ 32 w 78"/>
              <a:gd name="T101" fmla="*/ 47 h 103"/>
              <a:gd name="T102" fmla="*/ 24 w 78"/>
              <a:gd name="T103" fmla="*/ 43 h 103"/>
              <a:gd name="T104" fmla="*/ 16 w 78"/>
              <a:gd name="T105" fmla="*/ 14 h 103"/>
              <a:gd name="T106" fmla="*/ 16 w 78"/>
              <a:gd name="T107" fmla="*/ 13 h 103"/>
              <a:gd name="T108" fmla="*/ 61 w 78"/>
              <a:gd name="T109" fmla="*/ 13 h 103"/>
              <a:gd name="T110" fmla="*/ 62 w 78"/>
              <a:gd name="T111" fmla="*/ 1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8" h="103">
                <a:moveTo>
                  <a:pt x="71" y="6"/>
                </a:moveTo>
                <a:cubicBezTo>
                  <a:pt x="78" y="6"/>
                  <a:pt x="78" y="6"/>
                  <a:pt x="78" y="6"/>
                </a:cubicBezTo>
                <a:cubicBezTo>
                  <a:pt x="78" y="0"/>
                  <a:pt x="78" y="0"/>
                  <a:pt x="78" y="0"/>
                </a:cubicBezTo>
                <a:cubicBezTo>
                  <a:pt x="0" y="0"/>
                  <a:pt x="0" y="0"/>
                  <a:pt x="0" y="0"/>
                </a:cubicBezTo>
                <a:cubicBezTo>
                  <a:pt x="0" y="6"/>
                  <a:pt x="0" y="6"/>
                  <a:pt x="0" y="6"/>
                </a:cubicBezTo>
                <a:cubicBezTo>
                  <a:pt x="6" y="6"/>
                  <a:pt x="6" y="6"/>
                  <a:pt x="6" y="6"/>
                </a:cubicBezTo>
                <a:cubicBezTo>
                  <a:pt x="6" y="13"/>
                  <a:pt x="6" y="13"/>
                  <a:pt x="6" y="13"/>
                </a:cubicBezTo>
                <a:cubicBezTo>
                  <a:pt x="10" y="13"/>
                  <a:pt x="10" y="13"/>
                  <a:pt x="10" y="13"/>
                </a:cubicBezTo>
                <a:cubicBezTo>
                  <a:pt x="5" y="25"/>
                  <a:pt x="9" y="40"/>
                  <a:pt x="20" y="48"/>
                </a:cubicBezTo>
                <a:cubicBezTo>
                  <a:pt x="21" y="50"/>
                  <a:pt x="23" y="51"/>
                  <a:pt x="25" y="52"/>
                </a:cubicBezTo>
                <a:cubicBezTo>
                  <a:pt x="23" y="52"/>
                  <a:pt x="21" y="53"/>
                  <a:pt x="20" y="55"/>
                </a:cubicBezTo>
                <a:cubicBezTo>
                  <a:pt x="9" y="63"/>
                  <a:pt x="5" y="78"/>
                  <a:pt x="10" y="90"/>
                </a:cubicBezTo>
                <a:cubicBezTo>
                  <a:pt x="6" y="90"/>
                  <a:pt x="6" y="90"/>
                  <a:pt x="6" y="90"/>
                </a:cubicBezTo>
                <a:cubicBezTo>
                  <a:pt x="6" y="97"/>
                  <a:pt x="6" y="97"/>
                  <a:pt x="6" y="97"/>
                </a:cubicBezTo>
                <a:cubicBezTo>
                  <a:pt x="0" y="97"/>
                  <a:pt x="0" y="97"/>
                  <a:pt x="0" y="97"/>
                </a:cubicBezTo>
                <a:cubicBezTo>
                  <a:pt x="0" y="103"/>
                  <a:pt x="0" y="103"/>
                  <a:pt x="0" y="103"/>
                </a:cubicBezTo>
                <a:cubicBezTo>
                  <a:pt x="78" y="103"/>
                  <a:pt x="78" y="103"/>
                  <a:pt x="78" y="103"/>
                </a:cubicBezTo>
                <a:cubicBezTo>
                  <a:pt x="78" y="97"/>
                  <a:pt x="78" y="97"/>
                  <a:pt x="78" y="97"/>
                </a:cubicBezTo>
                <a:cubicBezTo>
                  <a:pt x="71" y="97"/>
                  <a:pt x="71" y="97"/>
                  <a:pt x="71" y="97"/>
                </a:cubicBezTo>
                <a:cubicBezTo>
                  <a:pt x="71" y="90"/>
                  <a:pt x="71" y="90"/>
                  <a:pt x="71" y="90"/>
                </a:cubicBezTo>
                <a:cubicBezTo>
                  <a:pt x="68" y="90"/>
                  <a:pt x="68" y="90"/>
                  <a:pt x="68" y="90"/>
                </a:cubicBezTo>
                <a:cubicBezTo>
                  <a:pt x="73" y="78"/>
                  <a:pt x="69" y="63"/>
                  <a:pt x="58" y="55"/>
                </a:cubicBezTo>
                <a:cubicBezTo>
                  <a:pt x="56" y="53"/>
                  <a:pt x="54" y="52"/>
                  <a:pt x="53" y="52"/>
                </a:cubicBezTo>
                <a:cubicBezTo>
                  <a:pt x="54" y="51"/>
                  <a:pt x="56" y="50"/>
                  <a:pt x="58" y="48"/>
                </a:cubicBezTo>
                <a:cubicBezTo>
                  <a:pt x="69" y="40"/>
                  <a:pt x="73" y="25"/>
                  <a:pt x="68" y="13"/>
                </a:cubicBezTo>
                <a:cubicBezTo>
                  <a:pt x="71" y="13"/>
                  <a:pt x="71" y="13"/>
                  <a:pt x="71" y="13"/>
                </a:cubicBezTo>
                <a:lnTo>
                  <a:pt x="71" y="6"/>
                </a:lnTo>
                <a:close/>
                <a:moveTo>
                  <a:pt x="62" y="14"/>
                </a:moveTo>
                <a:cubicBezTo>
                  <a:pt x="66" y="24"/>
                  <a:pt x="63" y="36"/>
                  <a:pt x="54" y="43"/>
                </a:cubicBezTo>
                <a:cubicBezTo>
                  <a:pt x="51" y="45"/>
                  <a:pt x="48" y="47"/>
                  <a:pt x="45" y="47"/>
                </a:cubicBezTo>
                <a:cubicBezTo>
                  <a:pt x="45" y="56"/>
                  <a:pt x="45" y="56"/>
                  <a:pt x="45" y="56"/>
                </a:cubicBezTo>
                <a:cubicBezTo>
                  <a:pt x="48" y="57"/>
                  <a:pt x="51" y="58"/>
                  <a:pt x="54" y="60"/>
                </a:cubicBezTo>
                <a:cubicBezTo>
                  <a:pt x="63" y="67"/>
                  <a:pt x="66" y="79"/>
                  <a:pt x="62" y="89"/>
                </a:cubicBezTo>
                <a:cubicBezTo>
                  <a:pt x="61" y="90"/>
                  <a:pt x="61" y="90"/>
                  <a:pt x="61" y="90"/>
                </a:cubicBezTo>
                <a:cubicBezTo>
                  <a:pt x="55" y="90"/>
                  <a:pt x="55" y="90"/>
                  <a:pt x="55" y="90"/>
                </a:cubicBezTo>
                <a:cubicBezTo>
                  <a:pt x="56" y="85"/>
                  <a:pt x="54" y="79"/>
                  <a:pt x="50" y="75"/>
                </a:cubicBezTo>
                <a:cubicBezTo>
                  <a:pt x="47" y="73"/>
                  <a:pt x="45" y="72"/>
                  <a:pt x="42" y="71"/>
                </a:cubicBezTo>
                <a:cubicBezTo>
                  <a:pt x="42" y="45"/>
                  <a:pt x="42" y="45"/>
                  <a:pt x="42" y="45"/>
                </a:cubicBezTo>
                <a:cubicBezTo>
                  <a:pt x="46" y="44"/>
                  <a:pt x="50" y="43"/>
                  <a:pt x="53" y="40"/>
                </a:cubicBezTo>
                <a:cubicBezTo>
                  <a:pt x="55" y="38"/>
                  <a:pt x="57" y="35"/>
                  <a:pt x="59" y="32"/>
                </a:cubicBezTo>
                <a:cubicBezTo>
                  <a:pt x="19" y="32"/>
                  <a:pt x="19" y="32"/>
                  <a:pt x="19" y="32"/>
                </a:cubicBezTo>
                <a:cubicBezTo>
                  <a:pt x="20" y="35"/>
                  <a:pt x="22" y="38"/>
                  <a:pt x="25" y="40"/>
                </a:cubicBezTo>
                <a:cubicBezTo>
                  <a:pt x="28" y="43"/>
                  <a:pt x="32" y="44"/>
                  <a:pt x="36" y="45"/>
                </a:cubicBezTo>
                <a:cubicBezTo>
                  <a:pt x="36" y="71"/>
                  <a:pt x="36" y="71"/>
                  <a:pt x="36" y="71"/>
                </a:cubicBezTo>
                <a:cubicBezTo>
                  <a:pt x="33" y="72"/>
                  <a:pt x="30" y="73"/>
                  <a:pt x="28" y="75"/>
                </a:cubicBezTo>
                <a:cubicBezTo>
                  <a:pt x="24" y="79"/>
                  <a:pt x="22" y="85"/>
                  <a:pt x="23" y="90"/>
                </a:cubicBezTo>
                <a:cubicBezTo>
                  <a:pt x="16" y="90"/>
                  <a:pt x="16" y="90"/>
                  <a:pt x="16" y="90"/>
                </a:cubicBezTo>
                <a:cubicBezTo>
                  <a:pt x="16" y="89"/>
                  <a:pt x="16" y="89"/>
                  <a:pt x="16" y="89"/>
                </a:cubicBezTo>
                <a:cubicBezTo>
                  <a:pt x="12" y="79"/>
                  <a:pt x="15" y="67"/>
                  <a:pt x="24" y="60"/>
                </a:cubicBezTo>
                <a:cubicBezTo>
                  <a:pt x="26" y="58"/>
                  <a:pt x="29" y="57"/>
                  <a:pt x="32" y="56"/>
                </a:cubicBezTo>
                <a:cubicBezTo>
                  <a:pt x="32" y="47"/>
                  <a:pt x="32" y="47"/>
                  <a:pt x="32" y="47"/>
                </a:cubicBezTo>
                <a:cubicBezTo>
                  <a:pt x="29" y="47"/>
                  <a:pt x="26" y="45"/>
                  <a:pt x="24" y="43"/>
                </a:cubicBezTo>
                <a:cubicBezTo>
                  <a:pt x="15" y="36"/>
                  <a:pt x="12" y="24"/>
                  <a:pt x="16" y="14"/>
                </a:cubicBezTo>
                <a:cubicBezTo>
                  <a:pt x="16" y="13"/>
                  <a:pt x="16" y="13"/>
                  <a:pt x="16" y="13"/>
                </a:cubicBezTo>
                <a:cubicBezTo>
                  <a:pt x="61" y="13"/>
                  <a:pt x="61" y="13"/>
                  <a:pt x="61" y="13"/>
                </a:cubicBezTo>
                <a:lnTo>
                  <a:pt x="62"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9" name="Rectangle 17"/>
          <p:cNvSpPr>
            <a:spLocks noChangeArrowheads="1"/>
          </p:cNvSpPr>
          <p:nvPr/>
        </p:nvSpPr>
        <p:spPr bwMode="auto">
          <a:xfrm>
            <a:off x="5461001" y="1923676"/>
            <a:ext cx="646113" cy="152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en-US" altLang="zh-CN" sz="1000" b="1">
                <a:solidFill>
                  <a:schemeClr val="bg1"/>
                </a:solidFill>
              </a:rPr>
              <a:t>Option 01</a:t>
            </a:r>
            <a:endParaRPr lang="zh-CN" altLang="en-US" sz="1000" b="1">
              <a:solidFill>
                <a:schemeClr val="bg1"/>
              </a:solidFill>
            </a:endParaRPr>
          </a:p>
        </p:txBody>
      </p:sp>
      <p:sp>
        <p:nvSpPr>
          <p:cNvPr id="18450" name="Rectangle 18"/>
          <p:cNvSpPr>
            <a:spLocks noChangeArrowheads="1"/>
          </p:cNvSpPr>
          <p:nvPr/>
        </p:nvSpPr>
        <p:spPr bwMode="auto">
          <a:xfrm>
            <a:off x="7648576" y="1923676"/>
            <a:ext cx="646113" cy="152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en-US" altLang="zh-CN" sz="1000" b="1">
                <a:solidFill>
                  <a:schemeClr val="bg1"/>
                </a:solidFill>
              </a:rPr>
              <a:t>Option 02</a:t>
            </a:r>
            <a:endParaRPr lang="zh-CN" altLang="zh-CN" sz="1000" b="1">
              <a:solidFill>
                <a:schemeClr val="bg1"/>
              </a:solidFill>
            </a:endParaRPr>
          </a:p>
        </p:txBody>
      </p:sp>
      <p:sp>
        <p:nvSpPr>
          <p:cNvPr id="18451" name="Rectangle 19"/>
          <p:cNvSpPr>
            <a:spLocks noChangeArrowheads="1"/>
          </p:cNvSpPr>
          <p:nvPr/>
        </p:nvSpPr>
        <p:spPr bwMode="auto">
          <a:xfrm>
            <a:off x="5508626" y="4270725"/>
            <a:ext cx="646113" cy="152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en-US" altLang="zh-CN" sz="1000" b="1">
                <a:solidFill>
                  <a:schemeClr val="bg1"/>
                </a:solidFill>
              </a:rPr>
              <a:t>Option 03</a:t>
            </a:r>
            <a:endParaRPr lang="zh-CN" altLang="zh-CN" sz="1000" b="1">
              <a:solidFill>
                <a:schemeClr val="bg1"/>
              </a:solidFill>
            </a:endParaRPr>
          </a:p>
        </p:txBody>
      </p:sp>
      <p:sp>
        <p:nvSpPr>
          <p:cNvPr id="18452" name="Rectangle 20"/>
          <p:cNvSpPr>
            <a:spLocks noChangeArrowheads="1"/>
          </p:cNvSpPr>
          <p:nvPr/>
        </p:nvSpPr>
        <p:spPr bwMode="auto">
          <a:xfrm>
            <a:off x="7577138" y="4270725"/>
            <a:ext cx="646112" cy="152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en-US" altLang="zh-CN" sz="1000" b="1">
                <a:solidFill>
                  <a:schemeClr val="bg1"/>
                </a:solidFill>
              </a:rPr>
              <a:t>Option 04</a:t>
            </a:r>
            <a:endParaRPr lang="zh-CN" altLang="zh-CN" sz="1000" b="1">
              <a:solidFill>
                <a:schemeClr val="bg1"/>
              </a:solidFill>
            </a:endParaRPr>
          </a:p>
        </p:txBody>
      </p:sp>
      <p:sp>
        <p:nvSpPr>
          <p:cNvPr id="18453" name="Rectangle 21"/>
          <p:cNvSpPr>
            <a:spLocks noChangeArrowheads="1"/>
          </p:cNvSpPr>
          <p:nvPr/>
        </p:nvSpPr>
        <p:spPr bwMode="auto">
          <a:xfrm>
            <a:off x="6374607" y="2942517"/>
            <a:ext cx="895350" cy="1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charset="0"/>
              <a:buNone/>
            </a:pPr>
            <a:r>
              <a:rPr lang="en-US" altLang="zh-CN" sz="1000" dirty="0">
                <a:solidFill>
                  <a:schemeClr val="bg1"/>
                </a:solidFill>
                <a:latin typeface="Impact" pitchFamily="34" charset="0"/>
              </a:rPr>
              <a:t>KEY WORDS</a:t>
            </a:r>
            <a:endParaRPr lang="zh-CN" altLang="zh-CN" sz="1000" dirty="0">
              <a:solidFill>
                <a:schemeClr val="bg1"/>
              </a:solidFill>
              <a:latin typeface="Impact" pitchFamily="34" charset="0"/>
            </a:endParaRPr>
          </a:p>
        </p:txBody>
      </p:sp>
      <p:sp>
        <p:nvSpPr>
          <p:cNvPr id="18454" name="Rectangle 22"/>
          <p:cNvSpPr>
            <a:spLocks noChangeArrowheads="1"/>
          </p:cNvSpPr>
          <p:nvPr/>
        </p:nvSpPr>
        <p:spPr bwMode="auto">
          <a:xfrm>
            <a:off x="539750" y="1431399"/>
            <a:ext cx="3887788" cy="5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p>
        </p:txBody>
      </p:sp>
      <p:sp>
        <p:nvSpPr>
          <p:cNvPr id="18455" name="Rectangle 23"/>
          <p:cNvSpPr>
            <a:spLocks noChangeArrowheads="1"/>
          </p:cNvSpPr>
          <p:nvPr/>
        </p:nvSpPr>
        <p:spPr bwMode="auto">
          <a:xfrm>
            <a:off x="539750" y="2223806"/>
            <a:ext cx="3816350" cy="29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zh-CN" altLang="zh-CN" sz="800" b="1" dirty="0">
                <a:solidFill>
                  <a:schemeClr val="bg1">
                    <a:lumMod val="50000"/>
                  </a:schemeClr>
                </a:solidFill>
              </a:rPr>
              <a:t>OPTION</a:t>
            </a:r>
            <a:r>
              <a:rPr lang="en-US" altLang="zh-CN" sz="800" b="1" dirty="0">
                <a:solidFill>
                  <a:schemeClr val="bg1">
                    <a:lumMod val="50000"/>
                  </a:schemeClr>
                </a:solidFill>
              </a:rPr>
              <a:t> 01</a:t>
            </a:r>
            <a:endParaRPr lang="zh-CN" altLang="zh-CN" sz="800" b="1" dirty="0">
              <a:solidFill>
                <a:schemeClr val="bg1">
                  <a:lumMod val="50000"/>
                </a:schemeClr>
              </a:solidFill>
            </a:endParaRPr>
          </a:p>
          <a:p>
            <a:pPr>
              <a:lnSpc>
                <a:spcPct val="120000"/>
              </a:lnSpc>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endParaRPr lang="en-US" altLang="zh-CN" sz="800" dirty="0">
              <a:solidFill>
                <a:schemeClr val="bg1">
                  <a:lumMod val="50000"/>
                </a:schemeClr>
              </a:solidFill>
            </a:endParaRPr>
          </a:p>
        </p:txBody>
      </p:sp>
      <p:sp>
        <p:nvSpPr>
          <p:cNvPr id="18456" name="Line 24"/>
          <p:cNvSpPr>
            <a:spLocks noChangeShapeType="1"/>
          </p:cNvSpPr>
          <p:nvPr/>
        </p:nvSpPr>
        <p:spPr bwMode="auto">
          <a:xfrm>
            <a:off x="539750" y="2622391"/>
            <a:ext cx="3816350" cy="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50000"/>
                </a:schemeClr>
              </a:solidFill>
            </a:endParaRPr>
          </a:p>
        </p:txBody>
      </p:sp>
      <p:sp>
        <p:nvSpPr>
          <p:cNvPr id="18457" name="Rectangle 25"/>
          <p:cNvSpPr>
            <a:spLocks noChangeArrowheads="1"/>
          </p:cNvSpPr>
          <p:nvPr/>
        </p:nvSpPr>
        <p:spPr bwMode="auto">
          <a:xfrm>
            <a:off x="539750" y="2871706"/>
            <a:ext cx="3816350" cy="29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zh-CN" altLang="zh-CN" sz="800" b="1" dirty="0">
                <a:solidFill>
                  <a:schemeClr val="bg1">
                    <a:lumMod val="50000"/>
                  </a:schemeClr>
                </a:solidFill>
              </a:rPr>
              <a:t>OPTION</a:t>
            </a:r>
            <a:r>
              <a:rPr lang="en-US" altLang="zh-CN" sz="800" b="1" dirty="0">
                <a:solidFill>
                  <a:schemeClr val="bg1">
                    <a:lumMod val="50000"/>
                  </a:schemeClr>
                </a:solidFill>
              </a:rPr>
              <a:t> 02</a:t>
            </a:r>
            <a:endParaRPr lang="zh-CN" altLang="zh-CN" sz="800" b="1" dirty="0">
              <a:solidFill>
                <a:schemeClr val="bg1">
                  <a:lumMod val="50000"/>
                </a:schemeClr>
              </a:solidFill>
            </a:endParaRPr>
          </a:p>
          <a:p>
            <a:pPr>
              <a:lnSpc>
                <a:spcPct val="120000"/>
              </a:lnSpc>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endParaRPr lang="en-US" altLang="zh-CN" sz="800" dirty="0">
              <a:solidFill>
                <a:schemeClr val="bg1">
                  <a:lumMod val="50000"/>
                </a:schemeClr>
              </a:solidFill>
            </a:endParaRPr>
          </a:p>
        </p:txBody>
      </p:sp>
      <p:sp>
        <p:nvSpPr>
          <p:cNvPr id="18458" name="Line 26"/>
          <p:cNvSpPr>
            <a:spLocks noChangeShapeType="1"/>
          </p:cNvSpPr>
          <p:nvPr/>
        </p:nvSpPr>
        <p:spPr bwMode="auto">
          <a:xfrm>
            <a:off x="539750" y="3270291"/>
            <a:ext cx="3816350" cy="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50000"/>
                </a:schemeClr>
              </a:solidFill>
            </a:endParaRPr>
          </a:p>
        </p:txBody>
      </p:sp>
      <p:sp>
        <p:nvSpPr>
          <p:cNvPr id="18459" name="Rectangle 27"/>
          <p:cNvSpPr>
            <a:spLocks noChangeArrowheads="1"/>
          </p:cNvSpPr>
          <p:nvPr/>
        </p:nvSpPr>
        <p:spPr bwMode="auto">
          <a:xfrm>
            <a:off x="539750" y="3549777"/>
            <a:ext cx="3816350" cy="29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zh-CN" altLang="zh-CN" sz="800" b="1" dirty="0">
                <a:solidFill>
                  <a:schemeClr val="bg1">
                    <a:lumMod val="50000"/>
                  </a:schemeClr>
                </a:solidFill>
              </a:rPr>
              <a:t>OPTION</a:t>
            </a:r>
            <a:r>
              <a:rPr lang="en-US" altLang="zh-CN" sz="800" b="1" dirty="0">
                <a:solidFill>
                  <a:schemeClr val="bg1">
                    <a:lumMod val="50000"/>
                  </a:schemeClr>
                </a:solidFill>
              </a:rPr>
              <a:t> 03</a:t>
            </a:r>
            <a:endParaRPr lang="zh-CN" altLang="zh-CN" sz="800" b="1" dirty="0">
              <a:solidFill>
                <a:schemeClr val="bg1">
                  <a:lumMod val="50000"/>
                </a:schemeClr>
              </a:solidFill>
            </a:endParaRPr>
          </a:p>
          <a:p>
            <a:pPr>
              <a:lnSpc>
                <a:spcPct val="120000"/>
              </a:lnSpc>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endParaRPr lang="en-US" altLang="zh-CN" sz="800" dirty="0">
              <a:solidFill>
                <a:schemeClr val="bg1">
                  <a:lumMod val="50000"/>
                </a:schemeClr>
              </a:solidFill>
            </a:endParaRPr>
          </a:p>
        </p:txBody>
      </p:sp>
      <p:sp>
        <p:nvSpPr>
          <p:cNvPr id="18460" name="Line 28"/>
          <p:cNvSpPr>
            <a:spLocks noChangeShapeType="1"/>
          </p:cNvSpPr>
          <p:nvPr/>
        </p:nvSpPr>
        <p:spPr bwMode="auto">
          <a:xfrm>
            <a:off x="539750" y="3948363"/>
            <a:ext cx="3816350" cy="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50000"/>
                </a:schemeClr>
              </a:solidFill>
            </a:endParaRPr>
          </a:p>
        </p:txBody>
      </p:sp>
      <p:sp>
        <p:nvSpPr>
          <p:cNvPr id="18461" name="Rectangle 29"/>
          <p:cNvSpPr>
            <a:spLocks noChangeArrowheads="1"/>
          </p:cNvSpPr>
          <p:nvPr/>
        </p:nvSpPr>
        <p:spPr bwMode="auto">
          <a:xfrm>
            <a:off x="539750" y="4204029"/>
            <a:ext cx="3816350" cy="29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zh-CN" altLang="zh-CN" sz="800" b="1" dirty="0">
                <a:solidFill>
                  <a:schemeClr val="bg1">
                    <a:lumMod val="50000"/>
                  </a:schemeClr>
                </a:solidFill>
              </a:rPr>
              <a:t>OPTION</a:t>
            </a:r>
            <a:r>
              <a:rPr lang="en-US" altLang="zh-CN" sz="800" b="1" dirty="0">
                <a:solidFill>
                  <a:schemeClr val="bg1">
                    <a:lumMod val="50000"/>
                  </a:schemeClr>
                </a:solidFill>
              </a:rPr>
              <a:t> 04</a:t>
            </a:r>
            <a:endParaRPr lang="zh-CN" altLang="zh-CN" sz="800" b="1" dirty="0">
              <a:solidFill>
                <a:schemeClr val="bg1">
                  <a:lumMod val="50000"/>
                </a:schemeClr>
              </a:solidFill>
            </a:endParaRPr>
          </a:p>
          <a:p>
            <a:pPr>
              <a:lnSpc>
                <a:spcPct val="120000"/>
              </a:lnSpc>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endParaRPr lang="en-US" altLang="zh-CN" sz="800" dirty="0">
              <a:solidFill>
                <a:schemeClr val="bg1">
                  <a:lumMod val="50000"/>
                </a:schemeClr>
              </a:solidFill>
            </a:endParaRPr>
          </a:p>
        </p:txBody>
      </p:sp>
      <p:sp>
        <p:nvSpPr>
          <p:cNvPr id="18462" name="Line 30"/>
          <p:cNvSpPr>
            <a:spLocks noChangeShapeType="1"/>
          </p:cNvSpPr>
          <p:nvPr/>
        </p:nvSpPr>
        <p:spPr bwMode="auto">
          <a:xfrm>
            <a:off x="539750" y="4602615"/>
            <a:ext cx="3816350" cy="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50000"/>
                </a:schemeClr>
              </a:solidFill>
            </a:endParaRPr>
          </a:p>
        </p:txBody>
      </p:sp>
      <p:sp>
        <p:nvSpPr>
          <p:cNvPr id="40"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41" name="组合 40"/>
          <p:cNvGrpSpPr/>
          <p:nvPr/>
        </p:nvGrpSpPr>
        <p:grpSpPr>
          <a:xfrm>
            <a:off x="416158" y="699542"/>
            <a:ext cx="899592" cy="56017"/>
            <a:chOff x="0" y="2842590"/>
            <a:chExt cx="7054752" cy="89199"/>
          </a:xfrm>
        </p:grpSpPr>
        <p:sp>
          <p:nvSpPr>
            <p:cNvPr id="42" name="矩形 4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573570" y="2676794"/>
            <a:ext cx="998991" cy="987706"/>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问题评估</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相关对策</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研究总结</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成绩与思考</a:t>
            </a:r>
          </a:p>
        </p:txBody>
      </p:sp>
      <p:sp>
        <p:nvSpPr>
          <p:cNvPr id="39" name="矩形 38"/>
          <p:cNvSpPr/>
          <p:nvPr/>
        </p:nvSpPr>
        <p:spPr>
          <a:xfrm>
            <a:off x="5364088" y="2070506"/>
            <a:ext cx="2736304" cy="400110"/>
          </a:xfrm>
          <a:prstGeom prst="rect">
            <a:avLst/>
          </a:prstGeom>
        </p:spPr>
        <p:txBody>
          <a:bodyPr wrap="square">
            <a:spAutoFit/>
          </a:bodyPr>
          <a:lstStyle/>
          <a:p>
            <a:r>
              <a:rPr lang="zh-CN" altLang="en-US" sz="2000" b="1" dirty="0">
                <a:ln w="6350">
                  <a:noFill/>
                </a:ln>
                <a:solidFill>
                  <a:schemeClr val="tx1">
                    <a:lumMod val="50000"/>
                    <a:lumOff val="50000"/>
                  </a:schemeClr>
                </a:solidFill>
                <a:latin typeface="Impact" pitchFamily="34" charset="0"/>
                <a:ea typeface="微软雅黑" pitchFamily="34" charset="-122"/>
              </a:rPr>
              <a:t>相关建议与论文总结</a:t>
            </a:r>
          </a:p>
        </p:txBody>
      </p:sp>
      <p:sp>
        <p:nvSpPr>
          <p:cNvPr id="41" name="矩形 40"/>
          <p:cNvSpPr/>
          <p:nvPr/>
        </p:nvSpPr>
        <p:spPr>
          <a:xfrm>
            <a:off x="4573570" y="1790523"/>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itchFamily="34" charset="0"/>
                <a:ea typeface="微软雅黑" pitchFamily="34" charset="-122"/>
              </a:rPr>
              <a:t>05</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52" name="组合 6151"/>
          <p:cNvGrpSpPr/>
          <p:nvPr/>
        </p:nvGrpSpPr>
        <p:grpSpPr>
          <a:xfrm>
            <a:off x="1508125" y="1981926"/>
            <a:ext cx="1949450" cy="1951640"/>
            <a:chOff x="1903413" y="1601788"/>
            <a:chExt cx="1949450" cy="1951038"/>
          </a:xfrm>
        </p:grpSpPr>
        <p:sp>
          <p:nvSpPr>
            <p:cNvPr id="28" name="Oval 6"/>
            <p:cNvSpPr>
              <a:spLocks noChangeArrowheads="1"/>
            </p:cNvSpPr>
            <p:nvPr/>
          </p:nvSpPr>
          <p:spPr bwMode="auto">
            <a:xfrm>
              <a:off x="1911350" y="1611313"/>
              <a:ext cx="1931987" cy="19319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Oval 7"/>
            <p:cNvSpPr>
              <a:spLocks noChangeArrowheads="1"/>
            </p:cNvSpPr>
            <p:nvPr/>
          </p:nvSpPr>
          <p:spPr bwMode="auto">
            <a:xfrm>
              <a:off x="2730500" y="2430463"/>
              <a:ext cx="295275" cy="295275"/>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30" name="Freeform 8"/>
            <p:cNvSpPr>
              <a:spLocks noEditPoints="1"/>
            </p:cNvSpPr>
            <p:nvPr/>
          </p:nvSpPr>
          <p:spPr bwMode="auto">
            <a:xfrm>
              <a:off x="1903413" y="1601788"/>
              <a:ext cx="1949450" cy="1951038"/>
            </a:xfrm>
            <a:custGeom>
              <a:avLst/>
              <a:gdLst>
                <a:gd name="T0" fmla="*/ 660 w 1320"/>
                <a:gd name="T1" fmla="*/ 0 h 1320"/>
                <a:gd name="T2" fmla="*/ 0 w 1320"/>
                <a:gd name="T3" fmla="*/ 660 h 1320"/>
                <a:gd name="T4" fmla="*/ 660 w 1320"/>
                <a:gd name="T5" fmla="*/ 1320 h 1320"/>
                <a:gd name="T6" fmla="*/ 1320 w 1320"/>
                <a:gd name="T7" fmla="*/ 660 h 1320"/>
                <a:gd name="T8" fmla="*/ 660 w 1320"/>
                <a:gd name="T9" fmla="*/ 0 h 1320"/>
                <a:gd name="T10" fmla="*/ 660 w 1320"/>
                <a:gd name="T11" fmla="*/ 1224 h 1320"/>
                <a:gd name="T12" fmla="*/ 96 w 1320"/>
                <a:gd name="T13" fmla="*/ 660 h 1320"/>
                <a:gd name="T14" fmla="*/ 660 w 1320"/>
                <a:gd name="T15" fmla="*/ 96 h 1320"/>
                <a:gd name="T16" fmla="*/ 1224 w 1320"/>
                <a:gd name="T17" fmla="*/ 660 h 1320"/>
                <a:gd name="T18" fmla="*/ 660 w 1320"/>
                <a:gd name="T19" fmla="*/ 1224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0" h="1320">
                  <a:moveTo>
                    <a:pt x="660" y="0"/>
                  </a:moveTo>
                  <a:cubicBezTo>
                    <a:pt x="295" y="0"/>
                    <a:pt x="0" y="296"/>
                    <a:pt x="0" y="660"/>
                  </a:cubicBezTo>
                  <a:cubicBezTo>
                    <a:pt x="0" y="1025"/>
                    <a:pt x="295" y="1320"/>
                    <a:pt x="660" y="1320"/>
                  </a:cubicBezTo>
                  <a:cubicBezTo>
                    <a:pt x="1025" y="1320"/>
                    <a:pt x="1320" y="1025"/>
                    <a:pt x="1320" y="660"/>
                  </a:cubicBezTo>
                  <a:cubicBezTo>
                    <a:pt x="1320" y="296"/>
                    <a:pt x="1025" y="0"/>
                    <a:pt x="660" y="0"/>
                  </a:cubicBezTo>
                  <a:close/>
                  <a:moveTo>
                    <a:pt x="660" y="1224"/>
                  </a:moveTo>
                  <a:cubicBezTo>
                    <a:pt x="349" y="1224"/>
                    <a:pt x="96" y="972"/>
                    <a:pt x="96" y="660"/>
                  </a:cubicBezTo>
                  <a:cubicBezTo>
                    <a:pt x="96" y="349"/>
                    <a:pt x="349" y="96"/>
                    <a:pt x="660" y="96"/>
                  </a:cubicBezTo>
                  <a:cubicBezTo>
                    <a:pt x="971" y="96"/>
                    <a:pt x="1224" y="349"/>
                    <a:pt x="1224" y="660"/>
                  </a:cubicBezTo>
                  <a:cubicBezTo>
                    <a:pt x="1224" y="972"/>
                    <a:pt x="971" y="1224"/>
                    <a:pt x="660" y="122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1" name="Freeform 9"/>
            <p:cNvSpPr>
              <a:spLocks noEditPoints="1"/>
            </p:cNvSpPr>
            <p:nvPr/>
          </p:nvSpPr>
          <p:spPr bwMode="auto">
            <a:xfrm>
              <a:off x="2181225" y="1882776"/>
              <a:ext cx="1392237" cy="1390650"/>
            </a:xfrm>
            <a:custGeom>
              <a:avLst/>
              <a:gdLst>
                <a:gd name="T0" fmla="*/ 471 w 942"/>
                <a:gd name="T1" fmla="*/ 0 h 941"/>
                <a:gd name="T2" fmla="*/ 0 w 942"/>
                <a:gd name="T3" fmla="*/ 470 h 941"/>
                <a:gd name="T4" fmla="*/ 471 w 942"/>
                <a:gd name="T5" fmla="*/ 941 h 941"/>
                <a:gd name="T6" fmla="*/ 942 w 942"/>
                <a:gd name="T7" fmla="*/ 470 h 941"/>
                <a:gd name="T8" fmla="*/ 471 w 942"/>
                <a:gd name="T9" fmla="*/ 0 h 941"/>
                <a:gd name="T10" fmla="*/ 471 w 942"/>
                <a:gd name="T11" fmla="*/ 854 h 941"/>
                <a:gd name="T12" fmla="*/ 87 w 942"/>
                <a:gd name="T13" fmla="*/ 470 h 941"/>
                <a:gd name="T14" fmla="*/ 471 w 942"/>
                <a:gd name="T15" fmla="*/ 86 h 941"/>
                <a:gd name="T16" fmla="*/ 855 w 942"/>
                <a:gd name="T17" fmla="*/ 470 h 941"/>
                <a:gd name="T18" fmla="*/ 471 w 942"/>
                <a:gd name="T19" fmla="*/ 854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2" h="941">
                  <a:moveTo>
                    <a:pt x="471" y="0"/>
                  </a:moveTo>
                  <a:cubicBezTo>
                    <a:pt x="211" y="0"/>
                    <a:pt x="0" y="210"/>
                    <a:pt x="0" y="470"/>
                  </a:cubicBezTo>
                  <a:cubicBezTo>
                    <a:pt x="0" y="730"/>
                    <a:pt x="211" y="941"/>
                    <a:pt x="471" y="941"/>
                  </a:cubicBezTo>
                  <a:cubicBezTo>
                    <a:pt x="731" y="941"/>
                    <a:pt x="942" y="730"/>
                    <a:pt x="942" y="470"/>
                  </a:cubicBezTo>
                  <a:cubicBezTo>
                    <a:pt x="942" y="210"/>
                    <a:pt x="731" y="0"/>
                    <a:pt x="471" y="0"/>
                  </a:cubicBezTo>
                  <a:close/>
                  <a:moveTo>
                    <a:pt x="471" y="854"/>
                  </a:moveTo>
                  <a:cubicBezTo>
                    <a:pt x="259" y="854"/>
                    <a:pt x="87" y="682"/>
                    <a:pt x="87" y="470"/>
                  </a:cubicBezTo>
                  <a:cubicBezTo>
                    <a:pt x="87" y="258"/>
                    <a:pt x="259" y="86"/>
                    <a:pt x="471" y="86"/>
                  </a:cubicBezTo>
                  <a:cubicBezTo>
                    <a:pt x="683" y="86"/>
                    <a:pt x="855" y="258"/>
                    <a:pt x="855" y="470"/>
                  </a:cubicBezTo>
                  <a:cubicBezTo>
                    <a:pt x="855" y="682"/>
                    <a:pt x="683" y="854"/>
                    <a:pt x="471" y="85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6144" name="Freeform 10"/>
            <p:cNvSpPr>
              <a:spLocks noEditPoints="1"/>
            </p:cNvSpPr>
            <p:nvPr/>
          </p:nvSpPr>
          <p:spPr bwMode="auto">
            <a:xfrm>
              <a:off x="2468563" y="2168526"/>
              <a:ext cx="819150" cy="819150"/>
            </a:xfrm>
            <a:custGeom>
              <a:avLst/>
              <a:gdLst>
                <a:gd name="T0" fmla="*/ 277 w 554"/>
                <a:gd name="T1" fmla="*/ 0 h 555"/>
                <a:gd name="T2" fmla="*/ 0 w 554"/>
                <a:gd name="T3" fmla="*/ 277 h 555"/>
                <a:gd name="T4" fmla="*/ 277 w 554"/>
                <a:gd name="T5" fmla="*/ 555 h 555"/>
                <a:gd name="T6" fmla="*/ 554 w 554"/>
                <a:gd name="T7" fmla="*/ 277 h 555"/>
                <a:gd name="T8" fmla="*/ 277 w 554"/>
                <a:gd name="T9" fmla="*/ 0 h 555"/>
                <a:gd name="T10" fmla="*/ 277 w 554"/>
                <a:gd name="T11" fmla="*/ 464 h 555"/>
                <a:gd name="T12" fmla="*/ 90 w 554"/>
                <a:gd name="T13" fmla="*/ 277 h 555"/>
                <a:gd name="T14" fmla="*/ 277 w 554"/>
                <a:gd name="T15" fmla="*/ 91 h 555"/>
                <a:gd name="T16" fmla="*/ 464 w 554"/>
                <a:gd name="T17" fmla="*/ 277 h 555"/>
                <a:gd name="T18" fmla="*/ 277 w 554"/>
                <a:gd name="T19" fmla="*/ 464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4" h="555">
                  <a:moveTo>
                    <a:pt x="277" y="0"/>
                  </a:moveTo>
                  <a:cubicBezTo>
                    <a:pt x="124" y="0"/>
                    <a:pt x="0" y="124"/>
                    <a:pt x="0" y="277"/>
                  </a:cubicBezTo>
                  <a:cubicBezTo>
                    <a:pt x="0" y="430"/>
                    <a:pt x="124" y="555"/>
                    <a:pt x="277" y="555"/>
                  </a:cubicBezTo>
                  <a:cubicBezTo>
                    <a:pt x="430" y="555"/>
                    <a:pt x="554" y="430"/>
                    <a:pt x="554" y="277"/>
                  </a:cubicBezTo>
                  <a:cubicBezTo>
                    <a:pt x="554" y="124"/>
                    <a:pt x="430" y="0"/>
                    <a:pt x="277" y="0"/>
                  </a:cubicBezTo>
                  <a:close/>
                  <a:moveTo>
                    <a:pt x="277" y="464"/>
                  </a:moveTo>
                  <a:cubicBezTo>
                    <a:pt x="174" y="464"/>
                    <a:pt x="90" y="380"/>
                    <a:pt x="90" y="277"/>
                  </a:cubicBezTo>
                  <a:cubicBezTo>
                    <a:pt x="90" y="174"/>
                    <a:pt x="174" y="91"/>
                    <a:pt x="277" y="91"/>
                  </a:cubicBezTo>
                  <a:cubicBezTo>
                    <a:pt x="380" y="91"/>
                    <a:pt x="464" y="174"/>
                    <a:pt x="464" y="277"/>
                  </a:cubicBezTo>
                  <a:cubicBezTo>
                    <a:pt x="464" y="380"/>
                    <a:pt x="380" y="464"/>
                    <a:pt x="277" y="46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6151" name="组合 6150"/>
          <p:cNvGrpSpPr/>
          <p:nvPr/>
        </p:nvGrpSpPr>
        <p:grpSpPr>
          <a:xfrm>
            <a:off x="1112839" y="1797719"/>
            <a:ext cx="1373187" cy="1160821"/>
            <a:chOff x="1508126" y="1417638"/>
            <a:chExt cx="1373187" cy="1160463"/>
          </a:xfrm>
        </p:grpSpPr>
        <p:sp>
          <p:nvSpPr>
            <p:cNvPr id="6145" name="Freeform 11"/>
            <p:cNvSpPr/>
            <p:nvPr/>
          </p:nvSpPr>
          <p:spPr bwMode="auto">
            <a:xfrm>
              <a:off x="1508126" y="1636713"/>
              <a:ext cx="444500" cy="239713"/>
            </a:xfrm>
            <a:custGeom>
              <a:avLst/>
              <a:gdLst>
                <a:gd name="T0" fmla="*/ 280 w 280"/>
                <a:gd name="T1" fmla="*/ 117 h 151"/>
                <a:gd name="T2" fmla="*/ 146 w 280"/>
                <a:gd name="T3" fmla="*/ 151 h 151"/>
                <a:gd name="T4" fmla="*/ 0 w 280"/>
                <a:gd name="T5" fmla="*/ 33 h 151"/>
                <a:gd name="T6" fmla="*/ 134 w 280"/>
                <a:gd name="T7" fmla="*/ 0 h 151"/>
                <a:gd name="T8" fmla="*/ 280 w 280"/>
                <a:gd name="T9" fmla="*/ 117 h 151"/>
              </a:gdLst>
              <a:ahLst/>
              <a:cxnLst>
                <a:cxn ang="0">
                  <a:pos x="T0" y="T1"/>
                </a:cxn>
                <a:cxn ang="0">
                  <a:pos x="T2" y="T3"/>
                </a:cxn>
                <a:cxn ang="0">
                  <a:pos x="T4" y="T5"/>
                </a:cxn>
                <a:cxn ang="0">
                  <a:pos x="T6" y="T7"/>
                </a:cxn>
                <a:cxn ang="0">
                  <a:pos x="T8" y="T9"/>
                </a:cxn>
              </a:cxnLst>
              <a:rect l="0" t="0" r="r" b="b"/>
              <a:pathLst>
                <a:path w="280" h="151">
                  <a:moveTo>
                    <a:pt x="280" y="117"/>
                  </a:moveTo>
                  <a:lnTo>
                    <a:pt x="146" y="151"/>
                  </a:lnTo>
                  <a:lnTo>
                    <a:pt x="0" y="33"/>
                  </a:lnTo>
                  <a:lnTo>
                    <a:pt x="134" y="0"/>
                  </a:lnTo>
                  <a:lnTo>
                    <a:pt x="280" y="117"/>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6147" name="Freeform 12"/>
            <p:cNvSpPr/>
            <p:nvPr/>
          </p:nvSpPr>
          <p:spPr bwMode="auto">
            <a:xfrm>
              <a:off x="1720850" y="1417638"/>
              <a:ext cx="238125" cy="404813"/>
            </a:xfrm>
            <a:custGeom>
              <a:avLst/>
              <a:gdLst>
                <a:gd name="T0" fmla="*/ 146 w 150"/>
                <a:gd name="T1" fmla="*/ 255 h 255"/>
                <a:gd name="T2" fmla="*/ 150 w 150"/>
                <a:gd name="T3" fmla="*/ 117 h 255"/>
                <a:gd name="T4" fmla="*/ 4 w 150"/>
                <a:gd name="T5" fmla="*/ 0 h 255"/>
                <a:gd name="T6" fmla="*/ 0 w 150"/>
                <a:gd name="T7" fmla="*/ 138 h 255"/>
                <a:gd name="T8" fmla="*/ 146 w 150"/>
                <a:gd name="T9" fmla="*/ 255 h 255"/>
              </a:gdLst>
              <a:ahLst/>
              <a:cxnLst>
                <a:cxn ang="0">
                  <a:pos x="T0" y="T1"/>
                </a:cxn>
                <a:cxn ang="0">
                  <a:pos x="T2" y="T3"/>
                </a:cxn>
                <a:cxn ang="0">
                  <a:pos x="T4" y="T5"/>
                </a:cxn>
                <a:cxn ang="0">
                  <a:pos x="T6" y="T7"/>
                </a:cxn>
                <a:cxn ang="0">
                  <a:pos x="T8" y="T9"/>
                </a:cxn>
              </a:cxnLst>
              <a:rect l="0" t="0" r="r" b="b"/>
              <a:pathLst>
                <a:path w="150" h="255">
                  <a:moveTo>
                    <a:pt x="146" y="255"/>
                  </a:moveTo>
                  <a:lnTo>
                    <a:pt x="150" y="117"/>
                  </a:lnTo>
                  <a:lnTo>
                    <a:pt x="4" y="0"/>
                  </a:lnTo>
                  <a:lnTo>
                    <a:pt x="0" y="138"/>
                  </a:lnTo>
                  <a:lnTo>
                    <a:pt x="146" y="255"/>
                  </a:lnTo>
                  <a:close/>
                </a:path>
              </a:pathLst>
            </a:custGeom>
            <a:solidFill>
              <a:schemeClr val="accent2">
                <a:lumMod val="60000"/>
                <a:lumOff val="40000"/>
              </a:schemeClr>
            </a:solidFill>
            <a:ln>
              <a:noFill/>
            </a:ln>
          </p:spPr>
          <p:txBody>
            <a:bodyPr vert="horz" wrap="square" lIns="91440" tIns="45720" rIns="91440" bIns="45720" numCol="1" anchor="t" anchorCtr="0" compatLnSpc="1"/>
            <a:lstStyle/>
            <a:p>
              <a:endParaRPr lang="zh-CN" altLang="en-US"/>
            </a:p>
          </p:txBody>
        </p:sp>
        <p:sp>
          <p:nvSpPr>
            <p:cNvPr id="6148" name="Freeform 13"/>
            <p:cNvSpPr/>
            <p:nvPr/>
          </p:nvSpPr>
          <p:spPr bwMode="auto">
            <a:xfrm>
              <a:off x="1660525" y="1577976"/>
              <a:ext cx="1174750" cy="965200"/>
            </a:xfrm>
            <a:custGeom>
              <a:avLst/>
              <a:gdLst>
                <a:gd name="T0" fmla="*/ 772 w 795"/>
                <a:gd name="T1" fmla="*/ 654 h 654"/>
                <a:gd name="T2" fmla="*/ 759 w 795"/>
                <a:gd name="T3" fmla="*/ 649 h 654"/>
                <a:gd name="T4" fmla="*/ 10 w 795"/>
                <a:gd name="T5" fmla="*/ 39 h 654"/>
                <a:gd name="T6" fmla="*/ 7 w 795"/>
                <a:gd name="T7" fmla="*/ 10 h 654"/>
                <a:gd name="T8" fmla="*/ 36 w 795"/>
                <a:gd name="T9" fmla="*/ 8 h 654"/>
                <a:gd name="T10" fmla="*/ 785 w 795"/>
                <a:gd name="T11" fmla="*/ 618 h 654"/>
                <a:gd name="T12" fmla="*/ 788 w 795"/>
                <a:gd name="T13" fmla="*/ 646 h 654"/>
                <a:gd name="T14" fmla="*/ 772 w 795"/>
                <a:gd name="T15" fmla="*/ 654 h 6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5" h="654">
                  <a:moveTo>
                    <a:pt x="772" y="654"/>
                  </a:moveTo>
                  <a:cubicBezTo>
                    <a:pt x="768" y="654"/>
                    <a:pt x="763" y="652"/>
                    <a:pt x="759" y="649"/>
                  </a:cubicBezTo>
                  <a:cubicBezTo>
                    <a:pt x="10" y="39"/>
                    <a:pt x="10" y="39"/>
                    <a:pt x="10" y="39"/>
                  </a:cubicBezTo>
                  <a:cubicBezTo>
                    <a:pt x="1" y="32"/>
                    <a:pt x="0" y="19"/>
                    <a:pt x="7" y="10"/>
                  </a:cubicBezTo>
                  <a:cubicBezTo>
                    <a:pt x="14" y="2"/>
                    <a:pt x="27" y="0"/>
                    <a:pt x="36" y="8"/>
                  </a:cubicBezTo>
                  <a:cubicBezTo>
                    <a:pt x="785" y="618"/>
                    <a:pt x="785" y="618"/>
                    <a:pt x="785" y="618"/>
                  </a:cubicBezTo>
                  <a:cubicBezTo>
                    <a:pt x="794" y="625"/>
                    <a:pt x="795" y="638"/>
                    <a:pt x="788" y="646"/>
                  </a:cubicBezTo>
                  <a:cubicBezTo>
                    <a:pt x="784" y="651"/>
                    <a:pt x="778" y="654"/>
                    <a:pt x="772" y="65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149" name="Freeform 14"/>
            <p:cNvSpPr/>
            <p:nvPr/>
          </p:nvSpPr>
          <p:spPr bwMode="auto">
            <a:xfrm>
              <a:off x="2600325" y="2459038"/>
              <a:ext cx="280987" cy="119063"/>
            </a:xfrm>
            <a:custGeom>
              <a:avLst/>
              <a:gdLst>
                <a:gd name="T0" fmla="*/ 0 w 177"/>
                <a:gd name="T1" fmla="*/ 12 h 75"/>
                <a:gd name="T2" fmla="*/ 177 w 177"/>
                <a:gd name="T3" fmla="*/ 75 h 75"/>
                <a:gd name="T4" fmla="*/ 85 w 177"/>
                <a:gd name="T5" fmla="*/ 0 h 75"/>
                <a:gd name="T6" fmla="*/ 0 w 177"/>
                <a:gd name="T7" fmla="*/ 12 h 75"/>
              </a:gdLst>
              <a:ahLst/>
              <a:cxnLst>
                <a:cxn ang="0">
                  <a:pos x="T0" y="T1"/>
                </a:cxn>
                <a:cxn ang="0">
                  <a:pos x="T2" y="T3"/>
                </a:cxn>
                <a:cxn ang="0">
                  <a:pos x="T4" y="T5"/>
                </a:cxn>
                <a:cxn ang="0">
                  <a:pos x="T6" y="T7"/>
                </a:cxn>
              </a:cxnLst>
              <a:rect l="0" t="0" r="r" b="b"/>
              <a:pathLst>
                <a:path w="177" h="75">
                  <a:moveTo>
                    <a:pt x="0" y="12"/>
                  </a:moveTo>
                  <a:lnTo>
                    <a:pt x="177" y="75"/>
                  </a:lnTo>
                  <a:lnTo>
                    <a:pt x="85" y="0"/>
                  </a:lnTo>
                  <a:lnTo>
                    <a:pt x="0" y="12"/>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p>
          </p:txBody>
        </p:sp>
        <p:sp>
          <p:nvSpPr>
            <p:cNvPr id="6150" name="Freeform 15"/>
            <p:cNvSpPr/>
            <p:nvPr/>
          </p:nvSpPr>
          <p:spPr bwMode="auto">
            <a:xfrm>
              <a:off x="2725738" y="2324101"/>
              <a:ext cx="155575" cy="254000"/>
            </a:xfrm>
            <a:custGeom>
              <a:avLst/>
              <a:gdLst>
                <a:gd name="T0" fmla="*/ 6 w 98"/>
                <a:gd name="T1" fmla="*/ 85 h 160"/>
                <a:gd name="T2" fmla="*/ 98 w 98"/>
                <a:gd name="T3" fmla="*/ 160 h 160"/>
                <a:gd name="T4" fmla="*/ 0 w 98"/>
                <a:gd name="T5" fmla="*/ 0 h 160"/>
                <a:gd name="T6" fmla="*/ 6 w 98"/>
                <a:gd name="T7" fmla="*/ 85 h 160"/>
              </a:gdLst>
              <a:ahLst/>
              <a:cxnLst>
                <a:cxn ang="0">
                  <a:pos x="T0" y="T1"/>
                </a:cxn>
                <a:cxn ang="0">
                  <a:pos x="T2" y="T3"/>
                </a:cxn>
                <a:cxn ang="0">
                  <a:pos x="T4" y="T5"/>
                </a:cxn>
                <a:cxn ang="0">
                  <a:pos x="T6" y="T7"/>
                </a:cxn>
              </a:cxnLst>
              <a:rect l="0" t="0" r="r" b="b"/>
              <a:pathLst>
                <a:path w="98" h="160">
                  <a:moveTo>
                    <a:pt x="6" y="85"/>
                  </a:moveTo>
                  <a:lnTo>
                    <a:pt x="98" y="160"/>
                  </a:lnTo>
                  <a:lnTo>
                    <a:pt x="0" y="0"/>
                  </a:lnTo>
                  <a:lnTo>
                    <a:pt x="6" y="85"/>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p>
          </p:txBody>
        </p:sp>
      </p:grpSp>
      <p:sp>
        <p:nvSpPr>
          <p:cNvPr id="42" name="Freeform 12"/>
          <p:cNvSpPr/>
          <p:nvPr/>
        </p:nvSpPr>
        <p:spPr bwMode="auto">
          <a:xfrm flipV="1">
            <a:off x="1112839" y="2957745"/>
            <a:ext cx="1373187" cy="1291865"/>
          </a:xfrm>
          <a:custGeom>
            <a:avLst/>
            <a:gdLst/>
            <a:ahLst/>
            <a:cxnLst/>
            <a:rect l="l" t="t" r="r" b="b"/>
            <a:pathLst>
              <a:path w="1373187" h="1291466">
                <a:moveTo>
                  <a:pt x="1373186" y="1291466"/>
                </a:moveTo>
                <a:lnTo>
                  <a:pt x="1316220" y="1239784"/>
                </a:lnTo>
                <a:lnTo>
                  <a:pt x="1316221" y="1239784"/>
                </a:lnTo>
                <a:lnTo>
                  <a:pt x="1373187" y="1291466"/>
                </a:lnTo>
                <a:lnTo>
                  <a:pt x="1217612" y="1008792"/>
                </a:lnTo>
                <a:lnTo>
                  <a:pt x="1224267" y="1113714"/>
                </a:lnTo>
                <a:cubicBezTo>
                  <a:pt x="1123585" y="1022574"/>
                  <a:pt x="907850" y="827283"/>
                  <a:pt x="445585" y="408824"/>
                </a:cubicBezTo>
                <a:lnTo>
                  <a:pt x="450849" y="206706"/>
                </a:lnTo>
                <a:lnTo>
                  <a:pt x="219074" y="0"/>
                </a:lnTo>
                <a:lnTo>
                  <a:pt x="213889" y="199085"/>
                </a:lnTo>
                <a:lnTo>
                  <a:pt x="205595" y="191578"/>
                </a:lnTo>
                <a:cubicBezTo>
                  <a:pt x="192296" y="178438"/>
                  <a:pt x="173086" y="181723"/>
                  <a:pt x="162743" y="194863"/>
                </a:cubicBezTo>
                <a:cubicBezTo>
                  <a:pt x="152399" y="209645"/>
                  <a:pt x="153877" y="230996"/>
                  <a:pt x="167176" y="242494"/>
                </a:cubicBezTo>
                <a:cubicBezTo>
                  <a:pt x="167176" y="242494"/>
                  <a:pt x="167176" y="242494"/>
                  <a:pt x="169337" y="244450"/>
                </a:cubicBezTo>
                <a:lnTo>
                  <a:pt x="178874" y="253084"/>
                </a:lnTo>
                <a:lnTo>
                  <a:pt x="0" y="302108"/>
                </a:lnTo>
                <a:lnTo>
                  <a:pt x="231775" y="510580"/>
                </a:lnTo>
                <a:lnTo>
                  <a:pt x="408272" y="460742"/>
                </a:lnTo>
                <a:cubicBezTo>
                  <a:pt x="557041" y="595413"/>
                  <a:pt x="797608" y="813183"/>
                  <a:pt x="1186619" y="1165328"/>
                </a:cubicBezTo>
                <a:lnTo>
                  <a:pt x="1092199" y="1180163"/>
                </a:lnTo>
                <a:close/>
              </a:path>
            </a:pathLst>
          </a:custGeom>
          <a:solidFill>
            <a:schemeClr val="bg1">
              <a:lumMod val="75000"/>
              <a:alpha val="10000"/>
            </a:schemeClr>
          </a:solidFill>
          <a:ln>
            <a:noFill/>
          </a:ln>
        </p:spPr>
        <p:txBody>
          <a:bodyPr vert="horz" wrap="square" lIns="91440" tIns="45720" rIns="91440" bIns="45720" numCol="1" anchor="t" anchorCtr="0" compatLnSpc="1"/>
          <a:lstStyle/>
          <a:p>
            <a:endParaRPr lang="zh-CN" altLang="en-US"/>
          </a:p>
        </p:txBody>
      </p:sp>
      <p:sp>
        <p:nvSpPr>
          <p:cNvPr id="47" name="Rectangle 24"/>
          <p:cNvSpPr>
            <a:spLocks noChangeArrowheads="1"/>
          </p:cNvSpPr>
          <p:nvPr/>
        </p:nvSpPr>
        <p:spPr bwMode="auto">
          <a:xfrm>
            <a:off x="5148064" y="1301377"/>
            <a:ext cx="2664296"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6153" name="椭圆 6152"/>
          <p:cNvSpPr/>
          <p:nvPr/>
        </p:nvSpPr>
        <p:spPr>
          <a:xfrm>
            <a:off x="4319972" y="1394230"/>
            <a:ext cx="504056" cy="5042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t>01</a:t>
            </a:r>
            <a:endParaRPr lang="zh-CN" altLang="en-US" dirty="0"/>
          </a:p>
        </p:txBody>
      </p:sp>
      <p:sp>
        <p:nvSpPr>
          <p:cNvPr id="49" name="Rectangle 24"/>
          <p:cNvSpPr>
            <a:spLocks noChangeArrowheads="1"/>
          </p:cNvSpPr>
          <p:nvPr/>
        </p:nvSpPr>
        <p:spPr bwMode="auto">
          <a:xfrm>
            <a:off x="5148064" y="2156406"/>
            <a:ext cx="2664296"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50" name="椭圆 49"/>
          <p:cNvSpPr/>
          <p:nvPr/>
        </p:nvSpPr>
        <p:spPr>
          <a:xfrm>
            <a:off x="4319972" y="2249259"/>
            <a:ext cx="504056" cy="5042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t>02</a:t>
            </a:r>
            <a:endParaRPr lang="zh-CN" altLang="en-US" dirty="0"/>
          </a:p>
        </p:txBody>
      </p:sp>
      <p:sp>
        <p:nvSpPr>
          <p:cNvPr id="51" name="Rectangle 24"/>
          <p:cNvSpPr>
            <a:spLocks noChangeArrowheads="1"/>
          </p:cNvSpPr>
          <p:nvPr/>
        </p:nvSpPr>
        <p:spPr bwMode="auto">
          <a:xfrm>
            <a:off x="5148064" y="3004808"/>
            <a:ext cx="2664296"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52" name="椭圆 51"/>
          <p:cNvSpPr/>
          <p:nvPr/>
        </p:nvSpPr>
        <p:spPr>
          <a:xfrm>
            <a:off x="4319972" y="3097661"/>
            <a:ext cx="504056" cy="5042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t>03</a:t>
            </a:r>
            <a:endParaRPr lang="zh-CN" altLang="en-US" dirty="0"/>
          </a:p>
        </p:txBody>
      </p:sp>
      <p:sp>
        <p:nvSpPr>
          <p:cNvPr id="53" name="Rectangle 24"/>
          <p:cNvSpPr>
            <a:spLocks noChangeArrowheads="1"/>
          </p:cNvSpPr>
          <p:nvPr/>
        </p:nvSpPr>
        <p:spPr bwMode="auto">
          <a:xfrm>
            <a:off x="5148064" y="3859837"/>
            <a:ext cx="2664296"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54" name="椭圆 53"/>
          <p:cNvSpPr/>
          <p:nvPr/>
        </p:nvSpPr>
        <p:spPr>
          <a:xfrm>
            <a:off x="4319972" y="3952689"/>
            <a:ext cx="504056" cy="5042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t>04</a:t>
            </a:r>
            <a:endParaRPr lang="zh-CN" altLang="en-US" dirty="0"/>
          </a:p>
        </p:txBody>
      </p:sp>
      <p:sp>
        <p:nvSpPr>
          <p:cNvPr id="26"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27" name="组合 26"/>
          <p:cNvGrpSpPr/>
          <p:nvPr/>
        </p:nvGrpSpPr>
        <p:grpSpPr>
          <a:xfrm>
            <a:off x="416158" y="699542"/>
            <a:ext cx="899592" cy="56017"/>
            <a:chOff x="0" y="2842590"/>
            <a:chExt cx="7054752" cy="89199"/>
          </a:xfrm>
        </p:grpSpPr>
        <p:sp>
          <p:nvSpPr>
            <p:cNvPr id="32" name="矩形 3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6"/>
          <p:cNvSpPr/>
          <p:nvPr/>
        </p:nvSpPr>
        <p:spPr bwMode="auto">
          <a:xfrm>
            <a:off x="3838610" y="1433732"/>
            <a:ext cx="1466781" cy="1470263"/>
          </a:xfrm>
          <a:custGeom>
            <a:avLst/>
            <a:gdLst>
              <a:gd name="T0" fmla="*/ 362 w 725"/>
              <a:gd name="T1" fmla="*/ 0 h 725"/>
              <a:gd name="T2" fmla="*/ 0 w 725"/>
              <a:gd name="T3" fmla="*/ 363 h 725"/>
              <a:gd name="T4" fmla="*/ 362 w 725"/>
              <a:gd name="T5" fmla="*/ 725 h 725"/>
              <a:gd name="T6" fmla="*/ 725 w 725"/>
              <a:gd name="T7" fmla="*/ 363 h 725"/>
              <a:gd name="T8" fmla="*/ 362 w 725"/>
              <a:gd name="T9" fmla="*/ 0 h 725"/>
            </a:gdLst>
            <a:ahLst/>
            <a:cxnLst>
              <a:cxn ang="0">
                <a:pos x="T0" y="T1"/>
              </a:cxn>
              <a:cxn ang="0">
                <a:pos x="T2" y="T3"/>
              </a:cxn>
              <a:cxn ang="0">
                <a:pos x="T4" y="T5"/>
              </a:cxn>
              <a:cxn ang="0">
                <a:pos x="T6" y="T7"/>
              </a:cxn>
              <a:cxn ang="0">
                <a:pos x="T8" y="T9"/>
              </a:cxn>
            </a:cxnLst>
            <a:rect l="0" t="0" r="r" b="b"/>
            <a:pathLst>
              <a:path w="725" h="725">
                <a:moveTo>
                  <a:pt x="362" y="0"/>
                </a:moveTo>
                <a:cubicBezTo>
                  <a:pt x="162" y="0"/>
                  <a:pt x="0" y="162"/>
                  <a:pt x="0" y="363"/>
                </a:cubicBezTo>
                <a:cubicBezTo>
                  <a:pt x="200" y="363"/>
                  <a:pt x="362" y="525"/>
                  <a:pt x="362" y="725"/>
                </a:cubicBezTo>
                <a:cubicBezTo>
                  <a:pt x="563" y="725"/>
                  <a:pt x="725" y="563"/>
                  <a:pt x="725" y="363"/>
                </a:cubicBezTo>
                <a:cubicBezTo>
                  <a:pt x="725" y="162"/>
                  <a:pt x="563" y="0"/>
                  <a:pt x="362" y="0"/>
                </a:cubicBezTo>
                <a:close/>
              </a:path>
            </a:pathLst>
          </a:custGeom>
          <a:solidFill>
            <a:schemeClr val="accent2"/>
          </a:solidFill>
          <a:ln w="25400"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5" name="Freeform 7"/>
          <p:cNvSpPr/>
          <p:nvPr/>
        </p:nvSpPr>
        <p:spPr bwMode="auto">
          <a:xfrm>
            <a:off x="4570485" y="2169873"/>
            <a:ext cx="1468800" cy="1470263"/>
          </a:xfrm>
          <a:custGeom>
            <a:avLst/>
            <a:gdLst>
              <a:gd name="T0" fmla="*/ 363 w 726"/>
              <a:gd name="T1" fmla="*/ 0 h 725"/>
              <a:gd name="T2" fmla="*/ 0 w 726"/>
              <a:gd name="T3" fmla="*/ 362 h 725"/>
              <a:gd name="T4" fmla="*/ 363 w 726"/>
              <a:gd name="T5" fmla="*/ 725 h 725"/>
              <a:gd name="T6" fmla="*/ 726 w 726"/>
              <a:gd name="T7" fmla="*/ 362 h 725"/>
              <a:gd name="T8" fmla="*/ 363 w 726"/>
              <a:gd name="T9" fmla="*/ 0 h 725"/>
            </a:gdLst>
            <a:ahLst/>
            <a:cxnLst>
              <a:cxn ang="0">
                <a:pos x="T0" y="T1"/>
              </a:cxn>
              <a:cxn ang="0">
                <a:pos x="T2" y="T3"/>
              </a:cxn>
              <a:cxn ang="0">
                <a:pos x="T4" y="T5"/>
              </a:cxn>
              <a:cxn ang="0">
                <a:pos x="T6" y="T7"/>
              </a:cxn>
              <a:cxn ang="0">
                <a:pos x="T8" y="T9"/>
              </a:cxn>
            </a:cxnLst>
            <a:rect l="0" t="0" r="r" b="b"/>
            <a:pathLst>
              <a:path w="726" h="725">
                <a:moveTo>
                  <a:pt x="363" y="0"/>
                </a:moveTo>
                <a:cubicBezTo>
                  <a:pt x="363" y="200"/>
                  <a:pt x="201" y="362"/>
                  <a:pt x="0" y="362"/>
                </a:cubicBezTo>
                <a:cubicBezTo>
                  <a:pt x="0" y="562"/>
                  <a:pt x="163" y="725"/>
                  <a:pt x="363" y="725"/>
                </a:cubicBezTo>
                <a:cubicBezTo>
                  <a:pt x="563" y="725"/>
                  <a:pt x="726" y="562"/>
                  <a:pt x="726" y="362"/>
                </a:cubicBezTo>
                <a:cubicBezTo>
                  <a:pt x="726" y="162"/>
                  <a:pt x="563" y="0"/>
                  <a:pt x="363" y="0"/>
                </a:cubicBezTo>
                <a:close/>
              </a:path>
            </a:pathLst>
          </a:custGeom>
          <a:solidFill>
            <a:schemeClr val="accent3"/>
          </a:solidFill>
          <a:ln w="25400"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6" name="Freeform 8"/>
          <p:cNvSpPr/>
          <p:nvPr/>
        </p:nvSpPr>
        <p:spPr bwMode="auto">
          <a:xfrm>
            <a:off x="3103705" y="2169873"/>
            <a:ext cx="1466781" cy="1470263"/>
          </a:xfrm>
          <a:custGeom>
            <a:avLst/>
            <a:gdLst>
              <a:gd name="T0" fmla="*/ 363 w 725"/>
              <a:gd name="T1" fmla="*/ 0 h 725"/>
              <a:gd name="T2" fmla="*/ 0 w 725"/>
              <a:gd name="T3" fmla="*/ 362 h 725"/>
              <a:gd name="T4" fmla="*/ 363 w 725"/>
              <a:gd name="T5" fmla="*/ 725 h 725"/>
              <a:gd name="T6" fmla="*/ 725 w 725"/>
              <a:gd name="T7" fmla="*/ 362 h 725"/>
              <a:gd name="T8" fmla="*/ 363 w 725"/>
              <a:gd name="T9" fmla="*/ 0 h 725"/>
            </a:gdLst>
            <a:ahLst/>
            <a:cxnLst>
              <a:cxn ang="0">
                <a:pos x="T0" y="T1"/>
              </a:cxn>
              <a:cxn ang="0">
                <a:pos x="T2" y="T3"/>
              </a:cxn>
              <a:cxn ang="0">
                <a:pos x="T4" y="T5"/>
              </a:cxn>
              <a:cxn ang="0">
                <a:pos x="T6" y="T7"/>
              </a:cxn>
              <a:cxn ang="0">
                <a:pos x="T8" y="T9"/>
              </a:cxn>
            </a:cxnLst>
            <a:rect l="0" t="0" r="r" b="b"/>
            <a:pathLst>
              <a:path w="725" h="725">
                <a:moveTo>
                  <a:pt x="363" y="0"/>
                </a:moveTo>
                <a:cubicBezTo>
                  <a:pt x="162" y="0"/>
                  <a:pt x="0" y="162"/>
                  <a:pt x="0" y="362"/>
                </a:cubicBezTo>
                <a:cubicBezTo>
                  <a:pt x="0" y="562"/>
                  <a:pt x="162" y="725"/>
                  <a:pt x="363" y="725"/>
                </a:cubicBezTo>
                <a:cubicBezTo>
                  <a:pt x="363" y="525"/>
                  <a:pt x="525" y="362"/>
                  <a:pt x="725" y="362"/>
                </a:cubicBezTo>
                <a:cubicBezTo>
                  <a:pt x="725" y="162"/>
                  <a:pt x="563" y="0"/>
                  <a:pt x="363" y="0"/>
                </a:cubicBezTo>
                <a:close/>
              </a:path>
            </a:pathLst>
          </a:custGeom>
          <a:solidFill>
            <a:schemeClr val="accent1"/>
          </a:solidFill>
          <a:ln w="25400"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7" name="Freeform 9"/>
          <p:cNvSpPr/>
          <p:nvPr/>
        </p:nvSpPr>
        <p:spPr bwMode="auto">
          <a:xfrm>
            <a:off x="3838610" y="2903994"/>
            <a:ext cx="1466781" cy="1472282"/>
          </a:xfrm>
          <a:custGeom>
            <a:avLst/>
            <a:gdLst>
              <a:gd name="T0" fmla="*/ 362 w 725"/>
              <a:gd name="T1" fmla="*/ 0 h 726"/>
              <a:gd name="T2" fmla="*/ 0 w 725"/>
              <a:gd name="T3" fmla="*/ 363 h 726"/>
              <a:gd name="T4" fmla="*/ 362 w 725"/>
              <a:gd name="T5" fmla="*/ 726 h 726"/>
              <a:gd name="T6" fmla="*/ 725 w 725"/>
              <a:gd name="T7" fmla="*/ 363 h 726"/>
              <a:gd name="T8" fmla="*/ 362 w 725"/>
              <a:gd name="T9" fmla="*/ 0 h 726"/>
            </a:gdLst>
            <a:ahLst/>
            <a:cxnLst>
              <a:cxn ang="0">
                <a:pos x="T0" y="T1"/>
              </a:cxn>
              <a:cxn ang="0">
                <a:pos x="T2" y="T3"/>
              </a:cxn>
              <a:cxn ang="0">
                <a:pos x="T4" y="T5"/>
              </a:cxn>
              <a:cxn ang="0">
                <a:pos x="T6" y="T7"/>
              </a:cxn>
              <a:cxn ang="0">
                <a:pos x="T8" y="T9"/>
              </a:cxn>
            </a:cxnLst>
            <a:rect l="0" t="0" r="r" b="b"/>
            <a:pathLst>
              <a:path w="725" h="726">
                <a:moveTo>
                  <a:pt x="362" y="0"/>
                </a:moveTo>
                <a:cubicBezTo>
                  <a:pt x="162" y="0"/>
                  <a:pt x="0" y="163"/>
                  <a:pt x="0" y="363"/>
                </a:cubicBezTo>
                <a:cubicBezTo>
                  <a:pt x="0" y="563"/>
                  <a:pt x="162" y="726"/>
                  <a:pt x="362" y="726"/>
                </a:cubicBezTo>
                <a:cubicBezTo>
                  <a:pt x="563" y="726"/>
                  <a:pt x="725" y="563"/>
                  <a:pt x="725" y="363"/>
                </a:cubicBezTo>
                <a:cubicBezTo>
                  <a:pt x="525" y="363"/>
                  <a:pt x="362" y="200"/>
                  <a:pt x="362" y="0"/>
                </a:cubicBezTo>
                <a:close/>
              </a:path>
            </a:pathLst>
          </a:custGeom>
          <a:solidFill>
            <a:schemeClr val="accent4"/>
          </a:solidFill>
          <a:ln w="25400"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742084" y="1343861"/>
            <a:ext cx="244824" cy="329058"/>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9" name="Freeform 11"/>
          <p:cNvSpPr>
            <a:spLocks noEditPoints="1"/>
          </p:cNvSpPr>
          <p:nvPr/>
        </p:nvSpPr>
        <p:spPr bwMode="auto">
          <a:xfrm>
            <a:off x="7085266" y="1345376"/>
            <a:ext cx="273430" cy="324008"/>
          </a:xfrm>
          <a:custGeom>
            <a:avLst/>
            <a:gdLst>
              <a:gd name="T0" fmla="*/ 116 w 162"/>
              <a:gd name="T1" fmla="*/ 53 h 192"/>
              <a:gd name="T2" fmla="*/ 101 w 162"/>
              <a:gd name="T3" fmla="*/ 89 h 192"/>
              <a:gd name="T4" fmla="*/ 101 w 162"/>
              <a:gd name="T5" fmla="*/ 90 h 192"/>
              <a:gd name="T6" fmla="*/ 122 w 162"/>
              <a:gd name="T7" fmla="*/ 109 h 192"/>
              <a:gd name="T8" fmla="*/ 150 w 162"/>
              <a:gd name="T9" fmla="*/ 121 h 192"/>
              <a:gd name="T10" fmla="*/ 150 w 162"/>
              <a:gd name="T11" fmla="*/ 180 h 192"/>
              <a:gd name="T12" fmla="*/ 121 w 162"/>
              <a:gd name="T13" fmla="*/ 192 h 192"/>
              <a:gd name="T14" fmla="*/ 28 w 162"/>
              <a:gd name="T15" fmla="*/ 185 h 192"/>
              <a:gd name="T16" fmla="*/ 28 w 162"/>
              <a:gd name="T17" fmla="*/ 178 h 192"/>
              <a:gd name="T18" fmla="*/ 12 w 162"/>
              <a:gd name="T19" fmla="*/ 178 h 192"/>
              <a:gd name="T20" fmla="*/ 0 w 162"/>
              <a:gd name="T21" fmla="*/ 161 h 192"/>
              <a:gd name="T22" fmla="*/ 4 w 162"/>
              <a:gd name="T23" fmla="*/ 123 h 192"/>
              <a:gd name="T24" fmla="*/ 30 w 162"/>
              <a:gd name="T25" fmla="*/ 89 h 192"/>
              <a:gd name="T26" fmla="*/ 15 w 162"/>
              <a:gd name="T27" fmla="*/ 53 h 192"/>
              <a:gd name="T28" fmla="*/ 117 w 162"/>
              <a:gd name="T29" fmla="*/ 130 h 192"/>
              <a:gd name="T30" fmla="*/ 117 w 162"/>
              <a:gd name="T31" fmla="*/ 146 h 192"/>
              <a:gd name="T32" fmla="*/ 97 w 162"/>
              <a:gd name="T33" fmla="*/ 151 h 192"/>
              <a:gd name="T34" fmla="*/ 117 w 162"/>
              <a:gd name="T35" fmla="*/ 155 h 192"/>
              <a:gd name="T36" fmla="*/ 122 w 162"/>
              <a:gd name="T37" fmla="*/ 176 h 192"/>
              <a:gd name="T38" fmla="*/ 126 w 162"/>
              <a:gd name="T39" fmla="*/ 155 h 192"/>
              <a:gd name="T40" fmla="*/ 146 w 162"/>
              <a:gd name="T41" fmla="*/ 151 h 192"/>
              <a:gd name="T42" fmla="*/ 126 w 162"/>
              <a:gd name="T43" fmla="*/ 146 h 192"/>
              <a:gd name="T44" fmla="*/ 117 w 162"/>
              <a:gd name="T45" fmla="*/ 130 h 192"/>
              <a:gd name="T46" fmla="*/ 99 w 162"/>
              <a:gd name="T47" fmla="*/ 128 h 192"/>
              <a:gd name="T48" fmla="*/ 99 w 162"/>
              <a:gd name="T49" fmla="*/ 174 h 192"/>
              <a:gd name="T50" fmla="*/ 144 w 162"/>
              <a:gd name="T51" fmla="*/ 174 h 192"/>
              <a:gd name="T52" fmla="*/ 144 w 162"/>
              <a:gd name="T53" fmla="*/ 128 h 192"/>
              <a:gd name="T54" fmla="*/ 99 w 162"/>
              <a:gd name="T55" fmla="*/ 128 h 192"/>
              <a:gd name="T56" fmla="*/ 103 w 162"/>
              <a:gd name="T57" fmla="*/ 113 h 192"/>
              <a:gd name="T58" fmla="*/ 66 w 162"/>
              <a:gd name="T59" fmla="*/ 105 h 192"/>
              <a:gd name="T60" fmla="*/ 17 w 162"/>
              <a:gd name="T61" fmla="*/ 129 h 192"/>
              <a:gd name="T62" fmla="*/ 15 w 162"/>
              <a:gd name="T63" fmla="*/ 161 h 192"/>
              <a:gd name="T64" fmla="*/ 34 w 162"/>
              <a:gd name="T65" fmla="*/ 163 h 192"/>
              <a:gd name="T66" fmla="*/ 38 w 162"/>
              <a:gd name="T67" fmla="*/ 138 h 192"/>
              <a:gd name="T68" fmla="*/ 43 w 162"/>
              <a:gd name="T69" fmla="*/ 170 h 192"/>
              <a:gd name="T70" fmla="*/ 43 w 162"/>
              <a:gd name="T71" fmla="*/ 177 h 192"/>
              <a:gd name="T72" fmla="*/ 81 w 162"/>
              <a:gd name="T73" fmla="*/ 151 h 192"/>
              <a:gd name="T74" fmla="*/ 93 w 162"/>
              <a:gd name="T75" fmla="*/ 121 h 192"/>
              <a:gd name="T76" fmla="*/ 103 w 162"/>
              <a:gd name="T77" fmla="*/ 113 h 192"/>
              <a:gd name="T78" fmla="*/ 66 w 162"/>
              <a:gd name="T79" fmla="*/ 16 h 192"/>
              <a:gd name="T80" fmla="*/ 66 w 162"/>
              <a:gd name="T81" fmla="*/ 89 h 192"/>
              <a:gd name="T82" fmla="*/ 66 w 162"/>
              <a:gd name="T83" fmla="*/ 1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2" h="192">
                <a:moveTo>
                  <a:pt x="66" y="0"/>
                </a:moveTo>
                <a:cubicBezTo>
                  <a:pt x="93" y="0"/>
                  <a:pt x="116" y="24"/>
                  <a:pt x="116" y="53"/>
                </a:cubicBezTo>
                <a:cubicBezTo>
                  <a:pt x="116" y="67"/>
                  <a:pt x="110" y="80"/>
                  <a:pt x="101" y="89"/>
                </a:cubicBezTo>
                <a:cubicBezTo>
                  <a:pt x="101" y="89"/>
                  <a:pt x="101" y="89"/>
                  <a:pt x="101" y="89"/>
                </a:cubicBezTo>
                <a:cubicBezTo>
                  <a:pt x="101" y="89"/>
                  <a:pt x="101" y="89"/>
                  <a:pt x="101" y="89"/>
                </a:cubicBezTo>
                <a:cubicBezTo>
                  <a:pt x="101" y="90"/>
                  <a:pt x="101" y="90"/>
                  <a:pt x="101" y="90"/>
                </a:cubicBezTo>
                <a:cubicBezTo>
                  <a:pt x="107" y="96"/>
                  <a:pt x="114" y="102"/>
                  <a:pt x="119" y="109"/>
                </a:cubicBezTo>
                <a:cubicBezTo>
                  <a:pt x="120" y="109"/>
                  <a:pt x="121" y="109"/>
                  <a:pt x="122" y="109"/>
                </a:cubicBezTo>
                <a:cubicBezTo>
                  <a:pt x="133" y="109"/>
                  <a:pt x="143" y="114"/>
                  <a:pt x="150" y="121"/>
                </a:cubicBezTo>
                <a:cubicBezTo>
                  <a:pt x="150" y="121"/>
                  <a:pt x="150" y="121"/>
                  <a:pt x="150" y="121"/>
                </a:cubicBezTo>
                <a:cubicBezTo>
                  <a:pt x="158" y="129"/>
                  <a:pt x="162" y="139"/>
                  <a:pt x="162" y="151"/>
                </a:cubicBezTo>
                <a:cubicBezTo>
                  <a:pt x="162" y="162"/>
                  <a:pt x="158" y="173"/>
                  <a:pt x="150" y="180"/>
                </a:cubicBezTo>
                <a:cubicBezTo>
                  <a:pt x="143" y="188"/>
                  <a:pt x="133" y="192"/>
                  <a:pt x="122" y="192"/>
                </a:cubicBezTo>
                <a:cubicBezTo>
                  <a:pt x="121" y="192"/>
                  <a:pt x="121" y="192"/>
                  <a:pt x="121" y="192"/>
                </a:cubicBezTo>
                <a:cubicBezTo>
                  <a:pt x="35" y="192"/>
                  <a:pt x="35" y="192"/>
                  <a:pt x="35" y="192"/>
                </a:cubicBezTo>
                <a:cubicBezTo>
                  <a:pt x="31" y="192"/>
                  <a:pt x="28" y="189"/>
                  <a:pt x="28" y="185"/>
                </a:cubicBezTo>
                <a:cubicBezTo>
                  <a:pt x="28" y="185"/>
                  <a:pt x="28" y="185"/>
                  <a:pt x="28" y="185"/>
                </a:cubicBezTo>
                <a:cubicBezTo>
                  <a:pt x="28" y="178"/>
                  <a:pt x="28" y="178"/>
                  <a:pt x="28" y="178"/>
                </a:cubicBezTo>
                <a:cubicBezTo>
                  <a:pt x="14" y="178"/>
                  <a:pt x="14" y="178"/>
                  <a:pt x="14" y="178"/>
                </a:cubicBezTo>
                <a:cubicBezTo>
                  <a:pt x="13" y="178"/>
                  <a:pt x="13" y="178"/>
                  <a:pt x="12" y="178"/>
                </a:cubicBezTo>
                <a:cubicBezTo>
                  <a:pt x="8" y="177"/>
                  <a:pt x="5" y="175"/>
                  <a:pt x="3" y="172"/>
                </a:cubicBezTo>
                <a:cubicBezTo>
                  <a:pt x="1" y="169"/>
                  <a:pt x="0" y="165"/>
                  <a:pt x="0" y="161"/>
                </a:cubicBezTo>
                <a:cubicBezTo>
                  <a:pt x="0" y="145"/>
                  <a:pt x="0" y="145"/>
                  <a:pt x="0" y="145"/>
                </a:cubicBezTo>
                <a:cubicBezTo>
                  <a:pt x="0" y="137"/>
                  <a:pt x="1" y="130"/>
                  <a:pt x="4" y="123"/>
                </a:cubicBezTo>
                <a:cubicBezTo>
                  <a:pt x="9" y="109"/>
                  <a:pt x="20" y="100"/>
                  <a:pt x="30" y="90"/>
                </a:cubicBezTo>
                <a:cubicBezTo>
                  <a:pt x="30" y="89"/>
                  <a:pt x="30" y="89"/>
                  <a:pt x="30" y="89"/>
                </a:cubicBezTo>
                <a:cubicBezTo>
                  <a:pt x="30" y="89"/>
                  <a:pt x="30" y="89"/>
                  <a:pt x="30" y="89"/>
                </a:cubicBezTo>
                <a:cubicBezTo>
                  <a:pt x="20" y="80"/>
                  <a:pt x="15" y="66"/>
                  <a:pt x="15" y="53"/>
                </a:cubicBezTo>
                <a:cubicBezTo>
                  <a:pt x="15" y="24"/>
                  <a:pt x="38" y="0"/>
                  <a:pt x="66" y="0"/>
                </a:cubicBezTo>
                <a:close/>
                <a:moveTo>
                  <a:pt x="117" y="130"/>
                </a:moveTo>
                <a:cubicBezTo>
                  <a:pt x="117" y="130"/>
                  <a:pt x="117" y="130"/>
                  <a:pt x="117" y="130"/>
                </a:cubicBezTo>
                <a:cubicBezTo>
                  <a:pt x="117" y="146"/>
                  <a:pt x="117" y="146"/>
                  <a:pt x="117" y="146"/>
                </a:cubicBezTo>
                <a:cubicBezTo>
                  <a:pt x="102" y="146"/>
                  <a:pt x="102" y="146"/>
                  <a:pt x="102" y="146"/>
                </a:cubicBezTo>
                <a:cubicBezTo>
                  <a:pt x="99" y="146"/>
                  <a:pt x="97" y="148"/>
                  <a:pt x="97" y="151"/>
                </a:cubicBezTo>
                <a:cubicBezTo>
                  <a:pt x="97" y="153"/>
                  <a:pt x="99" y="155"/>
                  <a:pt x="102" y="155"/>
                </a:cubicBezTo>
                <a:cubicBezTo>
                  <a:pt x="117" y="155"/>
                  <a:pt x="117" y="155"/>
                  <a:pt x="117" y="155"/>
                </a:cubicBezTo>
                <a:cubicBezTo>
                  <a:pt x="117" y="171"/>
                  <a:pt x="117" y="171"/>
                  <a:pt x="117" y="171"/>
                </a:cubicBezTo>
                <a:cubicBezTo>
                  <a:pt x="117" y="174"/>
                  <a:pt x="119" y="176"/>
                  <a:pt x="122" y="176"/>
                </a:cubicBezTo>
                <a:cubicBezTo>
                  <a:pt x="124" y="176"/>
                  <a:pt x="126" y="174"/>
                  <a:pt x="126" y="171"/>
                </a:cubicBezTo>
                <a:cubicBezTo>
                  <a:pt x="126" y="155"/>
                  <a:pt x="126" y="155"/>
                  <a:pt x="126" y="155"/>
                </a:cubicBezTo>
                <a:cubicBezTo>
                  <a:pt x="141" y="155"/>
                  <a:pt x="141" y="155"/>
                  <a:pt x="141" y="155"/>
                </a:cubicBezTo>
                <a:cubicBezTo>
                  <a:pt x="144" y="155"/>
                  <a:pt x="146" y="153"/>
                  <a:pt x="146" y="151"/>
                </a:cubicBezTo>
                <a:cubicBezTo>
                  <a:pt x="146" y="148"/>
                  <a:pt x="144" y="146"/>
                  <a:pt x="141" y="146"/>
                </a:cubicBezTo>
                <a:cubicBezTo>
                  <a:pt x="126" y="146"/>
                  <a:pt x="126" y="146"/>
                  <a:pt x="126" y="146"/>
                </a:cubicBezTo>
                <a:cubicBezTo>
                  <a:pt x="126" y="130"/>
                  <a:pt x="126" y="130"/>
                  <a:pt x="126" y="130"/>
                </a:cubicBezTo>
                <a:cubicBezTo>
                  <a:pt x="126" y="124"/>
                  <a:pt x="117" y="124"/>
                  <a:pt x="117" y="130"/>
                </a:cubicBezTo>
                <a:close/>
                <a:moveTo>
                  <a:pt x="99" y="128"/>
                </a:moveTo>
                <a:cubicBezTo>
                  <a:pt x="99" y="128"/>
                  <a:pt x="99" y="128"/>
                  <a:pt x="99" y="128"/>
                </a:cubicBezTo>
                <a:cubicBezTo>
                  <a:pt x="94" y="133"/>
                  <a:pt x="90" y="142"/>
                  <a:pt x="90" y="151"/>
                </a:cubicBezTo>
                <a:cubicBezTo>
                  <a:pt x="90" y="160"/>
                  <a:pt x="94" y="168"/>
                  <a:pt x="99" y="174"/>
                </a:cubicBezTo>
                <a:cubicBezTo>
                  <a:pt x="105" y="179"/>
                  <a:pt x="113" y="183"/>
                  <a:pt x="122" y="183"/>
                </a:cubicBezTo>
                <a:cubicBezTo>
                  <a:pt x="130" y="183"/>
                  <a:pt x="138" y="179"/>
                  <a:pt x="144" y="174"/>
                </a:cubicBezTo>
                <a:cubicBezTo>
                  <a:pt x="150" y="168"/>
                  <a:pt x="153" y="160"/>
                  <a:pt x="153" y="151"/>
                </a:cubicBezTo>
                <a:cubicBezTo>
                  <a:pt x="153" y="142"/>
                  <a:pt x="150" y="134"/>
                  <a:pt x="144" y="128"/>
                </a:cubicBezTo>
                <a:cubicBezTo>
                  <a:pt x="144" y="128"/>
                  <a:pt x="144" y="128"/>
                  <a:pt x="144" y="128"/>
                </a:cubicBezTo>
                <a:cubicBezTo>
                  <a:pt x="132" y="115"/>
                  <a:pt x="112" y="115"/>
                  <a:pt x="99" y="128"/>
                </a:cubicBezTo>
                <a:close/>
                <a:moveTo>
                  <a:pt x="103" y="113"/>
                </a:moveTo>
                <a:cubicBezTo>
                  <a:pt x="103" y="113"/>
                  <a:pt x="103" y="113"/>
                  <a:pt x="103" y="113"/>
                </a:cubicBezTo>
                <a:cubicBezTo>
                  <a:pt x="99" y="108"/>
                  <a:pt x="93" y="103"/>
                  <a:pt x="89" y="99"/>
                </a:cubicBezTo>
                <a:cubicBezTo>
                  <a:pt x="82" y="103"/>
                  <a:pt x="74" y="105"/>
                  <a:pt x="66" y="105"/>
                </a:cubicBezTo>
                <a:cubicBezTo>
                  <a:pt x="57" y="105"/>
                  <a:pt x="49" y="103"/>
                  <a:pt x="42" y="99"/>
                </a:cubicBezTo>
                <a:cubicBezTo>
                  <a:pt x="34" y="107"/>
                  <a:pt x="22" y="117"/>
                  <a:pt x="17" y="129"/>
                </a:cubicBezTo>
                <a:cubicBezTo>
                  <a:pt x="15" y="134"/>
                  <a:pt x="15" y="139"/>
                  <a:pt x="15" y="145"/>
                </a:cubicBezTo>
                <a:cubicBezTo>
                  <a:pt x="15" y="161"/>
                  <a:pt x="15" y="161"/>
                  <a:pt x="15" y="161"/>
                </a:cubicBezTo>
                <a:cubicBezTo>
                  <a:pt x="15" y="162"/>
                  <a:pt x="15" y="162"/>
                  <a:pt x="15" y="163"/>
                </a:cubicBezTo>
                <a:cubicBezTo>
                  <a:pt x="34" y="163"/>
                  <a:pt x="34" y="163"/>
                  <a:pt x="34" y="163"/>
                </a:cubicBezTo>
                <a:cubicBezTo>
                  <a:pt x="34" y="143"/>
                  <a:pt x="34" y="143"/>
                  <a:pt x="34" y="143"/>
                </a:cubicBezTo>
                <a:cubicBezTo>
                  <a:pt x="34" y="140"/>
                  <a:pt x="36" y="138"/>
                  <a:pt x="38" y="138"/>
                </a:cubicBezTo>
                <a:cubicBezTo>
                  <a:pt x="41" y="138"/>
                  <a:pt x="43" y="140"/>
                  <a:pt x="43" y="143"/>
                </a:cubicBezTo>
                <a:cubicBezTo>
                  <a:pt x="43" y="170"/>
                  <a:pt x="43" y="170"/>
                  <a:pt x="43" y="170"/>
                </a:cubicBezTo>
                <a:cubicBezTo>
                  <a:pt x="43" y="170"/>
                  <a:pt x="43" y="170"/>
                  <a:pt x="43" y="170"/>
                </a:cubicBezTo>
                <a:cubicBezTo>
                  <a:pt x="43" y="177"/>
                  <a:pt x="43" y="177"/>
                  <a:pt x="43" y="177"/>
                </a:cubicBezTo>
                <a:cubicBezTo>
                  <a:pt x="90" y="177"/>
                  <a:pt x="90" y="177"/>
                  <a:pt x="90" y="177"/>
                </a:cubicBezTo>
                <a:cubicBezTo>
                  <a:pt x="85" y="170"/>
                  <a:pt x="81" y="161"/>
                  <a:pt x="81" y="151"/>
                </a:cubicBezTo>
                <a:cubicBezTo>
                  <a:pt x="81" y="139"/>
                  <a:pt x="86" y="129"/>
                  <a:pt x="93" y="121"/>
                </a:cubicBezTo>
                <a:cubicBezTo>
                  <a:pt x="93" y="121"/>
                  <a:pt x="93" y="121"/>
                  <a:pt x="93" y="121"/>
                </a:cubicBezTo>
                <a:cubicBezTo>
                  <a:pt x="93" y="121"/>
                  <a:pt x="93" y="121"/>
                  <a:pt x="93" y="121"/>
                </a:cubicBezTo>
                <a:cubicBezTo>
                  <a:pt x="96" y="118"/>
                  <a:pt x="99" y="115"/>
                  <a:pt x="103" y="113"/>
                </a:cubicBezTo>
                <a:close/>
                <a:moveTo>
                  <a:pt x="66" y="16"/>
                </a:moveTo>
                <a:cubicBezTo>
                  <a:pt x="66" y="16"/>
                  <a:pt x="66" y="16"/>
                  <a:pt x="66" y="16"/>
                </a:cubicBezTo>
                <a:cubicBezTo>
                  <a:pt x="46" y="16"/>
                  <a:pt x="30" y="32"/>
                  <a:pt x="30" y="53"/>
                </a:cubicBezTo>
                <a:cubicBezTo>
                  <a:pt x="30" y="73"/>
                  <a:pt x="46" y="89"/>
                  <a:pt x="66" y="89"/>
                </a:cubicBezTo>
                <a:cubicBezTo>
                  <a:pt x="85" y="89"/>
                  <a:pt x="101" y="73"/>
                  <a:pt x="101" y="53"/>
                </a:cubicBezTo>
                <a:cubicBezTo>
                  <a:pt x="101" y="32"/>
                  <a:pt x="85" y="16"/>
                  <a:pt x="66" y="16"/>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7081900" y="3188749"/>
            <a:ext cx="280162" cy="369454"/>
          </a:xfrm>
          <a:custGeom>
            <a:avLst/>
            <a:gdLst>
              <a:gd name="T0" fmla="*/ 149 w 166"/>
              <a:gd name="T1" fmla="*/ 196 h 219"/>
              <a:gd name="T2" fmla="*/ 136 w 166"/>
              <a:gd name="T3" fmla="*/ 207 h 219"/>
              <a:gd name="T4" fmla="*/ 93 w 166"/>
              <a:gd name="T5" fmla="*/ 218 h 219"/>
              <a:gd name="T6" fmla="*/ 53 w 166"/>
              <a:gd name="T7" fmla="*/ 200 h 219"/>
              <a:gd name="T8" fmla="*/ 53 w 166"/>
              <a:gd name="T9" fmla="*/ 200 h 219"/>
              <a:gd name="T10" fmla="*/ 53 w 166"/>
              <a:gd name="T11" fmla="*/ 200 h 219"/>
              <a:gd name="T12" fmla="*/ 42 w 166"/>
              <a:gd name="T13" fmla="*/ 186 h 219"/>
              <a:gd name="T14" fmla="*/ 20 w 166"/>
              <a:gd name="T15" fmla="*/ 148 h 219"/>
              <a:gd name="T16" fmla="*/ 20 w 166"/>
              <a:gd name="T17" fmla="*/ 147 h 219"/>
              <a:gd name="T18" fmla="*/ 7 w 166"/>
              <a:gd name="T19" fmla="*/ 125 h 219"/>
              <a:gd name="T20" fmla="*/ 23 w 166"/>
              <a:gd name="T21" fmla="*/ 93 h 219"/>
              <a:gd name="T22" fmla="*/ 43 w 166"/>
              <a:gd name="T23" fmla="*/ 103 h 219"/>
              <a:gd name="T24" fmla="*/ 43 w 166"/>
              <a:gd name="T25" fmla="*/ 104 h 219"/>
              <a:gd name="T26" fmla="*/ 45 w 166"/>
              <a:gd name="T27" fmla="*/ 107 h 219"/>
              <a:gd name="T28" fmla="*/ 45 w 166"/>
              <a:gd name="T29" fmla="*/ 35 h 219"/>
              <a:gd name="T30" fmla="*/ 74 w 166"/>
              <a:gd name="T31" fmla="*/ 18 h 219"/>
              <a:gd name="T32" fmla="*/ 110 w 166"/>
              <a:gd name="T33" fmla="*/ 18 h 219"/>
              <a:gd name="T34" fmla="*/ 138 w 166"/>
              <a:gd name="T35" fmla="*/ 34 h 219"/>
              <a:gd name="T36" fmla="*/ 138 w 166"/>
              <a:gd name="T37" fmla="*/ 35 h 219"/>
              <a:gd name="T38" fmla="*/ 139 w 166"/>
              <a:gd name="T39" fmla="*/ 35 h 219"/>
              <a:gd name="T40" fmla="*/ 166 w 166"/>
              <a:gd name="T41" fmla="*/ 53 h 219"/>
              <a:gd name="T42" fmla="*/ 166 w 166"/>
              <a:gd name="T43" fmla="*/ 150 h 219"/>
              <a:gd name="T44" fmla="*/ 162 w 166"/>
              <a:gd name="T45" fmla="*/ 175 h 219"/>
              <a:gd name="T46" fmla="*/ 149 w 166"/>
              <a:gd name="T47" fmla="*/ 196 h 219"/>
              <a:gd name="T48" fmla="*/ 128 w 166"/>
              <a:gd name="T49" fmla="*/ 194 h 219"/>
              <a:gd name="T50" fmla="*/ 128 w 166"/>
              <a:gd name="T51" fmla="*/ 194 h 219"/>
              <a:gd name="T52" fmla="*/ 138 w 166"/>
              <a:gd name="T53" fmla="*/ 185 h 219"/>
              <a:gd name="T54" fmla="*/ 148 w 166"/>
              <a:gd name="T55" fmla="*/ 169 h 219"/>
              <a:gd name="T56" fmla="*/ 151 w 166"/>
              <a:gd name="T57" fmla="*/ 150 h 219"/>
              <a:gd name="T58" fmla="*/ 151 w 166"/>
              <a:gd name="T59" fmla="*/ 53 h 219"/>
              <a:gd name="T60" fmla="*/ 143 w 166"/>
              <a:gd name="T61" fmla="*/ 53 h 219"/>
              <a:gd name="T62" fmla="*/ 143 w 166"/>
              <a:gd name="T63" fmla="*/ 99 h 219"/>
              <a:gd name="T64" fmla="*/ 123 w 166"/>
              <a:gd name="T65" fmla="*/ 99 h 219"/>
              <a:gd name="T66" fmla="*/ 123 w 166"/>
              <a:gd name="T67" fmla="*/ 34 h 219"/>
              <a:gd name="T68" fmla="*/ 115 w 166"/>
              <a:gd name="T69" fmla="*/ 34 h 219"/>
              <a:gd name="T70" fmla="*/ 115 w 166"/>
              <a:gd name="T71" fmla="*/ 34 h 219"/>
              <a:gd name="T72" fmla="*/ 115 w 166"/>
              <a:gd name="T73" fmla="*/ 99 h 219"/>
              <a:gd name="T74" fmla="*/ 96 w 166"/>
              <a:gd name="T75" fmla="*/ 99 h 219"/>
              <a:gd name="T76" fmla="*/ 96 w 166"/>
              <a:gd name="T77" fmla="*/ 24 h 219"/>
              <a:gd name="T78" fmla="*/ 88 w 166"/>
              <a:gd name="T79" fmla="*/ 24 h 219"/>
              <a:gd name="T80" fmla="*/ 88 w 166"/>
              <a:gd name="T81" fmla="*/ 99 h 219"/>
              <a:gd name="T82" fmla="*/ 68 w 166"/>
              <a:gd name="T83" fmla="*/ 99 h 219"/>
              <a:gd name="T84" fmla="*/ 68 w 166"/>
              <a:gd name="T85" fmla="*/ 35 h 219"/>
              <a:gd name="T86" fmla="*/ 60 w 166"/>
              <a:gd name="T87" fmla="*/ 35 h 219"/>
              <a:gd name="T88" fmla="*/ 60 w 166"/>
              <a:gd name="T89" fmla="*/ 125 h 219"/>
              <a:gd name="T90" fmla="*/ 41 w 166"/>
              <a:gd name="T91" fmla="*/ 130 h 219"/>
              <a:gd name="T92" fmla="*/ 31 w 166"/>
              <a:gd name="T93" fmla="*/ 112 h 219"/>
              <a:gd name="T94" fmla="*/ 20 w 166"/>
              <a:gd name="T95" fmla="*/ 117 h 219"/>
              <a:gd name="T96" fmla="*/ 33 w 166"/>
              <a:gd name="T97" fmla="*/ 140 h 219"/>
              <a:gd name="T98" fmla="*/ 33 w 166"/>
              <a:gd name="T99" fmla="*/ 140 h 219"/>
              <a:gd name="T100" fmla="*/ 55 w 166"/>
              <a:gd name="T101" fmla="*/ 178 h 219"/>
              <a:gd name="T102" fmla="*/ 63 w 166"/>
              <a:gd name="T103" fmla="*/ 189 h 219"/>
              <a:gd name="T104" fmla="*/ 95 w 166"/>
              <a:gd name="T105" fmla="*/ 203 h 219"/>
              <a:gd name="T106" fmla="*/ 128 w 166"/>
              <a:gd name="T107" fmla="*/ 19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6" h="219">
                <a:moveTo>
                  <a:pt x="149" y="196"/>
                </a:moveTo>
                <a:cubicBezTo>
                  <a:pt x="145" y="200"/>
                  <a:pt x="141" y="204"/>
                  <a:pt x="136" y="207"/>
                </a:cubicBezTo>
                <a:cubicBezTo>
                  <a:pt x="123" y="216"/>
                  <a:pt x="108" y="219"/>
                  <a:pt x="93" y="218"/>
                </a:cubicBezTo>
                <a:cubicBezTo>
                  <a:pt x="79" y="217"/>
                  <a:pt x="65" y="211"/>
                  <a:pt x="53" y="200"/>
                </a:cubicBezTo>
                <a:cubicBezTo>
                  <a:pt x="53" y="200"/>
                  <a:pt x="53" y="200"/>
                  <a:pt x="53" y="200"/>
                </a:cubicBezTo>
                <a:cubicBezTo>
                  <a:pt x="53" y="200"/>
                  <a:pt x="53" y="200"/>
                  <a:pt x="53" y="200"/>
                </a:cubicBezTo>
                <a:cubicBezTo>
                  <a:pt x="49" y="196"/>
                  <a:pt x="45" y="191"/>
                  <a:pt x="42" y="186"/>
                </a:cubicBezTo>
                <a:cubicBezTo>
                  <a:pt x="20" y="148"/>
                  <a:pt x="20" y="148"/>
                  <a:pt x="20" y="148"/>
                </a:cubicBezTo>
                <a:cubicBezTo>
                  <a:pt x="20" y="147"/>
                  <a:pt x="20" y="147"/>
                  <a:pt x="20" y="147"/>
                </a:cubicBezTo>
                <a:cubicBezTo>
                  <a:pt x="7" y="125"/>
                  <a:pt x="7" y="125"/>
                  <a:pt x="7" y="125"/>
                </a:cubicBezTo>
                <a:cubicBezTo>
                  <a:pt x="0" y="111"/>
                  <a:pt x="8" y="95"/>
                  <a:pt x="23" y="93"/>
                </a:cubicBezTo>
                <a:cubicBezTo>
                  <a:pt x="29" y="93"/>
                  <a:pt x="37" y="95"/>
                  <a:pt x="43" y="103"/>
                </a:cubicBezTo>
                <a:cubicBezTo>
                  <a:pt x="43" y="103"/>
                  <a:pt x="43" y="104"/>
                  <a:pt x="43" y="104"/>
                </a:cubicBezTo>
                <a:cubicBezTo>
                  <a:pt x="45" y="107"/>
                  <a:pt x="45" y="107"/>
                  <a:pt x="45" y="107"/>
                </a:cubicBezTo>
                <a:cubicBezTo>
                  <a:pt x="45" y="35"/>
                  <a:pt x="45" y="35"/>
                  <a:pt x="45" y="35"/>
                </a:cubicBezTo>
                <a:cubicBezTo>
                  <a:pt x="45" y="19"/>
                  <a:pt x="61" y="11"/>
                  <a:pt x="74" y="18"/>
                </a:cubicBezTo>
                <a:cubicBezTo>
                  <a:pt x="79" y="0"/>
                  <a:pt x="104" y="1"/>
                  <a:pt x="110" y="18"/>
                </a:cubicBezTo>
                <a:cubicBezTo>
                  <a:pt x="122" y="11"/>
                  <a:pt x="138" y="19"/>
                  <a:pt x="138" y="34"/>
                </a:cubicBezTo>
                <a:cubicBezTo>
                  <a:pt x="138" y="35"/>
                  <a:pt x="138" y="35"/>
                  <a:pt x="138" y="35"/>
                </a:cubicBezTo>
                <a:cubicBezTo>
                  <a:pt x="139" y="35"/>
                  <a:pt x="139" y="35"/>
                  <a:pt x="139" y="35"/>
                </a:cubicBezTo>
                <a:cubicBezTo>
                  <a:pt x="152" y="30"/>
                  <a:pt x="166" y="38"/>
                  <a:pt x="166" y="53"/>
                </a:cubicBezTo>
                <a:cubicBezTo>
                  <a:pt x="166" y="150"/>
                  <a:pt x="166" y="150"/>
                  <a:pt x="166" y="150"/>
                </a:cubicBezTo>
                <a:cubicBezTo>
                  <a:pt x="166" y="158"/>
                  <a:pt x="165" y="167"/>
                  <a:pt x="162" y="175"/>
                </a:cubicBezTo>
                <a:cubicBezTo>
                  <a:pt x="159" y="182"/>
                  <a:pt x="155" y="190"/>
                  <a:pt x="149" y="196"/>
                </a:cubicBezTo>
                <a:close/>
                <a:moveTo>
                  <a:pt x="128" y="194"/>
                </a:moveTo>
                <a:cubicBezTo>
                  <a:pt x="128" y="194"/>
                  <a:pt x="128" y="194"/>
                  <a:pt x="128" y="194"/>
                </a:cubicBezTo>
                <a:cubicBezTo>
                  <a:pt x="132" y="192"/>
                  <a:pt x="135" y="189"/>
                  <a:pt x="138" y="185"/>
                </a:cubicBezTo>
                <a:cubicBezTo>
                  <a:pt x="142" y="181"/>
                  <a:pt x="146" y="175"/>
                  <a:pt x="148" y="169"/>
                </a:cubicBezTo>
                <a:cubicBezTo>
                  <a:pt x="150" y="163"/>
                  <a:pt x="151" y="157"/>
                  <a:pt x="151" y="150"/>
                </a:cubicBezTo>
                <a:cubicBezTo>
                  <a:pt x="151" y="53"/>
                  <a:pt x="151" y="53"/>
                  <a:pt x="151" y="53"/>
                </a:cubicBezTo>
                <a:cubicBezTo>
                  <a:pt x="151" y="47"/>
                  <a:pt x="143" y="47"/>
                  <a:pt x="143" y="53"/>
                </a:cubicBezTo>
                <a:cubicBezTo>
                  <a:pt x="143" y="99"/>
                  <a:pt x="143" y="99"/>
                  <a:pt x="143" y="99"/>
                </a:cubicBezTo>
                <a:cubicBezTo>
                  <a:pt x="143" y="111"/>
                  <a:pt x="123" y="111"/>
                  <a:pt x="123" y="99"/>
                </a:cubicBezTo>
                <a:cubicBezTo>
                  <a:pt x="123" y="34"/>
                  <a:pt x="123" y="34"/>
                  <a:pt x="123" y="34"/>
                </a:cubicBezTo>
                <a:cubicBezTo>
                  <a:pt x="123" y="29"/>
                  <a:pt x="115" y="29"/>
                  <a:pt x="115" y="34"/>
                </a:cubicBezTo>
                <a:cubicBezTo>
                  <a:pt x="115" y="34"/>
                  <a:pt x="115" y="34"/>
                  <a:pt x="115" y="34"/>
                </a:cubicBezTo>
                <a:cubicBezTo>
                  <a:pt x="115" y="99"/>
                  <a:pt x="115" y="99"/>
                  <a:pt x="115" y="99"/>
                </a:cubicBezTo>
                <a:cubicBezTo>
                  <a:pt x="115" y="111"/>
                  <a:pt x="96" y="111"/>
                  <a:pt x="96" y="99"/>
                </a:cubicBezTo>
                <a:cubicBezTo>
                  <a:pt x="96" y="24"/>
                  <a:pt x="96" y="24"/>
                  <a:pt x="96" y="24"/>
                </a:cubicBezTo>
                <a:cubicBezTo>
                  <a:pt x="96" y="18"/>
                  <a:pt x="88" y="19"/>
                  <a:pt x="88" y="24"/>
                </a:cubicBezTo>
                <a:cubicBezTo>
                  <a:pt x="88" y="99"/>
                  <a:pt x="88" y="99"/>
                  <a:pt x="88" y="99"/>
                </a:cubicBezTo>
                <a:cubicBezTo>
                  <a:pt x="88" y="111"/>
                  <a:pt x="68" y="111"/>
                  <a:pt x="68" y="99"/>
                </a:cubicBezTo>
                <a:cubicBezTo>
                  <a:pt x="68" y="35"/>
                  <a:pt x="68" y="35"/>
                  <a:pt x="68" y="35"/>
                </a:cubicBezTo>
                <a:cubicBezTo>
                  <a:pt x="68" y="29"/>
                  <a:pt x="60" y="29"/>
                  <a:pt x="60" y="35"/>
                </a:cubicBezTo>
                <a:cubicBezTo>
                  <a:pt x="60" y="125"/>
                  <a:pt x="60" y="125"/>
                  <a:pt x="60" y="125"/>
                </a:cubicBezTo>
                <a:cubicBezTo>
                  <a:pt x="60" y="135"/>
                  <a:pt x="46" y="139"/>
                  <a:pt x="41" y="130"/>
                </a:cubicBezTo>
                <a:cubicBezTo>
                  <a:pt x="31" y="112"/>
                  <a:pt x="31" y="112"/>
                  <a:pt x="31" y="112"/>
                </a:cubicBezTo>
                <a:cubicBezTo>
                  <a:pt x="26" y="106"/>
                  <a:pt x="16" y="110"/>
                  <a:pt x="20" y="117"/>
                </a:cubicBezTo>
                <a:cubicBezTo>
                  <a:pt x="33" y="140"/>
                  <a:pt x="33" y="140"/>
                  <a:pt x="33" y="140"/>
                </a:cubicBezTo>
                <a:cubicBezTo>
                  <a:pt x="33" y="140"/>
                  <a:pt x="33" y="140"/>
                  <a:pt x="33" y="140"/>
                </a:cubicBezTo>
                <a:cubicBezTo>
                  <a:pt x="55" y="178"/>
                  <a:pt x="55" y="178"/>
                  <a:pt x="55" y="178"/>
                </a:cubicBezTo>
                <a:cubicBezTo>
                  <a:pt x="57" y="182"/>
                  <a:pt x="60" y="186"/>
                  <a:pt x="63" y="189"/>
                </a:cubicBezTo>
                <a:cubicBezTo>
                  <a:pt x="72" y="197"/>
                  <a:pt x="83" y="202"/>
                  <a:pt x="95" y="203"/>
                </a:cubicBezTo>
                <a:cubicBezTo>
                  <a:pt x="106" y="204"/>
                  <a:pt x="118" y="201"/>
                  <a:pt x="128" y="194"/>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1702541" y="3226452"/>
            <a:ext cx="323910" cy="302127"/>
          </a:xfrm>
          <a:custGeom>
            <a:avLst/>
            <a:gdLst>
              <a:gd name="T0" fmla="*/ 70 w 192"/>
              <a:gd name="T1" fmla="*/ 76 h 179"/>
              <a:gd name="T2" fmla="*/ 70 w 192"/>
              <a:gd name="T3" fmla="*/ 97 h 179"/>
              <a:gd name="T4" fmla="*/ 50 w 192"/>
              <a:gd name="T5" fmla="*/ 97 h 179"/>
              <a:gd name="T6" fmla="*/ 50 w 192"/>
              <a:gd name="T7" fmla="*/ 76 h 179"/>
              <a:gd name="T8" fmla="*/ 96 w 192"/>
              <a:gd name="T9" fmla="*/ 0 h 179"/>
              <a:gd name="T10" fmla="*/ 163 w 192"/>
              <a:gd name="T11" fmla="*/ 25 h 179"/>
              <a:gd name="T12" fmla="*/ 163 w 192"/>
              <a:gd name="T13" fmla="*/ 148 h 179"/>
              <a:gd name="T14" fmla="*/ 73 w 192"/>
              <a:gd name="T15" fmla="*/ 170 h 179"/>
              <a:gd name="T16" fmla="*/ 31 w 192"/>
              <a:gd name="T17" fmla="*/ 177 h 179"/>
              <a:gd name="T18" fmla="*/ 24 w 192"/>
              <a:gd name="T19" fmla="*/ 179 h 179"/>
              <a:gd name="T20" fmla="*/ 13 w 192"/>
              <a:gd name="T21" fmla="*/ 170 h 179"/>
              <a:gd name="T22" fmla="*/ 13 w 192"/>
              <a:gd name="T23" fmla="*/ 162 h 179"/>
              <a:gd name="T24" fmla="*/ 5 w 192"/>
              <a:gd name="T25" fmla="*/ 115 h 179"/>
              <a:gd name="T26" fmla="*/ 28 w 192"/>
              <a:gd name="T27" fmla="*/ 25 h 179"/>
              <a:gd name="T28" fmla="*/ 153 w 192"/>
              <a:gd name="T29" fmla="*/ 37 h 179"/>
              <a:gd name="T30" fmla="*/ 96 w 192"/>
              <a:gd name="T31" fmla="*/ 16 h 179"/>
              <a:gd name="T32" fmla="*/ 14 w 192"/>
              <a:gd name="T33" fmla="*/ 86 h 179"/>
              <a:gd name="T34" fmla="*/ 31 w 192"/>
              <a:gd name="T35" fmla="*/ 130 h 179"/>
              <a:gd name="T36" fmla="*/ 28 w 192"/>
              <a:gd name="T37" fmla="*/ 162 h 179"/>
              <a:gd name="T38" fmla="*/ 57 w 192"/>
              <a:gd name="T39" fmla="*/ 149 h 179"/>
              <a:gd name="T40" fmla="*/ 96 w 192"/>
              <a:gd name="T41" fmla="*/ 157 h 179"/>
              <a:gd name="T42" fmla="*/ 177 w 192"/>
              <a:gd name="T43" fmla="*/ 86 h 179"/>
              <a:gd name="T44" fmla="*/ 64 w 192"/>
              <a:gd name="T45" fmla="*/ 83 h 179"/>
              <a:gd name="T46" fmla="*/ 60 w 192"/>
              <a:gd name="T47" fmla="*/ 81 h 179"/>
              <a:gd name="T48" fmla="*/ 55 w 192"/>
              <a:gd name="T49" fmla="*/ 86 h 179"/>
              <a:gd name="T50" fmla="*/ 60 w 192"/>
              <a:gd name="T51" fmla="*/ 92 h 179"/>
              <a:gd name="T52" fmla="*/ 65 w 192"/>
              <a:gd name="T53" fmla="*/ 86 h 179"/>
              <a:gd name="T54" fmla="*/ 96 w 192"/>
              <a:gd name="T55" fmla="*/ 72 h 179"/>
              <a:gd name="T56" fmla="*/ 105 w 192"/>
              <a:gd name="T57" fmla="*/ 76 h 179"/>
              <a:gd name="T58" fmla="*/ 105 w 192"/>
              <a:gd name="T59" fmla="*/ 97 h 179"/>
              <a:gd name="T60" fmla="*/ 86 w 192"/>
              <a:gd name="T61" fmla="*/ 97 h 179"/>
              <a:gd name="T62" fmla="*/ 86 w 192"/>
              <a:gd name="T63" fmla="*/ 76 h 179"/>
              <a:gd name="T64" fmla="*/ 99 w 192"/>
              <a:gd name="T65" fmla="*/ 83 h 179"/>
              <a:gd name="T66" fmla="*/ 96 w 192"/>
              <a:gd name="T67" fmla="*/ 81 h 179"/>
              <a:gd name="T68" fmla="*/ 90 w 192"/>
              <a:gd name="T69" fmla="*/ 86 h 179"/>
              <a:gd name="T70" fmla="*/ 96 w 192"/>
              <a:gd name="T71" fmla="*/ 92 h 179"/>
              <a:gd name="T72" fmla="*/ 101 w 192"/>
              <a:gd name="T73" fmla="*/ 86 h 179"/>
              <a:gd name="T74" fmla="*/ 131 w 192"/>
              <a:gd name="T75" fmla="*/ 72 h 179"/>
              <a:gd name="T76" fmla="*/ 141 w 192"/>
              <a:gd name="T77" fmla="*/ 76 h 179"/>
              <a:gd name="T78" fmla="*/ 141 w 192"/>
              <a:gd name="T79" fmla="*/ 97 h 179"/>
              <a:gd name="T80" fmla="*/ 121 w 192"/>
              <a:gd name="T81" fmla="*/ 97 h 179"/>
              <a:gd name="T82" fmla="*/ 121 w 192"/>
              <a:gd name="T83" fmla="*/ 76 h 179"/>
              <a:gd name="T84" fmla="*/ 135 w 192"/>
              <a:gd name="T85" fmla="*/ 83 h 179"/>
              <a:gd name="T86" fmla="*/ 131 w 192"/>
              <a:gd name="T87" fmla="*/ 81 h 179"/>
              <a:gd name="T88" fmla="*/ 126 w 192"/>
              <a:gd name="T89" fmla="*/ 86 h 179"/>
              <a:gd name="T90" fmla="*/ 131 w 192"/>
              <a:gd name="T91" fmla="*/ 92 h 179"/>
              <a:gd name="T92" fmla="*/ 136 w 192"/>
              <a:gd name="T93" fmla="*/ 8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79">
                <a:moveTo>
                  <a:pt x="60" y="72"/>
                </a:moveTo>
                <a:cubicBezTo>
                  <a:pt x="64" y="72"/>
                  <a:pt x="67" y="74"/>
                  <a:pt x="70" y="76"/>
                </a:cubicBezTo>
                <a:cubicBezTo>
                  <a:pt x="73" y="79"/>
                  <a:pt x="74" y="82"/>
                  <a:pt x="74" y="86"/>
                </a:cubicBezTo>
                <a:cubicBezTo>
                  <a:pt x="74" y="90"/>
                  <a:pt x="73" y="94"/>
                  <a:pt x="70" y="97"/>
                </a:cubicBezTo>
                <a:cubicBezTo>
                  <a:pt x="67" y="99"/>
                  <a:pt x="64" y="101"/>
                  <a:pt x="60" y="101"/>
                </a:cubicBezTo>
                <a:cubicBezTo>
                  <a:pt x="56" y="101"/>
                  <a:pt x="53" y="99"/>
                  <a:pt x="50" y="97"/>
                </a:cubicBezTo>
                <a:cubicBezTo>
                  <a:pt x="48" y="94"/>
                  <a:pt x="46" y="90"/>
                  <a:pt x="46" y="86"/>
                </a:cubicBezTo>
                <a:cubicBezTo>
                  <a:pt x="46" y="82"/>
                  <a:pt x="48" y="79"/>
                  <a:pt x="50" y="76"/>
                </a:cubicBezTo>
                <a:cubicBezTo>
                  <a:pt x="53" y="74"/>
                  <a:pt x="56" y="72"/>
                  <a:pt x="60" y="72"/>
                </a:cubicBezTo>
                <a:close/>
                <a:moveTo>
                  <a:pt x="96" y="0"/>
                </a:moveTo>
                <a:cubicBezTo>
                  <a:pt x="96" y="0"/>
                  <a:pt x="96" y="0"/>
                  <a:pt x="96" y="0"/>
                </a:cubicBezTo>
                <a:cubicBezTo>
                  <a:pt x="122" y="0"/>
                  <a:pt x="146" y="10"/>
                  <a:pt x="163" y="25"/>
                </a:cubicBezTo>
                <a:cubicBezTo>
                  <a:pt x="181" y="41"/>
                  <a:pt x="192" y="62"/>
                  <a:pt x="192" y="86"/>
                </a:cubicBezTo>
                <a:cubicBezTo>
                  <a:pt x="192" y="110"/>
                  <a:pt x="181" y="132"/>
                  <a:pt x="163" y="148"/>
                </a:cubicBezTo>
                <a:cubicBezTo>
                  <a:pt x="146" y="163"/>
                  <a:pt x="122" y="172"/>
                  <a:pt x="96" y="172"/>
                </a:cubicBezTo>
                <a:cubicBezTo>
                  <a:pt x="88" y="172"/>
                  <a:pt x="80" y="172"/>
                  <a:pt x="73" y="170"/>
                </a:cubicBezTo>
                <a:cubicBezTo>
                  <a:pt x="66" y="169"/>
                  <a:pt x="60" y="167"/>
                  <a:pt x="54" y="164"/>
                </a:cubicBezTo>
                <a:cubicBezTo>
                  <a:pt x="31" y="177"/>
                  <a:pt x="31" y="177"/>
                  <a:pt x="31" y="177"/>
                </a:cubicBezTo>
                <a:cubicBezTo>
                  <a:pt x="29" y="178"/>
                  <a:pt x="27" y="179"/>
                  <a:pt x="24" y="179"/>
                </a:cubicBezTo>
                <a:cubicBezTo>
                  <a:pt x="24" y="179"/>
                  <a:pt x="24" y="179"/>
                  <a:pt x="24" y="179"/>
                </a:cubicBezTo>
                <a:cubicBezTo>
                  <a:pt x="22" y="178"/>
                  <a:pt x="19" y="177"/>
                  <a:pt x="17" y="176"/>
                </a:cubicBezTo>
                <a:cubicBezTo>
                  <a:pt x="15" y="174"/>
                  <a:pt x="14" y="172"/>
                  <a:pt x="13" y="170"/>
                </a:cubicBezTo>
                <a:cubicBezTo>
                  <a:pt x="13" y="170"/>
                  <a:pt x="13" y="170"/>
                  <a:pt x="13" y="170"/>
                </a:cubicBezTo>
                <a:cubicBezTo>
                  <a:pt x="12" y="167"/>
                  <a:pt x="12" y="165"/>
                  <a:pt x="13" y="162"/>
                </a:cubicBezTo>
                <a:cubicBezTo>
                  <a:pt x="18" y="137"/>
                  <a:pt x="18" y="137"/>
                  <a:pt x="18" y="137"/>
                </a:cubicBezTo>
                <a:cubicBezTo>
                  <a:pt x="13" y="131"/>
                  <a:pt x="8" y="123"/>
                  <a:pt x="5" y="115"/>
                </a:cubicBezTo>
                <a:cubicBezTo>
                  <a:pt x="2" y="106"/>
                  <a:pt x="0" y="96"/>
                  <a:pt x="0" y="86"/>
                </a:cubicBezTo>
                <a:cubicBezTo>
                  <a:pt x="0" y="62"/>
                  <a:pt x="10" y="41"/>
                  <a:pt x="28" y="25"/>
                </a:cubicBezTo>
                <a:cubicBezTo>
                  <a:pt x="45" y="10"/>
                  <a:pt x="69" y="0"/>
                  <a:pt x="96" y="0"/>
                </a:cubicBezTo>
                <a:close/>
                <a:moveTo>
                  <a:pt x="153" y="37"/>
                </a:moveTo>
                <a:cubicBezTo>
                  <a:pt x="153" y="37"/>
                  <a:pt x="153" y="37"/>
                  <a:pt x="153" y="37"/>
                </a:cubicBezTo>
                <a:cubicBezTo>
                  <a:pt x="139" y="24"/>
                  <a:pt x="118" y="16"/>
                  <a:pt x="96" y="16"/>
                </a:cubicBezTo>
                <a:cubicBezTo>
                  <a:pt x="73" y="16"/>
                  <a:pt x="52" y="24"/>
                  <a:pt x="38" y="37"/>
                </a:cubicBezTo>
                <a:cubicBezTo>
                  <a:pt x="23" y="49"/>
                  <a:pt x="14" y="67"/>
                  <a:pt x="14" y="86"/>
                </a:cubicBezTo>
                <a:cubicBezTo>
                  <a:pt x="14" y="94"/>
                  <a:pt x="16" y="102"/>
                  <a:pt x="19" y="109"/>
                </a:cubicBezTo>
                <a:cubicBezTo>
                  <a:pt x="22" y="117"/>
                  <a:pt x="26" y="124"/>
                  <a:pt x="31" y="130"/>
                </a:cubicBezTo>
                <a:cubicBezTo>
                  <a:pt x="33" y="131"/>
                  <a:pt x="34" y="134"/>
                  <a:pt x="33" y="137"/>
                </a:cubicBezTo>
                <a:cubicBezTo>
                  <a:pt x="28" y="162"/>
                  <a:pt x="28" y="162"/>
                  <a:pt x="28" y="162"/>
                </a:cubicBezTo>
                <a:cubicBezTo>
                  <a:pt x="51" y="149"/>
                  <a:pt x="51" y="149"/>
                  <a:pt x="51" y="149"/>
                </a:cubicBezTo>
                <a:cubicBezTo>
                  <a:pt x="53" y="148"/>
                  <a:pt x="55" y="148"/>
                  <a:pt x="57" y="149"/>
                </a:cubicBezTo>
                <a:cubicBezTo>
                  <a:pt x="63" y="152"/>
                  <a:pt x="69" y="154"/>
                  <a:pt x="76" y="155"/>
                </a:cubicBezTo>
                <a:cubicBezTo>
                  <a:pt x="82" y="157"/>
                  <a:pt x="89" y="157"/>
                  <a:pt x="96" y="157"/>
                </a:cubicBezTo>
                <a:cubicBezTo>
                  <a:pt x="118" y="157"/>
                  <a:pt x="139" y="149"/>
                  <a:pt x="153" y="136"/>
                </a:cubicBezTo>
                <a:cubicBezTo>
                  <a:pt x="168" y="123"/>
                  <a:pt x="177" y="106"/>
                  <a:pt x="177" y="86"/>
                </a:cubicBezTo>
                <a:cubicBezTo>
                  <a:pt x="177" y="67"/>
                  <a:pt x="168" y="49"/>
                  <a:pt x="153" y="37"/>
                </a:cubicBezTo>
                <a:close/>
                <a:moveTo>
                  <a:pt x="64" y="83"/>
                </a:moveTo>
                <a:cubicBezTo>
                  <a:pt x="64" y="83"/>
                  <a:pt x="64" y="83"/>
                  <a:pt x="64" y="83"/>
                </a:cubicBezTo>
                <a:cubicBezTo>
                  <a:pt x="63" y="82"/>
                  <a:pt x="62" y="81"/>
                  <a:pt x="60" y="81"/>
                </a:cubicBezTo>
                <a:cubicBezTo>
                  <a:pt x="59" y="81"/>
                  <a:pt x="57" y="82"/>
                  <a:pt x="56" y="83"/>
                </a:cubicBezTo>
                <a:cubicBezTo>
                  <a:pt x="56" y="84"/>
                  <a:pt x="55" y="85"/>
                  <a:pt x="55" y="86"/>
                </a:cubicBezTo>
                <a:cubicBezTo>
                  <a:pt x="55" y="88"/>
                  <a:pt x="56" y="89"/>
                  <a:pt x="56" y="90"/>
                </a:cubicBezTo>
                <a:cubicBezTo>
                  <a:pt x="57" y="91"/>
                  <a:pt x="59" y="92"/>
                  <a:pt x="60" y="92"/>
                </a:cubicBezTo>
                <a:cubicBezTo>
                  <a:pt x="62" y="92"/>
                  <a:pt x="63" y="91"/>
                  <a:pt x="64" y="90"/>
                </a:cubicBezTo>
                <a:cubicBezTo>
                  <a:pt x="65" y="89"/>
                  <a:pt x="65" y="88"/>
                  <a:pt x="65" y="86"/>
                </a:cubicBezTo>
                <a:cubicBezTo>
                  <a:pt x="65" y="85"/>
                  <a:pt x="65" y="84"/>
                  <a:pt x="64" y="83"/>
                </a:cubicBezTo>
                <a:close/>
                <a:moveTo>
                  <a:pt x="96" y="72"/>
                </a:moveTo>
                <a:cubicBezTo>
                  <a:pt x="96" y="72"/>
                  <a:pt x="96" y="72"/>
                  <a:pt x="96" y="72"/>
                </a:cubicBezTo>
                <a:cubicBezTo>
                  <a:pt x="99" y="72"/>
                  <a:pt x="103" y="74"/>
                  <a:pt x="105" y="76"/>
                </a:cubicBezTo>
                <a:cubicBezTo>
                  <a:pt x="108" y="79"/>
                  <a:pt x="110" y="82"/>
                  <a:pt x="110" y="86"/>
                </a:cubicBezTo>
                <a:cubicBezTo>
                  <a:pt x="110" y="90"/>
                  <a:pt x="108" y="94"/>
                  <a:pt x="105" y="97"/>
                </a:cubicBezTo>
                <a:cubicBezTo>
                  <a:pt x="103" y="99"/>
                  <a:pt x="99" y="101"/>
                  <a:pt x="96" y="101"/>
                </a:cubicBezTo>
                <a:cubicBezTo>
                  <a:pt x="92" y="101"/>
                  <a:pt x="88" y="99"/>
                  <a:pt x="86" y="97"/>
                </a:cubicBezTo>
                <a:cubicBezTo>
                  <a:pt x="83" y="94"/>
                  <a:pt x="82" y="90"/>
                  <a:pt x="82" y="86"/>
                </a:cubicBezTo>
                <a:cubicBezTo>
                  <a:pt x="82" y="82"/>
                  <a:pt x="83" y="79"/>
                  <a:pt x="86" y="76"/>
                </a:cubicBezTo>
                <a:cubicBezTo>
                  <a:pt x="88" y="74"/>
                  <a:pt x="92" y="72"/>
                  <a:pt x="96" y="72"/>
                </a:cubicBezTo>
                <a:close/>
                <a:moveTo>
                  <a:pt x="99" y="83"/>
                </a:moveTo>
                <a:cubicBezTo>
                  <a:pt x="99" y="83"/>
                  <a:pt x="99" y="83"/>
                  <a:pt x="99" y="83"/>
                </a:cubicBezTo>
                <a:cubicBezTo>
                  <a:pt x="98" y="82"/>
                  <a:pt x="97" y="81"/>
                  <a:pt x="96" y="81"/>
                </a:cubicBezTo>
                <a:cubicBezTo>
                  <a:pt x="94" y="81"/>
                  <a:pt x="93" y="82"/>
                  <a:pt x="92" y="83"/>
                </a:cubicBezTo>
                <a:cubicBezTo>
                  <a:pt x="91" y="84"/>
                  <a:pt x="90" y="85"/>
                  <a:pt x="90" y="86"/>
                </a:cubicBezTo>
                <a:cubicBezTo>
                  <a:pt x="90" y="88"/>
                  <a:pt x="91" y="89"/>
                  <a:pt x="92" y="90"/>
                </a:cubicBezTo>
                <a:cubicBezTo>
                  <a:pt x="93" y="91"/>
                  <a:pt x="94" y="92"/>
                  <a:pt x="96" y="92"/>
                </a:cubicBezTo>
                <a:cubicBezTo>
                  <a:pt x="97" y="92"/>
                  <a:pt x="98" y="91"/>
                  <a:pt x="99" y="90"/>
                </a:cubicBezTo>
                <a:cubicBezTo>
                  <a:pt x="100" y="89"/>
                  <a:pt x="101" y="88"/>
                  <a:pt x="101" y="86"/>
                </a:cubicBezTo>
                <a:cubicBezTo>
                  <a:pt x="101" y="85"/>
                  <a:pt x="100" y="84"/>
                  <a:pt x="99" y="83"/>
                </a:cubicBezTo>
                <a:close/>
                <a:moveTo>
                  <a:pt x="131" y="72"/>
                </a:moveTo>
                <a:cubicBezTo>
                  <a:pt x="131" y="72"/>
                  <a:pt x="131" y="72"/>
                  <a:pt x="131" y="72"/>
                </a:cubicBezTo>
                <a:cubicBezTo>
                  <a:pt x="135" y="72"/>
                  <a:pt x="138" y="74"/>
                  <a:pt x="141" y="76"/>
                </a:cubicBezTo>
                <a:cubicBezTo>
                  <a:pt x="143" y="79"/>
                  <a:pt x="145" y="82"/>
                  <a:pt x="145" y="86"/>
                </a:cubicBezTo>
                <a:cubicBezTo>
                  <a:pt x="145" y="90"/>
                  <a:pt x="143" y="94"/>
                  <a:pt x="141" y="97"/>
                </a:cubicBezTo>
                <a:cubicBezTo>
                  <a:pt x="138" y="99"/>
                  <a:pt x="135" y="101"/>
                  <a:pt x="131" y="101"/>
                </a:cubicBezTo>
                <a:cubicBezTo>
                  <a:pt x="127" y="101"/>
                  <a:pt x="124" y="99"/>
                  <a:pt x="121" y="97"/>
                </a:cubicBezTo>
                <a:cubicBezTo>
                  <a:pt x="119" y="94"/>
                  <a:pt x="117" y="90"/>
                  <a:pt x="117" y="86"/>
                </a:cubicBezTo>
                <a:cubicBezTo>
                  <a:pt x="117" y="82"/>
                  <a:pt x="119" y="79"/>
                  <a:pt x="121" y="76"/>
                </a:cubicBezTo>
                <a:cubicBezTo>
                  <a:pt x="124" y="74"/>
                  <a:pt x="127" y="72"/>
                  <a:pt x="131" y="72"/>
                </a:cubicBezTo>
                <a:close/>
                <a:moveTo>
                  <a:pt x="135" y="83"/>
                </a:moveTo>
                <a:cubicBezTo>
                  <a:pt x="135" y="83"/>
                  <a:pt x="135" y="83"/>
                  <a:pt x="135" y="83"/>
                </a:cubicBezTo>
                <a:cubicBezTo>
                  <a:pt x="134" y="82"/>
                  <a:pt x="132" y="81"/>
                  <a:pt x="131" y="81"/>
                </a:cubicBezTo>
                <a:cubicBezTo>
                  <a:pt x="130" y="81"/>
                  <a:pt x="128" y="82"/>
                  <a:pt x="127" y="83"/>
                </a:cubicBezTo>
                <a:cubicBezTo>
                  <a:pt x="126" y="84"/>
                  <a:pt x="126" y="85"/>
                  <a:pt x="126" y="86"/>
                </a:cubicBezTo>
                <a:cubicBezTo>
                  <a:pt x="126" y="88"/>
                  <a:pt x="126" y="89"/>
                  <a:pt x="127" y="90"/>
                </a:cubicBezTo>
                <a:cubicBezTo>
                  <a:pt x="128" y="91"/>
                  <a:pt x="130" y="92"/>
                  <a:pt x="131" y="92"/>
                </a:cubicBezTo>
                <a:cubicBezTo>
                  <a:pt x="132" y="92"/>
                  <a:pt x="134" y="91"/>
                  <a:pt x="135" y="90"/>
                </a:cubicBezTo>
                <a:cubicBezTo>
                  <a:pt x="136" y="89"/>
                  <a:pt x="136" y="88"/>
                  <a:pt x="136" y="86"/>
                </a:cubicBezTo>
                <a:cubicBezTo>
                  <a:pt x="136" y="85"/>
                  <a:pt x="136" y="84"/>
                  <a:pt x="135" y="83"/>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14" name="矩形 13"/>
          <p:cNvSpPr/>
          <p:nvPr/>
        </p:nvSpPr>
        <p:spPr>
          <a:xfrm>
            <a:off x="3838609" y="2442187"/>
            <a:ext cx="495649" cy="461807"/>
          </a:xfrm>
          <a:prstGeom prst="rect">
            <a:avLst/>
          </a:prstGeom>
        </p:spPr>
        <p:txBody>
          <a:bodyPr wrap="none">
            <a:spAutoFit/>
          </a:bodyPr>
          <a:lstStyle/>
          <a:p>
            <a:pPr lvl="0" algn="ctr"/>
            <a:r>
              <a:rPr lang="en-US" altLang="zh-CN" sz="2400" b="1" dirty="0">
                <a:solidFill>
                  <a:srgbClr val="FFFFFF"/>
                </a:solidFill>
              </a:rPr>
              <a:t>01</a:t>
            </a:r>
          </a:p>
        </p:txBody>
      </p:sp>
      <p:sp>
        <p:nvSpPr>
          <p:cNvPr id="16" name="矩形 15"/>
          <p:cNvSpPr/>
          <p:nvPr/>
        </p:nvSpPr>
        <p:spPr>
          <a:xfrm>
            <a:off x="3176150" y="2905005"/>
            <a:ext cx="813044" cy="246297"/>
          </a:xfrm>
          <a:prstGeom prst="rect">
            <a:avLst/>
          </a:prstGeom>
        </p:spPr>
        <p:txBody>
          <a:bodyPr wrap="none">
            <a:spAutoFit/>
          </a:bodyPr>
          <a:lstStyle/>
          <a:p>
            <a:pPr lvl="0" algn="ctr"/>
            <a:r>
              <a:rPr lang="en-US" altLang="zh-CN" sz="1000" dirty="0">
                <a:solidFill>
                  <a:srgbClr val="FFFFFF"/>
                </a:solidFill>
              </a:rPr>
              <a:t>Option here</a:t>
            </a:r>
            <a:endParaRPr lang="zh-CN" altLang="en-US" sz="1000" dirty="0">
              <a:solidFill>
                <a:srgbClr val="FFFFFF"/>
              </a:solidFill>
            </a:endParaRPr>
          </a:p>
        </p:txBody>
      </p:sp>
      <p:sp>
        <p:nvSpPr>
          <p:cNvPr id="17" name="矩形 16"/>
          <p:cNvSpPr/>
          <p:nvPr/>
        </p:nvSpPr>
        <p:spPr>
          <a:xfrm>
            <a:off x="4568857" y="2257526"/>
            <a:ext cx="495650" cy="461807"/>
          </a:xfrm>
          <a:prstGeom prst="rect">
            <a:avLst/>
          </a:prstGeom>
        </p:spPr>
        <p:txBody>
          <a:bodyPr wrap="none">
            <a:spAutoFit/>
          </a:bodyPr>
          <a:lstStyle/>
          <a:p>
            <a:pPr lvl="0" algn="ctr"/>
            <a:r>
              <a:rPr lang="en-US" altLang="zh-CN" sz="2400" b="1" dirty="0">
                <a:solidFill>
                  <a:srgbClr val="FFFFFF"/>
                </a:solidFill>
              </a:rPr>
              <a:t>02</a:t>
            </a:r>
          </a:p>
        </p:txBody>
      </p:sp>
      <p:sp>
        <p:nvSpPr>
          <p:cNvPr id="18" name="矩形 17"/>
          <p:cNvSpPr/>
          <p:nvPr/>
        </p:nvSpPr>
        <p:spPr>
          <a:xfrm>
            <a:off x="4162335" y="1813384"/>
            <a:ext cx="813044" cy="246297"/>
          </a:xfrm>
          <a:prstGeom prst="rect">
            <a:avLst/>
          </a:prstGeom>
        </p:spPr>
        <p:txBody>
          <a:bodyPr wrap="none">
            <a:spAutoFit/>
          </a:bodyPr>
          <a:lstStyle/>
          <a:p>
            <a:pPr lvl="0" algn="ctr"/>
            <a:r>
              <a:rPr lang="en-US" altLang="zh-CN" sz="1000" dirty="0">
                <a:solidFill>
                  <a:srgbClr val="FFFFFF"/>
                </a:solidFill>
              </a:rPr>
              <a:t>Option here</a:t>
            </a:r>
            <a:endParaRPr lang="zh-CN" altLang="en-US" sz="1000" dirty="0">
              <a:solidFill>
                <a:srgbClr val="FFFFFF"/>
              </a:solidFill>
            </a:endParaRPr>
          </a:p>
        </p:txBody>
      </p:sp>
      <p:sp>
        <p:nvSpPr>
          <p:cNvPr id="19" name="矩形 18"/>
          <p:cNvSpPr/>
          <p:nvPr/>
        </p:nvSpPr>
        <p:spPr>
          <a:xfrm>
            <a:off x="4809235" y="2905005"/>
            <a:ext cx="495650" cy="461807"/>
          </a:xfrm>
          <a:prstGeom prst="rect">
            <a:avLst/>
          </a:prstGeom>
        </p:spPr>
        <p:txBody>
          <a:bodyPr wrap="none">
            <a:spAutoFit/>
          </a:bodyPr>
          <a:lstStyle/>
          <a:p>
            <a:pPr lvl="0" algn="ctr"/>
            <a:r>
              <a:rPr lang="en-US" altLang="zh-CN" sz="2400" b="1" dirty="0">
                <a:solidFill>
                  <a:srgbClr val="FFFFFF"/>
                </a:solidFill>
              </a:rPr>
              <a:t>03</a:t>
            </a:r>
          </a:p>
        </p:txBody>
      </p:sp>
      <p:sp>
        <p:nvSpPr>
          <p:cNvPr id="20" name="矩形 19"/>
          <p:cNvSpPr/>
          <p:nvPr/>
        </p:nvSpPr>
        <p:spPr>
          <a:xfrm>
            <a:off x="5148064" y="2649758"/>
            <a:ext cx="813044" cy="246297"/>
          </a:xfrm>
          <a:prstGeom prst="rect">
            <a:avLst/>
          </a:prstGeom>
        </p:spPr>
        <p:txBody>
          <a:bodyPr wrap="none">
            <a:spAutoFit/>
          </a:bodyPr>
          <a:lstStyle/>
          <a:p>
            <a:pPr lvl="0" algn="ctr"/>
            <a:r>
              <a:rPr lang="en-US" altLang="zh-CN" sz="1000" dirty="0">
                <a:solidFill>
                  <a:srgbClr val="FFFFFF"/>
                </a:solidFill>
              </a:rPr>
              <a:t>Option here</a:t>
            </a:r>
            <a:endParaRPr lang="zh-CN" altLang="en-US" sz="1000" dirty="0">
              <a:solidFill>
                <a:srgbClr val="FFFFFF"/>
              </a:solidFill>
            </a:endParaRPr>
          </a:p>
        </p:txBody>
      </p:sp>
      <p:sp>
        <p:nvSpPr>
          <p:cNvPr id="21" name="矩形 20"/>
          <p:cNvSpPr/>
          <p:nvPr/>
        </p:nvSpPr>
        <p:spPr>
          <a:xfrm>
            <a:off x="4090625" y="3135908"/>
            <a:ext cx="495650" cy="461807"/>
          </a:xfrm>
          <a:prstGeom prst="rect">
            <a:avLst/>
          </a:prstGeom>
        </p:spPr>
        <p:txBody>
          <a:bodyPr wrap="none">
            <a:spAutoFit/>
          </a:bodyPr>
          <a:lstStyle/>
          <a:p>
            <a:pPr lvl="0" algn="ctr"/>
            <a:r>
              <a:rPr lang="en-US" altLang="zh-CN" sz="2400" b="1" dirty="0">
                <a:solidFill>
                  <a:srgbClr val="FFFFFF"/>
                </a:solidFill>
              </a:rPr>
              <a:t>04</a:t>
            </a:r>
          </a:p>
        </p:txBody>
      </p:sp>
      <p:sp>
        <p:nvSpPr>
          <p:cNvPr id="22" name="矩形 21"/>
          <p:cNvSpPr/>
          <p:nvPr/>
        </p:nvSpPr>
        <p:spPr>
          <a:xfrm>
            <a:off x="4162335" y="3770161"/>
            <a:ext cx="813044" cy="246297"/>
          </a:xfrm>
          <a:prstGeom prst="rect">
            <a:avLst/>
          </a:prstGeom>
        </p:spPr>
        <p:txBody>
          <a:bodyPr wrap="none">
            <a:spAutoFit/>
          </a:bodyPr>
          <a:lstStyle/>
          <a:p>
            <a:pPr lvl="0" algn="ctr"/>
            <a:r>
              <a:rPr lang="en-US" altLang="zh-CN" sz="1000" dirty="0">
                <a:solidFill>
                  <a:srgbClr val="FFFFFF"/>
                </a:solidFill>
              </a:rPr>
              <a:t>Option here</a:t>
            </a:r>
            <a:endParaRPr lang="zh-CN" altLang="en-US" sz="1000" dirty="0">
              <a:solidFill>
                <a:srgbClr val="FFFFFF"/>
              </a:solidFill>
            </a:endParaRPr>
          </a:p>
        </p:txBody>
      </p:sp>
      <p:sp>
        <p:nvSpPr>
          <p:cNvPr id="23" name="Rectangle 24"/>
          <p:cNvSpPr>
            <a:spLocks noChangeArrowheads="1"/>
          </p:cNvSpPr>
          <p:nvPr/>
        </p:nvSpPr>
        <p:spPr bwMode="auto">
          <a:xfrm>
            <a:off x="942707" y="1857585"/>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4" name="Rectangle 24"/>
          <p:cNvSpPr>
            <a:spLocks noChangeArrowheads="1"/>
          </p:cNvSpPr>
          <p:nvPr/>
        </p:nvSpPr>
        <p:spPr bwMode="auto">
          <a:xfrm>
            <a:off x="942707" y="3698131"/>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5" name="Rectangle 24"/>
          <p:cNvSpPr>
            <a:spLocks noChangeArrowheads="1"/>
          </p:cNvSpPr>
          <p:nvPr/>
        </p:nvSpPr>
        <p:spPr bwMode="auto">
          <a:xfrm>
            <a:off x="6300192" y="1857585"/>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6" name="Rectangle 24"/>
          <p:cNvSpPr>
            <a:spLocks noChangeArrowheads="1"/>
          </p:cNvSpPr>
          <p:nvPr/>
        </p:nvSpPr>
        <p:spPr bwMode="auto">
          <a:xfrm>
            <a:off x="6300192" y="3698131"/>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0"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31" name="组合 30"/>
          <p:cNvGrpSpPr/>
          <p:nvPr/>
        </p:nvGrpSpPr>
        <p:grpSpPr>
          <a:xfrm>
            <a:off x="416158" y="699542"/>
            <a:ext cx="899592" cy="56017"/>
            <a:chOff x="0" y="2842590"/>
            <a:chExt cx="7054752" cy="89199"/>
          </a:xfrm>
        </p:grpSpPr>
        <p:sp>
          <p:nvSpPr>
            <p:cNvPr id="32" name="矩形 31"/>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573570" y="2676794"/>
            <a:ext cx="1511952" cy="1246495"/>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选题背景</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研究意义</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国内外相关研究综述</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理论基础与文献综述</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主要贡献与创新</a:t>
            </a:r>
          </a:p>
        </p:txBody>
      </p:sp>
      <p:sp>
        <p:nvSpPr>
          <p:cNvPr id="39" name="矩形 38"/>
          <p:cNvSpPr/>
          <p:nvPr/>
        </p:nvSpPr>
        <p:spPr>
          <a:xfrm>
            <a:off x="5364088" y="2070506"/>
            <a:ext cx="1138170" cy="400110"/>
          </a:xfrm>
          <a:prstGeom prst="rect">
            <a:avLst/>
          </a:prstGeom>
        </p:spPr>
        <p:txBody>
          <a:bodyPr wrap="square">
            <a:spAutoFit/>
          </a:bodyPr>
          <a:lstStyle/>
          <a:p>
            <a:r>
              <a:rPr lang="zh-CN" altLang="en-US" sz="2000" b="1" dirty="0">
                <a:ln w="6350">
                  <a:noFill/>
                </a:ln>
                <a:solidFill>
                  <a:schemeClr val="tx1">
                    <a:lumMod val="50000"/>
                    <a:lumOff val="50000"/>
                  </a:schemeClr>
                </a:solidFill>
                <a:latin typeface="Impact" pitchFamily="34" charset="0"/>
                <a:ea typeface="微软雅黑" pitchFamily="34" charset="-122"/>
              </a:rPr>
              <a:t>绪论</a:t>
            </a:r>
          </a:p>
        </p:txBody>
      </p:sp>
      <p:sp>
        <p:nvSpPr>
          <p:cNvPr id="41" name="矩形 40"/>
          <p:cNvSpPr/>
          <p:nvPr/>
        </p:nvSpPr>
        <p:spPr>
          <a:xfrm>
            <a:off x="4573570" y="1790523"/>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itchFamily="34" charset="0"/>
                <a:ea typeface="微软雅黑" pitchFamily="34" charset="-122"/>
              </a:rPr>
              <a:t>01</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4" name="Freeform 8"/>
          <p:cNvSpPr/>
          <p:nvPr/>
        </p:nvSpPr>
        <p:spPr bwMode="auto">
          <a:xfrm>
            <a:off x="4583114" y="1419622"/>
            <a:ext cx="1012825" cy="1165585"/>
          </a:xfrm>
          <a:custGeom>
            <a:avLst/>
            <a:gdLst>
              <a:gd name="T0" fmla="*/ 638 w 638"/>
              <a:gd name="T1" fmla="*/ 551 h 734"/>
              <a:gd name="T2" fmla="*/ 638 w 638"/>
              <a:gd name="T3" fmla="*/ 182 h 734"/>
              <a:gd name="T4" fmla="*/ 319 w 638"/>
              <a:gd name="T5" fmla="*/ 0 h 734"/>
              <a:gd name="T6" fmla="*/ 0 w 638"/>
              <a:gd name="T7" fmla="*/ 182 h 734"/>
              <a:gd name="T8" fmla="*/ 0 w 638"/>
              <a:gd name="T9" fmla="*/ 551 h 734"/>
              <a:gd name="T10" fmla="*/ 319 w 638"/>
              <a:gd name="T11" fmla="*/ 734 h 734"/>
              <a:gd name="T12" fmla="*/ 638 w 638"/>
              <a:gd name="T13" fmla="*/ 551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1"/>
                </a:moveTo>
                <a:lnTo>
                  <a:pt x="638" y="182"/>
                </a:lnTo>
                <a:lnTo>
                  <a:pt x="319" y="0"/>
                </a:lnTo>
                <a:lnTo>
                  <a:pt x="0" y="182"/>
                </a:lnTo>
                <a:lnTo>
                  <a:pt x="0" y="551"/>
                </a:lnTo>
                <a:lnTo>
                  <a:pt x="319" y="734"/>
                </a:lnTo>
                <a:lnTo>
                  <a:pt x="638" y="551"/>
                </a:lnTo>
                <a:close/>
              </a:path>
            </a:pathLst>
          </a:custGeom>
          <a:solidFill>
            <a:schemeClr val="accent2"/>
          </a:solidFill>
          <a:ln>
            <a:noFill/>
          </a:ln>
        </p:spPr>
        <p:txBody>
          <a:bodyPr/>
          <a:lstStyle/>
          <a:p>
            <a:endParaRPr lang="zh-CN" altLang="en-US"/>
          </a:p>
        </p:txBody>
      </p:sp>
      <p:sp>
        <p:nvSpPr>
          <p:cNvPr id="19465" name="Freeform 9"/>
          <p:cNvSpPr/>
          <p:nvPr/>
        </p:nvSpPr>
        <p:spPr bwMode="auto">
          <a:xfrm>
            <a:off x="3544889" y="1419622"/>
            <a:ext cx="1012825" cy="1165585"/>
          </a:xfrm>
          <a:custGeom>
            <a:avLst/>
            <a:gdLst>
              <a:gd name="T0" fmla="*/ 638 w 638"/>
              <a:gd name="T1" fmla="*/ 551 h 734"/>
              <a:gd name="T2" fmla="*/ 638 w 638"/>
              <a:gd name="T3" fmla="*/ 182 h 734"/>
              <a:gd name="T4" fmla="*/ 319 w 638"/>
              <a:gd name="T5" fmla="*/ 0 h 734"/>
              <a:gd name="T6" fmla="*/ 0 w 638"/>
              <a:gd name="T7" fmla="*/ 182 h 734"/>
              <a:gd name="T8" fmla="*/ 0 w 638"/>
              <a:gd name="T9" fmla="*/ 551 h 734"/>
              <a:gd name="T10" fmla="*/ 319 w 638"/>
              <a:gd name="T11" fmla="*/ 734 h 734"/>
              <a:gd name="T12" fmla="*/ 638 w 638"/>
              <a:gd name="T13" fmla="*/ 551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1"/>
                </a:moveTo>
                <a:lnTo>
                  <a:pt x="638" y="182"/>
                </a:lnTo>
                <a:lnTo>
                  <a:pt x="319" y="0"/>
                </a:lnTo>
                <a:lnTo>
                  <a:pt x="0" y="182"/>
                </a:lnTo>
                <a:lnTo>
                  <a:pt x="0" y="551"/>
                </a:lnTo>
                <a:lnTo>
                  <a:pt x="319" y="734"/>
                </a:lnTo>
                <a:lnTo>
                  <a:pt x="638" y="551"/>
                </a:lnTo>
                <a:close/>
              </a:path>
            </a:pathLst>
          </a:custGeom>
          <a:solidFill>
            <a:schemeClr val="accent1"/>
          </a:solidFill>
          <a:ln>
            <a:noFill/>
          </a:ln>
        </p:spPr>
        <p:txBody>
          <a:bodyPr/>
          <a:lstStyle/>
          <a:p>
            <a:endParaRPr lang="zh-CN" altLang="en-US"/>
          </a:p>
        </p:txBody>
      </p:sp>
      <p:sp>
        <p:nvSpPr>
          <p:cNvPr id="19466" name="Freeform 10"/>
          <p:cNvSpPr/>
          <p:nvPr/>
        </p:nvSpPr>
        <p:spPr bwMode="auto">
          <a:xfrm>
            <a:off x="4583114" y="3217227"/>
            <a:ext cx="1012825" cy="1165585"/>
          </a:xfrm>
          <a:custGeom>
            <a:avLst/>
            <a:gdLst>
              <a:gd name="T0" fmla="*/ 638 w 638"/>
              <a:gd name="T1" fmla="*/ 552 h 734"/>
              <a:gd name="T2" fmla="*/ 638 w 638"/>
              <a:gd name="T3" fmla="*/ 183 h 734"/>
              <a:gd name="T4" fmla="*/ 319 w 638"/>
              <a:gd name="T5" fmla="*/ 0 h 734"/>
              <a:gd name="T6" fmla="*/ 0 w 638"/>
              <a:gd name="T7" fmla="*/ 183 h 734"/>
              <a:gd name="T8" fmla="*/ 0 w 638"/>
              <a:gd name="T9" fmla="*/ 552 h 734"/>
              <a:gd name="T10" fmla="*/ 319 w 638"/>
              <a:gd name="T11" fmla="*/ 734 h 734"/>
              <a:gd name="T12" fmla="*/ 638 w 638"/>
              <a:gd name="T13" fmla="*/ 552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2"/>
                </a:moveTo>
                <a:lnTo>
                  <a:pt x="638" y="183"/>
                </a:lnTo>
                <a:lnTo>
                  <a:pt x="319" y="0"/>
                </a:lnTo>
                <a:lnTo>
                  <a:pt x="0" y="183"/>
                </a:lnTo>
                <a:lnTo>
                  <a:pt x="0" y="552"/>
                </a:lnTo>
                <a:lnTo>
                  <a:pt x="319" y="734"/>
                </a:lnTo>
                <a:lnTo>
                  <a:pt x="638" y="552"/>
                </a:lnTo>
                <a:close/>
              </a:path>
            </a:pathLst>
          </a:custGeom>
          <a:solidFill>
            <a:schemeClr val="accent4"/>
          </a:solidFill>
          <a:ln>
            <a:noFill/>
          </a:ln>
        </p:spPr>
        <p:txBody>
          <a:bodyPr/>
          <a:lstStyle/>
          <a:p>
            <a:endParaRPr lang="zh-CN" altLang="en-US"/>
          </a:p>
        </p:txBody>
      </p:sp>
      <p:sp>
        <p:nvSpPr>
          <p:cNvPr id="19467" name="Freeform 11"/>
          <p:cNvSpPr/>
          <p:nvPr/>
        </p:nvSpPr>
        <p:spPr bwMode="auto">
          <a:xfrm>
            <a:off x="3544889" y="3217227"/>
            <a:ext cx="1012825" cy="1165585"/>
          </a:xfrm>
          <a:custGeom>
            <a:avLst/>
            <a:gdLst>
              <a:gd name="T0" fmla="*/ 638 w 638"/>
              <a:gd name="T1" fmla="*/ 552 h 734"/>
              <a:gd name="T2" fmla="*/ 638 w 638"/>
              <a:gd name="T3" fmla="*/ 183 h 734"/>
              <a:gd name="T4" fmla="*/ 319 w 638"/>
              <a:gd name="T5" fmla="*/ 0 h 734"/>
              <a:gd name="T6" fmla="*/ 0 w 638"/>
              <a:gd name="T7" fmla="*/ 183 h 734"/>
              <a:gd name="T8" fmla="*/ 0 w 638"/>
              <a:gd name="T9" fmla="*/ 552 h 734"/>
              <a:gd name="T10" fmla="*/ 319 w 638"/>
              <a:gd name="T11" fmla="*/ 734 h 734"/>
              <a:gd name="T12" fmla="*/ 638 w 638"/>
              <a:gd name="T13" fmla="*/ 552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2"/>
                </a:moveTo>
                <a:lnTo>
                  <a:pt x="638" y="183"/>
                </a:lnTo>
                <a:lnTo>
                  <a:pt x="319" y="0"/>
                </a:lnTo>
                <a:lnTo>
                  <a:pt x="0" y="183"/>
                </a:lnTo>
                <a:lnTo>
                  <a:pt x="0" y="552"/>
                </a:lnTo>
                <a:lnTo>
                  <a:pt x="319" y="734"/>
                </a:lnTo>
                <a:lnTo>
                  <a:pt x="638" y="552"/>
                </a:lnTo>
                <a:close/>
              </a:path>
            </a:pathLst>
          </a:custGeom>
          <a:solidFill>
            <a:schemeClr val="accent5"/>
          </a:solidFill>
          <a:ln>
            <a:noFill/>
          </a:ln>
        </p:spPr>
        <p:txBody>
          <a:bodyPr/>
          <a:lstStyle/>
          <a:p>
            <a:endParaRPr lang="zh-CN" altLang="en-US"/>
          </a:p>
        </p:txBody>
      </p:sp>
      <p:sp>
        <p:nvSpPr>
          <p:cNvPr id="19468" name="Freeform 12"/>
          <p:cNvSpPr/>
          <p:nvPr/>
        </p:nvSpPr>
        <p:spPr bwMode="auto">
          <a:xfrm>
            <a:off x="3025775" y="2318424"/>
            <a:ext cx="1011238" cy="1165585"/>
          </a:xfrm>
          <a:custGeom>
            <a:avLst/>
            <a:gdLst>
              <a:gd name="T0" fmla="*/ 319 w 637"/>
              <a:gd name="T1" fmla="*/ 0 h 734"/>
              <a:gd name="T2" fmla="*/ 0 w 637"/>
              <a:gd name="T3" fmla="*/ 182 h 734"/>
              <a:gd name="T4" fmla="*/ 0 w 637"/>
              <a:gd name="T5" fmla="*/ 551 h 734"/>
              <a:gd name="T6" fmla="*/ 319 w 637"/>
              <a:gd name="T7" fmla="*/ 734 h 734"/>
              <a:gd name="T8" fmla="*/ 637 w 637"/>
              <a:gd name="T9" fmla="*/ 551 h 734"/>
              <a:gd name="T10" fmla="*/ 637 w 637"/>
              <a:gd name="T11" fmla="*/ 182 h 734"/>
              <a:gd name="T12" fmla="*/ 319 w 637"/>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637" h="734">
                <a:moveTo>
                  <a:pt x="319" y="0"/>
                </a:moveTo>
                <a:lnTo>
                  <a:pt x="0" y="182"/>
                </a:lnTo>
                <a:lnTo>
                  <a:pt x="0" y="551"/>
                </a:lnTo>
                <a:lnTo>
                  <a:pt x="319" y="734"/>
                </a:lnTo>
                <a:lnTo>
                  <a:pt x="637" y="551"/>
                </a:lnTo>
                <a:lnTo>
                  <a:pt x="637" y="182"/>
                </a:lnTo>
                <a:lnTo>
                  <a:pt x="319" y="0"/>
                </a:lnTo>
                <a:close/>
              </a:path>
            </a:pathLst>
          </a:custGeom>
          <a:solidFill>
            <a:schemeClr val="accent6"/>
          </a:solidFill>
          <a:ln>
            <a:noFill/>
          </a:ln>
        </p:spPr>
        <p:txBody>
          <a:bodyPr/>
          <a:lstStyle/>
          <a:p>
            <a:endParaRPr lang="zh-CN" altLang="en-US"/>
          </a:p>
        </p:txBody>
      </p:sp>
      <p:sp>
        <p:nvSpPr>
          <p:cNvPr id="19469" name="Freeform 13"/>
          <p:cNvSpPr/>
          <p:nvPr/>
        </p:nvSpPr>
        <p:spPr bwMode="auto">
          <a:xfrm>
            <a:off x="5102226" y="2318424"/>
            <a:ext cx="1012825" cy="1165585"/>
          </a:xfrm>
          <a:custGeom>
            <a:avLst/>
            <a:gdLst>
              <a:gd name="T0" fmla="*/ 638 w 638"/>
              <a:gd name="T1" fmla="*/ 551 h 734"/>
              <a:gd name="T2" fmla="*/ 638 w 638"/>
              <a:gd name="T3" fmla="*/ 182 h 734"/>
              <a:gd name="T4" fmla="*/ 319 w 638"/>
              <a:gd name="T5" fmla="*/ 0 h 734"/>
              <a:gd name="T6" fmla="*/ 0 w 638"/>
              <a:gd name="T7" fmla="*/ 182 h 734"/>
              <a:gd name="T8" fmla="*/ 0 w 638"/>
              <a:gd name="T9" fmla="*/ 551 h 734"/>
              <a:gd name="T10" fmla="*/ 319 w 638"/>
              <a:gd name="T11" fmla="*/ 734 h 734"/>
              <a:gd name="T12" fmla="*/ 638 w 638"/>
              <a:gd name="T13" fmla="*/ 551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1"/>
                </a:moveTo>
                <a:lnTo>
                  <a:pt x="638" y="182"/>
                </a:lnTo>
                <a:lnTo>
                  <a:pt x="319" y="0"/>
                </a:lnTo>
                <a:lnTo>
                  <a:pt x="0" y="182"/>
                </a:lnTo>
                <a:lnTo>
                  <a:pt x="0" y="551"/>
                </a:lnTo>
                <a:lnTo>
                  <a:pt x="319" y="734"/>
                </a:lnTo>
                <a:lnTo>
                  <a:pt x="638" y="551"/>
                </a:lnTo>
                <a:close/>
              </a:path>
            </a:pathLst>
          </a:custGeom>
          <a:solidFill>
            <a:schemeClr val="accent3"/>
          </a:solidFill>
          <a:ln>
            <a:noFill/>
          </a:ln>
        </p:spPr>
        <p:txBody>
          <a:bodyPr/>
          <a:lstStyle/>
          <a:p>
            <a:endParaRPr lang="zh-CN" altLang="en-US"/>
          </a:p>
        </p:txBody>
      </p:sp>
      <p:sp>
        <p:nvSpPr>
          <p:cNvPr id="19482" name="Freeform 26"/>
          <p:cNvSpPr>
            <a:spLocks noEditPoints="1"/>
          </p:cNvSpPr>
          <p:nvPr/>
        </p:nvSpPr>
        <p:spPr bwMode="auto">
          <a:xfrm>
            <a:off x="3878263" y="1826148"/>
            <a:ext cx="349250" cy="352534"/>
          </a:xfrm>
          <a:custGeom>
            <a:avLst/>
            <a:gdLst>
              <a:gd name="T0" fmla="*/ 52 w 105"/>
              <a:gd name="T1" fmla="*/ 0 h 106"/>
              <a:gd name="T2" fmla="*/ 89 w 105"/>
              <a:gd name="T3" fmla="*/ 16 h 106"/>
              <a:gd name="T4" fmla="*/ 90 w 105"/>
              <a:gd name="T5" fmla="*/ 16 h 106"/>
              <a:gd name="T6" fmla="*/ 105 w 105"/>
              <a:gd name="T7" fmla="*/ 53 h 106"/>
              <a:gd name="T8" fmla="*/ 89 w 105"/>
              <a:gd name="T9" fmla="*/ 90 h 106"/>
              <a:gd name="T10" fmla="*/ 89 w 105"/>
              <a:gd name="T11" fmla="*/ 90 h 106"/>
              <a:gd name="T12" fmla="*/ 52 w 105"/>
              <a:gd name="T13" fmla="*/ 106 h 106"/>
              <a:gd name="T14" fmla="*/ 15 w 105"/>
              <a:gd name="T15" fmla="*/ 90 h 106"/>
              <a:gd name="T16" fmla="*/ 0 w 105"/>
              <a:gd name="T17" fmla="*/ 53 h 106"/>
              <a:gd name="T18" fmla="*/ 15 w 105"/>
              <a:gd name="T19" fmla="*/ 16 h 106"/>
              <a:gd name="T20" fmla="*/ 15 w 105"/>
              <a:gd name="T21" fmla="*/ 16 h 106"/>
              <a:gd name="T22" fmla="*/ 15 w 105"/>
              <a:gd name="T23" fmla="*/ 16 h 106"/>
              <a:gd name="T24" fmla="*/ 52 w 105"/>
              <a:gd name="T25" fmla="*/ 0 h 106"/>
              <a:gd name="T26" fmla="*/ 75 w 105"/>
              <a:gd name="T27" fmla="*/ 49 h 106"/>
              <a:gd name="T28" fmla="*/ 75 w 105"/>
              <a:gd name="T29" fmla="*/ 49 h 106"/>
              <a:gd name="T30" fmla="*/ 56 w 105"/>
              <a:gd name="T31" fmla="*/ 49 h 106"/>
              <a:gd name="T32" fmla="*/ 56 w 105"/>
              <a:gd name="T33" fmla="*/ 17 h 106"/>
              <a:gd name="T34" fmla="*/ 52 w 105"/>
              <a:gd name="T35" fmla="*/ 13 h 106"/>
              <a:gd name="T36" fmla="*/ 48 w 105"/>
              <a:gd name="T37" fmla="*/ 17 h 106"/>
              <a:gd name="T38" fmla="*/ 48 w 105"/>
              <a:gd name="T39" fmla="*/ 53 h 106"/>
              <a:gd name="T40" fmla="*/ 48 w 105"/>
              <a:gd name="T41" fmla="*/ 53 h 106"/>
              <a:gd name="T42" fmla="*/ 52 w 105"/>
              <a:gd name="T43" fmla="*/ 57 h 106"/>
              <a:gd name="T44" fmla="*/ 75 w 105"/>
              <a:gd name="T45" fmla="*/ 57 h 106"/>
              <a:gd name="T46" fmla="*/ 79 w 105"/>
              <a:gd name="T47" fmla="*/ 53 h 106"/>
              <a:gd name="T48" fmla="*/ 75 w 105"/>
              <a:gd name="T49" fmla="*/ 49 h 106"/>
              <a:gd name="T50" fmla="*/ 84 w 105"/>
              <a:gd name="T51" fmla="*/ 22 h 106"/>
              <a:gd name="T52" fmla="*/ 84 w 105"/>
              <a:gd name="T53" fmla="*/ 22 h 106"/>
              <a:gd name="T54" fmla="*/ 52 w 105"/>
              <a:gd name="T55" fmla="*/ 8 h 106"/>
              <a:gd name="T56" fmla="*/ 21 w 105"/>
              <a:gd name="T57" fmla="*/ 21 h 106"/>
              <a:gd name="T58" fmla="*/ 21 w 105"/>
              <a:gd name="T59" fmla="*/ 22 h 106"/>
              <a:gd name="T60" fmla="*/ 8 w 105"/>
              <a:gd name="T61" fmla="*/ 53 h 106"/>
              <a:gd name="T62" fmla="*/ 21 w 105"/>
              <a:gd name="T63" fmla="*/ 84 h 106"/>
              <a:gd name="T64" fmla="*/ 52 w 105"/>
              <a:gd name="T65" fmla="*/ 98 h 106"/>
              <a:gd name="T66" fmla="*/ 83 w 105"/>
              <a:gd name="T67" fmla="*/ 85 h 106"/>
              <a:gd name="T68" fmla="*/ 84 w 105"/>
              <a:gd name="T69" fmla="*/ 84 h 106"/>
              <a:gd name="T70" fmla="*/ 97 w 105"/>
              <a:gd name="T71" fmla="*/ 53 h 106"/>
              <a:gd name="T72" fmla="*/ 84 w 105"/>
              <a:gd name="T73" fmla="*/ 22 h 106"/>
              <a:gd name="T74" fmla="*/ 84 w 105"/>
              <a:gd name="T75" fmla="*/ 2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106">
                <a:moveTo>
                  <a:pt x="52" y="0"/>
                </a:moveTo>
                <a:cubicBezTo>
                  <a:pt x="67" y="0"/>
                  <a:pt x="80" y="6"/>
                  <a:pt x="89" y="16"/>
                </a:cubicBezTo>
                <a:cubicBezTo>
                  <a:pt x="90" y="16"/>
                  <a:pt x="90" y="16"/>
                  <a:pt x="90" y="16"/>
                </a:cubicBezTo>
                <a:cubicBezTo>
                  <a:pt x="99" y="26"/>
                  <a:pt x="105" y="39"/>
                  <a:pt x="105" y="53"/>
                </a:cubicBezTo>
                <a:cubicBezTo>
                  <a:pt x="105" y="68"/>
                  <a:pt x="99" y="81"/>
                  <a:pt x="89" y="90"/>
                </a:cubicBezTo>
                <a:cubicBezTo>
                  <a:pt x="89" y="90"/>
                  <a:pt x="89" y="90"/>
                  <a:pt x="89" y="90"/>
                </a:cubicBezTo>
                <a:cubicBezTo>
                  <a:pt x="80" y="100"/>
                  <a:pt x="67" y="106"/>
                  <a:pt x="52" y="106"/>
                </a:cubicBezTo>
                <a:cubicBezTo>
                  <a:pt x="38" y="106"/>
                  <a:pt x="24" y="100"/>
                  <a:pt x="15" y="90"/>
                </a:cubicBezTo>
                <a:cubicBezTo>
                  <a:pt x="5" y="81"/>
                  <a:pt x="0" y="68"/>
                  <a:pt x="0" y="53"/>
                </a:cubicBezTo>
                <a:cubicBezTo>
                  <a:pt x="0" y="39"/>
                  <a:pt x="5" y="25"/>
                  <a:pt x="15" y="16"/>
                </a:cubicBezTo>
                <a:cubicBezTo>
                  <a:pt x="15" y="16"/>
                  <a:pt x="15" y="16"/>
                  <a:pt x="15" y="16"/>
                </a:cubicBezTo>
                <a:cubicBezTo>
                  <a:pt x="15" y="16"/>
                  <a:pt x="15" y="16"/>
                  <a:pt x="15" y="16"/>
                </a:cubicBezTo>
                <a:cubicBezTo>
                  <a:pt x="24" y="6"/>
                  <a:pt x="38" y="0"/>
                  <a:pt x="52" y="0"/>
                </a:cubicBezTo>
                <a:close/>
                <a:moveTo>
                  <a:pt x="75" y="49"/>
                </a:moveTo>
                <a:cubicBezTo>
                  <a:pt x="75" y="49"/>
                  <a:pt x="75" y="49"/>
                  <a:pt x="75" y="49"/>
                </a:cubicBezTo>
                <a:cubicBezTo>
                  <a:pt x="56" y="49"/>
                  <a:pt x="56" y="49"/>
                  <a:pt x="56" y="49"/>
                </a:cubicBezTo>
                <a:cubicBezTo>
                  <a:pt x="56" y="17"/>
                  <a:pt x="56" y="17"/>
                  <a:pt x="56" y="17"/>
                </a:cubicBezTo>
                <a:cubicBezTo>
                  <a:pt x="56" y="15"/>
                  <a:pt x="54" y="13"/>
                  <a:pt x="52" y="13"/>
                </a:cubicBezTo>
                <a:cubicBezTo>
                  <a:pt x="50" y="13"/>
                  <a:pt x="48" y="15"/>
                  <a:pt x="48" y="17"/>
                </a:cubicBezTo>
                <a:cubicBezTo>
                  <a:pt x="48" y="53"/>
                  <a:pt x="48" y="53"/>
                  <a:pt x="48" y="53"/>
                </a:cubicBezTo>
                <a:cubicBezTo>
                  <a:pt x="48" y="53"/>
                  <a:pt x="48" y="53"/>
                  <a:pt x="48" y="53"/>
                </a:cubicBezTo>
                <a:cubicBezTo>
                  <a:pt x="48" y="55"/>
                  <a:pt x="50" y="57"/>
                  <a:pt x="52" y="57"/>
                </a:cubicBezTo>
                <a:cubicBezTo>
                  <a:pt x="75" y="57"/>
                  <a:pt x="75" y="57"/>
                  <a:pt x="75" y="57"/>
                </a:cubicBezTo>
                <a:cubicBezTo>
                  <a:pt x="77" y="57"/>
                  <a:pt x="79" y="55"/>
                  <a:pt x="79" y="53"/>
                </a:cubicBezTo>
                <a:cubicBezTo>
                  <a:pt x="79" y="51"/>
                  <a:pt x="77" y="49"/>
                  <a:pt x="75" y="49"/>
                </a:cubicBezTo>
                <a:close/>
                <a:moveTo>
                  <a:pt x="84" y="22"/>
                </a:moveTo>
                <a:cubicBezTo>
                  <a:pt x="84" y="22"/>
                  <a:pt x="84" y="22"/>
                  <a:pt x="84" y="22"/>
                </a:cubicBezTo>
                <a:cubicBezTo>
                  <a:pt x="76" y="13"/>
                  <a:pt x="64" y="8"/>
                  <a:pt x="52" y="8"/>
                </a:cubicBezTo>
                <a:cubicBezTo>
                  <a:pt x="40" y="8"/>
                  <a:pt x="29" y="13"/>
                  <a:pt x="21" y="21"/>
                </a:cubicBezTo>
                <a:cubicBezTo>
                  <a:pt x="21" y="22"/>
                  <a:pt x="21" y="22"/>
                  <a:pt x="21" y="22"/>
                </a:cubicBezTo>
                <a:cubicBezTo>
                  <a:pt x="13" y="30"/>
                  <a:pt x="8" y="41"/>
                  <a:pt x="8" y="53"/>
                </a:cubicBezTo>
                <a:cubicBezTo>
                  <a:pt x="8" y="65"/>
                  <a:pt x="13" y="76"/>
                  <a:pt x="21" y="84"/>
                </a:cubicBezTo>
                <a:cubicBezTo>
                  <a:pt x="29" y="93"/>
                  <a:pt x="40" y="98"/>
                  <a:pt x="52" y="98"/>
                </a:cubicBezTo>
                <a:cubicBezTo>
                  <a:pt x="64" y="98"/>
                  <a:pt x="75" y="93"/>
                  <a:pt x="83" y="85"/>
                </a:cubicBezTo>
                <a:cubicBezTo>
                  <a:pt x="84" y="84"/>
                  <a:pt x="84" y="84"/>
                  <a:pt x="84" y="84"/>
                </a:cubicBezTo>
                <a:cubicBezTo>
                  <a:pt x="92" y="76"/>
                  <a:pt x="97" y="65"/>
                  <a:pt x="97" y="53"/>
                </a:cubicBezTo>
                <a:cubicBezTo>
                  <a:pt x="97" y="41"/>
                  <a:pt x="92" y="30"/>
                  <a:pt x="84" y="22"/>
                </a:cubicBezTo>
                <a:cubicBezTo>
                  <a:pt x="84" y="22"/>
                  <a:pt x="84" y="22"/>
                  <a:pt x="84"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3" name="Freeform 27"/>
          <p:cNvSpPr>
            <a:spLocks noEditPoints="1"/>
          </p:cNvSpPr>
          <p:nvPr/>
        </p:nvSpPr>
        <p:spPr bwMode="auto">
          <a:xfrm>
            <a:off x="3395664" y="2724950"/>
            <a:ext cx="276225" cy="352534"/>
          </a:xfrm>
          <a:custGeom>
            <a:avLst/>
            <a:gdLst>
              <a:gd name="T0" fmla="*/ 59 w 83"/>
              <a:gd name="T1" fmla="*/ 70 h 106"/>
              <a:gd name="T2" fmla="*/ 59 w 83"/>
              <a:gd name="T3" fmla="*/ 70 h 106"/>
              <a:gd name="T4" fmla="*/ 75 w 83"/>
              <a:gd name="T5" fmla="*/ 42 h 106"/>
              <a:gd name="T6" fmla="*/ 41 w 83"/>
              <a:gd name="T7" fmla="*/ 8 h 106"/>
              <a:gd name="T8" fmla="*/ 8 w 83"/>
              <a:gd name="T9" fmla="*/ 42 h 106"/>
              <a:gd name="T10" fmla="*/ 24 w 83"/>
              <a:gd name="T11" fmla="*/ 70 h 106"/>
              <a:gd name="T12" fmla="*/ 24 w 83"/>
              <a:gd name="T13" fmla="*/ 70 h 106"/>
              <a:gd name="T14" fmla="*/ 41 w 83"/>
              <a:gd name="T15" fmla="*/ 75 h 106"/>
              <a:gd name="T16" fmla="*/ 43 w 83"/>
              <a:gd name="T17" fmla="*/ 46 h 106"/>
              <a:gd name="T18" fmla="*/ 40 w 83"/>
              <a:gd name="T19" fmla="*/ 46 h 106"/>
              <a:gd name="T20" fmla="*/ 30 w 83"/>
              <a:gd name="T21" fmla="*/ 42 h 106"/>
              <a:gd name="T22" fmla="*/ 20 w 83"/>
              <a:gd name="T23" fmla="*/ 46 h 106"/>
              <a:gd name="T24" fmla="*/ 17 w 83"/>
              <a:gd name="T25" fmla="*/ 42 h 106"/>
              <a:gd name="T26" fmla="*/ 30 w 83"/>
              <a:gd name="T27" fmla="*/ 37 h 106"/>
              <a:gd name="T28" fmla="*/ 41 w 83"/>
              <a:gd name="T29" fmla="*/ 41 h 106"/>
              <a:gd name="T30" fmla="*/ 52 w 83"/>
              <a:gd name="T31" fmla="*/ 37 h 106"/>
              <a:gd name="T32" fmla="*/ 65 w 83"/>
              <a:gd name="T33" fmla="*/ 42 h 106"/>
              <a:gd name="T34" fmla="*/ 62 w 83"/>
              <a:gd name="T35" fmla="*/ 46 h 106"/>
              <a:gd name="T36" fmla="*/ 52 w 83"/>
              <a:gd name="T37" fmla="*/ 42 h 106"/>
              <a:gd name="T38" fmla="*/ 43 w 83"/>
              <a:gd name="T39" fmla="*/ 46 h 106"/>
              <a:gd name="T40" fmla="*/ 65 w 83"/>
              <a:gd name="T41" fmla="*/ 76 h 106"/>
              <a:gd name="T42" fmla="*/ 61 w 83"/>
              <a:gd name="T43" fmla="*/ 97 h 106"/>
              <a:gd name="T44" fmla="*/ 53 w 83"/>
              <a:gd name="T45" fmla="*/ 97 h 106"/>
              <a:gd name="T46" fmla="*/ 41 w 83"/>
              <a:gd name="T47" fmla="*/ 106 h 106"/>
              <a:gd name="T48" fmla="*/ 29 w 83"/>
              <a:gd name="T49" fmla="*/ 97 h 106"/>
              <a:gd name="T50" fmla="*/ 18 w 83"/>
              <a:gd name="T51" fmla="*/ 93 h 106"/>
              <a:gd name="T52" fmla="*/ 18 w 83"/>
              <a:gd name="T53" fmla="*/ 76 h 106"/>
              <a:gd name="T54" fmla="*/ 0 w 83"/>
              <a:gd name="T55" fmla="*/ 42 h 106"/>
              <a:gd name="T56" fmla="*/ 41 w 83"/>
              <a:gd name="T57" fmla="*/ 0 h 106"/>
              <a:gd name="T58" fmla="*/ 83 w 83"/>
              <a:gd name="T59" fmla="*/ 42 h 106"/>
              <a:gd name="T60" fmla="*/ 65 w 83"/>
              <a:gd name="T61" fmla="*/ 76 h 106"/>
              <a:gd name="T62" fmla="*/ 26 w 83"/>
              <a:gd name="T63" fmla="*/ 80 h 106"/>
              <a:gd name="T64" fmla="*/ 32 w 83"/>
              <a:gd name="T65" fmla="*/ 89 h 106"/>
              <a:gd name="T66" fmla="*/ 37 w 83"/>
              <a:gd name="T67" fmla="*/ 93 h 106"/>
              <a:gd name="T68" fmla="*/ 38 w 83"/>
              <a:gd name="T69" fmla="*/ 96 h 106"/>
              <a:gd name="T70" fmla="*/ 41 w 83"/>
              <a:gd name="T71" fmla="*/ 98 h 106"/>
              <a:gd name="T72" fmla="*/ 45 w 83"/>
              <a:gd name="T73" fmla="*/ 96 h 106"/>
              <a:gd name="T74" fmla="*/ 46 w 83"/>
              <a:gd name="T75" fmla="*/ 93 h 106"/>
              <a:gd name="T76" fmla="*/ 57 w 83"/>
              <a:gd name="T77" fmla="*/ 89 h 106"/>
              <a:gd name="T78" fmla="*/ 41 w 83"/>
              <a:gd name="T79" fmla="*/ 8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3" h="106">
                <a:moveTo>
                  <a:pt x="59" y="70"/>
                </a:moveTo>
                <a:cubicBezTo>
                  <a:pt x="59" y="70"/>
                  <a:pt x="59" y="70"/>
                  <a:pt x="59" y="70"/>
                </a:cubicBezTo>
                <a:cubicBezTo>
                  <a:pt x="59" y="70"/>
                  <a:pt x="59" y="70"/>
                  <a:pt x="59" y="70"/>
                </a:cubicBezTo>
                <a:cubicBezTo>
                  <a:pt x="59" y="70"/>
                  <a:pt x="59" y="70"/>
                  <a:pt x="59" y="70"/>
                </a:cubicBezTo>
                <a:cubicBezTo>
                  <a:pt x="61" y="69"/>
                  <a:pt x="63" y="67"/>
                  <a:pt x="65" y="66"/>
                </a:cubicBezTo>
                <a:cubicBezTo>
                  <a:pt x="71" y="59"/>
                  <a:pt x="75" y="51"/>
                  <a:pt x="75" y="42"/>
                </a:cubicBezTo>
                <a:cubicBezTo>
                  <a:pt x="75" y="33"/>
                  <a:pt x="71" y="24"/>
                  <a:pt x="65" y="18"/>
                </a:cubicBezTo>
                <a:cubicBezTo>
                  <a:pt x="59" y="12"/>
                  <a:pt x="50" y="8"/>
                  <a:pt x="41" y="8"/>
                </a:cubicBezTo>
                <a:cubicBezTo>
                  <a:pt x="32" y="8"/>
                  <a:pt x="24" y="12"/>
                  <a:pt x="18" y="18"/>
                </a:cubicBezTo>
                <a:cubicBezTo>
                  <a:pt x="12" y="24"/>
                  <a:pt x="8" y="33"/>
                  <a:pt x="8" y="42"/>
                </a:cubicBezTo>
                <a:cubicBezTo>
                  <a:pt x="8" y="51"/>
                  <a:pt x="12" y="59"/>
                  <a:pt x="18" y="66"/>
                </a:cubicBezTo>
                <a:cubicBezTo>
                  <a:pt x="19" y="67"/>
                  <a:pt x="22" y="69"/>
                  <a:pt x="24" y="70"/>
                </a:cubicBezTo>
                <a:cubicBezTo>
                  <a:pt x="24" y="70"/>
                  <a:pt x="24" y="70"/>
                  <a:pt x="24" y="70"/>
                </a:cubicBezTo>
                <a:cubicBezTo>
                  <a:pt x="24" y="70"/>
                  <a:pt x="24" y="70"/>
                  <a:pt x="24" y="70"/>
                </a:cubicBezTo>
                <a:cubicBezTo>
                  <a:pt x="24" y="70"/>
                  <a:pt x="24" y="70"/>
                  <a:pt x="24" y="70"/>
                </a:cubicBezTo>
                <a:cubicBezTo>
                  <a:pt x="29" y="73"/>
                  <a:pt x="35" y="75"/>
                  <a:pt x="41" y="75"/>
                </a:cubicBezTo>
                <a:cubicBezTo>
                  <a:pt x="48" y="75"/>
                  <a:pt x="53" y="73"/>
                  <a:pt x="59" y="70"/>
                </a:cubicBezTo>
                <a:close/>
                <a:moveTo>
                  <a:pt x="43" y="46"/>
                </a:moveTo>
                <a:cubicBezTo>
                  <a:pt x="43" y="46"/>
                  <a:pt x="43" y="46"/>
                  <a:pt x="43" y="46"/>
                </a:cubicBezTo>
                <a:cubicBezTo>
                  <a:pt x="42" y="47"/>
                  <a:pt x="40" y="47"/>
                  <a:pt x="40" y="46"/>
                </a:cubicBezTo>
                <a:cubicBezTo>
                  <a:pt x="38" y="45"/>
                  <a:pt x="37" y="44"/>
                  <a:pt x="35" y="43"/>
                </a:cubicBezTo>
                <a:cubicBezTo>
                  <a:pt x="34" y="42"/>
                  <a:pt x="32" y="42"/>
                  <a:pt x="30" y="42"/>
                </a:cubicBezTo>
                <a:cubicBezTo>
                  <a:pt x="28" y="42"/>
                  <a:pt x="26" y="42"/>
                  <a:pt x="25" y="43"/>
                </a:cubicBezTo>
                <a:cubicBezTo>
                  <a:pt x="23" y="44"/>
                  <a:pt x="22" y="45"/>
                  <a:pt x="20" y="46"/>
                </a:cubicBezTo>
                <a:cubicBezTo>
                  <a:pt x="19" y="47"/>
                  <a:pt x="18" y="47"/>
                  <a:pt x="17" y="46"/>
                </a:cubicBezTo>
                <a:cubicBezTo>
                  <a:pt x="16" y="45"/>
                  <a:pt x="16" y="43"/>
                  <a:pt x="17" y="42"/>
                </a:cubicBezTo>
                <a:cubicBezTo>
                  <a:pt x="19" y="41"/>
                  <a:pt x="21" y="39"/>
                  <a:pt x="23" y="39"/>
                </a:cubicBezTo>
                <a:cubicBezTo>
                  <a:pt x="25" y="38"/>
                  <a:pt x="28" y="37"/>
                  <a:pt x="30" y="37"/>
                </a:cubicBezTo>
                <a:cubicBezTo>
                  <a:pt x="32" y="37"/>
                  <a:pt x="35" y="38"/>
                  <a:pt x="37" y="39"/>
                </a:cubicBezTo>
                <a:cubicBezTo>
                  <a:pt x="39" y="39"/>
                  <a:pt x="40" y="40"/>
                  <a:pt x="41" y="41"/>
                </a:cubicBezTo>
                <a:cubicBezTo>
                  <a:pt x="43" y="40"/>
                  <a:pt x="44" y="39"/>
                  <a:pt x="45" y="39"/>
                </a:cubicBezTo>
                <a:cubicBezTo>
                  <a:pt x="48" y="38"/>
                  <a:pt x="50" y="37"/>
                  <a:pt x="52" y="37"/>
                </a:cubicBezTo>
                <a:cubicBezTo>
                  <a:pt x="55" y="37"/>
                  <a:pt x="57" y="38"/>
                  <a:pt x="59" y="39"/>
                </a:cubicBezTo>
                <a:cubicBezTo>
                  <a:pt x="62" y="39"/>
                  <a:pt x="64" y="41"/>
                  <a:pt x="65" y="42"/>
                </a:cubicBezTo>
                <a:cubicBezTo>
                  <a:pt x="66" y="43"/>
                  <a:pt x="66" y="45"/>
                  <a:pt x="65" y="46"/>
                </a:cubicBezTo>
                <a:cubicBezTo>
                  <a:pt x="65" y="47"/>
                  <a:pt x="63" y="47"/>
                  <a:pt x="62" y="46"/>
                </a:cubicBezTo>
                <a:cubicBezTo>
                  <a:pt x="61" y="45"/>
                  <a:pt x="59" y="44"/>
                  <a:pt x="58" y="43"/>
                </a:cubicBezTo>
                <a:cubicBezTo>
                  <a:pt x="56" y="42"/>
                  <a:pt x="54" y="42"/>
                  <a:pt x="52" y="42"/>
                </a:cubicBezTo>
                <a:cubicBezTo>
                  <a:pt x="51" y="42"/>
                  <a:pt x="49" y="42"/>
                  <a:pt x="47" y="43"/>
                </a:cubicBezTo>
                <a:cubicBezTo>
                  <a:pt x="46" y="44"/>
                  <a:pt x="44" y="45"/>
                  <a:pt x="43" y="46"/>
                </a:cubicBezTo>
                <a:close/>
                <a:moveTo>
                  <a:pt x="65" y="76"/>
                </a:moveTo>
                <a:cubicBezTo>
                  <a:pt x="65" y="76"/>
                  <a:pt x="65" y="76"/>
                  <a:pt x="65" y="76"/>
                </a:cubicBezTo>
                <a:cubicBezTo>
                  <a:pt x="65" y="93"/>
                  <a:pt x="65" y="93"/>
                  <a:pt x="65" y="93"/>
                </a:cubicBezTo>
                <a:cubicBezTo>
                  <a:pt x="65" y="95"/>
                  <a:pt x="63" y="97"/>
                  <a:pt x="61" y="97"/>
                </a:cubicBezTo>
                <a:cubicBezTo>
                  <a:pt x="61" y="97"/>
                  <a:pt x="61" y="97"/>
                  <a:pt x="61" y="97"/>
                </a:cubicBezTo>
                <a:cubicBezTo>
                  <a:pt x="53" y="97"/>
                  <a:pt x="53" y="97"/>
                  <a:pt x="53" y="97"/>
                </a:cubicBezTo>
                <a:cubicBezTo>
                  <a:pt x="53" y="99"/>
                  <a:pt x="52" y="100"/>
                  <a:pt x="50" y="102"/>
                </a:cubicBezTo>
                <a:cubicBezTo>
                  <a:pt x="48" y="104"/>
                  <a:pt x="45" y="106"/>
                  <a:pt x="41" y="106"/>
                </a:cubicBezTo>
                <a:cubicBezTo>
                  <a:pt x="38" y="106"/>
                  <a:pt x="35" y="104"/>
                  <a:pt x="32" y="102"/>
                </a:cubicBezTo>
                <a:cubicBezTo>
                  <a:pt x="31" y="100"/>
                  <a:pt x="30" y="99"/>
                  <a:pt x="29" y="97"/>
                </a:cubicBezTo>
                <a:cubicBezTo>
                  <a:pt x="22" y="97"/>
                  <a:pt x="22" y="97"/>
                  <a:pt x="22" y="97"/>
                </a:cubicBezTo>
                <a:cubicBezTo>
                  <a:pt x="20" y="97"/>
                  <a:pt x="18" y="95"/>
                  <a:pt x="18" y="93"/>
                </a:cubicBezTo>
                <a:cubicBezTo>
                  <a:pt x="18" y="93"/>
                  <a:pt x="18" y="93"/>
                  <a:pt x="18" y="93"/>
                </a:cubicBezTo>
                <a:cubicBezTo>
                  <a:pt x="18" y="76"/>
                  <a:pt x="18" y="76"/>
                  <a:pt x="18" y="76"/>
                </a:cubicBezTo>
                <a:cubicBezTo>
                  <a:pt x="16" y="75"/>
                  <a:pt x="14" y="73"/>
                  <a:pt x="12" y="71"/>
                </a:cubicBezTo>
                <a:cubicBezTo>
                  <a:pt x="4" y="64"/>
                  <a:pt x="0" y="53"/>
                  <a:pt x="0" y="42"/>
                </a:cubicBezTo>
                <a:cubicBezTo>
                  <a:pt x="0" y="30"/>
                  <a:pt x="4" y="20"/>
                  <a:pt x="12" y="13"/>
                </a:cubicBezTo>
                <a:cubicBezTo>
                  <a:pt x="19" y="5"/>
                  <a:pt x="30" y="0"/>
                  <a:pt x="41" y="0"/>
                </a:cubicBezTo>
                <a:cubicBezTo>
                  <a:pt x="53" y="0"/>
                  <a:pt x="63" y="5"/>
                  <a:pt x="71" y="13"/>
                </a:cubicBezTo>
                <a:cubicBezTo>
                  <a:pt x="78" y="20"/>
                  <a:pt x="83" y="30"/>
                  <a:pt x="83" y="42"/>
                </a:cubicBezTo>
                <a:cubicBezTo>
                  <a:pt x="83" y="53"/>
                  <a:pt x="78" y="64"/>
                  <a:pt x="71" y="71"/>
                </a:cubicBezTo>
                <a:cubicBezTo>
                  <a:pt x="69" y="73"/>
                  <a:pt x="67" y="75"/>
                  <a:pt x="65" y="76"/>
                </a:cubicBezTo>
                <a:close/>
                <a:moveTo>
                  <a:pt x="26" y="80"/>
                </a:moveTo>
                <a:cubicBezTo>
                  <a:pt x="26" y="80"/>
                  <a:pt x="26" y="80"/>
                  <a:pt x="26" y="80"/>
                </a:cubicBezTo>
                <a:cubicBezTo>
                  <a:pt x="26" y="89"/>
                  <a:pt x="26" y="89"/>
                  <a:pt x="26" y="89"/>
                </a:cubicBezTo>
                <a:cubicBezTo>
                  <a:pt x="32" y="89"/>
                  <a:pt x="32" y="89"/>
                  <a:pt x="32" y="89"/>
                </a:cubicBezTo>
                <a:cubicBezTo>
                  <a:pt x="32" y="89"/>
                  <a:pt x="32" y="89"/>
                  <a:pt x="32" y="89"/>
                </a:cubicBezTo>
                <a:cubicBezTo>
                  <a:pt x="35" y="89"/>
                  <a:pt x="37" y="90"/>
                  <a:pt x="37" y="93"/>
                </a:cubicBezTo>
                <a:cubicBezTo>
                  <a:pt x="37" y="93"/>
                  <a:pt x="37" y="93"/>
                  <a:pt x="37" y="93"/>
                </a:cubicBezTo>
                <a:cubicBezTo>
                  <a:pt x="37" y="94"/>
                  <a:pt x="37" y="95"/>
                  <a:pt x="38" y="96"/>
                </a:cubicBezTo>
                <a:cubicBezTo>
                  <a:pt x="38" y="96"/>
                  <a:pt x="38" y="96"/>
                  <a:pt x="38" y="96"/>
                </a:cubicBezTo>
                <a:cubicBezTo>
                  <a:pt x="39" y="97"/>
                  <a:pt x="40" y="98"/>
                  <a:pt x="41" y="98"/>
                </a:cubicBezTo>
                <a:cubicBezTo>
                  <a:pt x="43" y="98"/>
                  <a:pt x="44" y="97"/>
                  <a:pt x="45" y="96"/>
                </a:cubicBezTo>
                <a:cubicBezTo>
                  <a:pt x="45" y="96"/>
                  <a:pt x="45" y="96"/>
                  <a:pt x="45" y="96"/>
                </a:cubicBezTo>
                <a:cubicBezTo>
                  <a:pt x="45" y="95"/>
                  <a:pt x="46" y="94"/>
                  <a:pt x="46" y="93"/>
                </a:cubicBezTo>
                <a:cubicBezTo>
                  <a:pt x="46" y="93"/>
                  <a:pt x="46" y="93"/>
                  <a:pt x="46" y="93"/>
                </a:cubicBezTo>
                <a:cubicBezTo>
                  <a:pt x="46" y="90"/>
                  <a:pt x="48" y="89"/>
                  <a:pt x="50" y="89"/>
                </a:cubicBezTo>
                <a:cubicBezTo>
                  <a:pt x="57" y="89"/>
                  <a:pt x="57" y="89"/>
                  <a:pt x="57" y="89"/>
                </a:cubicBezTo>
                <a:cubicBezTo>
                  <a:pt x="57" y="80"/>
                  <a:pt x="57" y="80"/>
                  <a:pt x="57" y="80"/>
                </a:cubicBezTo>
                <a:cubicBezTo>
                  <a:pt x="52" y="82"/>
                  <a:pt x="47" y="83"/>
                  <a:pt x="41" y="83"/>
                </a:cubicBezTo>
                <a:cubicBezTo>
                  <a:pt x="36" y="83"/>
                  <a:pt x="31" y="82"/>
                  <a:pt x="26" y="8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4" name="Freeform 28"/>
          <p:cNvSpPr>
            <a:spLocks noEditPoints="1"/>
          </p:cNvSpPr>
          <p:nvPr/>
        </p:nvSpPr>
        <p:spPr bwMode="auto">
          <a:xfrm>
            <a:off x="5449888" y="2731302"/>
            <a:ext cx="315912" cy="339830"/>
          </a:xfrm>
          <a:custGeom>
            <a:avLst/>
            <a:gdLst>
              <a:gd name="T0" fmla="*/ 4 w 95"/>
              <a:gd name="T1" fmla="*/ 12 h 102"/>
              <a:gd name="T2" fmla="*/ 4 w 95"/>
              <a:gd name="T3" fmla="*/ 12 h 102"/>
              <a:gd name="T4" fmla="*/ 43 w 95"/>
              <a:gd name="T5" fmla="*/ 12 h 102"/>
              <a:gd name="T6" fmla="*/ 45 w 95"/>
              <a:gd name="T7" fmla="*/ 2 h 102"/>
              <a:gd name="T8" fmla="*/ 46 w 95"/>
              <a:gd name="T9" fmla="*/ 1 h 102"/>
              <a:gd name="T10" fmla="*/ 47 w 95"/>
              <a:gd name="T11" fmla="*/ 0 h 102"/>
              <a:gd name="T12" fmla="*/ 48 w 95"/>
              <a:gd name="T13" fmla="*/ 0 h 102"/>
              <a:gd name="T14" fmla="*/ 49 w 95"/>
              <a:gd name="T15" fmla="*/ 0 h 102"/>
              <a:gd name="T16" fmla="*/ 50 w 95"/>
              <a:gd name="T17" fmla="*/ 1 h 102"/>
              <a:gd name="T18" fmla="*/ 50 w 95"/>
              <a:gd name="T19" fmla="*/ 2 h 102"/>
              <a:gd name="T20" fmla="*/ 53 w 95"/>
              <a:gd name="T21" fmla="*/ 12 h 102"/>
              <a:gd name="T22" fmla="*/ 91 w 95"/>
              <a:gd name="T23" fmla="*/ 12 h 102"/>
              <a:gd name="T24" fmla="*/ 95 w 95"/>
              <a:gd name="T25" fmla="*/ 16 h 102"/>
              <a:gd name="T26" fmla="*/ 95 w 95"/>
              <a:gd name="T27" fmla="*/ 16 h 102"/>
              <a:gd name="T28" fmla="*/ 95 w 95"/>
              <a:gd name="T29" fmla="*/ 71 h 102"/>
              <a:gd name="T30" fmla="*/ 91 w 95"/>
              <a:gd name="T31" fmla="*/ 75 h 102"/>
              <a:gd name="T32" fmla="*/ 91 w 95"/>
              <a:gd name="T33" fmla="*/ 75 h 102"/>
              <a:gd name="T34" fmla="*/ 70 w 95"/>
              <a:gd name="T35" fmla="*/ 75 h 102"/>
              <a:gd name="T36" fmla="*/ 76 w 95"/>
              <a:gd name="T37" fmla="*/ 99 h 102"/>
              <a:gd name="T38" fmla="*/ 74 w 95"/>
              <a:gd name="T39" fmla="*/ 102 h 102"/>
              <a:gd name="T40" fmla="*/ 71 w 95"/>
              <a:gd name="T41" fmla="*/ 100 h 102"/>
              <a:gd name="T42" fmla="*/ 65 w 95"/>
              <a:gd name="T43" fmla="*/ 75 h 102"/>
              <a:gd name="T44" fmla="*/ 50 w 95"/>
              <a:gd name="T45" fmla="*/ 75 h 102"/>
              <a:gd name="T46" fmla="*/ 50 w 95"/>
              <a:gd name="T47" fmla="*/ 89 h 102"/>
              <a:gd name="T48" fmla="*/ 48 w 95"/>
              <a:gd name="T49" fmla="*/ 92 h 102"/>
              <a:gd name="T50" fmla="*/ 45 w 95"/>
              <a:gd name="T51" fmla="*/ 89 h 102"/>
              <a:gd name="T52" fmla="*/ 45 w 95"/>
              <a:gd name="T53" fmla="*/ 75 h 102"/>
              <a:gd name="T54" fmla="*/ 31 w 95"/>
              <a:gd name="T55" fmla="*/ 75 h 102"/>
              <a:gd name="T56" fmla="*/ 24 w 95"/>
              <a:gd name="T57" fmla="*/ 100 h 102"/>
              <a:gd name="T58" fmla="*/ 21 w 95"/>
              <a:gd name="T59" fmla="*/ 102 h 102"/>
              <a:gd name="T60" fmla="*/ 19 w 95"/>
              <a:gd name="T61" fmla="*/ 99 h 102"/>
              <a:gd name="T62" fmla="*/ 26 w 95"/>
              <a:gd name="T63" fmla="*/ 75 h 102"/>
              <a:gd name="T64" fmla="*/ 4 w 95"/>
              <a:gd name="T65" fmla="*/ 75 h 102"/>
              <a:gd name="T66" fmla="*/ 0 w 95"/>
              <a:gd name="T67" fmla="*/ 71 h 102"/>
              <a:gd name="T68" fmla="*/ 0 w 95"/>
              <a:gd name="T69" fmla="*/ 71 h 102"/>
              <a:gd name="T70" fmla="*/ 0 w 95"/>
              <a:gd name="T71" fmla="*/ 16 h 102"/>
              <a:gd name="T72" fmla="*/ 4 w 95"/>
              <a:gd name="T73" fmla="*/ 12 h 102"/>
              <a:gd name="T74" fmla="*/ 25 w 95"/>
              <a:gd name="T75" fmla="*/ 64 h 102"/>
              <a:gd name="T76" fmla="*/ 25 w 95"/>
              <a:gd name="T77" fmla="*/ 64 h 102"/>
              <a:gd name="T78" fmla="*/ 71 w 95"/>
              <a:gd name="T79" fmla="*/ 64 h 102"/>
              <a:gd name="T80" fmla="*/ 73 w 95"/>
              <a:gd name="T81" fmla="*/ 61 h 102"/>
              <a:gd name="T82" fmla="*/ 71 w 95"/>
              <a:gd name="T83" fmla="*/ 59 h 102"/>
              <a:gd name="T84" fmla="*/ 25 w 95"/>
              <a:gd name="T85" fmla="*/ 59 h 102"/>
              <a:gd name="T86" fmla="*/ 22 w 95"/>
              <a:gd name="T87" fmla="*/ 61 h 102"/>
              <a:gd name="T88" fmla="*/ 25 w 95"/>
              <a:gd name="T89" fmla="*/ 64 h 102"/>
              <a:gd name="T90" fmla="*/ 87 w 95"/>
              <a:gd name="T91" fmla="*/ 20 h 102"/>
              <a:gd name="T92" fmla="*/ 87 w 95"/>
              <a:gd name="T93" fmla="*/ 20 h 102"/>
              <a:gd name="T94" fmla="*/ 8 w 95"/>
              <a:gd name="T95" fmla="*/ 20 h 102"/>
              <a:gd name="T96" fmla="*/ 8 w 95"/>
              <a:gd name="T97" fmla="*/ 67 h 102"/>
              <a:gd name="T98" fmla="*/ 87 w 95"/>
              <a:gd name="T99" fmla="*/ 67 h 102"/>
              <a:gd name="T100" fmla="*/ 87 w 95"/>
              <a:gd name="T10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5" h="102">
                <a:moveTo>
                  <a:pt x="4" y="12"/>
                </a:moveTo>
                <a:cubicBezTo>
                  <a:pt x="4" y="12"/>
                  <a:pt x="4" y="12"/>
                  <a:pt x="4" y="12"/>
                </a:cubicBezTo>
                <a:cubicBezTo>
                  <a:pt x="43" y="12"/>
                  <a:pt x="43" y="12"/>
                  <a:pt x="43" y="12"/>
                </a:cubicBezTo>
                <a:cubicBezTo>
                  <a:pt x="45" y="2"/>
                  <a:pt x="45" y="2"/>
                  <a:pt x="45" y="2"/>
                </a:cubicBezTo>
                <a:cubicBezTo>
                  <a:pt x="45" y="2"/>
                  <a:pt x="45" y="2"/>
                  <a:pt x="46" y="1"/>
                </a:cubicBezTo>
                <a:cubicBezTo>
                  <a:pt x="46" y="1"/>
                  <a:pt x="46" y="1"/>
                  <a:pt x="47" y="0"/>
                </a:cubicBezTo>
                <a:cubicBezTo>
                  <a:pt x="47" y="0"/>
                  <a:pt x="47" y="0"/>
                  <a:pt x="48" y="0"/>
                </a:cubicBezTo>
                <a:cubicBezTo>
                  <a:pt x="48" y="0"/>
                  <a:pt x="48" y="0"/>
                  <a:pt x="49" y="0"/>
                </a:cubicBezTo>
                <a:cubicBezTo>
                  <a:pt x="49" y="1"/>
                  <a:pt x="50" y="1"/>
                  <a:pt x="50" y="1"/>
                </a:cubicBezTo>
                <a:cubicBezTo>
                  <a:pt x="50" y="2"/>
                  <a:pt x="50" y="2"/>
                  <a:pt x="50" y="2"/>
                </a:cubicBezTo>
                <a:cubicBezTo>
                  <a:pt x="53" y="12"/>
                  <a:pt x="53" y="12"/>
                  <a:pt x="53" y="12"/>
                </a:cubicBezTo>
                <a:cubicBezTo>
                  <a:pt x="91" y="12"/>
                  <a:pt x="91" y="12"/>
                  <a:pt x="91" y="12"/>
                </a:cubicBezTo>
                <a:cubicBezTo>
                  <a:pt x="93" y="12"/>
                  <a:pt x="95" y="13"/>
                  <a:pt x="95" y="16"/>
                </a:cubicBezTo>
                <a:cubicBezTo>
                  <a:pt x="95" y="16"/>
                  <a:pt x="95" y="16"/>
                  <a:pt x="95" y="16"/>
                </a:cubicBezTo>
                <a:cubicBezTo>
                  <a:pt x="95" y="71"/>
                  <a:pt x="95" y="71"/>
                  <a:pt x="95" y="71"/>
                </a:cubicBezTo>
                <a:cubicBezTo>
                  <a:pt x="95" y="73"/>
                  <a:pt x="93" y="75"/>
                  <a:pt x="91" y="75"/>
                </a:cubicBezTo>
                <a:cubicBezTo>
                  <a:pt x="91" y="75"/>
                  <a:pt x="91" y="75"/>
                  <a:pt x="91" y="75"/>
                </a:cubicBezTo>
                <a:cubicBezTo>
                  <a:pt x="70" y="75"/>
                  <a:pt x="70" y="75"/>
                  <a:pt x="70" y="75"/>
                </a:cubicBezTo>
                <a:cubicBezTo>
                  <a:pt x="76" y="99"/>
                  <a:pt x="76" y="99"/>
                  <a:pt x="76" y="99"/>
                </a:cubicBezTo>
                <a:cubicBezTo>
                  <a:pt x="76" y="100"/>
                  <a:pt x="76" y="102"/>
                  <a:pt x="74" y="102"/>
                </a:cubicBezTo>
                <a:cubicBezTo>
                  <a:pt x="73" y="102"/>
                  <a:pt x="72" y="102"/>
                  <a:pt x="71" y="100"/>
                </a:cubicBezTo>
                <a:cubicBezTo>
                  <a:pt x="65" y="75"/>
                  <a:pt x="65" y="75"/>
                  <a:pt x="65" y="75"/>
                </a:cubicBezTo>
                <a:cubicBezTo>
                  <a:pt x="50" y="75"/>
                  <a:pt x="50" y="75"/>
                  <a:pt x="50" y="75"/>
                </a:cubicBezTo>
                <a:cubicBezTo>
                  <a:pt x="50" y="89"/>
                  <a:pt x="50" y="89"/>
                  <a:pt x="50" y="89"/>
                </a:cubicBezTo>
                <a:cubicBezTo>
                  <a:pt x="50" y="91"/>
                  <a:pt x="49" y="92"/>
                  <a:pt x="48" y="92"/>
                </a:cubicBezTo>
                <a:cubicBezTo>
                  <a:pt x="46" y="92"/>
                  <a:pt x="45" y="91"/>
                  <a:pt x="45" y="89"/>
                </a:cubicBezTo>
                <a:cubicBezTo>
                  <a:pt x="45" y="75"/>
                  <a:pt x="45" y="75"/>
                  <a:pt x="45" y="75"/>
                </a:cubicBezTo>
                <a:cubicBezTo>
                  <a:pt x="31" y="75"/>
                  <a:pt x="31" y="75"/>
                  <a:pt x="31" y="75"/>
                </a:cubicBezTo>
                <a:cubicBezTo>
                  <a:pt x="24" y="100"/>
                  <a:pt x="24" y="100"/>
                  <a:pt x="24" y="100"/>
                </a:cubicBezTo>
                <a:cubicBezTo>
                  <a:pt x="24" y="102"/>
                  <a:pt x="22" y="102"/>
                  <a:pt x="21" y="102"/>
                </a:cubicBezTo>
                <a:cubicBezTo>
                  <a:pt x="20" y="102"/>
                  <a:pt x="19" y="100"/>
                  <a:pt x="19" y="99"/>
                </a:cubicBezTo>
                <a:cubicBezTo>
                  <a:pt x="26" y="75"/>
                  <a:pt x="26" y="75"/>
                  <a:pt x="26" y="75"/>
                </a:cubicBezTo>
                <a:cubicBezTo>
                  <a:pt x="4" y="75"/>
                  <a:pt x="4" y="75"/>
                  <a:pt x="4" y="75"/>
                </a:cubicBezTo>
                <a:cubicBezTo>
                  <a:pt x="2" y="75"/>
                  <a:pt x="0" y="73"/>
                  <a:pt x="0" y="71"/>
                </a:cubicBezTo>
                <a:cubicBezTo>
                  <a:pt x="0" y="71"/>
                  <a:pt x="0" y="71"/>
                  <a:pt x="0" y="71"/>
                </a:cubicBezTo>
                <a:cubicBezTo>
                  <a:pt x="0" y="16"/>
                  <a:pt x="0" y="16"/>
                  <a:pt x="0" y="16"/>
                </a:cubicBezTo>
                <a:cubicBezTo>
                  <a:pt x="0" y="13"/>
                  <a:pt x="2" y="12"/>
                  <a:pt x="4" y="12"/>
                </a:cubicBezTo>
                <a:close/>
                <a:moveTo>
                  <a:pt x="25" y="64"/>
                </a:moveTo>
                <a:cubicBezTo>
                  <a:pt x="25" y="64"/>
                  <a:pt x="25" y="64"/>
                  <a:pt x="25" y="64"/>
                </a:cubicBezTo>
                <a:cubicBezTo>
                  <a:pt x="71" y="64"/>
                  <a:pt x="71" y="64"/>
                  <a:pt x="71" y="64"/>
                </a:cubicBezTo>
                <a:cubicBezTo>
                  <a:pt x="72" y="64"/>
                  <a:pt x="73" y="63"/>
                  <a:pt x="73" y="61"/>
                </a:cubicBezTo>
                <a:cubicBezTo>
                  <a:pt x="73" y="60"/>
                  <a:pt x="72" y="59"/>
                  <a:pt x="71" y="59"/>
                </a:cubicBezTo>
                <a:cubicBezTo>
                  <a:pt x="25" y="59"/>
                  <a:pt x="25" y="59"/>
                  <a:pt x="25" y="59"/>
                </a:cubicBezTo>
                <a:cubicBezTo>
                  <a:pt x="23" y="59"/>
                  <a:pt x="22" y="60"/>
                  <a:pt x="22" y="61"/>
                </a:cubicBezTo>
                <a:cubicBezTo>
                  <a:pt x="22" y="63"/>
                  <a:pt x="23" y="64"/>
                  <a:pt x="25" y="64"/>
                </a:cubicBezTo>
                <a:close/>
                <a:moveTo>
                  <a:pt x="87" y="20"/>
                </a:moveTo>
                <a:cubicBezTo>
                  <a:pt x="87" y="20"/>
                  <a:pt x="87" y="20"/>
                  <a:pt x="87" y="20"/>
                </a:cubicBezTo>
                <a:cubicBezTo>
                  <a:pt x="8" y="20"/>
                  <a:pt x="8" y="20"/>
                  <a:pt x="8" y="20"/>
                </a:cubicBezTo>
                <a:cubicBezTo>
                  <a:pt x="8" y="67"/>
                  <a:pt x="8" y="67"/>
                  <a:pt x="8" y="67"/>
                </a:cubicBezTo>
                <a:cubicBezTo>
                  <a:pt x="87" y="67"/>
                  <a:pt x="87" y="67"/>
                  <a:pt x="87" y="67"/>
                </a:cubicBezTo>
                <a:cubicBezTo>
                  <a:pt x="87" y="20"/>
                  <a:pt x="87" y="20"/>
                  <a:pt x="87"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5" name="Freeform 29"/>
          <p:cNvSpPr>
            <a:spLocks noEditPoints="1"/>
          </p:cNvSpPr>
          <p:nvPr/>
        </p:nvSpPr>
        <p:spPr bwMode="auto">
          <a:xfrm>
            <a:off x="4959350" y="1832500"/>
            <a:ext cx="287338" cy="339830"/>
          </a:xfrm>
          <a:custGeom>
            <a:avLst/>
            <a:gdLst>
              <a:gd name="T0" fmla="*/ 76 w 86"/>
              <a:gd name="T1" fmla="*/ 1 h 102"/>
              <a:gd name="T2" fmla="*/ 74 w 86"/>
              <a:gd name="T3" fmla="*/ 7 h 102"/>
              <a:gd name="T4" fmla="*/ 86 w 86"/>
              <a:gd name="T5" fmla="*/ 39 h 102"/>
              <a:gd name="T6" fmla="*/ 72 w 86"/>
              <a:gd name="T7" fmla="*/ 72 h 102"/>
              <a:gd name="T8" fmla="*/ 56 w 86"/>
              <a:gd name="T9" fmla="*/ 83 h 102"/>
              <a:gd name="T10" fmla="*/ 42 w 86"/>
              <a:gd name="T11" fmla="*/ 87 h 102"/>
              <a:gd name="T12" fmla="*/ 58 w 86"/>
              <a:gd name="T13" fmla="*/ 94 h 102"/>
              <a:gd name="T14" fmla="*/ 58 w 86"/>
              <a:gd name="T15" fmla="*/ 102 h 102"/>
              <a:gd name="T16" fmla="*/ 38 w 86"/>
              <a:gd name="T17" fmla="*/ 102 h 102"/>
              <a:gd name="T18" fmla="*/ 19 w 86"/>
              <a:gd name="T19" fmla="*/ 102 h 102"/>
              <a:gd name="T20" fmla="*/ 19 w 86"/>
              <a:gd name="T21" fmla="*/ 94 h 102"/>
              <a:gd name="T22" fmla="*/ 34 w 86"/>
              <a:gd name="T23" fmla="*/ 87 h 102"/>
              <a:gd name="T24" fmla="*/ 20 w 86"/>
              <a:gd name="T25" fmla="*/ 82 h 102"/>
              <a:gd name="T26" fmla="*/ 7 w 86"/>
              <a:gd name="T27" fmla="*/ 74 h 102"/>
              <a:gd name="T28" fmla="*/ 1 w 86"/>
              <a:gd name="T29" fmla="*/ 76 h 102"/>
              <a:gd name="T30" fmla="*/ 9 w 86"/>
              <a:gd name="T31" fmla="*/ 64 h 102"/>
              <a:gd name="T32" fmla="*/ 11 w 86"/>
              <a:gd name="T33" fmla="*/ 11 h 102"/>
              <a:gd name="T34" fmla="*/ 38 w 86"/>
              <a:gd name="T35" fmla="*/ 0 h 102"/>
              <a:gd name="T36" fmla="*/ 69 w 86"/>
              <a:gd name="T37" fmla="*/ 5 h 102"/>
              <a:gd name="T38" fmla="*/ 69 w 86"/>
              <a:gd name="T39" fmla="*/ 5 h 102"/>
              <a:gd name="T40" fmla="*/ 73 w 86"/>
              <a:gd name="T41" fmla="*/ 1 h 102"/>
              <a:gd name="T42" fmla="*/ 70 w 86"/>
              <a:gd name="T43" fmla="*/ 10 h 102"/>
              <a:gd name="T44" fmla="*/ 77 w 86"/>
              <a:gd name="T45" fmla="*/ 39 h 102"/>
              <a:gd name="T46" fmla="*/ 65 w 86"/>
              <a:gd name="T47" fmla="*/ 66 h 102"/>
              <a:gd name="T48" fmla="*/ 13 w 86"/>
              <a:gd name="T49" fmla="*/ 67 h 102"/>
              <a:gd name="T50" fmla="*/ 22 w 86"/>
              <a:gd name="T51" fmla="*/ 78 h 102"/>
              <a:gd name="T52" fmla="*/ 55 w 86"/>
              <a:gd name="T53" fmla="*/ 78 h 102"/>
              <a:gd name="T54" fmla="*/ 69 w 86"/>
              <a:gd name="T55" fmla="*/ 69 h 102"/>
              <a:gd name="T56" fmla="*/ 69 w 86"/>
              <a:gd name="T57" fmla="*/ 69 h 102"/>
              <a:gd name="T58" fmla="*/ 81 w 86"/>
              <a:gd name="T59" fmla="*/ 39 h 102"/>
              <a:gd name="T60" fmla="*/ 70 w 86"/>
              <a:gd name="T61" fmla="*/ 10 h 102"/>
              <a:gd name="T62" fmla="*/ 60 w 86"/>
              <a:gd name="T63" fmla="*/ 17 h 102"/>
              <a:gd name="T64" fmla="*/ 17 w 86"/>
              <a:gd name="T65" fmla="*/ 17 h 102"/>
              <a:gd name="T66" fmla="*/ 17 w 86"/>
              <a:gd name="T67" fmla="*/ 60 h 102"/>
              <a:gd name="T68" fmla="*/ 60 w 86"/>
              <a:gd name="T69" fmla="*/ 60 h 102"/>
              <a:gd name="T70" fmla="*/ 69 w 86"/>
              <a:gd name="T71" fmla="*/ 39 h 102"/>
              <a:gd name="T72" fmla="*/ 60 w 86"/>
              <a:gd name="T73" fmla="*/ 1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6" h="102">
                <a:moveTo>
                  <a:pt x="73" y="1"/>
                </a:moveTo>
                <a:cubicBezTo>
                  <a:pt x="74" y="0"/>
                  <a:pt x="75" y="0"/>
                  <a:pt x="76" y="1"/>
                </a:cubicBezTo>
                <a:cubicBezTo>
                  <a:pt x="77" y="2"/>
                  <a:pt x="77" y="3"/>
                  <a:pt x="76" y="4"/>
                </a:cubicBezTo>
                <a:cubicBezTo>
                  <a:pt x="74" y="7"/>
                  <a:pt x="74" y="7"/>
                  <a:pt x="74" y="7"/>
                </a:cubicBezTo>
                <a:cubicBezTo>
                  <a:pt x="77" y="11"/>
                  <a:pt x="80" y="15"/>
                  <a:pt x="82" y="20"/>
                </a:cubicBezTo>
                <a:cubicBezTo>
                  <a:pt x="85" y="26"/>
                  <a:pt x="86" y="32"/>
                  <a:pt x="86" y="39"/>
                </a:cubicBezTo>
                <a:cubicBezTo>
                  <a:pt x="86" y="45"/>
                  <a:pt x="85" y="51"/>
                  <a:pt x="82" y="57"/>
                </a:cubicBezTo>
                <a:cubicBezTo>
                  <a:pt x="80" y="63"/>
                  <a:pt x="76" y="68"/>
                  <a:pt x="72" y="72"/>
                </a:cubicBezTo>
                <a:cubicBezTo>
                  <a:pt x="68" y="77"/>
                  <a:pt x="62" y="80"/>
                  <a:pt x="57" y="82"/>
                </a:cubicBezTo>
                <a:cubicBezTo>
                  <a:pt x="56" y="83"/>
                  <a:pt x="56" y="83"/>
                  <a:pt x="56" y="83"/>
                </a:cubicBezTo>
                <a:cubicBezTo>
                  <a:pt x="52" y="84"/>
                  <a:pt x="47" y="85"/>
                  <a:pt x="42" y="86"/>
                </a:cubicBezTo>
                <a:cubicBezTo>
                  <a:pt x="42" y="86"/>
                  <a:pt x="42" y="86"/>
                  <a:pt x="42" y="87"/>
                </a:cubicBezTo>
                <a:cubicBezTo>
                  <a:pt x="42" y="94"/>
                  <a:pt x="42" y="94"/>
                  <a:pt x="42" y="94"/>
                </a:cubicBezTo>
                <a:cubicBezTo>
                  <a:pt x="58" y="94"/>
                  <a:pt x="58" y="94"/>
                  <a:pt x="58" y="94"/>
                </a:cubicBezTo>
                <a:cubicBezTo>
                  <a:pt x="60" y="94"/>
                  <a:pt x="62" y="96"/>
                  <a:pt x="62" y="98"/>
                </a:cubicBezTo>
                <a:cubicBezTo>
                  <a:pt x="62" y="100"/>
                  <a:pt x="60" y="102"/>
                  <a:pt x="58" y="102"/>
                </a:cubicBezTo>
                <a:cubicBezTo>
                  <a:pt x="38" y="102"/>
                  <a:pt x="38" y="102"/>
                  <a:pt x="38" y="102"/>
                </a:cubicBezTo>
                <a:cubicBezTo>
                  <a:pt x="38" y="102"/>
                  <a:pt x="38" y="102"/>
                  <a:pt x="38" y="102"/>
                </a:cubicBezTo>
                <a:cubicBezTo>
                  <a:pt x="38" y="102"/>
                  <a:pt x="38" y="102"/>
                  <a:pt x="38" y="102"/>
                </a:cubicBezTo>
                <a:cubicBezTo>
                  <a:pt x="19" y="102"/>
                  <a:pt x="19" y="102"/>
                  <a:pt x="19" y="102"/>
                </a:cubicBezTo>
                <a:cubicBezTo>
                  <a:pt x="17" y="102"/>
                  <a:pt x="15" y="100"/>
                  <a:pt x="15" y="98"/>
                </a:cubicBezTo>
                <a:cubicBezTo>
                  <a:pt x="15" y="96"/>
                  <a:pt x="17" y="94"/>
                  <a:pt x="19" y="94"/>
                </a:cubicBezTo>
                <a:cubicBezTo>
                  <a:pt x="34" y="94"/>
                  <a:pt x="34" y="94"/>
                  <a:pt x="34" y="94"/>
                </a:cubicBezTo>
                <a:cubicBezTo>
                  <a:pt x="34" y="87"/>
                  <a:pt x="34" y="87"/>
                  <a:pt x="34" y="87"/>
                </a:cubicBezTo>
                <a:cubicBezTo>
                  <a:pt x="34" y="86"/>
                  <a:pt x="34" y="86"/>
                  <a:pt x="34" y="86"/>
                </a:cubicBezTo>
                <a:cubicBezTo>
                  <a:pt x="29" y="85"/>
                  <a:pt x="25" y="84"/>
                  <a:pt x="20" y="82"/>
                </a:cubicBezTo>
                <a:cubicBezTo>
                  <a:pt x="20" y="82"/>
                  <a:pt x="20" y="82"/>
                  <a:pt x="20" y="82"/>
                </a:cubicBezTo>
                <a:cubicBezTo>
                  <a:pt x="15" y="80"/>
                  <a:pt x="11" y="77"/>
                  <a:pt x="7" y="74"/>
                </a:cubicBezTo>
                <a:cubicBezTo>
                  <a:pt x="4" y="76"/>
                  <a:pt x="4" y="76"/>
                  <a:pt x="4" y="76"/>
                </a:cubicBezTo>
                <a:cubicBezTo>
                  <a:pt x="3" y="77"/>
                  <a:pt x="2" y="77"/>
                  <a:pt x="1" y="76"/>
                </a:cubicBezTo>
                <a:cubicBezTo>
                  <a:pt x="0" y="75"/>
                  <a:pt x="0" y="74"/>
                  <a:pt x="1" y="73"/>
                </a:cubicBezTo>
                <a:cubicBezTo>
                  <a:pt x="9" y="64"/>
                  <a:pt x="9" y="64"/>
                  <a:pt x="9" y="64"/>
                </a:cubicBezTo>
                <a:cubicBezTo>
                  <a:pt x="3" y="57"/>
                  <a:pt x="0" y="48"/>
                  <a:pt x="0" y="39"/>
                </a:cubicBezTo>
                <a:cubicBezTo>
                  <a:pt x="0" y="28"/>
                  <a:pt x="4" y="18"/>
                  <a:pt x="11" y="11"/>
                </a:cubicBezTo>
                <a:cubicBezTo>
                  <a:pt x="11" y="11"/>
                  <a:pt x="11" y="11"/>
                  <a:pt x="11" y="11"/>
                </a:cubicBezTo>
                <a:cubicBezTo>
                  <a:pt x="18" y="4"/>
                  <a:pt x="28" y="0"/>
                  <a:pt x="38" y="0"/>
                </a:cubicBezTo>
                <a:cubicBezTo>
                  <a:pt x="48" y="0"/>
                  <a:pt x="57" y="4"/>
                  <a:pt x="64" y="10"/>
                </a:cubicBezTo>
                <a:cubicBezTo>
                  <a:pt x="69" y="5"/>
                  <a:pt x="69" y="5"/>
                  <a:pt x="69" y="5"/>
                </a:cubicBezTo>
                <a:cubicBezTo>
                  <a:pt x="69" y="5"/>
                  <a:pt x="69" y="5"/>
                  <a:pt x="69" y="5"/>
                </a:cubicBezTo>
                <a:cubicBezTo>
                  <a:pt x="69" y="5"/>
                  <a:pt x="69" y="5"/>
                  <a:pt x="69" y="5"/>
                </a:cubicBezTo>
                <a:cubicBezTo>
                  <a:pt x="69" y="5"/>
                  <a:pt x="69" y="5"/>
                  <a:pt x="69" y="5"/>
                </a:cubicBezTo>
                <a:cubicBezTo>
                  <a:pt x="73" y="1"/>
                  <a:pt x="73" y="1"/>
                  <a:pt x="73" y="1"/>
                </a:cubicBezTo>
                <a:close/>
                <a:moveTo>
                  <a:pt x="70" y="10"/>
                </a:moveTo>
                <a:cubicBezTo>
                  <a:pt x="70" y="10"/>
                  <a:pt x="70" y="10"/>
                  <a:pt x="70" y="10"/>
                </a:cubicBezTo>
                <a:cubicBezTo>
                  <a:pt x="67" y="13"/>
                  <a:pt x="67" y="13"/>
                  <a:pt x="67" y="13"/>
                </a:cubicBezTo>
                <a:cubicBezTo>
                  <a:pt x="73" y="20"/>
                  <a:pt x="77" y="29"/>
                  <a:pt x="77" y="39"/>
                </a:cubicBezTo>
                <a:cubicBezTo>
                  <a:pt x="77" y="49"/>
                  <a:pt x="73" y="59"/>
                  <a:pt x="66" y="66"/>
                </a:cubicBezTo>
                <a:cubicBezTo>
                  <a:pt x="65" y="66"/>
                  <a:pt x="65" y="66"/>
                  <a:pt x="65" y="66"/>
                </a:cubicBezTo>
                <a:cubicBezTo>
                  <a:pt x="59" y="73"/>
                  <a:pt x="49" y="77"/>
                  <a:pt x="38" y="77"/>
                </a:cubicBezTo>
                <a:cubicBezTo>
                  <a:pt x="29" y="77"/>
                  <a:pt x="20" y="73"/>
                  <a:pt x="13" y="67"/>
                </a:cubicBezTo>
                <a:cubicBezTo>
                  <a:pt x="10" y="70"/>
                  <a:pt x="10" y="70"/>
                  <a:pt x="10" y="70"/>
                </a:cubicBezTo>
                <a:cubicBezTo>
                  <a:pt x="13" y="74"/>
                  <a:pt x="18" y="76"/>
                  <a:pt x="22" y="78"/>
                </a:cubicBezTo>
                <a:cubicBezTo>
                  <a:pt x="27" y="80"/>
                  <a:pt x="33" y="81"/>
                  <a:pt x="38" y="81"/>
                </a:cubicBezTo>
                <a:cubicBezTo>
                  <a:pt x="44" y="81"/>
                  <a:pt x="50" y="80"/>
                  <a:pt x="55" y="78"/>
                </a:cubicBezTo>
                <a:cubicBezTo>
                  <a:pt x="55" y="78"/>
                  <a:pt x="55" y="78"/>
                  <a:pt x="55" y="78"/>
                </a:cubicBezTo>
                <a:cubicBezTo>
                  <a:pt x="60" y="76"/>
                  <a:pt x="65" y="73"/>
                  <a:pt x="69" y="69"/>
                </a:cubicBezTo>
                <a:cubicBezTo>
                  <a:pt x="69" y="69"/>
                  <a:pt x="69" y="69"/>
                  <a:pt x="69" y="69"/>
                </a:cubicBezTo>
                <a:cubicBezTo>
                  <a:pt x="69" y="69"/>
                  <a:pt x="69" y="69"/>
                  <a:pt x="69" y="69"/>
                </a:cubicBezTo>
                <a:cubicBezTo>
                  <a:pt x="73" y="65"/>
                  <a:pt x="76" y="60"/>
                  <a:pt x="78" y="55"/>
                </a:cubicBezTo>
                <a:cubicBezTo>
                  <a:pt x="80" y="50"/>
                  <a:pt x="81" y="44"/>
                  <a:pt x="81" y="39"/>
                </a:cubicBezTo>
                <a:cubicBezTo>
                  <a:pt x="81" y="33"/>
                  <a:pt x="80" y="27"/>
                  <a:pt x="78" y="22"/>
                </a:cubicBezTo>
                <a:cubicBezTo>
                  <a:pt x="76" y="18"/>
                  <a:pt x="73" y="14"/>
                  <a:pt x="70" y="10"/>
                </a:cubicBezTo>
                <a:close/>
                <a:moveTo>
                  <a:pt x="60" y="17"/>
                </a:moveTo>
                <a:cubicBezTo>
                  <a:pt x="60" y="17"/>
                  <a:pt x="60" y="17"/>
                  <a:pt x="60" y="17"/>
                </a:cubicBezTo>
                <a:cubicBezTo>
                  <a:pt x="54" y="11"/>
                  <a:pt x="47" y="8"/>
                  <a:pt x="38" y="8"/>
                </a:cubicBezTo>
                <a:cubicBezTo>
                  <a:pt x="30" y="8"/>
                  <a:pt x="22" y="11"/>
                  <a:pt x="17" y="17"/>
                </a:cubicBezTo>
                <a:cubicBezTo>
                  <a:pt x="11" y="22"/>
                  <a:pt x="8" y="30"/>
                  <a:pt x="8" y="39"/>
                </a:cubicBezTo>
                <a:cubicBezTo>
                  <a:pt x="8" y="47"/>
                  <a:pt x="11" y="55"/>
                  <a:pt x="17" y="60"/>
                </a:cubicBezTo>
                <a:cubicBezTo>
                  <a:pt x="22" y="66"/>
                  <a:pt x="30" y="69"/>
                  <a:pt x="38" y="69"/>
                </a:cubicBezTo>
                <a:cubicBezTo>
                  <a:pt x="47" y="69"/>
                  <a:pt x="54" y="66"/>
                  <a:pt x="60" y="60"/>
                </a:cubicBezTo>
                <a:cubicBezTo>
                  <a:pt x="60" y="60"/>
                  <a:pt x="60" y="60"/>
                  <a:pt x="60" y="60"/>
                </a:cubicBezTo>
                <a:cubicBezTo>
                  <a:pt x="66" y="55"/>
                  <a:pt x="69" y="47"/>
                  <a:pt x="69" y="39"/>
                </a:cubicBezTo>
                <a:cubicBezTo>
                  <a:pt x="69" y="30"/>
                  <a:pt x="66" y="22"/>
                  <a:pt x="60" y="17"/>
                </a:cubicBezTo>
                <a:cubicBezTo>
                  <a:pt x="60" y="17"/>
                  <a:pt x="60" y="17"/>
                  <a:pt x="60" y="17"/>
                </a:cubicBezTo>
                <a:cubicBezTo>
                  <a:pt x="60" y="17"/>
                  <a:pt x="60" y="17"/>
                  <a:pt x="60"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6" name="Freeform 30"/>
          <p:cNvSpPr>
            <a:spLocks noEditPoints="1"/>
          </p:cNvSpPr>
          <p:nvPr/>
        </p:nvSpPr>
        <p:spPr bwMode="auto">
          <a:xfrm>
            <a:off x="4962525" y="3599932"/>
            <a:ext cx="280988" cy="352534"/>
          </a:xfrm>
          <a:custGeom>
            <a:avLst/>
            <a:gdLst>
              <a:gd name="T0" fmla="*/ 62 w 84"/>
              <a:gd name="T1" fmla="*/ 60 h 106"/>
              <a:gd name="T2" fmla="*/ 55 w 84"/>
              <a:gd name="T3" fmla="*/ 96 h 106"/>
              <a:gd name="T4" fmla="*/ 80 w 84"/>
              <a:gd name="T5" fmla="*/ 98 h 106"/>
              <a:gd name="T6" fmla="*/ 80 w 84"/>
              <a:gd name="T7" fmla="*/ 106 h 106"/>
              <a:gd name="T8" fmla="*/ 0 w 84"/>
              <a:gd name="T9" fmla="*/ 102 h 106"/>
              <a:gd name="T10" fmla="*/ 30 w 84"/>
              <a:gd name="T11" fmla="*/ 98 h 106"/>
              <a:gd name="T12" fmla="*/ 49 w 84"/>
              <a:gd name="T13" fmla="*/ 91 h 106"/>
              <a:gd name="T14" fmla="*/ 6 w 84"/>
              <a:gd name="T15" fmla="*/ 88 h 106"/>
              <a:gd name="T16" fmla="*/ 6 w 84"/>
              <a:gd name="T17" fmla="*/ 83 h 106"/>
              <a:gd name="T18" fmla="*/ 56 w 84"/>
              <a:gd name="T19" fmla="*/ 72 h 106"/>
              <a:gd name="T20" fmla="*/ 50 w 84"/>
              <a:gd name="T21" fmla="*/ 55 h 106"/>
              <a:gd name="T22" fmla="*/ 42 w 84"/>
              <a:gd name="T23" fmla="*/ 56 h 106"/>
              <a:gd name="T24" fmla="*/ 32 w 84"/>
              <a:gd name="T25" fmla="*/ 68 h 106"/>
              <a:gd name="T26" fmla="*/ 28 w 84"/>
              <a:gd name="T27" fmla="*/ 70 h 106"/>
              <a:gd name="T28" fmla="*/ 14 w 84"/>
              <a:gd name="T29" fmla="*/ 65 h 106"/>
              <a:gd name="T30" fmla="*/ 16 w 84"/>
              <a:gd name="T31" fmla="*/ 58 h 106"/>
              <a:gd name="T32" fmla="*/ 13 w 84"/>
              <a:gd name="T33" fmla="*/ 54 h 106"/>
              <a:gd name="T34" fmla="*/ 38 w 84"/>
              <a:gd name="T35" fmla="*/ 15 h 106"/>
              <a:gd name="T36" fmla="*/ 40 w 84"/>
              <a:gd name="T37" fmla="*/ 16 h 106"/>
              <a:gd name="T38" fmla="*/ 41 w 84"/>
              <a:gd name="T39" fmla="*/ 9 h 106"/>
              <a:gd name="T40" fmla="*/ 45 w 84"/>
              <a:gd name="T41" fmla="*/ 2 h 106"/>
              <a:gd name="T42" fmla="*/ 66 w 84"/>
              <a:gd name="T43" fmla="*/ 18 h 106"/>
              <a:gd name="T44" fmla="*/ 58 w 84"/>
              <a:gd name="T45" fmla="*/ 18 h 106"/>
              <a:gd name="T46" fmla="*/ 57 w 84"/>
              <a:gd name="T47" fmla="*/ 26 h 106"/>
              <a:gd name="T48" fmla="*/ 52 w 84"/>
              <a:gd name="T49" fmla="*/ 38 h 106"/>
              <a:gd name="T50" fmla="*/ 55 w 84"/>
              <a:gd name="T51" fmla="*/ 49 h 106"/>
              <a:gd name="T52" fmla="*/ 54 w 84"/>
              <a:gd name="T53" fmla="*/ 16 h 106"/>
              <a:gd name="T54" fmla="*/ 44 w 84"/>
              <a:gd name="T55" fmla="*/ 19 h 106"/>
              <a:gd name="T56" fmla="*/ 54 w 84"/>
              <a:gd name="T57" fmla="*/ 16 h 106"/>
              <a:gd name="T58" fmla="*/ 48 w 84"/>
              <a:gd name="T59" fmla="*/ 35 h 106"/>
              <a:gd name="T60" fmla="*/ 37 w 84"/>
              <a:gd name="T61" fmla="*/ 20 h 106"/>
              <a:gd name="T62" fmla="*/ 33 w 84"/>
              <a:gd name="T63" fmla="*/ 62 h 106"/>
              <a:gd name="T64" fmla="*/ 34 w 84"/>
              <a:gd name="T65" fmla="*/ 46 h 106"/>
              <a:gd name="T66" fmla="*/ 37 w 84"/>
              <a:gd name="T67" fmla="*/ 38 h 106"/>
              <a:gd name="T68" fmla="*/ 49 w 84"/>
              <a:gd name="T69" fmla="*/ 42 h 106"/>
              <a:gd name="T70" fmla="*/ 40 w 84"/>
              <a:gd name="T71" fmla="*/ 42 h 106"/>
              <a:gd name="T72" fmla="*/ 40 w 84"/>
              <a:gd name="T73" fmla="*/ 42 h 106"/>
              <a:gd name="T74" fmla="*/ 45 w 84"/>
              <a:gd name="T75" fmla="*/ 52 h 106"/>
              <a:gd name="T76" fmla="*/ 49 w 84"/>
              <a:gd name="T77" fmla="*/ 50 h 106"/>
              <a:gd name="T78" fmla="*/ 49 w 84"/>
              <a:gd name="T79" fmla="*/ 42 h 106"/>
              <a:gd name="T80" fmla="*/ 20 w 84"/>
              <a:gd name="T81" fmla="*/ 61 h 106"/>
              <a:gd name="T82" fmla="*/ 19 w 84"/>
              <a:gd name="T83" fmla="*/ 62 h 106"/>
              <a:gd name="T84" fmla="*/ 26 w 84"/>
              <a:gd name="T85" fmla="*/ 6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106">
                <a:moveTo>
                  <a:pt x="55" y="49"/>
                </a:moveTo>
                <a:cubicBezTo>
                  <a:pt x="58" y="52"/>
                  <a:pt x="61" y="56"/>
                  <a:pt x="62" y="60"/>
                </a:cubicBezTo>
                <a:cubicBezTo>
                  <a:pt x="64" y="63"/>
                  <a:pt x="65" y="68"/>
                  <a:pt x="65" y="72"/>
                </a:cubicBezTo>
                <a:cubicBezTo>
                  <a:pt x="65" y="82"/>
                  <a:pt x="61" y="90"/>
                  <a:pt x="55" y="96"/>
                </a:cubicBezTo>
                <a:cubicBezTo>
                  <a:pt x="54" y="97"/>
                  <a:pt x="53" y="98"/>
                  <a:pt x="53" y="98"/>
                </a:cubicBezTo>
                <a:cubicBezTo>
                  <a:pt x="80" y="98"/>
                  <a:pt x="80" y="98"/>
                  <a:pt x="80" y="98"/>
                </a:cubicBezTo>
                <a:cubicBezTo>
                  <a:pt x="82" y="98"/>
                  <a:pt x="84" y="100"/>
                  <a:pt x="84" y="102"/>
                </a:cubicBezTo>
                <a:cubicBezTo>
                  <a:pt x="84" y="104"/>
                  <a:pt x="82" y="106"/>
                  <a:pt x="80" y="106"/>
                </a:cubicBezTo>
                <a:cubicBezTo>
                  <a:pt x="54" y="106"/>
                  <a:pt x="29" y="106"/>
                  <a:pt x="4" y="106"/>
                </a:cubicBezTo>
                <a:cubicBezTo>
                  <a:pt x="2" y="106"/>
                  <a:pt x="0" y="104"/>
                  <a:pt x="0" y="102"/>
                </a:cubicBezTo>
                <a:cubicBezTo>
                  <a:pt x="0" y="100"/>
                  <a:pt x="2" y="98"/>
                  <a:pt x="4" y="98"/>
                </a:cubicBezTo>
                <a:cubicBezTo>
                  <a:pt x="30" y="98"/>
                  <a:pt x="30" y="98"/>
                  <a:pt x="30" y="98"/>
                </a:cubicBezTo>
                <a:cubicBezTo>
                  <a:pt x="31" y="98"/>
                  <a:pt x="31" y="98"/>
                  <a:pt x="31" y="98"/>
                </a:cubicBezTo>
                <a:cubicBezTo>
                  <a:pt x="38" y="98"/>
                  <a:pt x="44" y="95"/>
                  <a:pt x="49" y="91"/>
                </a:cubicBezTo>
                <a:cubicBezTo>
                  <a:pt x="50" y="90"/>
                  <a:pt x="50" y="89"/>
                  <a:pt x="51" y="88"/>
                </a:cubicBezTo>
                <a:cubicBezTo>
                  <a:pt x="6" y="88"/>
                  <a:pt x="6" y="88"/>
                  <a:pt x="6" y="88"/>
                </a:cubicBezTo>
                <a:cubicBezTo>
                  <a:pt x="5" y="88"/>
                  <a:pt x="4" y="87"/>
                  <a:pt x="4" y="86"/>
                </a:cubicBezTo>
                <a:cubicBezTo>
                  <a:pt x="4" y="85"/>
                  <a:pt x="5" y="83"/>
                  <a:pt x="6" y="83"/>
                </a:cubicBezTo>
                <a:cubicBezTo>
                  <a:pt x="54" y="83"/>
                  <a:pt x="54" y="83"/>
                  <a:pt x="54" y="83"/>
                </a:cubicBezTo>
                <a:cubicBezTo>
                  <a:pt x="56" y="80"/>
                  <a:pt x="56" y="76"/>
                  <a:pt x="56" y="72"/>
                </a:cubicBezTo>
                <a:cubicBezTo>
                  <a:pt x="56" y="69"/>
                  <a:pt x="56" y="66"/>
                  <a:pt x="55" y="63"/>
                </a:cubicBezTo>
                <a:cubicBezTo>
                  <a:pt x="54" y="60"/>
                  <a:pt x="52" y="58"/>
                  <a:pt x="50" y="55"/>
                </a:cubicBezTo>
                <a:cubicBezTo>
                  <a:pt x="49" y="56"/>
                  <a:pt x="47" y="57"/>
                  <a:pt x="45" y="57"/>
                </a:cubicBezTo>
                <a:cubicBezTo>
                  <a:pt x="44" y="57"/>
                  <a:pt x="43" y="57"/>
                  <a:pt x="42" y="56"/>
                </a:cubicBezTo>
                <a:cubicBezTo>
                  <a:pt x="35" y="67"/>
                  <a:pt x="35" y="67"/>
                  <a:pt x="35" y="67"/>
                </a:cubicBezTo>
                <a:cubicBezTo>
                  <a:pt x="35" y="68"/>
                  <a:pt x="33" y="68"/>
                  <a:pt x="32" y="68"/>
                </a:cubicBezTo>
                <a:cubicBezTo>
                  <a:pt x="30" y="66"/>
                  <a:pt x="30" y="66"/>
                  <a:pt x="30" y="66"/>
                </a:cubicBezTo>
                <a:cubicBezTo>
                  <a:pt x="28" y="70"/>
                  <a:pt x="28" y="70"/>
                  <a:pt x="28" y="70"/>
                </a:cubicBezTo>
                <a:cubicBezTo>
                  <a:pt x="27" y="71"/>
                  <a:pt x="25" y="72"/>
                  <a:pt x="24" y="71"/>
                </a:cubicBezTo>
                <a:cubicBezTo>
                  <a:pt x="14" y="65"/>
                  <a:pt x="14" y="65"/>
                  <a:pt x="14" y="65"/>
                </a:cubicBezTo>
                <a:cubicBezTo>
                  <a:pt x="13" y="65"/>
                  <a:pt x="13" y="63"/>
                  <a:pt x="14" y="62"/>
                </a:cubicBezTo>
                <a:cubicBezTo>
                  <a:pt x="16" y="58"/>
                  <a:pt x="16" y="58"/>
                  <a:pt x="16" y="58"/>
                </a:cubicBezTo>
                <a:cubicBezTo>
                  <a:pt x="13" y="57"/>
                  <a:pt x="13" y="57"/>
                  <a:pt x="13" y="57"/>
                </a:cubicBezTo>
                <a:cubicBezTo>
                  <a:pt x="12" y="56"/>
                  <a:pt x="12" y="55"/>
                  <a:pt x="13" y="54"/>
                </a:cubicBezTo>
                <a:cubicBezTo>
                  <a:pt x="34" y="16"/>
                  <a:pt x="34" y="16"/>
                  <a:pt x="34" y="16"/>
                </a:cubicBezTo>
                <a:cubicBezTo>
                  <a:pt x="35" y="15"/>
                  <a:pt x="37" y="14"/>
                  <a:pt x="38" y="15"/>
                </a:cubicBezTo>
                <a:cubicBezTo>
                  <a:pt x="38" y="15"/>
                  <a:pt x="38" y="15"/>
                  <a:pt x="38" y="15"/>
                </a:cubicBezTo>
                <a:cubicBezTo>
                  <a:pt x="40" y="16"/>
                  <a:pt x="40" y="16"/>
                  <a:pt x="40" y="16"/>
                </a:cubicBezTo>
                <a:cubicBezTo>
                  <a:pt x="44" y="10"/>
                  <a:pt x="44" y="10"/>
                  <a:pt x="44" y="10"/>
                </a:cubicBezTo>
                <a:cubicBezTo>
                  <a:pt x="41" y="9"/>
                  <a:pt x="41" y="9"/>
                  <a:pt x="41" y="9"/>
                </a:cubicBezTo>
                <a:cubicBezTo>
                  <a:pt x="39" y="7"/>
                  <a:pt x="39" y="5"/>
                  <a:pt x="40" y="3"/>
                </a:cubicBezTo>
                <a:cubicBezTo>
                  <a:pt x="41" y="1"/>
                  <a:pt x="43" y="0"/>
                  <a:pt x="45" y="2"/>
                </a:cubicBezTo>
                <a:cubicBezTo>
                  <a:pt x="52" y="5"/>
                  <a:pt x="58" y="9"/>
                  <a:pt x="64" y="12"/>
                </a:cubicBezTo>
                <a:cubicBezTo>
                  <a:pt x="66" y="13"/>
                  <a:pt x="67" y="16"/>
                  <a:pt x="66" y="18"/>
                </a:cubicBezTo>
                <a:cubicBezTo>
                  <a:pt x="64" y="20"/>
                  <a:pt x="62" y="21"/>
                  <a:pt x="60" y="19"/>
                </a:cubicBezTo>
                <a:cubicBezTo>
                  <a:pt x="58" y="18"/>
                  <a:pt x="58" y="18"/>
                  <a:pt x="58" y="18"/>
                </a:cubicBezTo>
                <a:cubicBezTo>
                  <a:pt x="54" y="24"/>
                  <a:pt x="54" y="24"/>
                  <a:pt x="54" y="24"/>
                </a:cubicBezTo>
                <a:cubicBezTo>
                  <a:pt x="57" y="26"/>
                  <a:pt x="57" y="26"/>
                  <a:pt x="57" y="26"/>
                </a:cubicBezTo>
                <a:cubicBezTo>
                  <a:pt x="58" y="26"/>
                  <a:pt x="58" y="28"/>
                  <a:pt x="57" y="29"/>
                </a:cubicBezTo>
                <a:cubicBezTo>
                  <a:pt x="52" y="38"/>
                  <a:pt x="52" y="38"/>
                  <a:pt x="52" y="38"/>
                </a:cubicBezTo>
                <a:cubicBezTo>
                  <a:pt x="55" y="40"/>
                  <a:pt x="56" y="43"/>
                  <a:pt x="56" y="46"/>
                </a:cubicBezTo>
                <a:cubicBezTo>
                  <a:pt x="56" y="47"/>
                  <a:pt x="56" y="48"/>
                  <a:pt x="55" y="49"/>
                </a:cubicBezTo>
                <a:close/>
                <a:moveTo>
                  <a:pt x="54" y="16"/>
                </a:moveTo>
                <a:cubicBezTo>
                  <a:pt x="54" y="16"/>
                  <a:pt x="54" y="16"/>
                  <a:pt x="54" y="16"/>
                </a:cubicBezTo>
                <a:cubicBezTo>
                  <a:pt x="52" y="15"/>
                  <a:pt x="50" y="13"/>
                  <a:pt x="48" y="12"/>
                </a:cubicBezTo>
                <a:cubicBezTo>
                  <a:pt x="44" y="19"/>
                  <a:pt x="44" y="19"/>
                  <a:pt x="44" y="19"/>
                </a:cubicBezTo>
                <a:cubicBezTo>
                  <a:pt x="50" y="22"/>
                  <a:pt x="50" y="22"/>
                  <a:pt x="50" y="22"/>
                </a:cubicBezTo>
                <a:cubicBezTo>
                  <a:pt x="54" y="16"/>
                  <a:pt x="54" y="16"/>
                  <a:pt x="54" y="16"/>
                </a:cubicBezTo>
                <a:close/>
                <a:moveTo>
                  <a:pt x="48" y="35"/>
                </a:moveTo>
                <a:cubicBezTo>
                  <a:pt x="48" y="35"/>
                  <a:pt x="48" y="35"/>
                  <a:pt x="48" y="35"/>
                </a:cubicBezTo>
                <a:cubicBezTo>
                  <a:pt x="52" y="29"/>
                  <a:pt x="52" y="29"/>
                  <a:pt x="52" y="29"/>
                </a:cubicBezTo>
                <a:cubicBezTo>
                  <a:pt x="47" y="26"/>
                  <a:pt x="42" y="23"/>
                  <a:pt x="37" y="20"/>
                </a:cubicBezTo>
                <a:cubicBezTo>
                  <a:pt x="18" y="54"/>
                  <a:pt x="18" y="54"/>
                  <a:pt x="18" y="54"/>
                </a:cubicBezTo>
                <a:cubicBezTo>
                  <a:pt x="23" y="57"/>
                  <a:pt x="28" y="60"/>
                  <a:pt x="33" y="62"/>
                </a:cubicBezTo>
                <a:cubicBezTo>
                  <a:pt x="37" y="54"/>
                  <a:pt x="37" y="54"/>
                  <a:pt x="37" y="54"/>
                </a:cubicBezTo>
                <a:cubicBezTo>
                  <a:pt x="35" y="52"/>
                  <a:pt x="34" y="49"/>
                  <a:pt x="34" y="46"/>
                </a:cubicBezTo>
                <a:cubicBezTo>
                  <a:pt x="34" y="43"/>
                  <a:pt x="35" y="40"/>
                  <a:pt x="37" y="38"/>
                </a:cubicBezTo>
                <a:cubicBezTo>
                  <a:pt x="37" y="38"/>
                  <a:pt x="37" y="38"/>
                  <a:pt x="37" y="38"/>
                </a:cubicBezTo>
                <a:cubicBezTo>
                  <a:pt x="40" y="35"/>
                  <a:pt x="44" y="34"/>
                  <a:pt x="48" y="35"/>
                </a:cubicBezTo>
                <a:close/>
                <a:moveTo>
                  <a:pt x="49" y="42"/>
                </a:moveTo>
                <a:cubicBezTo>
                  <a:pt x="49" y="42"/>
                  <a:pt x="49" y="42"/>
                  <a:pt x="49" y="42"/>
                </a:cubicBezTo>
                <a:cubicBezTo>
                  <a:pt x="47" y="39"/>
                  <a:pt x="43" y="39"/>
                  <a:pt x="40" y="42"/>
                </a:cubicBezTo>
                <a:cubicBezTo>
                  <a:pt x="40" y="41"/>
                  <a:pt x="40" y="41"/>
                  <a:pt x="40" y="41"/>
                </a:cubicBezTo>
                <a:cubicBezTo>
                  <a:pt x="40" y="42"/>
                  <a:pt x="40" y="42"/>
                  <a:pt x="40" y="42"/>
                </a:cubicBezTo>
                <a:cubicBezTo>
                  <a:pt x="39" y="43"/>
                  <a:pt x="39" y="44"/>
                  <a:pt x="39" y="46"/>
                </a:cubicBezTo>
                <a:cubicBezTo>
                  <a:pt x="39" y="49"/>
                  <a:pt x="41" y="52"/>
                  <a:pt x="45" y="52"/>
                </a:cubicBezTo>
                <a:cubicBezTo>
                  <a:pt x="47" y="52"/>
                  <a:pt x="48" y="51"/>
                  <a:pt x="49" y="50"/>
                </a:cubicBezTo>
                <a:cubicBezTo>
                  <a:pt x="49" y="50"/>
                  <a:pt x="49" y="50"/>
                  <a:pt x="49" y="50"/>
                </a:cubicBezTo>
                <a:cubicBezTo>
                  <a:pt x="50" y="49"/>
                  <a:pt x="51" y="48"/>
                  <a:pt x="51" y="46"/>
                </a:cubicBezTo>
                <a:cubicBezTo>
                  <a:pt x="51" y="44"/>
                  <a:pt x="50" y="43"/>
                  <a:pt x="49" y="42"/>
                </a:cubicBezTo>
                <a:cubicBezTo>
                  <a:pt x="49" y="42"/>
                  <a:pt x="49" y="42"/>
                  <a:pt x="49" y="42"/>
                </a:cubicBezTo>
                <a:close/>
                <a:moveTo>
                  <a:pt x="20" y="61"/>
                </a:moveTo>
                <a:cubicBezTo>
                  <a:pt x="20" y="61"/>
                  <a:pt x="20" y="61"/>
                  <a:pt x="20" y="61"/>
                </a:cubicBezTo>
                <a:cubicBezTo>
                  <a:pt x="19" y="62"/>
                  <a:pt x="19" y="62"/>
                  <a:pt x="19" y="62"/>
                </a:cubicBezTo>
                <a:cubicBezTo>
                  <a:pt x="25" y="66"/>
                  <a:pt x="25" y="66"/>
                  <a:pt x="25" y="66"/>
                </a:cubicBezTo>
                <a:cubicBezTo>
                  <a:pt x="26" y="64"/>
                  <a:pt x="26" y="64"/>
                  <a:pt x="26" y="64"/>
                </a:cubicBezTo>
                <a:cubicBezTo>
                  <a:pt x="20" y="61"/>
                  <a:pt x="20" y="61"/>
                  <a:pt x="20" y="6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7" name="Freeform 31"/>
          <p:cNvSpPr>
            <a:spLocks noEditPoints="1"/>
          </p:cNvSpPr>
          <p:nvPr/>
        </p:nvSpPr>
        <p:spPr bwMode="auto">
          <a:xfrm>
            <a:off x="3930650" y="3626928"/>
            <a:ext cx="239713" cy="346182"/>
          </a:xfrm>
          <a:custGeom>
            <a:avLst/>
            <a:gdLst>
              <a:gd name="T0" fmla="*/ 2 w 72"/>
              <a:gd name="T1" fmla="*/ 71 h 104"/>
              <a:gd name="T2" fmla="*/ 14 w 72"/>
              <a:gd name="T3" fmla="*/ 69 h 104"/>
              <a:gd name="T4" fmla="*/ 23 w 72"/>
              <a:gd name="T5" fmla="*/ 44 h 104"/>
              <a:gd name="T6" fmla="*/ 23 w 72"/>
              <a:gd name="T7" fmla="*/ 44 h 104"/>
              <a:gd name="T8" fmla="*/ 23 w 72"/>
              <a:gd name="T9" fmla="*/ 17 h 104"/>
              <a:gd name="T10" fmla="*/ 32 w 72"/>
              <a:gd name="T11" fmla="*/ 13 h 104"/>
              <a:gd name="T12" fmla="*/ 36 w 72"/>
              <a:gd name="T13" fmla="*/ 0 h 104"/>
              <a:gd name="T14" fmla="*/ 40 w 72"/>
              <a:gd name="T15" fmla="*/ 13 h 104"/>
              <a:gd name="T16" fmla="*/ 55 w 72"/>
              <a:gd name="T17" fmla="*/ 31 h 104"/>
              <a:gd name="T18" fmla="*/ 49 w 72"/>
              <a:gd name="T19" fmla="*/ 44 h 104"/>
              <a:gd name="T20" fmla="*/ 58 w 72"/>
              <a:gd name="T21" fmla="*/ 69 h 104"/>
              <a:gd name="T22" fmla="*/ 70 w 72"/>
              <a:gd name="T23" fmla="*/ 71 h 104"/>
              <a:gd name="T24" fmla="*/ 61 w 72"/>
              <a:gd name="T25" fmla="*/ 74 h 104"/>
              <a:gd name="T26" fmla="*/ 69 w 72"/>
              <a:gd name="T27" fmla="*/ 95 h 104"/>
              <a:gd name="T28" fmla="*/ 72 w 72"/>
              <a:gd name="T29" fmla="*/ 100 h 104"/>
              <a:gd name="T30" fmla="*/ 67 w 72"/>
              <a:gd name="T31" fmla="*/ 102 h 104"/>
              <a:gd name="T32" fmla="*/ 65 w 72"/>
              <a:gd name="T33" fmla="*/ 97 h 104"/>
              <a:gd name="T34" fmla="*/ 52 w 72"/>
              <a:gd name="T35" fmla="*/ 74 h 104"/>
              <a:gd name="T36" fmla="*/ 40 w 72"/>
              <a:gd name="T37" fmla="*/ 77 h 104"/>
              <a:gd name="T38" fmla="*/ 32 w 72"/>
              <a:gd name="T39" fmla="*/ 77 h 104"/>
              <a:gd name="T40" fmla="*/ 20 w 72"/>
              <a:gd name="T41" fmla="*/ 74 h 104"/>
              <a:gd name="T42" fmla="*/ 7 w 72"/>
              <a:gd name="T43" fmla="*/ 97 h 104"/>
              <a:gd name="T44" fmla="*/ 5 w 72"/>
              <a:gd name="T45" fmla="*/ 102 h 104"/>
              <a:gd name="T46" fmla="*/ 0 w 72"/>
              <a:gd name="T47" fmla="*/ 100 h 104"/>
              <a:gd name="T48" fmla="*/ 3 w 72"/>
              <a:gd name="T49" fmla="*/ 95 h 104"/>
              <a:gd name="T50" fmla="*/ 11 w 72"/>
              <a:gd name="T51" fmla="*/ 74 h 104"/>
              <a:gd name="T52" fmla="*/ 32 w 72"/>
              <a:gd name="T53" fmla="*/ 69 h 104"/>
              <a:gd name="T54" fmla="*/ 32 w 72"/>
              <a:gd name="T55" fmla="*/ 66 h 104"/>
              <a:gd name="T56" fmla="*/ 40 w 72"/>
              <a:gd name="T57" fmla="*/ 66 h 104"/>
              <a:gd name="T58" fmla="*/ 49 w 72"/>
              <a:gd name="T59" fmla="*/ 69 h 104"/>
              <a:gd name="T60" fmla="*/ 32 w 72"/>
              <a:gd name="T61" fmla="*/ 49 h 104"/>
              <a:gd name="T62" fmla="*/ 32 w 72"/>
              <a:gd name="T63" fmla="*/ 69 h 104"/>
              <a:gd name="T64" fmla="*/ 44 w 72"/>
              <a:gd name="T65" fmla="*/ 23 h 104"/>
              <a:gd name="T66" fmla="*/ 29 w 72"/>
              <a:gd name="T67" fmla="*/ 23 h 104"/>
              <a:gd name="T68" fmla="*/ 29 w 72"/>
              <a:gd name="T69" fmla="*/ 38 h 104"/>
              <a:gd name="T70" fmla="*/ 40 w 72"/>
              <a:gd name="T71" fmla="*/ 40 h 104"/>
              <a:gd name="T72" fmla="*/ 44 w 72"/>
              <a:gd name="T73" fmla="*/ 38 h 104"/>
              <a:gd name="T74" fmla="*/ 44 w 72"/>
              <a:gd name="T75" fmla="*/ 2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 h="104">
                <a:moveTo>
                  <a:pt x="4" y="74"/>
                </a:moveTo>
                <a:cubicBezTo>
                  <a:pt x="3" y="74"/>
                  <a:pt x="2" y="73"/>
                  <a:pt x="2" y="71"/>
                </a:cubicBezTo>
                <a:cubicBezTo>
                  <a:pt x="2" y="70"/>
                  <a:pt x="3" y="69"/>
                  <a:pt x="4" y="69"/>
                </a:cubicBezTo>
                <a:cubicBezTo>
                  <a:pt x="14" y="69"/>
                  <a:pt x="14" y="69"/>
                  <a:pt x="14" y="69"/>
                </a:cubicBezTo>
                <a:cubicBezTo>
                  <a:pt x="25" y="46"/>
                  <a:pt x="25" y="46"/>
                  <a:pt x="25" y="46"/>
                </a:cubicBezTo>
                <a:cubicBezTo>
                  <a:pt x="24" y="45"/>
                  <a:pt x="24" y="45"/>
                  <a:pt x="23" y="44"/>
                </a:cubicBezTo>
                <a:cubicBezTo>
                  <a:pt x="23" y="44"/>
                  <a:pt x="23" y="44"/>
                  <a:pt x="23" y="44"/>
                </a:cubicBezTo>
                <a:cubicBezTo>
                  <a:pt x="23" y="44"/>
                  <a:pt x="23" y="44"/>
                  <a:pt x="23" y="44"/>
                </a:cubicBezTo>
                <a:cubicBezTo>
                  <a:pt x="20" y="40"/>
                  <a:pt x="17" y="36"/>
                  <a:pt x="17" y="31"/>
                </a:cubicBezTo>
                <a:cubicBezTo>
                  <a:pt x="17" y="26"/>
                  <a:pt x="20" y="21"/>
                  <a:pt x="23" y="17"/>
                </a:cubicBezTo>
                <a:cubicBezTo>
                  <a:pt x="23" y="17"/>
                  <a:pt x="23" y="17"/>
                  <a:pt x="23" y="17"/>
                </a:cubicBezTo>
                <a:cubicBezTo>
                  <a:pt x="26" y="15"/>
                  <a:pt x="29" y="13"/>
                  <a:pt x="32" y="13"/>
                </a:cubicBezTo>
                <a:cubicBezTo>
                  <a:pt x="32" y="4"/>
                  <a:pt x="32" y="4"/>
                  <a:pt x="32" y="4"/>
                </a:cubicBezTo>
                <a:cubicBezTo>
                  <a:pt x="32" y="2"/>
                  <a:pt x="34" y="0"/>
                  <a:pt x="36" y="0"/>
                </a:cubicBezTo>
                <a:cubicBezTo>
                  <a:pt x="38" y="0"/>
                  <a:pt x="40" y="2"/>
                  <a:pt x="40" y="4"/>
                </a:cubicBezTo>
                <a:cubicBezTo>
                  <a:pt x="40" y="13"/>
                  <a:pt x="40" y="13"/>
                  <a:pt x="40" y="13"/>
                </a:cubicBezTo>
                <a:cubicBezTo>
                  <a:pt x="44" y="13"/>
                  <a:pt x="47" y="15"/>
                  <a:pt x="49" y="17"/>
                </a:cubicBezTo>
                <a:cubicBezTo>
                  <a:pt x="53" y="21"/>
                  <a:pt x="55" y="26"/>
                  <a:pt x="55" y="31"/>
                </a:cubicBezTo>
                <a:cubicBezTo>
                  <a:pt x="55" y="36"/>
                  <a:pt x="53" y="40"/>
                  <a:pt x="49" y="44"/>
                </a:cubicBezTo>
                <a:cubicBezTo>
                  <a:pt x="49" y="44"/>
                  <a:pt x="49" y="44"/>
                  <a:pt x="49" y="44"/>
                </a:cubicBezTo>
                <a:cubicBezTo>
                  <a:pt x="48" y="45"/>
                  <a:pt x="48" y="45"/>
                  <a:pt x="47" y="46"/>
                </a:cubicBezTo>
                <a:cubicBezTo>
                  <a:pt x="58" y="69"/>
                  <a:pt x="58" y="69"/>
                  <a:pt x="58" y="69"/>
                </a:cubicBezTo>
                <a:cubicBezTo>
                  <a:pt x="68" y="69"/>
                  <a:pt x="68" y="69"/>
                  <a:pt x="68" y="69"/>
                </a:cubicBezTo>
                <a:cubicBezTo>
                  <a:pt x="69" y="69"/>
                  <a:pt x="70" y="70"/>
                  <a:pt x="70" y="71"/>
                </a:cubicBezTo>
                <a:cubicBezTo>
                  <a:pt x="70" y="73"/>
                  <a:pt x="69" y="74"/>
                  <a:pt x="68" y="74"/>
                </a:cubicBezTo>
                <a:cubicBezTo>
                  <a:pt x="61" y="74"/>
                  <a:pt x="61" y="74"/>
                  <a:pt x="61" y="74"/>
                </a:cubicBezTo>
                <a:cubicBezTo>
                  <a:pt x="69" y="91"/>
                  <a:pt x="69" y="91"/>
                  <a:pt x="69" y="91"/>
                </a:cubicBezTo>
                <a:cubicBezTo>
                  <a:pt x="70" y="92"/>
                  <a:pt x="70" y="94"/>
                  <a:pt x="69" y="95"/>
                </a:cubicBezTo>
                <a:cubicBezTo>
                  <a:pt x="70" y="97"/>
                  <a:pt x="70" y="97"/>
                  <a:pt x="70" y="97"/>
                </a:cubicBezTo>
                <a:cubicBezTo>
                  <a:pt x="72" y="100"/>
                  <a:pt x="72" y="100"/>
                  <a:pt x="72" y="100"/>
                </a:cubicBezTo>
                <a:cubicBezTo>
                  <a:pt x="72" y="102"/>
                  <a:pt x="72" y="103"/>
                  <a:pt x="71" y="104"/>
                </a:cubicBezTo>
                <a:cubicBezTo>
                  <a:pt x="69" y="104"/>
                  <a:pt x="68" y="104"/>
                  <a:pt x="67" y="102"/>
                </a:cubicBezTo>
                <a:cubicBezTo>
                  <a:pt x="66" y="99"/>
                  <a:pt x="66" y="99"/>
                  <a:pt x="66" y="99"/>
                </a:cubicBezTo>
                <a:cubicBezTo>
                  <a:pt x="65" y="97"/>
                  <a:pt x="65" y="97"/>
                  <a:pt x="65" y="97"/>
                </a:cubicBezTo>
                <a:cubicBezTo>
                  <a:pt x="64" y="97"/>
                  <a:pt x="62" y="96"/>
                  <a:pt x="62" y="95"/>
                </a:cubicBezTo>
                <a:cubicBezTo>
                  <a:pt x="52" y="74"/>
                  <a:pt x="52" y="74"/>
                  <a:pt x="52" y="74"/>
                </a:cubicBezTo>
                <a:cubicBezTo>
                  <a:pt x="40" y="74"/>
                  <a:pt x="40" y="74"/>
                  <a:pt x="40" y="74"/>
                </a:cubicBezTo>
                <a:cubicBezTo>
                  <a:pt x="40" y="77"/>
                  <a:pt x="40" y="77"/>
                  <a:pt x="40" y="77"/>
                </a:cubicBezTo>
                <a:cubicBezTo>
                  <a:pt x="40" y="79"/>
                  <a:pt x="38" y="81"/>
                  <a:pt x="36" y="81"/>
                </a:cubicBezTo>
                <a:cubicBezTo>
                  <a:pt x="34" y="81"/>
                  <a:pt x="32" y="79"/>
                  <a:pt x="32" y="77"/>
                </a:cubicBezTo>
                <a:cubicBezTo>
                  <a:pt x="32" y="74"/>
                  <a:pt x="32" y="74"/>
                  <a:pt x="32" y="74"/>
                </a:cubicBezTo>
                <a:cubicBezTo>
                  <a:pt x="20" y="74"/>
                  <a:pt x="20" y="74"/>
                  <a:pt x="20" y="74"/>
                </a:cubicBezTo>
                <a:cubicBezTo>
                  <a:pt x="10" y="95"/>
                  <a:pt x="10" y="95"/>
                  <a:pt x="10" y="95"/>
                </a:cubicBezTo>
                <a:cubicBezTo>
                  <a:pt x="10" y="96"/>
                  <a:pt x="9" y="97"/>
                  <a:pt x="7" y="97"/>
                </a:cubicBezTo>
                <a:cubicBezTo>
                  <a:pt x="7" y="99"/>
                  <a:pt x="7" y="99"/>
                  <a:pt x="7" y="99"/>
                </a:cubicBezTo>
                <a:cubicBezTo>
                  <a:pt x="5" y="102"/>
                  <a:pt x="5" y="102"/>
                  <a:pt x="5" y="102"/>
                </a:cubicBezTo>
                <a:cubicBezTo>
                  <a:pt x="4" y="104"/>
                  <a:pt x="3" y="104"/>
                  <a:pt x="2" y="104"/>
                </a:cubicBezTo>
                <a:cubicBezTo>
                  <a:pt x="0" y="103"/>
                  <a:pt x="0" y="102"/>
                  <a:pt x="0" y="100"/>
                </a:cubicBezTo>
                <a:cubicBezTo>
                  <a:pt x="2" y="97"/>
                  <a:pt x="2" y="97"/>
                  <a:pt x="2" y="97"/>
                </a:cubicBezTo>
                <a:cubicBezTo>
                  <a:pt x="3" y="95"/>
                  <a:pt x="3" y="95"/>
                  <a:pt x="3" y="95"/>
                </a:cubicBezTo>
                <a:cubicBezTo>
                  <a:pt x="3" y="94"/>
                  <a:pt x="3" y="92"/>
                  <a:pt x="3" y="91"/>
                </a:cubicBezTo>
                <a:cubicBezTo>
                  <a:pt x="11" y="74"/>
                  <a:pt x="11" y="74"/>
                  <a:pt x="11" y="74"/>
                </a:cubicBezTo>
                <a:cubicBezTo>
                  <a:pt x="4" y="74"/>
                  <a:pt x="4" y="74"/>
                  <a:pt x="4" y="74"/>
                </a:cubicBezTo>
                <a:close/>
                <a:moveTo>
                  <a:pt x="32" y="69"/>
                </a:moveTo>
                <a:cubicBezTo>
                  <a:pt x="32" y="69"/>
                  <a:pt x="32" y="69"/>
                  <a:pt x="32" y="69"/>
                </a:cubicBezTo>
                <a:cubicBezTo>
                  <a:pt x="32" y="66"/>
                  <a:pt x="32" y="66"/>
                  <a:pt x="32" y="66"/>
                </a:cubicBezTo>
                <a:cubicBezTo>
                  <a:pt x="32" y="64"/>
                  <a:pt x="34" y="62"/>
                  <a:pt x="36" y="62"/>
                </a:cubicBezTo>
                <a:cubicBezTo>
                  <a:pt x="38" y="62"/>
                  <a:pt x="40" y="64"/>
                  <a:pt x="40" y="66"/>
                </a:cubicBezTo>
                <a:cubicBezTo>
                  <a:pt x="40" y="69"/>
                  <a:pt x="40" y="69"/>
                  <a:pt x="40" y="69"/>
                </a:cubicBezTo>
                <a:cubicBezTo>
                  <a:pt x="49" y="69"/>
                  <a:pt x="49" y="69"/>
                  <a:pt x="49" y="69"/>
                </a:cubicBezTo>
                <a:cubicBezTo>
                  <a:pt x="40" y="49"/>
                  <a:pt x="40" y="49"/>
                  <a:pt x="40" y="49"/>
                </a:cubicBezTo>
                <a:cubicBezTo>
                  <a:pt x="37" y="49"/>
                  <a:pt x="35" y="49"/>
                  <a:pt x="32" y="49"/>
                </a:cubicBezTo>
                <a:cubicBezTo>
                  <a:pt x="23" y="69"/>
                  <a:pt x="23" y="69"/>
                  <a:pt x="23" y="69"/>
                </a:cubicBezTo>
                <a:cubicBezTo>
                  <a:pt x="32" y="69"/>
                  <a:pt x="32" y="69"/>
                  <a:pt x="32" y="69"/>
                </a:cubicBezTo>
                <a:close/>
                <a:moveTo>
                  <a:pt x="44" y="23"/>
                </a:moveTo>
                <a:cubicBezTo>
                  <a:pt x="44" y="23"/>
                  <a:pt x="44" y="23"/>
                  <a:pt x="44" y="23"/>
                </a:cubicBezTo>
                <a:cubicBezTo>
                  <a:pt x="40" y="19"/>
                  <a:pt x="33" y="19"/>
                  <a:pt x="29" y="23"/>
                </a:cubicBezTo>
                <a:cubicBezTo>
                  <a:pt x="29" y="23"/>
                  <a:pt x="29" y="23"/>
                  <a:pt x="29" y="23"/>
                </a:cubicBezTo>
                <a:cubicBezTo>
                  <a:pt x="27" y="25"/>
                  <a:pt x="26" y="28"/>
                  <a:pt x="26" y="31"/>
                </a:cubicBezTo>
                <a:cubicBezTo>
                  <a:pt x="26" y="34"/>
                  <a:pt x="27" y="36"/>
                  <a:pt x="29" y="38"/>
                </a:cubicBezTo>
                <a:cubicBezTo>
                  <a:pt x="32" y="41"/>
                  <a:pt x="36" y="42"/>
                  <a:pt x="40" y="40"/>
                </a:cubicBezTo>
                <a:cubicBezTo>
                  <a:pt x="40" y="40"/>
                  <a:pt x="40" y="40"/>
                  <a:pt x="40" y="40"/>
                </a:cubicBezTo>
                <a:cubicBezTo>
                  <a:pt x="41" y="40"/>
                  <a:pt x="43" y="39"/>
                  <a:pt x="43" y="38"/>
                </a:cubicBezTo>
                <a:cubicBezTo>
                  <a:pt x="44" y="38"/>
                  <a:pt x="44" y="38"/>
                  <a:pt x="44" y="38"/>
                </a:cubicBezTo>
                <a:cubicBezTo>
                  <a:pt x="45" y="36"/>
                  <a:pt x="47" y="34"/>
                  <a:pt x="47" y="31"/>
                </a:cubicBezTo>
                <a:cubicBezTo>
                  <a:pt x="47" y="28"/>
                  <a:pt x="45" y="25"/>
                  <a:pt x="44" y="23"/>
                </a:cubicBezTo>
                <a:cubicBezTo>
                  <a:pt x="44" y="23"/>
                  <a:pt x="44" y="23"/>
                  <a:pt x="44"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8" name="Rectangle 32"/>
          <p:cNvSpPr>
            <a:spLocks noChangeArrowheads="1"/>
          </p:cNvSpPr>
          <p:nvPr/>
        </p:nvSpPr>
        <p:spPr bwMode="auto">
          <a:xfrm>
            <a:off x="5775326" y="1660996"/>
            <a:ext cx="2468563" cy="67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en-US" altLang="zh-CN" sz="2000" dirty="0">
                <a:solidFill>
                  <a:schemeClr val="accent2"/>
                </a:solidFill>
                <a:latin typeface="Impact" pitchFamily="34" charset="0"/>
              </a:rPr>
              <a:t>02</a:t>
            </a:r>
            <a:endParaRPr lang="zh-CN" altLang="en-US" sz="2000" dirty="0">
              <a:solidFill>
                <a:schemeClr val="accent2"/>
              </a:solidFill>
              <a:latin typeface="Impact" pitchFamily="34" charset="0"/>
            </a:endParaRPr>
          </a:p>
          <a:p>
            <a:pPr>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9490" name="Rectangle 34"/>
          <p:cNvSpPr>
            <a:spLocks noChangeArrowheads="1"/>
          </p:cNvSpPr>
          <p:nvPr/>
        </p:nvSpPr>
        <p:spPr bwMode="auto">
          <a:xfrm>
            <a:off x="6327776" y="2562975"/>
            <a:ext cx="2468563" cy="67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en-US" altLang="zh-CN" sz="2000" dirty="0">
                <a:solidFill>
                  <a:schemeClr val="accent3"/>
                </a:solidFill>
                <a:latin typeface="Impact" pitchFamily="34" charset="0"/>
              </a:rPr>
              <a:t>04</a:t>
            </a:r>
            <a:endParaRPr lang="zh-CN" altLang="en-US" sz="2000" dirty="0">
              <a:solidFill>
                <a:schemeClr val="accent3"/>
              </a:solidFill>
              <a:latin typeface="Impact" pitchFamily="34" charset="0"/>
            </a:endParaRPr>
          </a:p>
          <a:p>
            <a:pPr>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9495" name="Rectangle 39"/>
          <p:cNvSpPr>
            <a:spLocks noChangeArrowheads="1"/>
          </p:cNvSpPr>
          <p:nvPr/>
        </p:nvSpPr>
        <p:spPr bwMode="auto">
          <a:xfrm>
            <a:off x="5775326" y="3458601"/>
            <a:ext cx="2468563" cy="67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en-US" altLang="zh-CN" sz="2000" dirty="0">
                <a:solidFill>
                  <a:schemeClr val="accent4"/>
                </a:solidFill>
                <a:latin typeface="Impact" pitchFamily="34" charset="0"/>
              </a:rPr>
              <a:t>06</a:t>
            </a:r>
            <a:endParaRPr lang="zh-CN" altLang="en-US" sz="2000" dirty="0">
              <a:solidFill>
                <a:schemeClr val="accent4"/>
              </a:solidFill>
              <a:latin typeface="Impact" pitchFamily="34" charset="0"/>
            </a:endParaRPr>
          </a:p>
          <a:p>
            <a:pPr>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9497" name="Rectangle 41"/>
          <p:cNvSpPr>
            <a:spLocks noChangeArrowheads="1"/>
          </p:cNvSpPr>
          <p:nvPr/>
        </p:nvSpPr>
        <p:spPr bwMode="auto">
          <a:xfrm>
            <a:off x="862013" y="1660996"/>
            <a:ext cx="2468562" cy="67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buFont typeface="Arial" charset="0"/>
              <a:buNone/>
            </a:pPr>
            <a:r>
              <a:rPr lang="en-US" altLang="zh-CN" sz="2000" dirty="0">
                <a:solidFill>
                  <a:schemeClr val="accent1"/>
                </a:solidFill>
                <a:latin typeface="Impact" pitchFamily="34" charset="0"/>
              </a:rPr>
              <a:t>01</a:t>
            </a:r>
            <a:endParaRPr lang="zh-CN" altLang="en-US" sz="2000" dirty="0">
              <a:solidFill>
                <a:schemeClr val="accent1"/>
              </a:solidFill>
              <a:latin typeface="Impact" pitchFamily="34" charset="0"/>
            </a:endParaRPr>
          </a:p>
          <a:p>
            <a:pPr algn="r">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9498" name="Rectangle 42"/>
          <p:cNvSpPr>
            <a:spLocks noChangeArrowheads="1"/>
          </p:cNvSpPr>
          <p:nvPr/>
        </p:nvSpPr>
        <p:spPr bwMode="auto">
          <a:xfrm>
            <a:off x="358776" y="2562975"/>
            <a:ext cx="2468563" cy="67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buFont typeface="Arial" charset="0"/>
              <a:buNone/>
            </a:pPr>
            <a:r>
              <a:rPr lang="en-US" altLang="zh-CN" sz="2000" dirty="0">
                <a:solidFill>
                  <a:schemeClr val="accent6"/>
                </a:solidFill>
                <a:latin typeface="Impact" pitchFamily="34" charset="0"/>
              </a:rPr>
              <a:t>03</a:t>
            </a:r>
            <a:endParaRPr lang="zh-CN" altLang="en-US" sz="2000" dirty="0">
              <a:solidFill>
                <a:schemeClr val="accent6"/>
              </a:solidFill>
              <a:latin typeface="Impact" pitchFamily="34" charset="0"/>
            </a:endParaRPr>
          </a:p>
          <a:p>
            <a:pPr algn="r">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9499" name="Rectangle 43"/>
          <p:cNvSpPr>
            <a:spLocks noChangeArrowheads="1"/>
          </p:cNvSpPr>
          <p:nvPr/>
        </p:nvSpPr>
        <p:spPr bwMode="auto">
          <a:xfrm>
            <a:off x="862013" y="3458601"/>
            <a:ext cx="2468562" cy="67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buFont typeface="Arial" charset="0"/>
              <a:buNone/>
            </a:pPr>
            <a:r>
              <a:rPr lang="en-US" altLang="zh-CN" sz="2000" dirty="0">
                <a:solidFill>
                  <a:schemeClr val="accent5"/>
                </a:solidFill>
                <a:latin typeface="Impact" pitchFamily="34" charset="0"/>
              </a:rPr>
              <a:t>05</a:t>
            </a:r>
            <a:endParaRPr lang="zh-CN" altLang="en-US" sz="2000" dirty="0">
              <a:solidFill>
                <a:schemeClr val="accent5"/>
              </a:solidFill>
              <a:latin typeface="Impact" pitchFamily="34" charset="0"/>
            </a:endParaRPr>
          </a:p>
          <a:p>
            <a:pPr algn="r">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31"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32" name="组合 31"/>
          <p:cNvGrpSpPr/>
          <p:nvPr/>
        </p:nvGrpSpPr>
        <p:grpSpPr>
          <a:xfrm>
            <a:off x="416158" y="699542"/>
            <a:ext cx="899592" cy="56017"/>
            <a:chOff x="0" y="2842590"/>
            <a:chExt cx="7054752" cy="89199"/>
          </a:xfrm>
        </p:grpSpPr>
        <p:sp>
          <p:nvSpPr>
            <p:cNvPr id="33" name="矩形 32"/>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10"/>
          <p:cNvSpPr/>
          <p:nvPr/>
        </p:nvSpPr>
        <p:spPr bwMode="auto">
          <a:xfrm>
            <a:off x="3963176" y="3639615"/>
            <a:ext cx="1193815" cy="1512442"/>
          </a:xfrm>
          <a:custGeom>
            <a:avLst/>
            <a:gdLst>
              <a:gd name="T0" fmla="*/ 369 w 889"/>
              <a:gd name="T1" fmla="*/ 1124 h 1124"/>
              <a:gd name="T2" fmla="*/ 713 w 889"/>
              <a:gd name="T3" fmla="*/ 1124 h 1124"/>
              <a:gd name="T4" fmla="*/ 676 w 889"/>
              <a:gd name="T5" fmla="*/ 705 h 1124"/>
              <a:gd name="T6" fmla="*/ 862 w 889"/>
              <a:gd name="T7" fmla="*/ 273 h 1124"/>
              <a:gd name="T8" fmla="*/ 853 w 889"/>
              <a:gd name="T9" fmla="*/ 202 h 1124"/>
              <a:gd name="T10" fmla="*/ 775 w 889"/>
              <a:gd name="T11" fmla="*/ 257 h 1124"/>
              <a:gd name="T12" fmla="*/ 612 w 889"/>
              <a:gd name="T13" fmla="*/ 387 h 1124"/>
              <a:gd name="T14" fmla="*/ 489 w 889"/>
              <a:gd name="T15" fmla="*/ 141 h 1124"/>
              <a:gd name="T16" fmla="*/ 417 w 889"/>
              <a:gd name="T17" fmla="*/ 5 h 1124"/>
              <a:gd name="T18" fmla="*/ 404 w 889"/>
              <a:gd name="T19" fmla="*/ 155 h 1124"/>
              <a:gd name="T20" fmla="*/ 405 w 889"/>
              <a:gd name="T21" fmla="*/ 327 h 1124"/>
              <a:gd name="T22" fmla="*/ 275 w 889"/>
              <a:gd name="T23" fmla="*/ 196 h 1124"/>
              <a:gd name="T24" fmla="*/ 154 w 889"/>
              <a:gd name="T25" fmla="*/ 49 h 1124"/>
              <a:gd name="T26" fmla="*/ 207 w 889"/>
              <a:gd name="T27" fmla="*/ 218 h 1124"/>
              <a:gd name="T28" fmla="*/ 281 w 889"/>
              <a:gd name="T29" fmla="*/ 387 h 1124"/>
              <a:gd name="T30" fmla="*/ 155 w 889"/>
              <a:gd name="T31" fmla="*/ 273 h 1124"/>
              <a:gd name="T32" fmla="*/ 28 w 889"/>
              <a:gd name="T33" fmla="*/ 187 h 1124"/>
              <a:gd name="T34" fmla="*/ 113 w 889"/>
              <a:gd name="T35" fmla="*/ 350 h 1124"/>
              <a:gd name="T36" fmla="*/ 234 w 889"/>
              <a:gd name="T37" fmla="*/ 489 h 1124"/>
              <a:gd name="T38" fmla="*/ 107 w 889"/>
              <a:gd name="T39" fmla="*/ 421 h 1124"/>
              <a:gd name="T40" fmla="*/ 29 w 889"/>
              <a:gd name="T41" fmla="*/ 413 h 1124"/>
              <a:gd name="T42" fmla="*/ 173 w 889"/>
              <a:gd name="T43" fmla="*/ 550 h 1124"/>
              <a:gd name="T44" fmla="*/ 397 w 889"/>
              <a:gd name="T45" fmla="*/ 850 h 1124"/>
              <a:gd name="T46" fmla="*/ 369 w 889"/>
              <a:gd name="T47" fmla="*/ 1124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89" h="1124">
                <a:moveTo>
                  <a:pt x="369" y="1124"/>
                </a:moveTo>
                <a:cubicBezTo>
                  <a:pt x="713" y="1124"/>
                  <a:pt x="713" y="1124"/>
                  <a:pt x="713" y="1124"/>
                </a:cubicBezTo>
                <a:cubicBezTo>
                  <a:pt x="713" y="1124"/>
                  <a:pt x="608" y="991"/>
                  <a:pt x="676" y="705"/>
                </a:cubicBezTo>
                <a:cubicBezTo>
                  <a:pt x="744" y="420"/>
                  <a:pt x="845" y="300"/>
                  <a:pt x="862" y="273"/>
                </a:cubicBezTo>
                <a:cubicBezTo>
                  <a:pt x="880" y="247"/>
                  <a:pt x="889" y="215"/>
                  <a:pt x="853" y="202"/>
                </a:cubicBezTo>
                <a:cubicBezTo>
                  <a:pt x="824" y="191"/>
                  <a:pt x="784" y="242"/>
                  <a:pt x="775" y="257"/>
                </a:cubicBezTo>
                <a:cubicBezTo>
                  <a:pt x="766" y="272"/>
                  <a:pt x="693" y="394"/>
                  <a:pt x="612" y="387"/>
                </a:cubicBezTo>
                <a:cubicBezTo>
                  <a:pt x="531" y="380"/>
                  <a:pt x="510" y="225"/>
                  <a:pt x="489" y="141"/>
                </a:cubicBezTo>
                <a:cubicBezTo>
                  <a:pt x="468" y="57"/>
                  <a:pt x="454" y="0"/>
                  <a:pt x="417" y="5"/>
                </a:cubicBezTo>
                <a:cubicBezTo>
                  <a:pt x="383" y="10"/>
                  <a:pt x="401" y="127"/>
                  <a:pt x="404" y="155"/>
                </a:cubicBezTo>
                <a:cubicBezTo>
                  <a:pt x="407" y="183"/>
                  <a:pt x="438" y="315"/>
                  <a:pt x="405" y="327"/>
                </a:cubicBezTo>
                <a:cubicBezTo>
                  <a:pt x="372" y="339"/>
                  <a:pt x="306" y="258"/>
                  <a:pt x="275" y="196"/>
                </a:cubicBezTo>
                <a:cubicBezTo>
                  <a:pt x="244" y="134"/>
                  <a:pt x="204" y="27"/>
                  <a:pt x="154" y="49"/>
                </a:cubicBezTo>
                <a:cubicBezTo>
                  <a:pt x="113" y="68"/>
                  <a:pt x="193" y="189"/>
                  <a:pt x="207" y="218"/>
                </a:cubicBezTo>
                <a:cubicBezTo>
                  <a:pt x="221" y="247"/>
                  <a:pt x="293" y="374"/>
                  <a:pt x="281" y="387"/>
                </a:cubicBezTo>
                <a:cubicBezTo>
                  <a:pt x="269" y="400"/>
                  <a:pt x="178" y="299"/>
                  <a:pt x="155" y="273"/>
                </a:cubicBezTo>
                <a:cubicBezTo>
                  <a:pt x="132" y="247"/>
                  <a:pt x="56" y="155"/>
                  <a:pt x="28" y="187"/>
                </a:cubicBezTo>
                <a:cubicBezTo>
                  <a:pt x="0" y="219"/>
                  <a:pt x="67" y="306"/>
                  <a:pt x="113" y="350"/>
                </a:cubicBezTo>
                <a:cubicBezTo>
                  <a:pt x="159" y="394"/>
                  <a:pt x="243" y="472"/>
                  <a:pt x="234" y="489"/>
                </a:cubicBezTo>
                <a:cubicBezTo>
                  <a:pt x="225" y="506"/>
                  <a:pt x="133" y="437"/>
                  <a:pt x="107" y="421"/>
                </a:cubicBezTo>
                <a:cubicBezTo>
                  <a:pt x="81" y="405"/>
                  <a:pt x="39" y="384"/>
                  <a:pt x="29" y="413"/>
                </a:cubicBezTo>
                <a:cubicBezTo>
                  <a:pt x="20" y="441"/>
                  <a:pt x="79" y="497"/>
                  <a:pt x="173" y="550"/>
                </a:cubicBezTo>
                <a:cubicBezTo>
                  <a:pt x="267" y="603"/>
                  <a:pt x="394" y="692"/>
                  <a:pt x="397" y="850"/>
                </a:cubicBezTo>
                <a:cubicBezTo>
                  <a:pt x="400" y="1008"/>
                  <a:pt x="375" y="1107"/>
                  <a:pt x="369" y="1124"/>
                </a:cubicBezTo>
                <a:close/>
              </a:path>
            </a:pathLst>
          </a:custGeom>
          <a:solidFill>
            <a:schemeClr val="bg1">
              <a:lumMod val="50000"/>
            </a:schemeClr>
          </a:solidFill>
          <a:ln>
            <a:noFill/>
          </a:ln>
        </p:spPr>
        <p:txBody>
          <a:bodyPr/>
          <a:lstStyle/>
          <a:p>
            <a:endParaRPr lang="zh-CN" altLang="en-US"/>
          </a:p>
        </p:txBody>
      </p:sp>
      <p:sp>
        <p:nvSpPr>
          <p:cNvPr id="4" name="Freeform 11"/>
          <p:cNvSpPr/>
          <p:nvPr/>
        </p:nvSpPr>
        <p:spPr bwMode="auto">
          <a:xfrm>
            <a:off x="5081034" y="3004533"/>
            <a:ext cx="1342863" cy="1168379"/>
          </a:xfrm>
          <a:custGeom>
            <a:avLst/>
            <a:gdLst>
              <a:gd name="T0" fmla="*/ 70 w 1000"/>
              <a:gd name="T1" fmla="*/ 712 h 868"/>
              <a:gd name="T2" fmla="*/ 788 w 1000"/>
              <a:gd name="T3" fmla="*/ 534 h 868"/>
              <a:gd name="T4" fmla="*/ 1000 w 1000"/>
              <a:gd name="T5" fmla="*/ 38 h 868"/>
              <a:gd name="T6" fmla="*/ 316 w 1000"/>
              <a:gd name="T7" fmla="*/ 198 h 868"/>
              <a:gd name="T8" fmla="*/ 0 w 1000"/>
              <a:gd name="T9" fmla="*/ 630 h 868"/>
              <a:gd name="T10" fmla="*/ 566 w 1000"/>
              <a:gd name="T11" fmla="*/ 360 h 868"/>
              <a:gd name="T12" fmla="*/ 70 w 1000"/>
              <a:gd name="T13" fmla="*/ 712 h 868"/>
            </a:gdLst>
            <a:ahLst/>
            <a:cxnLst>
              <a:cxn ang="0">
                <a:pos x="T0" y="T1"/>
              </a:cxn>
              <a:cxn ang="0">
                <a:pos x="T2" y="T3"/>
              </a:cxn>
              <a:cxn ang="0">
                <a:pos x="T4" y="T5"/>
              </a:cxn>
              <a:cxn ang="0">
                <a:pos x="T6" y="T7"/>
              </a:cxn>
              <a:cxn ang="0">
                <a:pos x="T8" y="T9"/>
              </a:cxn>
              <a:cxn ang="0">
                <a:pos x="T10" y="T11"/>
              </a:cxn>
              <a:cxn ang="0">
                <a:pos x="T12" y="T13"/>
              </a:cxn>
            </a:cxnLst>
            <a:rect l="0" t="0" r="r" b="b"/>
            <a:pathLst>
              <a:path w="1000" h="868">
                <a:moveTo>
                  <a:pt x="70" y="712"/>
                </a:moveTo>
                <a:cubicBezTo>
                  <a:pt x="70" y="712"/>
                  <a:pt x="485" y="868"/>
                  <a:pt x="788" y="534"/>
                </a:cubicBezTo>
                <a:cubicBezTo>
                  <a:pt x="980" y="322"/>
                  <a:pt x="1000" y="38"/>
                  <a:pt x="1000" y="38"/>
                </a:cubicBezTo>
                <a:cubicBezTo>
                  <a:pt x="1000" y="38"/>
                  <a:pt x="586" y="0"/>
                  <a:pt x="316" y="198"/>
                </a:cubicBezTo>
                <a:cubicBezTo>
                  <a:pt x="46" y="396"/>
                  <a:pt x="0" y="630"/>
                  <a:pt x="0" y="630"/>
                </a:cubicBezTo>
                <a:cubicBezTo>
                  <a:pt x="0" y="630"/>
                  <a:pt x="208" y="440"/>
                  <a:pt x="566" y="360"/>
                </a:cubicBezTo>
                <a:cubicBezTo>
                  <a:pt x="566" y="360"/>
                  <a:pt x="262" y="522"/>
                  <a:pt x="70" y="712"/>
                </a:cubicBezTo>
                <a:close/>
              </a:path>
            </a:pathLst>
          </a:custGeom>
          <a:solidFill>
            <a:schemeClr val="accent4"/>
          </a:solidFill>
          <a:ln>
            <a:noFill/>
          </a:ln>
        </p:spPr>
        <p:txBody>
          <a:bodyPr/>
          <a:lstStyle/>
          <a:p>
            <a:endParaRPr lang="zh-CN" altLang="en-US"/>
          </a:p>
        </p:txBody>
      </p:sp>
      <p:sp>
        <p:nvSpPr>
          <p:cNvPr id="5" name="Freeform 12"/>
          <p:cNvSpPr/>
          <p:nvPr/>
        </p:nvSpPr>
        <p:spPr bwMode="auto">
          <a:xfrm>
            <a:off x="4430382" y="1692793"/>
            <a:ext cx="1139356" cy="2042872"/>
          </a:xfrm>
          <a:custGeom>
            <a:avLst/>
            <a:gdLst>
              <a:gd name="T0" fmla="*/ 325 w 849"/>
              <a:gd name="T1" fmla="*/ 1518 h 1518"/>
              <a:gd name="T2" fmla="*/ 817 w 849"/>
              <a:gd name="T3" fmla="*/ 816 h 1518"/>
              <a:gd name="T4" fmla="*/ 539 w 849"/>
              <a:gd name="T5" fmla="*/ 0 h 1518"/>
              <a:gd name="T6" fmla="*/ 98 w 849"/>
              <a:gd name="T7" fmla="*/ 644 h 1518"/>
              <a:gd name="T8" fmla="*/ 189 w 849"/>
              <a:gd name="T9" fmla="*/ 1506 h 1518"/>
              <a:gd name="T10" fmla="*/ 455 w 849"/>
              <a:gd name="T11" fmla="*/ 706 h 1518"/>
              <a:gd name="T12" fmla="*/ 325 w 849"/>
              <a:gd name="T13" fmla="*/ 1518 h 1518"/>
            </a:gdLst>
            <a:ahLst/>
            <a:cxnLst>
              <a:cxn ang="0">
                <a:pos x="T0" y="T1"/>
              </a:cxn>
              <a:cxn ang="0">
                <a:pos x="T2" y="T3"/>
              </a:cxn>
              <a:cxn ang="0">
                <a:pos x="T4" y="T5"/>
              </a:cxn>
              <a:cxn ang="0">
                <a:pos x="T6" y="T7"/>
              </a:cxn>
              <a:cxn ang="0">
                <a:pos x="T8" y="T9"/>
              </a:cxn>
              <a:cxn ang="0">
                <a:pos x="T10" y="T11"/>
              </a:cxn>
              <a:cxn ang="0">
                <a:pos x="T12" y="T13"/>
              </a:cxn>
            </a:cxnLst>
            <a:rect l="0" t="0" r="r" b="b"/>
            <a:pathLst>
              <a:path w="849" h="1518">
                <a:moveTo>
                  <a:pt x="325" y="1518"/>
                </a:moveTo>
                <a:cubicBezTo>
                  <a:pt x="325" y="1518"/>
                  <a:pt x="785" y="1276"/>
                  <a:pt x="817" y="816"/>
                </a:cubicBezTo>
                <a:cubicBezTo>
                  <a:pt x="849" y="356"/>
                  <a:pt x="539" y="0"/>
                  <a:pt x="539" y="0"/>
                </a:cubicBezTo>
                <a:cubicBezTo>
                  <a:pt x="539" y="0"/>
                  <a:pt x="209" y="294"/>
                  <a:pt x="98" y="644"/>
                </a:cubicBezTo>
                <a:cubicBezTo>
                  <a:pt x="0" y="951"/>
                  <a:pt x="59" y="1290"/>
                  <a:pt x="189" y="1506"/>
                </a:cubicBezTo>
                <a:cubicBezTo>
                  <a:pt x="189" y="1506"/>
                  <a:pt x="167" y="1158"/>
                  <a:pt x="455" y="706"/>
                </a:cubicBezTo>
                <a:cubicBezTo>
                  <a:pt x="455" y="706"/>
                  <a:pt x="345" y="970"/>
                  <a:pt x="325" y="1518"/>
                </a:cubicBezTo>
                <a:close/>
              </a:path>
            </a:pathLst>
          </a:custGeom>
          <a:solidFill>
            <a:schemeClr val="accent3"/>
          </a:solidFill>
          <a:ln>
            <a:noFill/>
          </a:ln>
        </p:spPr>
        <p:txBody>
          <a:bodyPr/>
          <a:lstStyle/>
          <a:p>
            <a:endParaRPr lang="zh-CN" altLang="en-US"/>
          </a:p>
        </p:txBody>
      </p:sp>
      <p:sp>
        <p:nvSpPr>
          <p:cNvPr id="6" name="Freeform 13"/>
          <p:cNvSpPr/>
          <p:nvPr/>
        </p:nvSpPr>
        <p:spPr bwMode="auto">
          <a:xfrm>
            <a:off x="3332589" y="1797446"/>
            <a:ext cx="1278371" cy="1866540"/>
          </a:xfrm>
          <a:custGeom>
            <a:avLst/>
            <a:gdLst>
              <a:gd name="T0" fmla="*/ 700 w 952"/>
              <a:gd name="T1" fmla="*/ 1330 h 1386"/>
              <a:gd name="T2" fmla="*/ 760 w 952"/>
              <a:gd name="T3" fmla="*/ 522 h 1386"/>
              <a:gd name="T4" fmla="*/ 138 w 952"/>
              <a:gd name="T5" fmla="*/ 0 h 1386"/>
              <a:gd name="T6" fmla="*/ 122 w 952"/>
              <a:gd name="T7" fmla="*/ 820 h 1386"/>
              <a:gd name="T8" fmla="*/ 590 w 952"/>
              <a:gd name="T9" fmla="*/ 1386 h 1386"/>
              <a:gd name="T10" fmla="*/ 412 w 952"/>
              <a:gd name="T11" fmla="*/ 618 h 1386"/>
              <a:gd name="T12" fmla="*/ 700 w 952"/>
              <a:gd name="T13" fmla="*/ 1330 h 1386"/>
            </a:gdLst>
            <a:ahLst/>
            <a:cxnLst>
              <a:cxn ang="0">
                <a:pos x="T0" y="T1"/>
              </a:cxn>
              <a:cxn ang="0">
                <a:pos x="T2" y="T3"/>
              </a:cxn>
              <a:cxn ang="0">
                <a:pos x="T4" y="T5"/>
              </a:cxn>
              <a:cxn ang="0">
                <a:pos x="T6" y="T7"/>
              </a:cxn>
              <a:cxn ang="0">
                <a:pos x="T8" y="T9"/>
              </a:cxn>
              <a:cxn ang="0">
                <a:pos x="T10" y="T11"/>
              </a:cxn>
              <a:cxn ang="0">
                <a:pos x="T12" y="T13"/>
              </a:cxn>
            </a:cxnLst>
            <a:rect l="0" t="0" r="r" b="b"/>
            <a:pathLst>
              <a:path w="952" h="1386">
                <a:moveTo>
                  <a:pt x="700" y="1330"/>
                </a:moveTo>
                <a:cubicBezTo>
                  <a:pt x="700" y="1330"/>
                  <a:pt x="952" y="916"/>
                  <a:pt x="760" y="522"/>
                </a:cubicBezTo>
                <a:cubicBezTo>
                  <a:pt x="571" y="134"/>
                  <a:pt x="138" y="0"/>
                  <a:pt x="138" y="0"/>
                </a:cubicBezTo>
                <a:cubicBezTo>
                  <a:pt x="138" y="0"/>
                  <a:pt x="0" y="476"/>
                  <a:pt x="122" y="820"/>
                </a:cubicBezTo>
                <a:cubicBezTo>
                  <a:pt x="241" y="1156"/>
                  <a:pt x="462" y="1316"/>
                  <a:pt x="590" y="1386"/>
                </a:cubicBezTo>
                <a:cubicBezTo>
                  <a:pt x="590" y="1386"/>
                  <a:pt x="422" y="1170"/>
                  <a:pt x="412" y="618"/>
                </a:cubicBezTo>
                <a:cubicBezTo>
                  <a:pt x="412" y="618"/>
                  <a:pt x="548" y="1094"/>
                  <a:pt x="700" y="1330"/>
                </a:cubicBezTo>
                <a:close/>
              </a:path>
            </a:pathLst>
          </a:custGeom>
          <a:solidFill>
            <a:schemeClr val="accent2"/>
          </a:solidFill>
          <a:ln>
            <a:noFill/>
          </a:ln>
        </p:spPr>
        <p:txBody>
          <a:bodyPr/>
          <a:lstStyle/>
          <a:p>
            <a:endParaRPr lang="zh-CN" altLang="en-US"/>
          </a:p>
        </p:txBody>
      </p:sp>
      <p:sp>
        <p:nvSpPr>
          <p:cNvPr id="7" name="Freeform 14"/>
          <p:cNvSpPr/>
          <p:nvPr/>
        </p:nvSpPr>
        <p:spPr bwMode="auto">
          <a:xfrm>
            <a:off x="2548655" y="3069044"/>
            <a:ext cx="1417387" cy="969110"/>
          </a:xfrm>
          <a:custGeom>
            <a:avLst/>
            <a:gdLst>
              <a:gd name="T0" fmla="*/ 1056 w 1056"/>
              <a:gd name="T1" fmla="*/ 528 h 720"/>
              <a:gd name="T2" fmla="*/ 616 w 1056"/>
              <a:gd name="T3" fmla="*/ 80 h 720"/>
              <a:gd name="T4" fmla="*/ 0 w 1056"/>
              <a:gd name="T5" fmla="*/ 178 h 720"/>
              <a:gd name="T6" fmla="*/ 446 w 1056"/>
              <a:gd name="T7" fmla="*/ 596 h 720"/>
              <a:gd name="T8" fmla="*/ 1036 w 1056"/>
              <a:gd name="T9" fmla="*/ 622 h 720"/>
              <a:gd name="T10" fmla="*/ 504 w 1056"/>
              <a:gd name="T11" fmla="*/ 334 h 720"/>
              <a:gd name="T12" fmla="*/ 1056 w 1056"/>
              <a:gd name="T13" fmla="*/ 528 h 720"/>
            </a:gdLst>
            <a:ahLst/>
            <a:cxnLst>
              <a:cxn ang="0">
                <a:pos x="T0" y="T1"/>
              </a:cxn>
              <a:cxn ang="0">
                <a:pos x="T2" y="T3"/>
              </a:cxn>
              <a:cxn ang="0">
                <a:pos x="T4" y="T5"/>
              </a:cxn>
              <a:cxn ang="0">
                <a:pos x="T6" y="T7"/>
              </a:cxn>
              <a:cxn ang="0">
                <a:pos x="T8" y="T9"/>
              </a:cxn>
              <a:cxn ang="0">
                <a:pos x="T10" y="T11"/>
              </a:cxn>
              <a:cxn ang="0">
                <a:pos x="T12" y="T13"/>
              </a:cxn>
            </a:cxnLst>
            <a:rect l="0" t="0" r="r" b="b"/>
            <a:pathLst>
              <a:path w="1056" h="720">
                <a:moveTo>
                  <a:pt x="1056" y="528"/>
                </a:moveTo>
                <a:cubicBezTo>
                  <a:pt x="1056" y="528"/>
                  <a:pt x="950" y="160"/>
                  <a:pt x="616" y="80"/>
                </a:cubicBezTo>
                <a:cubicBezTo>
                  <a:pt x="282" y="0"/>
                  <a:pt x="0" y="178"/>
                  <a:pt x="0" y="178"/>
                </a:cubicBezTo>
                <a:cubicBezTo>
                  <a:pt x="0" y="178"/>
                  <a:pt x="190" y="477"/>
                  <a:pt x="446" y="596"/>
                </a:cubicBezTo>
                <a:cubicBezTo>
                  <a:pt x="712" y="720"/>
                  <a:pt x="952" y="660"/>
                  <a:pt x="1036" y="622"/>
                </a:cubicBezTo>
                <a:cubicBezTo>
                  <a:pt x="1036" y="622"/>
                  <a:pt x="786" y="594"/>
                  <a:pt x="504" y="334"/>
                </a:cubicBezTo>
                <a:cubicBezTo>
                  <a:pt x="504" y="334"/>
                  <a:pt x="824" y="508"/>
                  <a:pt x="1056" y="528"/>
                </a:cubicBezTo>
                <a:close/>
              </a:path>
            </a:pathLst>
          </a:custGeom>
          <a:solidFill>
            <a:schemeClr val="accent1"/>
          </a:solidFill>
          <a:ln>
            <a:noFill/>
          </a:ln>
        </p:spPr>
        <p:txBody>
          <a:bodyPr/>
          <a:lstStyle/>
          <a:p>
            <a:endParaRPr lang="zh-CN" altLang="en-US"/>
          </a:p>
        </p:txBody>
      </p:sp>
      <p:sp>
        <p:nvSpPr>
          <p:cNvPr id="11" name="Rectangle 24"/>
          <p:cNvSpPr>
            <a:spLocks noChangeArrowheads="1"/>
          </p:cNvSpPr>
          <p:nvPr/>
        </p:nvSpPr>
        <p:spPr bwMode="auto">
          <a:xfrm>
            <a:off x="942707" y="3698131"/>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2" name="Rectangle 24"/>
          <p:cNvSpPr>
            <a:spLocks noChangeArrowheads="1"/>
          </p:cNvSpPr>
          <p:nvPr/>
        </p:nvSpPr>
        <p:spPr bwMode="auto">
          <a:xfrm>
            <a:off x="1331640" y="1635357"/>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3" name="Rectangle 24"/>
          <p:cNvSpPr>
            <a:spLocks noChangeArrowheads="1"/>
          </p:cNvSpPr>
          <p:nvPr/>
        </p:nvSpPr>
        <p:spPr bwMode="auto">
          <a:xfrm>
            <a:off x="5502107" y="1131146"/>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4" name="Rectangle 24"/>
          <p:cNvSpPr>
            <a:spLocks noChangeArrowheads="1"/>
          </p:cNvSpPr>
          <p:nvPr/>
        </p:nvSpPr>
        <p:spPr bwMode="auto">
          <a:xfrm>
            <a:off x="6588224" y="3256826"/>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5"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16" name="组合 15"/>
          <p:cNvGrpSpPr/>
          <p:nvPr/>
        </p:nvGrpSpPr>
        <p:grpSpPr>
          <a:xfrm>
            <a:off x="416158" y="699542"/>
            <a:ext cx="899592" cy="56017"/>
            <a:chOff x="0" y="2842590"/>
            <a:chExt cx="7054752" cy="89199"/>
          </a:xfrm>
        </p:grpSpPr>
        <p:sp>
          <p:nvSpPr>
            <p:cNvPr id="17" name="矩形 16"/>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7" name="Oval 9"/>
          <p:cNvSpPr>
            <a:spLocks noChangeArrowheads="1"/>
          </p:cNvSpPr>
          <p:nvPr/>
        </p:nvSpPr>
        <p:spPr bwMode="auto">
          <a:xfrm>
            <a:off x="2627314" y="2834245"/>
            <a:ext cx="733425" cy="733651"/>
          </a:xfrm>
          <a:prstGeom prst="ellipse">
            <a:avLst/>
          </a:prstGeom>
          <a:solidFill>
            <a:schemeClr val="accent3"/>
          </a:solidFill>
          <a:ln>
            <a:noFill/>
          </a:ln>
        </p:spPr>
        <p:txBody>
          <a:bodyPr/>
          <a:lstStyle/>
          <a:p>
            <a:endParaRPr lang="zh-CN" altLang="en-US"/>
          </a:p>
        </p:txBody>
      </p:sp>
      <p:sp>
        <p:nvSpPr>
          <p:cNvPr id="27658" name="Oval 10"/>
          <p:cNvSpPr>
            <a:spLocks noChangeArrowheads="1"/>
          </p:cNvSpPr>
          <p:nvPr/>
        </p:nvSpPr>
        <p:spPr bwMode="auto">
          <a:xfrm>
            <a:off x="1547813" y="2270509"/>
            <a:ext cx="641350" cy="635196"/>
          </a:xfrm>
          <a:prstGeom prst="ellipse">
            <a:avLst/>
          </a:prstGeom>
          <a:solidFill>
            <a:schemeClr val="accent4"/>
          </a:solidFill>
          <a:ln>
            <a:noFill/>
          </a:ln>
        </p:spPr>
        <p:txBody>
          <a:bodyPr/>
          <a:lstStyle/>
          <a:p>
            <a:endParaRPr lang="zh-CN" altLang="en-US"/>
          </a:p>
        </p:txBody>
      </p:sp>
      <p:sp>
        <p:nvSpPr>
          <p:cNvPr id="27659" name="Oval 11"/>
          <p:cNvSpPr>
            <a:spLocks noChangeArrowheads="1"/>
          </p:cNvSpPr>
          <p:nvPr/>
        </p:nvSpPr>
        <p:spPr bwMode="auto">
          <a:xfrm>
            <a:off x="890588" y="2032310"/>
            <a:ext cx="366712" cy="366825"/>
          </a:xfrm>
          <a:prstGeom prst="ellipse">
            <a:avLst/>
          </a:prstGeom>
          <a:solidFill>
            <a:schemeClr val="accent5"/>
          </a:solidFill>
          <a:ln>
            <a:noFill/>
          </a:ln>
        </p:spPr>
        <p:txBody>
          <a:bodyPr/>
          <a:lstStyle/>
          <a:p>
            <a:endParaRPr lang="zh-CN" altLang="en-US"/>
          </a:p>
        </p:txBody>
      </p:sp>
      <p:sp>
        <p:nvSpPr>
          <p:cNvPr id="27660" name="Oval 12"/>
          <p:cNvSpPr>
            <a:spLocks noChangeArrowheads="1"/>
          </p:cNvSpPr>
          <p:nvPr/>
        </p:nvSpPr>
        <p:spPr bwMode="auto">
          <a:xfrm>
            <a:off x="552450" y="2335616"/>
            <a:ext cx="255588" cy="255667"/>
          </a:xfrm>
          <a:prstGeom prst="ellipse">
            <a:avLst/>
          </a:prstGeom>
          <a:solidFill>
            <a:schemeClr val="accent1"/>
          </a:solidFill>
          <a:ln>
            <a:noFill/>
          </a:ln>
        </p:spPr>
        <p:txBody>
          <a:bodyPr/>
          <a:lstStyle/>
          <a:p>
            <a:endParaRPr lang="zh-CN" altLang="en-US"/>
          </a:p>
        </p:txBody>
      </p:sp>
      <p:sp>
        <p:nvSpPr>
          <p:cNvPr id="27661" name="Oval 13"/>
          <p:cNvSpPr>
            <a:spLocks noChangeArrowheads="1"/>
          </p:cNvSpPr>
          <p:nvPr/>
        </p:nvSpPr>
        <p:spPr bwMode="auto">
          <a:xfrm>
            <a:off x="230188" y="2335616"/>
            <a:ext cx="176212" cy="176267"/>
          </a:xfrm>
          <a:prstGeom prst="ellipse">
            <a:avLst/>
          </a:prstGeom>
          <a:solidFill>
            <a:schemeClr val="accent3"/>
          </a:solidFill>
          <a:ln>
            <a:noFill/>
          </a:ln>
        </p:spPr>
        <p:txBody>
          <a:bodyPr/>
          <a:lstStyle/>
          <a:p>
            <a:endParaRPr lang="zh-CN" altLang="en-US"/>
          </a:p>
        </p:txBody>
      </p:sp>
      <p:sp>
        <p:nvSpPr>
          <p:cNvPr id="27662" name="Oval 14"/>
          <p:cNvSpPr>
            <a:spLocks noChangeArrowheads="1"/>
          </p:cNvSpPr>
          <p:nvPr/>
        </p:nvSpPr>
        <p:spPr bwMode="auto">
          <a:xfrm>
            <a:off x="-301625" y="2546819"/>
            <a:ext cx="592138" cy="592320"/>
          </a:xfrm>
          <a:prstGeom prst="ellipse">
            <a:avLst/>
          </a:prstGeom>
          <a:solidFill>
            <a:schemeClr val="accent5"/>
          </a:solidFill>
          <a:ln>
            <a:noFill/>
          </a:ln>
        </p:spPr>
        <p:txBody>
          <a:bodyPr/>
          <a:lstStyle/>
          <a:p>
            <a:endParaRPr lang="zh-CN" altLang="en-US"/>
          </a:p>
        </p:txBody>
      </p:sp>
      <p:sp>
        <p:nvSpPr>
          <p:cNvPr id="27663" name="Oval 15"/>
          <p:cNvSpPr>
            <a:spLocks noChangeArrowheads="1"/>
          </p:cNvSpPr>
          <p:nvPr/>
        </p:nvSpPr>
        <p:spPr bwMode="auto">
          <a:xfrm>
            <a:off x="5924550" y="1863983"/>
            <a:ext cx="323850" cy="323950"/>
          </a:xfrm>
          <a:prstGeom prst="ellipse">
            <a:avLst/>
          </a:prstGeom>
          <a:solidFill>
            <a:schemeClr val="accent2"/>
          </a:solidFill>
          <a:ln>
            <a:noFill/>
          </a:ln>
        </p:spPr>
        <p:txBody>
          <a:bodyPr/>
          <a:lstStyle/>
          <a:p>
            <a:endParaRPr lang="zh-CN" altLang="en-US"/>
          </a:p>
        </p:txBody>
      </p:sp>
      <p:sp>
        <p:nvSpPr>
          <p:cNvPr id="27664" name="Oval 16"/>
          <p:cNvSpPr>
            <a:spLocks noChangeArrowheads="1"/>
          </p:cNvSpPr>
          <p:nvPr/>
        </p:nvSpPr>
        <p:spPr bwMode="auto">
          <a:xfrm>
            <a:off x="5924550" y="2584931"/>
            <a:ext cx="323850" cy="323950"/>
          </a:xfrm>
          <a:prstGeom prst="ellipse">
            <a:avLst/>
          </a:prstGeom>
          <a:solidFill>
            <a:schemeClr val="accent3"/>
          </a:solidFill>
          <a:ln>
            <a:noFill/>
          </a:ln>
        </p:spPr>
        <p:txBody>
          <a:bodyPr/>
          <a:lstStyle/>
          <a:p>
            <a:endParaRPr lang="zh-CN" altLang="en-US"/>
          </a:p>
        </p:txBody>
      </p:sp>
      <p:sp>
        <p:nvSpPr>
          <p:cNvPr id="27665" name="Oval 17"/>
          <p:cNvSpPr>
            <a:spLocks noChangeArrowheads="1"/>
          </p:cNvSpPr>
          <p:nvPr/>
        </p:nvSpPr>
        <p:spPr bwMode="auto">
          <a:xfrm>
            <a:off x="5924550" y="3309054"/>
            <a:ext cx="323850" cy="320774"/>
          </a:xfrm>
          <a:prstGeom prst="ellipse">
            <a:avLst/>
          </a:prstGeom>
          <a:solidFill>
            <a:schemeClr val="accent4"/>
          </a:solidFill>
          <a:ln>
            <a:noFill/>
          </a:ln>
        </p:spPr>
        <p:txBody>
          <a:bodyPr/>
          <a:lstStyle/>
          <a:p>
            <a:endParaRPr lang="zh-CN" altLang="en-US"/>
          </a:p>
        </p:txBody>
      </p:sp>
      <p:sp>
        <p:nvSpPr>
          <p:cNvPr id="27666" name="Oval 18"/>
          <p:cNvSpPr>
            <a:spLocks noChangeArrowheads="1"/>
          </p:cNvSpPr>
          <p:nvPr/>
        </p:nvSpPr>
        <p:spPr bwMode="auto">
          <a:xfrm>
            <a:off x="5924550" y="4022061"/>
            <a:ext cx="323850" cy="323950"/>
          </a:xfrm>
          <a:prstGeom prst="ellipse">
            <a:avLst/>
          </a:prstGeom>
          <a:solidFill>
            <a:schemeClr val="accent5"/>
          </a:solidFill>
          <a:ln>
            <a:noFill/>
          </a:ln>
        </p:spPr>
        <p:txBody>
          <a:bodyPr/>
          <a:lstStyle/>
          <a:p>
            <a:endParaRPr lang="zh-CN" altLang="en-US"/>
          </a:p>
        </p:txBody>
      </p:sp>
      <p:grpSp>
        <p:nvGrpSpPr>
          <p:cNvPr id="27667" name="Group 19"/>
          <p:cNvGrpSpPr/>
          <p:nvPr/>
        </p:nvGrpSpPr>
        <p:grpSpPr bwMode="auto">
          <a:xfrm>
            <a:off x="3779838" y="1825871"/>
            <a:ext cx="1733550" cy="2528080"/>
            <a:chOff x="0" y="0"/>
            <a:chExt cx="1335" cy="1947"/>
          </a:xfrm>
        </p:grpSpPr>
        <p:sp>
          <p:nvSpPr>
            <p:cNvPr id="27668" name="Freeform 20"/>
            <p:cNvSpPr>
              <a:spLocks noEditPoints="1"/>
            </p:cNvSpPr>
            <p:nvPr/>
          </p:nvSpPr>
          <p:spPr bwMode="auto">
            <a:xfrm>
              <a:off x="0" y="0"/>
              <a:ext cx="1335" cy="1609"/>
            </a:xfrm>
            <a:custGeom>
              <a:avLst/>
              <a:gdLst>
                <a:gd name="T0" fmla="*/ 282 w 565"/>
                <a:gd name="T1" fmla="*/ 0 h 681"/>
                <a:gd name="T2" fmla="*/ 0 w 565"/>
                <a:gd name="T3" fmla="*/ 283 h 681"/>
                <a:gd name="T4" fmla="*/ 72 w 565"/>
                <a:gd name="T5" fmla="*/ 472 h 681"/>
                <a:gd name="T6" fmla="*/ 72 w 565"/>
                <a:gd name="T7" fmla="*/ 472 h 681"/>
                <a:gd name="T8" fmla="*/ 73 w 565"/>
                <a:gd name="T9" fmla="*/ 473 h 681"/>
                <a:gd name="T10" fmla="*/ 85 w 565"/>
                <a:gd name="T11" fmla="*/ 486 h 681"/>
                <a:gd name="T12" fmla="*/ 151 w 565"/>
                <a:gd name="T13" fmla="*/ 568 h 681"/>
                <a:gd name="T14" fmla="*/ 232 w 565"/>
                <a:gd name="T15" fmla="*/ 681 h 681"/>
                <a:gd name="T16" fmla="*/ 275 w 565"/>
                <a:gd name="T17" fmla="*/ 681 h 681"/>
                <a:gd name="T18" fmla="*/ 289 w 565"/>
                <a:gd name="T19" fmla="*/ 681 h 681"/>
                <a:gd name="T20" fmla="*/ 332 w 565"/>
                <a:gd name="T21" fmla="*/ 681 h 681"/>
                <a:gd name="T22" fmla="*/ 414 w 565"/>
                <a:gd name="T23" fmla="*/ 568 h 681"/>
                <a:gd name="T24" fmla="*/ 477 w 565"/>
                <a:gd name="T25" fmla="*/ 488 h 681"/>
                <a:gd name="T26" fmla="*/ 565 w 565"/>
                <a:gd name="T27" fmla="*/ 283 h 681"/>
                <a:gd name="T28" fmla="*/ 282 w 565"/>
                <a:gd name="T29" fmla="*/ 0 h 681"/>
                <a:gd name="T30" fmla="*/ 388 w 565"/>
                <a:gd name="T31" fmla="*/ 410 h 681"/>
                <a:gd name="T32" fmla="*/ 354 w 565"/>
                <a:gd name="T33" fmla="*/ 455 h 681"/>
                <a:gd name="T34" fmla="*/ 309 w 565"/>
                <a:gd name="T35" fmla="*/ 520 h 681"/>
                <a:gd name="T36" fmla="*/ 286 w 565"/>
                <a:gd name="T37" fmla="*/ 520 h 681"/>
                <a:gd name="T38" fmla="*/ 279 w 565"/>
                <a:gd name="T39" fmla="*/ 520 h 681"/>
                <a:gd name="T40" fmla="*/ 255 w 565"/>
                <a:gd name="T41" fmla="*/ 520 h 681"/>
                <a:gd name="T42" fmla="*/ 211 w 565"/>
                <a:gd name="T43" fmla="*/ 455 h 681"/>
                <a:gd name="T44" fmla="*/ 176 w 565"/>
                <a:gd name="T45" fmla="*/ 408 h 681"/>
                <a:gd name="T46" fmla="*/ 169 w 565"/>
                <a:gd name="T47" fmla="*/ 401 h 681"/>
                <a:gd name="T48" fmla="*/ 168 w 565"/>
                <a:gd name="T49" fmla="*/ 400 h 681"/>
                <a:gd name="T50" fmla="*/ 168 w 565"/>
                <a:gd name="T51" fmla="*/ 400 h 681"/>
                <a:gd name="T52" fmla="*/ 129 w 565"/>
                <a:gd name="T53" fmla="*/ 292 h 681"/>
                <a:gd name="T54" fmla="*/ 282 w 565"/>
                <a:gd name="T55" fmla="*/ 129 h 681"/>
                <a:gd name="T56" fmla="*/ 436 w 565"/>
                <a:gd name="T57" fmla="*/ 292 h 681"/>
                <a:gd name="T58" fmla="*/ 388 w 565"/>
                <a:gd name="T59" fmla="*/ 410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5" h="681">
                  <a:moveTo>
                    <a:pt x="282" y="0"/>
                  </a:moveTo>
                  <a:cubicBezTo>
                    <a:pt x="126" y="0"/>
                    <a:pt x="0" y="127"/>
                    <a:pt x="0" y="283"/>
                  </a:cubicBezTo>
                  <a:cubicBezTo>
                    <a:pt x="0" y="356"/>
                    <a:pt x="27" y="422"/>
                    <a:pt x="72" y="472"/>
                  </a:cubicBezTo>
                  <a:cubicBezTo>
                    <a:pt x="72" y="472"/>
                    <a:pt x="72" y="472"/>
                    <a:pt x="72" y="472"/>
                  </a:cubicBezTo>
                  <a:cubicBezTo>
                    <a:pt x="72" y="472"/>
                    <a:pt x="72" y="473"/>
                    <a:pt x="73" y="473"/>
                  </a:cubicBezTo>
                  <a:cubicBezTo>
                    <a:pt x="77" y="478"/>
                    <a:pt x="81" y="482"/>
                    <a:pt x="85" y="486"/>
                  </a:cubicBezTo>
                  <a:cubicBezTo>
                    <a:pt x="102" y="504"/>
                    <a:pt x="131" y="536"/>
                    <a:pt x="151" y="568"/>
                  </a:cubicBezTo>
                  <a:cubicBezTo>
                    <a:pt x="180" y="615"/>
                    <a:pt x="165" y="681"/>
                    <a:pt x="232" y="681"/>
                  </a:cubicBezTo>
                  <a:cubicBezTo>
                    <a:pt x="275" y="681"/>
                    <a:pt x="275" y="681"/>
                    <a:pt x="275" y="681"/>
                  </a:cubicBezTo>
                  <a:cubicBezTo>
                    <a:pt x="289" y="681"/>
                    <a:pt x="289" y="681"/>
                    <a:pt x="289" y="681"/>
                  </a:cubicBezTo>
                  <a:cubicBezTo>
                    <a:pt x="332" y="681"/>
                    <a:pt x="332" y="681"/>
                    <a:pt x="332" y="681"/>
                  </a:cubicBezTo>
                  <a:cubicBezTo>
                    <a:pt x="399" y="681"/>
                    <a:pt x="385" y="615"/>
                    <a:pt x="414" y="568"/>
                  </a:cubicBezTo>
                  <a:cubicBezTo>
                    <a:pt x="433" y="538"/>
                    <a:pt x="460" y="507"/>
                    <a:pt x="477" y="488"/>
                  </a:cubicBezTo>
                  <a:cubicBezTo>
                    <a:pt x="531" y="437"/>
                    <a:pt x="565" y="364"/>
                    <a:pt x="565" y="283"/>
                  </a:cubicBezTo>
                  <a:cubicBezTo>
                    <a:pt x="565" y="127"/>
                    <a:pt x="439" y="0"/>
                    <a:pt x="282" y="0"/>
                  </a:cubicBezTo>
                  <a:close/>
                  <a:moveTo>
                    <a:pt x="388" y="410"/>
                  </a:moveTo>
                  <a:cubicBezTo>
                    <a:pt x="379" y="420"/>
                    <a:pt x="364" y="438"/>
                    <a:pt x="354" y="455"/>
                  </a:cubicBezTo>
                  <a:cubicBezTo>
                    <a:pt x="338" y="482"/>
                    <a:pt x="346" y="520"/>
                    <a:pt x="309" y="520"/>
                  </a:cubicBezTo>
                  <a:cubicBezTo>
                    <a:pt x="286" y="520"/>
                    <a:pt x="286" y="520"/>
                    <a:pt x="286" y="520"/>
                  </a:cubicBezTo>
                  <a:cubicBezTo>
                    <a:pt x="279" y="520"/>
                    <a:pt x="279" y="520"/>
                    <a:pt x="279" y="520"/>
                  </a:cubicBezTo>
                  <a:cubicBezTo>
                    <a:pt x="255" y="520"/>
                    <a:pt x="255" y="520"/>
                    <a:pt x="255" y="520"/>
                  </a:cubicBezTo>
                  <a:cubicBezTo>
                    <a:pt x="219" y="520"/>
                    <a:pt x="227" y="482"/>
                    <a:pt x="211" y="455"/>
                  </a:cubicBezTo>
                  <a:cubicBezTo>
                    <a:pt x="201" y="437"/>
                    <a:pt x="185" y="419"/>
                    <a:pt x="176" y="408"/>
                  </a:cubicBezTo>
                  <a:cubicBezTo>
                    <a:pt x="173" y="406"/>
                    <a:pt x="171" y="403"/>
                    <a:pt x="169" y="401"/>
                  </a:cubicBezTo>
                  <a:cubicBezTo>
                    <a:pt x="169" y="401"/>
                    <a:pt x="168" y="400"/>
                    <a:pt x="168" y="400"/>
                  </a:cubicBezTo>
                  <a:cubicBezTo>
                    <a:pt x="168" y="400"/>
                    <a:pt x="168" y="400"/>
                    <a:pt x="168" y="400"/>
                  </a:cubicBezTo>
                  <a:cubicBezTo>
                    <a:pt x="144" y="371"/>
                    <a:pt x="129" y="333"/>
                    <a:pt x="129" y="292"/>
                  </a:cubicBezTo>
                  <a:cubicBezTo>
                    <a:pt x="129" y="202"/>
                    <a:pt x="198" y="129"/>
                    <a:pt x="282" y="129"/>
                  </a:cubicBezTo>
                  <a:cubicBezTo>
                    <a:pt x="367" y="129"/>
                    <a:pt x="436" y="202"/>
                    <a:pt x="436" y="292"/>
                  </a:cubicBezTo>
                  <a:cubicBezTo>
                    <a:pt x="436" y="338"/>
                    <a:pt x="417" y="380"/>
                    <a:pt x="388" y="41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accent1"/>
                </a:solidFill>
              </a:endParaRPr>
            </a:p>
          </p:txBody>
        </p:sp>
        <p:sp>
          <p:nvSpPr>
            <p:cNvPr id="27669" name="Freeform 21"/>
            <p:cNvSpPr/>
            <p:nvPr/>
          </p:nvSpPr>
          <p:spPr bwMode="auto">
            <a:xfrm>
              <a:off x="442" y="1621"/>
              <a:ext cx="449" cy="108"/>
            </a:xfrm>
            <a:custGeom>
              <a:avLst/>
              <a:gdLst>
                <a:gd name="T0" fmla="*/ 168 w 190"/>
                <a:gd name="T1" fmla="*/ 0 h 46"/>
                <a:gd name="T2" fmla="*/ 20 w 190"/>
                <a:gd name="T3" fmla="*/ 0 h 46"/>
                <a:gd name="T4" fmla="*/ 0 w 190"/>
                <a:gd name="T5" fmla="*/ 23 h 46"/>
                <a:gd name="T6" fmla="*/ 0 w 190"/>
                <a:gd name="T7" fmla="*/ 24 h 46"/>
                <a:gd name="T8" fmla="*/ 20 w 190"/>
                <a:gd name="T9" fmla="*/ 46 h 46"/>
                <a:gd name="T10" fmla="*/ 168 w 190"/>
                <a:gd name="T11" fmla="*/ 46 h 46"/>
                <a:gd name="T12" fmla="*/ 190 w 190"/>
                <a:gd name="T13" fmla="*/ 24 h 46"/>
                <a:gd name="T14" fmla="*/ 190 w 190"/>
                <a:gd name="T15" fmla="*/ 23 h 46"/>
                <a:gd name="T16" fmla="*/ 168 w 190"/>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46">
                  <a:moveTo>
                    <a:pt x="168" y="0"/>
                  </a:moveTo>
                  <a:cubicBezTo>
                    <a:pt x="20" y="0"/>
                    <a:pt x="20" y="0"/>
                    <a:pt x="20" y="0"/>
                  </a:cubicBezTo>
                  <a:cubicBezTo>
                    <a:pt x="9" y="0"/>
                    <a:pt x="0" y="12"/>
                    <a:pt x="0" y="23"/>
                  </a:cubicBezTo>
                  <a:cubicBezTo>
                    <a:pt x="0" y="24"/>
                    <a:pt x="0" y="24"/>
                    <a:pt x="0" y="24"/>
                  </a:cubicBezTo>
                  <a:cubicBezTo>
                    <a:pt x="0" y="35"/>
                    <a:pt x="9" y="46"/>
                    <a:pt x="20" y="46"/>
                  </a:cubicBezTo>
                  <a:cubicBezTo>
                    <a:pt x="168" y="46"/>
                    <a:pt x="168" y="46"/>
                    <a:pt x="168" y="46"/>
                  </a:cubicBezTo>
                  <a:cubicBezTo>
                    <a:pt x="180" y="46"/>
                    <a:pt x="190" y="35"/>
                    <a:pt x="190" y="24"/>
                  </a:cubicBezTo>
                  <a:cubicBezTo>
                    <a:pt x="190" y="23"/>
                    <a:pt x="190" y="23"/>
                    <a:pt x="190" y="23"/>
                  </a:cubicBezTo>
                  <a:cubicBezTo>
                    <a:pt x="190" y="12"/>
                    <a:pt x="180" y="0"/>
                    <a:pt x="168"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70" name="Freeform 22"/>
            <p:cNvSpPr/>
            <p:nvPr/>
          </p:nvSpPr>
          <p:spPr bwMode="auto">
            <a:xfrm>
              <a:off x="442" y="1748"/>
              <a:ext cx="449" cy="199"/>
            </a:xfrm>
            <a:custGeom>
              <a:avLst/>
              <a:gdLst>
                <a:gd name="T0" fmla="*/ 168 w 190"/>
                <a:gd name="T1" fmla="*/ 0 h 84"/>
                <a:gd name="T2" fmla="*/ 20 w 190"/>
                <a:gd name="T3" fmla="*/ 0 h 84"/>
                <a:gd name="T4" fmla="*/ 0 w 190"/>
                <a:gd name="T5" fmla="*/ 22 h 84"/>
                <a:gd name="T6" fmla="*/ 0 w 190"/>
                <a:gd name="T7" fmla="*/ 22 h 84"/>
                <a:gd name="T8" fmla="*/ 20 w 190"/>
                <a:gd name="T9" fmla="*/ 41 h 84"/>
                <a:gd name="T10" fmla="*/ 48 w 190"/>
                <a:gd name="T11" fmla="*/ 41 h 84"/>
                <a:gd name="T12" fmla="*/ 48 w 190"/>
                <a:gd name="T13" fmla="*/ 46 h 84"/>
                <a:gd name="T14" fmla="*/ 95 w 190"/>
                <a:gd name="T15" fmla="*/ 84 h 84"/>
                <a:gd name="T16" fmla="*/ 141 w 190"/>
                <a:gd name="T17" fmla="*/ 46 h 84"/>
                <a:gd name="T18" fmla="*/ 141 w 190"/>
                <a:gd name="T19" fmla="*/ 41 h 84"/>
                <a:gd name="T20" fmla="*/ 168 w 190"/>
                <a:gd name="T21" fmla="*/ 41 h 84"/>
                <a:gd name="T22" fmla="*/ 190 w 190"/>
                <a:gd name="T23" fmla="*/ 22 h 84"/>
                <a:gd name="T24" fmla="*/ 190 w 190"/>
                <a:gd name="T25" fmla="*/ 22 h 84"/>
                <a:gd name="T26" fmla="*/ 168 w 190"/>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84">
                  <a:moveTo>
                    <a:pt x="168" y="0"/>
                  </a:moveTo>
                  <a:cubicBezTo>
                    <a:pt x="20" y="0"/>
                    <a:pt x="20" y="0"/>
                    <a:pt x="20" y="0"/>
                  </a:cubicBezTo>
                  <a:cubicBezTo>
                    <a:pt x="9" y="0"/>
                    <a:pt x="0" y="11"/>
                    <a:pt x="0" y="22"/>
                  </a:cubicBezTo>
                  <a:cubicBezTo>
                    <a:pt x="0" y="22"/>
                    <a:pt x="0" y="22"/>
                    <a:pt x="0" y="22"/>
                  </a:cubicBezTo>
                  <a:cubicBezTo>
                    <a:pt x="0" y="33"/>
                    <a:pt x="9" y="41"/>
                    <a:pt x="20" y="41"/>
                  </a:cubicBezTo>
                  <a:cubicBezTo>
                    <a:pt x="48" y="41"/>
                    <a:pt x="48" y="41"/>
                    <a:pt x="48" y="41"/>
                  </a:cubicBezTo>
                  <a:cubicBezTo>
                    <a:pt x="48" y="43"/>
                    <a:pt x="48" y="44"/>
                    <a:pt x="48" y="46"/>
                  </a:cubicBezTo>
                  <a:cubicBezTo>
                    <a:pt x="48" y="67"/>
                    <a:pt x="69" y="84"/>
                    <a:pt x="95" y="84"/>
                  </a:cubicBezTo>
                  <a:cubicBezTo>
                    <a:pt x="120" y="84"/>
                    <a:pt x="141" y="67"/>
                    <a:pt x="141" y="46"/>
                  </a:cubicBezTo>
                  <a:cubicBezTo>
                    <a:pt x="141" y="44"/>
                    <a:pt x="141" y="43"/>
                    <a:pt x="141" y="41"/>
                  </a:cubicBezTo>
                  <a:cubicBezTo>
                    <a:pt x="168" y="41"/>
                    <a:pt x="168" y="41"/>
                    <a:pt x="168" y="41"/>
                  </a:cubicBezTo>
                  <a:cubicBezTo>
                    <a:pt x="180" y="41"/>
                    <a:pt x="190" y="33"/>
                    <a:pt x="190" y="22"/>
                  </a:cubicBezTo>
                  <a:cubicBezTo>
                    <a:pt x="190" y="22"/>
                    <a:pt x="190" y="22"/>
                    <a:pt x="190" y="22"/>
                  </a:cubicBezTo>
                  <a:cubicBezTo>
                    <a:pt x="190" y="11"/>
                    <a:pt x="180" y="0"/>
                    <a:pt x="168"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71" name="Freeform 23"/>
            <p:cNvSpPr>
              <a:spLocks noEditPoints="1"/>
            </p:cNvSpPr>
            <p:nvPr/>
          </p:nvSpPr>
          <p:spPr bwMode="auto">
            <a:xfrm>
              <a:off x="560" y="605"/>
              <a:ext cx="215" cy="276"/>
            </a:xfrm>
            <a:custGeom>
              <a:avLst/>
              <a:gdLst>
                <a:gd name="T0" fmla="*/ 88 w 91"/>
                <a:gd name="T1" fmla="*/ 0 h 117"/>
                <a:gd name="T2" fmla="*/ 3 w 91"/>
                <a:gd name="T3" fmla="*/ 0 h 117"/>
                <a:gd name="T4" fmla="*/ 0 w 91"/>
                <a:gd name="T5" fmla="*/ 3 h 117"/>
                <a:gd name="T6" fmla="*/ 0 w 91"/>
                <a:gd name="T7" fmla="*/ 114 h 117"/>
                <a:gd name="T8" fmla="*/ 3 w 91"/>
                <a:gd name="T9" fmla="*/ 116 h 117"/>
                <a:gd name="T10" fmla="*/ 43 w 91"/>
                <a:gd name="T11" fmla="*/ 92 h 117"/>
                <a:gd name="T12" fmla="*/ 48 w 91"/>
                <a:gd name="T13" fmla="*/ 92 h 117"/>
                <a:gd name="T14" fmla="*/ 88 w 91"/>
                <a:gd name="T15" fmla="*/ 116 h 117"/>
                <a:gd name="T16" fmla="*/ 91 w 91"/>
                <a:gd name="T17" fmla="*/ 114 h 117"/>
                <a:gd name="T18" fmla="*/ 91 w 91"/>
                <a:gd name="T19" fmla="*/ 3 h 117"/>
                <a:gd name="T20" fmla="*/ 88 w 91"/>
                <a:gd name="T21" fmla="*/ 0 h 117"/>
                <a:gd name="T22" fmla="*/ 65 w 91"/>
                <a:gd name="T23" fmla="*/ 49 h 117"/>
                <a:gd name="T24" fmla="*/ 62 w 91"/>
                <a:gd name="T25" fmla="*/ 53 h 117"/>
                <a:gd name="T26" fmla="*/ 50 w 91"/>
                <a:gd name="T27" fmla="*/ 53 h 117"/>
                <a:gd name="T28" fmla="*/ 50 w 91"/>
                <a:gd name="T29" fmla="*/ 64 h 117"/>
                <a:gd name="T30" fmla="*/ 47 w 91"/>
                <a:gd name="T31" fmla="*/ 67 h 117"/>
                <a:gd name="T32" fmla="*/ 44 w 91"/>
                <a:gd name="T33" fmla="*/ 67 h 117"/>
                <a:gd name="T34" fmla="*/ 41 w 91"/>
                <a:gd name="T35" fmla="*/ 64 h 117"/>
                <a:gd name="T36" fmla="*/ 41 w 91"/>
                <a:gd name="T37" fmla="*/ 53 h 117"/>
                <a:gd name="T38" fmla="*/ 29 w 91"/>
                <a:gd name="T39" fmla="*/ 53 h 117"/>
                <a:gd name="T40" fmla="*/ 26 w 91"/>
                <a:gd name="T41" fmla="*/ 49 h 117"/>
                <a:gd name="T42" fmla="*/ 26 w 91"/>
                <a:gd name="T43" fmla="*/ 46 h 117"/>
                <a:gd name="T44" fmla="*/ 29 w 91"/>
                <a:gd name="T45" fmla="*/ 43 h 117"/>
                <a:gd name="T46" fmla="*/ 41 w 91"/>
                <a:gd name="T47" fmla="*/ 43 h 117"/>
                <a:gd name="T48" fmla="*/ 41 w 91"/>
                <a:gd name="T49" fmla="*/ 31 h 117"/>
                <a:gd name="T50" fmla="*/ 44 w 91"/>
                <a:gd name="T51" fmla="*/ 28 h 117"/>
                <a:gd name="T52" fmla="*/ 47 w 91"/>
                <a:gd name="T53" fmla="*/ 28 h 117"/>
                <a:gd name="T54" fmla="*/ 50 w 91"/>
                <a:gd name="T55" fmla="*/ 31 h 117"/>
                <a:gd name="T56" fmla="*/ 50 w 91"/>
                <a:gd name="T57" fmla="*/ 43 h 117"/>
                <a:gd name="T58" fmla="*/ 62 w 91"/>
                <a:gd name="T59" fmla="*/ 43 h 117"/>
                <a:gd name="T60" fmla="*/ 65 w 91"/>
                <a:gd name="T61" fmla="*/ 46 h 117"/>
                <a:gd name="T62" fmla="*/ 65 w 91"/>
                <a:gd name="T63" fmla="*/ 4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 h="117">
                  <a:moveTo>
                    <a:pt x="88" y="0"/>
                  </a:moveTo>
                  <a:cubicBezTo>
                    <a:pt x="3" y="0"/>
                    <a:pt x="3" y="0"/>
                    <a:pt x="3" y="0"/>
                  </a:cubicBezTo>
                  <a:cubicBezTo>
                    <a:pt x="1" y="0"/>
                    <a:pt x="0" y="1"/>
                    <a:pt x="0" y="3"/>
                  </a:cubicBezTo>
                  <a:cubicBezTo>
                    <a:pt x="0" y="114"/>
                    <a:pt x="0" y="114"/>
                    <a:pt x="0" y="114"/>
                  </a:cubicBezTo>
                  <a:cubicBezTo>
                    <a:pt x="0" y="116"/>
                    <a:pt x="1" y="117"/>
                    <a:pt x="3" y="116"/>
                  </a:cubicBezTo>
                  <a:cubicBezTo>
                    <a:pt x="43" y="92"/>
                    <a:pt x="43" y="92"/>
                    <a:pt x="43" y="92"/>
                  </a:cubicBezTo>
                  <a:cubicBezTo>
                    <a:pt x="44" y="91"/>
                    <a:pt x="47" y="91"/>
                    <a:pt x="48" y="92"/>
                  </a:cubicBezTo>
                  <a:cubicBezTo>
                    <a:pt x="88" y="116"/>
                    <a:pt x="88" y="116"/>
                    <a:pt x="88" y="116"/>
                  </a:cubicBezTo>
                  <a:cubicBezTo>
                    <a:pt x="90" y="117"/>
                    <a:pt x="91" y="116"/>
                    <a:pt x="91" y="114"/>
                  </a:cubicBezTo>
                  <a:cubicBezTo>
                    <a:pt x="91" y="3"/>
                    <a:pt x="91" y="3"/>
                    <a:pt x="91" y="3"/>
                  </a:cubicBezTo>
                  <a:cubicBezTo>
                    <a:pt x="91" y="1"/>
                    <a:pt x="89" y="0"/>
                    <a:pt x="88" y="0"/>
                  </a:cubicBezTo>
                  <a:close/>
                  <a:moveTo>
                    <a:pt x="65" y="49"/>
                  </a:moveTo>
                  <a:cubicBezTo>
                    <a:pt x="65" y="51"/>
                    <a:pt x="64" y="53"/>
                    <a:pt x="62" y="53"/>
                  </a:cubicBezTo>
                  <a:cubicBezTo>
                    <a:pt x="50" y="53"/>
                    <a:pt x="50" y="53"/>
                    <a:pt x="50" y="53"/>
                  </a:cubicBezTo>
                  <a:cubicBezTo>
                    <a:pt x="50" y="64"/>
                    <a:pt x="50" y="64"/>
                    <a:pt x="50" y="64"/>
                  </a:cubicBezTo>
                  <a:cubicBezTo>
                    <a:pt x="50" y="66"/>
                    <a:pt x="49" y="67"/>
                    <a:pt x="47" y="67"/>
                  </a:cubicBezTo>
                  <a:cubicBezTo>
                    <a:pt x="44" y="67"/>
                    <a:pt x="44" y="67"/>
                    <a:pt x="44" y="67"/>
                  </a:cubicBezTo>
                  <a:cubicBezTo>
                    <a:pt x="42" y="67"/>
                    <a:pt x="41" y="66"/>
                    <a:pt x="41" y="64"/>
                  </a:cubicBezTo>
                  <a:cubicBezTo>
                    <a:pt x="41" y="53"/>
                    <a:pt x="41" y="53"/>
                    <a:pt x="41" y="53"/>
                  </a:cubicBezTo>
                  <a:cubicBezTo>
                    <a:pt x="29" y="53"/>
                    <a:pt x="29" y="53"/>
                    <a:pt x="29" y="53"/>
                  </a:cubicBezTo>
                  <a:cubicBezTo>
                    <a:pt x="27" y="53"/>
                    <a:pt x="26" y="51"/>
                    <a:pt x="26" y="49"/>
                  </a:cubicBezTo>
                  <a:cubicBezTo>
                    <a:pt x="26" y="46"/>
                    <a:pt x="26" y="46"/>
                    <a:pt x="26" y="46"/>
                  </a:cubicBezTo>
                  <a:cubicBezTo>
                    <a:pt x="26" y="44"/>
                    <a:pt x="27" y="43"/>
                    <a:pt x="29" y="43"/>
                  </a:cubicBezTo>
                  <a:cubicBezTo>
                    <a:pt x="41" y="43"/>
                    <a:pt x="41" y="43"/>
                    <a:pt x="41" y="43"/>
                  </a:cubicBezTo>
                  <a:cubicBezTo>
                    <a:pt x="41" y="31"/>
                    <a:pt x="41" y="31"/>
                    <a:pt x="41" y="31"/>
                  </a:cubicBezTo>
                  <a:cubicBezTo>
                    <a:pt x="41" y="29"/>
                    <a:pt x="42" y="28"/>
                    <a:pt x="44" y="28"/>
                  </a:cubicBezTo>
                  <a:cubicBezTo>
                    <a:pt x="47" y="28"/>
                    <a:pt x="47" y="28"/>
                    <a:pt x="47" y="28"/>
                  </a:cubicBezTo>
                  <a:cubicBezTo>
                    <a:pt x="49" y="28"/>
                    <a:pt x="50" y="29"/>
                    <a:pt x="50" y="31"/>
                  </a:cubicBezTo>
                  <a:cubicBezTo>
                    <a:pt x="50" y="43"/>
                    <a:pt x="50" y="43"/>
                    <a:pt x="50" y="43"/>
                  </a:cubicBezTo>
                  <a:cubicBezTo>
                    <a:pt x="62" y="43"/>
                    <a:pt x="62" y="43"/>
                    <a:pt x="62" y="43"/>
                  </a:cubicBezTo>
                  <a:cubicBezTo>
                    <a:pt x="64" y="43"/>
                    <a:pt x="65" y="44"/>
                    <a:pt x="65" y="46"/>
                  </a:cubicBezTo>
                  <a:lnTo>
                    <a:pt x="65" y="49"/>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7672" name="Freeform 24"/>
            <p:cNvSpPr/>
            <p:nvPr/>
          </p:nvSpPr>
          <p:spPr bwMode="auto">
            <a:xfrm>
              <a:off x="621" y="543"/>
              <a:ext cx="215" cy="279"/>
            </a:xfrm>
            <a:custGeom>
              <a:avLst/>
              <a:gdLst>
                <a:gd name="T0" fmla="*/ 87 w 91"/>
                <a:gd name="T1" fmla="*/ 0 h 118"/>
                <a:gd name="T2" fmla="*/ 91 w 91"/>
                <a:gd name="T3" fmla="*/ 3 h 118"/>
                <a:gd name="T4" fmla="*/ 91 w 91"/>
                <a:gd name="T5" fmla="*/ 115 h 118"/>
                <a:gd name="T6" fmla="*/ 88 w 91"/>
                <a:gd name="T7" fmla="*/ 117 h 118"/>
                <a:gd name="T8" fmla="*/ 77 w 91"/>
                <a:gd name="T9" fmla="*/ 109 h 118"/>
                <a:gd name="T10" fmla="*/ 75 w 91"/>
                <a:gd name="T11" fmla="*/ 104 h 118"/>
                <a:gd name="T12" fmla="*/ 75 w 91"/>
                <a:gd name="T13" fmla="*/ 19 h 118"/>
                <a:gd name="T14" fmla="*/ 71 w 91"/>
                <a:gd name="T15" fmla="*/ 16 h 118"/>
                <a:gd name="T16" fmla="*/ 3 w 91"/>
                <a:gd name="T17" fmla="*/ 16 h 118"/>
                <a:gd name="T18" fmla="*/ 0 w 91"/>
                <a:gd name="T19" fmla="*/ 13 h 118"/>
                <a:gd name="T20" fmla="*/ 0 w 91"/>
                <a:gd name="T21" fmla="*/ 3 h 118"/>
                <a:gd name="T22" fmla="*/ 3 w 91"/>
                <a:gd name="T23" fmla="*/ 0 h 118"/>
                <a:gd name="T24" fmla="*/ 87 w 91"/>
                <a:gd name="T2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18">
                  <a:moveTo>
                    <a:pt x="87" y="0"/>
                  </a:moveTo>
                  <a:cubicBezTo>
                    <a:pt x="89" y="0"/>
                    <a:pt x="91" y="2"/>
                    <a:pt x="91" y="3"/>
                  </a:cubicBezTo>
                  <a:cubicBezTo>
                    <a:pt x="91" y="115"/>
                    <a:pt x="91" y="115"/>
                    <a:pt x="91" y="115"/>
                  </a:cubicBezTo>
                  <a:cubicBezTo>
                    <a:pt x="91" y="117"/>
                    <a:pt x="89" y="118"/>
                    <a:pt x="88" y="117"/>
                  </a:cubicBezTo>
                  <a:cubicBezTo>
                    <a:pt x="77" y="109"/>
                    <a:pt x="77" y="109"/>
                    <a:pt x="77" y="109"/>
                  </a:cubicBezTo>
                  <a:cubicBezTo>
                    <a:pt x="76" y="108"/>
                    <a:pt x="75" y="106"/>
                    <a:pt x="75" y="104"/>
                  </a:cubicBezTo>
                  <a:cubicBezTo>
                    <a:pt x="75" y="19"/>
                    <a:pt x="75" y="19"/>
                    <a:pt x="75" y="19"/>
                  </a:cubicBezTo>
                  <a:cubicBezTo>
                    <a:pt x="75" y="18"/>
                    <a:pt x="73" y="16"/>
                    <a:pt x="71" y="16"/>
                  </a:cubicBezTo>
                  <a:cubicBezTo>
                    <a:pt x="3" y="16"/>
                    <a:pt x="3" y="16"/>
                    <a:pt x="3" y="16"/>
                  </a:cubicBezTo>
                  <a:cubicBezTo>
                    <a:pt x="1" y="16"/>
                    <a:pt x="0" y="15"/>
                    <a:pt x="0" y="13"/>
                  </a:cubicBezTo>
                  <a:cubicBezTo>
                    <a:pt x="0" y="3"/>
                    <a:pt x="0" y="3"/>
                    <a:pt x="0" y="3"/>
                  </a:cubicBezTo>
                  <a:cubicBezTo>
                    <a:pt x="0" y="2"/>
                    <a:pt x="1" y="0"/>
                    <a:pt x="3" y="0"/>
                  </a:cubicBezTo>
                  <a:lnTo>
                    <a:pt x="8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7673" name="Group 25"/>
          <p:cNvGrpSpPr/>
          <p:nvPr/>
        </p:nvGrpSpPr>
        <p:grpSpPr bwMode="auto">
          <a:xfrm>
            <a:off x="6037264" y="4112577"/>
            <a:ext cx="98425" cy="146095"/>
            <a:chOff x="0" y="0"/>
            <a:chExt cx="85" cy="127"/>
          </a:xfrm>
        </p:grpSpPr>
        <p:sp>
          <p:nvSpPr>
            <p:cNvPr id="27674" name="Freeform 26"/>
            <p:cNvSpPr>
              <a:spLocks noEditPoints="1"/>
            </p:cNvSpPr>
            <p:nvPr/>
          </p:nvSpPr>
          <p:spPr bwMode="auto">
            <a:xfrm>
              <a:off x="0" y="47"/>
              <a:ext cx="85" cy="80"/>
            </a:xfrm>
            <a:custGeom>
              <a:avLst/>
              <a:gdLst>
                <a:gd name="T0" fmla="*/ 34 w 36"/>
                <a:gd name="T1" fmla="*/ 0 h 34"/>
                <a:gd name="T2" fmla="*/ 2 w 36"/>
                <a:gd name="T3" fmla="*/ 0 h 34"/>
                <a:gd name="T4" fmla="*/ 1 w 36"/>
                <a:gd name="T5" fmla="*/ 0 h 34"/>
                <a:gd name="T6" fmla="*/ 0 w 36"/>
                <a:gd name="T7" fmla="*/ 1 h 34"/>
                <a:gd name="T8" fmla="*/ 0 w 36"/>
                <a:gd name="T9" fmla="*/ 6 h 34"/>
                <a:gd name="T10" fmla="*/ 0 w 36"/>
                <a:gd name="T11" fmla="*/ 32 h 34"/>
                <a:gd name="T12" fmla="*/ 2 w 36"/>
                <a:gd name="T13" fmla="*/ 34 h 34"/>
                <a:gd name="T14" fmla="*/ 34 w 36"/>
                <a:gd name="T15" fmla="*/ 34 h 34"/>
                <a:gd name="T16" fmla="*/ 36 w 36"/>
                <a:gd name="T17" fmla="*/ 32 h 34"/>
                <a:gd name="T18" fmla="*/ 36 w 36"/>
                <a:gd name="T19" fmla="*/ 1 h 34"/>
                <a:gd name="T20" fmla="*/ 34 w 36"/>
                <a:gd name="T21" fmla="*/ 0 h 34"/>
                <a:gd name="T22" fmla="*/ 8 w 36"/>
                <a:gd name="T23" fmla="*/ 7 h 34"/>
                <a:gd name="T24" fmla="*/ 11 w 36"/>
                <a:gd name="T25" fmla="*/ 7 h 34"/>
                <a:gd name="T26" fmla="*/ 11 w 36"/>
                <a:gd name="T27" fmla="*/ 26 h 34"/>
                <a:gd name="T28" fmla="*/ 8 w 36"/>
                <a:gd name="T29" fmla="*/ 26 h 34"/>
                <a:gd name="T30" fmla="*/ 8 w 36"/>
                <a:gd name="T31" fmla="*/ 7 h 34"/>
                <a:gd name="T32" fmla="*/ 16 w 36"/>
                <a:gd name="T33" fmla="*/ 7 h 34"/>
                <a:gd name="T34" fmla="*/ 20 w 36"/>
                <a:gd name="T35" fmla="*/ 7 h 34"/>
                <a:gd name="T36" fmla="*/ 20 w 36"/>
                <a:gd name="T37" fmla="*/ 26 h 34"/>
                <a:gd name="T38" fmla="*/ 16 w 36"/>
                <a:gd name="T39" fmla="*/ 26 h 34"/>
                <a:gd name="T40" fmla="*/ 16 w 36"/>
                <a:gd name="T41" fmla="*/ 7 h 34"/>
                <a:gd name="T42" fmla="*/ 28 w 36"/>
                <a:gd name="T43" fmla="*/ 26 h 34"/>
                <a:gd name="T44" fmla="*/ 25 w 36"/>
                <a:gd name="T45" fmla="*/ 26 h 34"/>
                <a:gd name="T46" fmla="*/ 25 w 36"/>
                <a:gd name="T47" fmla="*/ 7 h 34"/>
                <a:gd name="T48" fmla="*/ 28 w 36"/>
                <a:gd name="T49" fmla="*/ 7 h 34"/>
                <a:gd name="T50" fmla="*/ 28 w 36"/>
                <a:gd name="T51"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34">
                  <a:moveTo>
                    <a:pt x="34" y="0"/>
                  </a:moveTo>
                  <a:cubicBezTo>
                    <a:pt x="2" y="0"/>
                    <a:pt x="2" y="0"/>
                    <a:pt x="2" y="0"/>
                  </a:cubicBezTo>
                  <a:cubicBezTo>
                    <a:pt x="2" y="0"/>
                    <a:pt x="2" y="0"/>
                    <a:pt x="1" y="0"/>
                  </a:cubicBezTo>
                  <a:cubicBezTo>
                    <a:pt x="1" y="0"/>
                    <a:pt x="0" y="1"/>
                    <a:pt x="0" y="1"/>
                  </a:cubicBezTo>
                  <a:cubicBezTo>
                    <a:pt x="0" y="6"/>
                    <a:pt x="0" y="6"/>
                    <a:pt x="0" y="6"/>
                  </a:cubicBezTo>
                  <a:cubicBezTo>
                    <a:pt x="0" y="32"/>
                    <a:pt x="0" y="32"/>
                    <a:pt x="0" y="32"/>
                  </a:cubicBezTo>
                  <a:cubicBezTo>
                    <a:pt x="0" y="33"/>
                    <a:pt x="1" y="34"/>
                    <a:pt x="2" y="34"/>
                  </a:cubicBezTo>
                  <a:cubicBezTo>
                    <a:pt x="34" y="34"/>
                    <a:pt x="34" y="34"/>
                    <a:pt x="34" y="34"/>
                  </a:cubicBezTo>
                  <a:cubicBezTo>
                    <a:pt x="35" y="34"/>
                    <a:pt x="36" y="33"/>
                    <a:pt x="36" y="32"/>
                  </a:cubicBezTo>
                  <a:cubicBezTo>
                    <a:pt x="36" y="1"/>
                    <a:pt x="36" y="1"/>
                    <a:pt x="36" y="1"/>
                  </a:cubicBezTo>
                  <a:cubicBezTo>
                    <a:pt x="36" y="0"/>
                    <a:pt x="35" y="0"/>
                    <a:pt x="34" y="0"/>
                  </a:cubicBezTo>
                  <a:close/>
                  <a:moveTo>
                    <a:pt x="8" y="7"/>
                  </a:moveTo>
                  <a:cubicBezTo>
                    <a:pt x="11" y="7"/>
                    <a:pt x="11" y="7"/>
                    <a:pt x="11" y="7"/>
                  </a:cubicBezTo>
                  <a:cubicBezTo>
                    <a:pt x="11" y="26"/>
                    <a:pt x="11" y="26"/>
                    <a:pt x="11" y="26"/>
                  </a:cubicBezTo>
                  <a:cubicBezTo>
                    <a:pt x="8" y="26"/>
                    <a:pt x="8" y="26"/>
                    <a:pt x="8" y="26"/>
                  </a:cubicBezTo>
                  <a:lnTo>
                    <a:pt x="8" y="7"/>
                  </a:lnTo>
                  <a:close/>
                  <a:moveTo>
                    <a:pt x="16" y="7"/>
                  </a:moveTo>
                  <a:cubicBezTo>
                    <a:pt x="20" y="7"/>
                    <a:pt x="20" y="7"/>
                    <a:pt x="20" y="7"/>
                  </a:cubicBezTo>
                  <a:cubicBezTo>
                    <a:pt x="20" y="26"/>
                    <a:pt x="20" y="26"/>
                    <a:pt x="20" y="26"/>
                  </a:cubicBezTo>
                  <a:cubicBezTo>
                    <a:pt x="16" y="26"/>
                    <a:pt x="16" y="26"/>
                    <a:pt x="16" y="26"/>
                  </a:cubicBezTo>
                  <a:lnTo>
                    <a:pt x="16" y="7"/>
                  </a:lnTo>
                  <a:close/>
                  <a:moveTo>
                    <a:pt x="28" y="26"/>
                  </a:moveTo>
                  <a:cubicBezTo>
                    <a:pt x="25" y="26"/>
                    <a:pt x="25" y="26"/>
                    <a:pt x="25" y="26"/>
                  </a:cubicBezTo>
                  <a:cubicBezTo>
                    <a:pt x="25" y="7"/>
                    <a:pt x="25" y="7"/>
                    <a:pt x="25" y="7"/>
                  </a:cubicBezTo>
                  <a:cubicBezTo>
                    <a:pt x="28" y="7"/>
                    <a:pt x="28" y="7"/>
                    <a:pt x="28" y="7"/>
                  </a:cubicBezTo>
                  <a:lnTo>
                    <a:pt x="28" y="2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75" name="Freeform 27"/>
            <p:cNvSpPr/>
            <p:nvPr/>
          </p:nvSpPr>
          <p:spPr bwMode="auto">
            <a:xfrm>
              <a:off x="0" y="0"/>
              <a:ext cx="85" cy="33"/>
            </a:xfrm>
            <a:custGeom>
              <a:avLst/>
              <a:gdLst>
                <a:gd name="T0" fmla="*/ 34 w 36"/>
                <a:gd name="T1" fmla="*/ 14 h 14"/>
                <a:gd name="T2" fmla="*/ 36 w 36"/>
                <a:gd name="T3" fmla="*/ 12 h 14"/>
                <a:gd name="T4" fmla="*/ 36 w 36"/>
                <a:gd name="T5" fmla="*/ 7 h 14"/>
                <a:gd name="T6" fmla="*/ 34 w 36"/>
                <a:gd name="T7" fmla="*/ 5 h 14"/>
                <a:gd name="T8" fmla="*/ 26 w 36"/>
                <a:gd name="T9" fmla="*/ 5 h 14"/>
                <a:gd name="T10" fmla="*/ 25 w 36"/>
                <a:gd name="T11" fmla="*/ 4 h 14"/>
                <a:gd name="T12" fmla="*/ 25 w 36"/>
                <a:gd name="T13" fmla="*/ 1 h 14"/>
                <a:gd name="T14" fmla="*/ 23 w 36"/>
                <a:gd name="T15" fmla="*/ 0 h 14"/>
                <a:gd name="T16" fmla="*/ 13 w 36"/>
                <a:gd name="T17" fmla="*/ 0 h 14"/>
                <a:gd name="T18" fmla="*/ 12 w 36"/>
                <a:gd name="T19" fmla="*/ 1 h 14"/>
                <a:gd name="T20" fmla="*/ 12 w 36"/>
                <a:gd name="T21" fmla="*/ 4 h 14"/>
                <a:gd name="T22" fmla="*/ 10 w 36"/>
                <a:gd name="T23" fmla="*/ 5 h 14"/>
                <a:gd name="T24" fmla="*/ 2 w 36"/>
                <a:gd name="T25" fmla="*/ 5 h 14"/>
                <a:gd name="T26" fmla="*/ 0 w 36"/>
                <a:gd name="T27" fmla="*/ 7 h 14"/>
                <a:gd name="T28" fmla="*/ 0 w 36"/>
                <a:gd name="T29" fmla="*/ 12 h 14"/>
                <a:gd name="T30" fmla="*/ 2 w 36"/>
                <a:gd name="T31" fmla="*/ 14 h 14"/>
                <a:gd name="T32" fmla="*/ 34 w 36"/>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14">
                  <a:moveTo>
                    <a:pt x="34" y="14"/>
                  </a:moveTo>
                  <a:cubicBezTo>
                    <a:pt x="35" y="14"/>
                    <a:pt x="36" y="13"/>
                    <a:pt x="36" y="12"/>
                  </a:cubicBezTo>
                  <a:cubicBezTo>
                    <a:pt x="36" y="7"/>
                    <a:pt x="36" y="7"/>
                    <a:pt x="36" y="7"/>
                  </a:cubicBezTo>
                  <a:cubicBezTo>
                    <a:pt x="36" y="6"/>
                    <a:pt x="35" y="5"/>
                    <a:pt x="34" y="5"/>
                  </a:cubicBezTo>
                  <a:cubicBezTo>
                    <a:pt x="26" y="5"/>
                    <a:pt x="26" y="5"/>
                    <a:pt x="26" y="5"/>
                  </a:cubicBezTo>
                  <a:cubicBezTo>
                    <a:pt x="25" y="5"/>
                    <a:pt x="25" y="5"/>
                    <a:pt x="25" y="4"/>
                  </a:cubicBezTo>
                  <a:cubicBezTo>
                    <a:pt x="25" y="1"/>
                    <a:pt x="25" y="1"/>
                    <a:pt x="25" y="1"/>
                  </a:cubicBezTo>
                  <a:cubicBezTo>
                    <a:pt x="25" y="0"/>
                    <a:pt x="24" y="0"/>
                    <a:pt x="23" y="0"/>
                  </a:cubicBezTo>
                  <a:cubicBezTo>
                    <a:pt x="13" y="0"/>
                    <a:pt x="13" y="0"/>
                    <a:pt x="13" y="0"/>
                  </a:cubicBezTo>
                  <a:cubicBezTo>
                    <a:pt x="12" y="0"/>
                    <a:pt x="12" y="0"/>
                    <a:pt x="12" y="1"/>
                  </a:cubicBezTo>
                  <a:cubicBezTo>
                    <a:pt x="12" y="4"/>
                    <a:pt x="12" y="4"/>
                    <a:pt x="12" y="4"/>
                  </a:cubicBezTo>
                  <a:cubicBezTo>
                    <a:pt x="12" y="5"/>
                    <a:pt x="11" y="5"/>
                    <a:pt x="10" y="5"/>
                  </a:cubicBezTo>
                  <a:cubicBezTo>
                    <a:pt x="2" y="5"/>
                    <a:pt x="2" y="5"/>
                    <a:pt x="2" y="5"/>
                  </a:cubicBezTo>
                  <a:cubicBezTo>
                    <a:pt x="1" y="5"/>
                    <a:pt x="0" y="6"/>
                    <a:pt x="0" y="7"/>
                  </a:cubicBezTo>
                  <a:cubicBezTo>
                    <a:pt x="0" y="12"/>
                    <a:pt x="0" y="12"/>
                    <a:pt x="0" y="12"/>
                  </a:cubicBezTo>
                  <a:cubicBezTo>
                    <a:pt x="0" y="13"/>
                    <a:pt x="1" y="14"/>
                    <a:pt x="2" y="14"/>
                  </a:cubicBezTo>
                  <a:lnTo>
                    <a:pt x="34"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7676" name="Group 28"/>
          <p:cNvGrpSpPr/>
          <p:nvPr/>
        </p:nvGrpSpPr>
        <p:grpSpPr bwMode="auto">
          <a:xfrm>
            <a:off x="6010275" y="3399570"/>
            <a:ext cx="152400" cy="123863"/>
            <a:chOff x="0" y="0"/>
            <a:chExt cx="132" cy="109"/>
          </a:xfrm>
        </p:grpSpPr>
        <p:sp>
          <p:nvSpPr>
            <p:cNvPr id="27677" name="Freeform 29"/>
            <p:cNvSpPr/>
            <p:nvPr/>
          </p:nvSpPr>
          <p:spPr bwMode="auto">
            <a:xfrm>
              <a:off x="83" y="38"/>
              <a:ext cx="49" cy="71"/>
            </a:xfrm>
            <a:custGeom>
              <a:avLst/>
              <a:gdLst>
                <a:gd name="T0" fmla="*/ 21 w 21"/>
                <a:gd name="T1" fmla="*/ 15 h 30"/>
                <a:gd name="T2" fmla="*/ 5 w 21"/>
                <a:gd name="T3" fmla="*/ 30 h 30"/>
                <a:gd name="T4" fmla="*/ 0 w 21"/>
                <a:gd name="T5" fmla="*/ 29 h 30"/>
                <a:gd name="T6" fmla="*/ 14 w 21"/>
                <a:gd name="T7" fmla="*/ 9 h 30"/>
                <a:gd name="T8" fmla="*/ 12 w 21"/>
                <a:gd name="T9" fmla="*/ 0 h 30"/>
                <a:gd name="T10" fmla="*/ 21 w 21"/>
                <a:gd name="T11" fmla="*/ 15 h 30"/>
              </a:gdLst>
              <a:ahLst/>
              <a:cxnLst>
                <a:cxn ang="0">
                  <a:pos x="T0" y="T1"/>
                </a:cxn>
                <a:cxn ang="0">
                  <a:pos x="T2" y="T3"/>
                </a:cxn>
                <a:cxn ang="0">
                  <a:pos x="T4" y="T5"/>
                </a:cxn>
                <a:cxn ang="0">
                  <a:pos x="T6" y="T7"/>
                </a:cxn>
                <a:cxn ang="0">
                  <a:pos x="T8" y="T9"/>
                </a:cxn>
                <a:cxn ang="0">
                  <a:pos x="T10" y="T11"/>
                </a:cxn>
              </a:cxnLst>
              <a:rect l="0" t="0" r="r" b="b"/>
              <a:pathLst>
                <a:path w="21" h="30">
                  <a:moveTo>
                    <a:pt x="21" y="15"/>
                  </a:moveTo>
                  <a:cubicBezTo>
                    <a:pt x="21" y="23"/>
                    <a:pt x="14" y="30"/>
                    <a:pt x="5" y="30"/>
                  </a:cubicBezTo>
                  <a:cubicBezTo>
                    <a:pt x="4" y="30"/>
                    <a:pt x="2" y="30"/>
                    <a:pt x="0" y="29"/>
                  </a:cubicBezTo>
                  <a:cubicBezTo>
                    <a:pt x="8" y="26"/>
                    <a:pt x="14" y="18"/>
                    <a:pt x="14" y="9"/>
                  </a:cubicBezTo>
                  <a:cubicBezTo>
                    <a:pt x="14" y="6"/>
                    <a:pt x="13" y="3"/>
                    <a:pt x="12" y="0"/>
                  </a:cubicBezTo>
                  <a:cubicBezTo>
                    <a:pt x="17" y="3"/>
                    <a:pt x="21" y="8"/>
                    <a:pt x="21" y="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78" name="Freeform 30"/>
            <p:cNvSpPr>
              <a:spLocks noEditPoints="1"/>
            </p:cNvSpPr>
            <p:nvPr/>
          </p:nvSpPr>
          <p:spPr bwMode="auto">
            <a:xfrm>
              <a:off x="0" y="0"/>
              <a:ext cx="109" cy="109"/>
            </a:xfrm>
            <a:custGeom>
              <a:avLst/>
              <a:gdLst>
                <a:gd name="T0" fmla="*/ 45 w 46"/>
                <a:gd name="T1" fmla="*/ 15 h 46"/>
                <a:gd name="T2" fmla="*/ 35 w 46"/>
                <a:gd name="T3" fmla="*/ 4 h 46"/>
                <a:gd name="T4" fmla="*/ 35 w 46"/>
                <a:gd name="T5" fmla="*/ 4 h 46"/>
                <a:gd name="T6" fmla="*/ 23 w 46"/>
                <a:gd name="T7" fmla="*/ 0 h 46"/>
                <a:gd name="T8" fmla="*/ 4 w 46"/>
                <a:gd name="T9" fmla="*/ 10 h 46"/>
                <a:gd name="T10" fmla="*/ 0 w 46"/>
                <a:gd name="T11" fmla="*/ 23 h 46"/>
                <a:gd name="T12" fmla="*/ 5 w 46"/>
                <a:gd name="T13" fmla="*/ 37 h 46"/>
                <a:gd name="T14" fmla="*/ 9 w 46"/>
                <a:gd name="T15" fmla="*/ 42 h 46"/>
                <a:gd name="T16" fmla="*/ 14 w 46"/>
                <a:gd name="T17" fmla="*/ 44 h 46"/>
                <a:gd name="T18" fmla="*/ 14 w 46"/>
                <a:gd name="T19" fmla="*/ 44 h 46"/>
                <a:gd name="T20" fmla="*/ 23 w 46"/>
                <a:gd name="T21" fmla="*/ 46 h 46"/>
                <a:gd name="T22" fmla="*/ 32 w 46"/>
                <a:gd name="T23" fmla="*/ 44 h 46"/>
                <a:gd name="T24" fmla="*/ 36 w 46"/>
                <a:gd name="T25" fmla="*/ 42 h 46"/>
                <a:gd name="T26" fmla="*/ 42 w 46"/>
                <a:gd name="T27" fmla="*/ 36 h 46"/>
                <a:gd name="T28" fmla="*/ 46 w 46"/>
                <a:gd name="T29" fmla="*/ 26 h 46"/>
                <a:gd name="T30" fmla="*/ 46 w 46"/>
                <a:gd name="T31" fmla="*/ 26 h 46"/>
                <a:gd name="T32" fmla="*/ 46 w 46"/>
                <a:gd name="T33" fmla="*/ 23 h 46"/>
                <a:gd name="T34" fmla="*/ 45 w 46"/>
                <a:gd name="T35" fmla="*/ 15 h 46"/>
                <a:gd name="T36" fmla="*/ 31 w 46"/>
                <a:gd name="T37" fmla="*/ 11 h 46"/>
                <a:gd name="T38" fmla="*/ 35 w 46"/>
                <a:gd name="T39" fmla="*/ 15 h 46"/>
                <a:gd name="T40" fmla="*/ 35 w 46"/>
                <a:gd name="T41" fmla="*/ 15 h 46"/>
                <a:gd name="T42" fmla="*/ 31 w 46"/>
                <a:gd name="T43" fmla="*/ 19 h 46"/>
                <a:gd name="T44" fmla="*/ 27 w 46"/>
                <a:gd name="T45" fmla="*/ 15 h 46"/>
                <a:gd name="T46" fmla="*/ 31 w 46"/>
                <a:gd name="T47" fmla="*/ 11 h 46"/>
                <a:gd name="T48" fmla="*/ 31 w 46"/>
                <a:gd name="T49" fmla="*/ 11 h 46"/>
                <a:gd name="T50" fmla="*/ 15 w 46"/>
                <a:gd name="T51" fmla="*/ 36 h 46"/>
                <a:gd name="T52" fmla="*/ 11 w 46"/>
                <a:gd name="T53" fmla="*/ 32 h 46"/>
                <a:gd name="T54" fmla="*/ 15 w 46"/>
                <a:gd name="T55" fmla="*/ 28 h 46"/>
                <a:gd name="T56" fmla="*/ 19 w 46"/>
                <a:gd name="T57" fmla="*/ 32 h 46"/>
                <a:gd name="T58" fmla="*/ 15 w 46"/>
                <a:gd name="T59" fmla="*/ 36 h 46"/>
                <a:gd name="T60" fmla="*/ 15 w 46"/>
                <a:gd name="T61" fmla="*/ 19 h 46"/>
                <a:gd name="T62" fmla="*/ 11 w 46"/>
                <a:gd name="T63" fmla="*/ 15 h 46"/>
                <a:gd name="T64" fmla="*/ 15 w 46"/>
                <a:gd name="T65" fmla="*/ 11 h 46"/>
                <a:gd name="T66" fmla="*/ 19 w 46"/>
                <a:gd name="T67" fmla="*/ 15 h 46"/>
                <a:gd name="T68" fmla="*/ 15 w 46"/>
                <a:gd name="T69" fmla="*/ 19 h 46"/>
                <a:gd name="T70" fmla="*/ 20 w 46"/>
                <a:gd name="T71" fmla="*/ 23 h 46"/>
                <a:gd name="T72" fmla="*/ 22 w 46"/>
                <a:gd name="T73" fmla="*/ 21 h 46"/>
                <a:gd name="T74" fmla="*/ 23 w 46"/>
                <a:gd name="T75" fmla="*/ 21 h 46"/>
                <a:gd name="T76" fmla="*/ 26 w 46"/>
                <a:gd name="T77" fmla="*/ 23 h 46"/>
                <a:gd name="T78" fmla="*/ 25 w 46"/>
                <a:gd name="T79" fmla="*/ 25 h 46"/>
                <a:gd name="T80" fmla="*/ 23 w 46"/>
                <a:gd name="T81" fmla="*/ 26 h 46"/>
                <a:gd name="T82" fmla="*/ 20 w 46"/>
                <a:gd name="T83" fmla="*/ 23 h 46"/>
                <a:gd name="T84" fmla="*/ 31 w 46"/>
                <a:gd name="T85" fmla="*/ 36 h 46"/>
                <a:gd name="T86" fmla="*/ 27 w 46"/>
                <a:gd name="T87" fmla="*/ 32 h 46"/>
                <a:gd name="T88" fmla="*/ 31 w 46"/>
                <a:gd name="T89" fmla="*/ 28 h 46"/>
                <a:gd name="T90" fmla="*/ 35 w 46"/>
                <a:gd name="T91" fmla="*/ 32 h 46"/>
                <a:gd name="T92" fmla="*/ 31 w 46"/>
                <a:gd name="T93" fmla="*/ 3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 h="46">
                  <a:moveTo>
                    <a:pt x="45" y="15"/>
                  </a:moveTo>
                  <a:cubicBezTo>
                    <a:pt x="43" y="10"/>
                    <a:pt x="39" y="6"/>
                    <a:pt x="35" y="4"/>
                  </a:cubicBezTo>
                  <a:cubicBezTo>
                    <a:pt x="35" y="4"/>
                    <a:pt x="35" y="4"/>
                    <a:pt x="35" y="4"/>
                  </a:cubicBezTo>
                  <a:cubicBezTo>
                    <a:pt x="31" y="2"/>
                    <a:pt x="27" y="0"/>
                    <a:pt x="23" y="0"/>
                  </a:cubicBezTo>
                  <a:cubicBezTo>
                    <a:pt x="15" y="0"/>
                    <a:pt x="8" y="4"/>
                    <a:pt x="4" y="10"/>
                  </a:cubicBezTo>
                  <a:cubicBezTo>
                    <a:pt x="2" y="14"/>
                    <a:pt x="0" y="19"/>
                    <a:pt x="0" y="23"/>
                  </a:cubicBezTo>
                  <a:cubicBezTo>
                    <a:pt x="0" y="29"/>
                    <a:pt x="2" y="33"/>
                    <a:pt x="5" y="37"/>
                  </a:cubicBezTo>
                  <a:cubicBezTo>
                    <a:pt x="6" y="39"/>
                    <a:pt x="8" y="40"/>
                    <a:pt x="9" y="42"/>
                  </a:cubicBezTo>
                  <a:cubicBezTo>
                    <a:pt x="11" y="43"/>
                    <a:pt x="12" y="44"/>
                    <a:pt x="14" y="44"/>
                  </a:cubicBezTo>
                  <a:cubicBezTo>
                    <a:pt x="14" y="44"/>
                    <a:pt x="14" y="44"/>
                    <a:pt x="14" y="44"/>
                  </a:cubicBezTo>
                  <a:cubicBezTo>
                    <a:pt x="17" y="46"/>
                    <a:pt x="20" y="46"/>
                    <a:pt x="23" y="46"/>
                  </a:cubicBezTo>
                  <a:cubicBezTo>
                    <a:pt x="26" y="46"/>
                    <a:pt x="30" y="46"/>
                    <a:pt x="32" y="44"/>
                  </a:cubicBezTo>
                  <a:cubicBezTo>
                    <a:pt x="34" y="44"/>
                    <a:pt x="35" y="43"/>
                    <a:pt x="36" y="42"/>
                  </a:cubicBezTo>
                  <a:cubicBezTo>
                    <a:pt x="38" y="41"/>
                    <a:pt x="40" y="39"/>
                    <a:pt x="42" y="36"/>
                  </a:cubicBezTo>
                  <a:cubicBezTo>
                    <a:pt x="44" y="33"/>
                    <a:pt x="45" y="30"/>
                    <a:pt x="46" y="26"/>
                  </a:cubicBezTo>
                  <a:cubicBezTo>
                    <a:pt x="46" y="26"/>
                    <a:pt x="46" y="26"/>
                    <a:pt x="46" y="26"/>
                  </a:cubicBezTo>
                  <a:cubicBezTo>
                    <a:pt x="46" y="25"/>
                    <a:pt x="46" y="24"/>
                    <a:pt x="46" y="23"/>
                  </a:cubicBezTo>
                  <a:cubicBezTo>
                    <a:pt x="46" y="21"/>
                    <a:pt x="45" y="18"/>
                    <a:pt x="45" y="15"/>
                  </a:cubicBezTo>
                  <a:close/>
                  <a:moveTo>
                    <a:pt x="31" y="11"/>
                  </a:moveTo>
                  <a:cubicBezTo>
                    <a:pt x="34" y="11"/>
                    <a:pt x="35" y="13"/>
                    <a:pt x="35" y="15"/>
                  </a:cubicBezTo>
                  <a:cubicBezTo>
                    <a:pt x="35" y="15"/>
                    <a:pt x="35" y="15"/>
                    <a:pt x="35" y="15"/>
                  </a:cubicBezTo>
                  <a:cubicBezTo>
                    <a:pt x="35" y="17"/>
                    <a:pt x="33" y="19"/>
                    <a:pt x="31" y="19"/>
                  </a:cubicBezTo>
                  <a:cubicBezTo>
                    <a:pt x="29" y="19"/>
                    <a:pt x="27" y="17"/>
                    <a:pt x="27" y="15"/>
                  </a:cubicBezTo>
                  <a:cubicBezTo>
                    <a:pt x="27" y="13"/>
                    <a:pt x="29" y="11"/>
                    <a:pt x="31" y="11"/>
                  </a:cubicBezTo>
                  <a:cubicBezTo>
                    <a:pt x="31" y="11"/>
                    <a:pt x="31" y="11"/>
                    <a:pt x="31" y="11"/>
                  </a:cubicBezTo>
                  <a:close/>
                  <a:moveTo>
                    <a:pt x="15" y="36"/>
                  </a:moveTo>
                  <a:cubicBezTo>
                    <a:pt x="12" y="36"/>
                    <a:pt x="11" y="34"/>
                    <a:pt x="11" y="32"/>
                  </a:cubicBezTo>
                  <a:cubicBezTo>
                    <a:pt x="11" y="30"/>
                    <a:pt x="12" y="28"/>
                    <a:pt x="15" y="28"/>
                  </a:cubicBezTo>
                  <a:cubicBezTo>
                    <a:pt x="17" y="28"/>
                    <a:pt x="19" y="30"/>
                    <a:pt x="19" y="32"/>
                  </a:cubicBezTo>
                  <a:cubicBezTo>
                    <a:pt x="19" y="34"/>
                    <a:pt x="17" y="36"/>
                    <a:pt x="15" y="36"/>
                  </a:cubicBezTo>
                  <a:close/>
                  <a:moveTo>
                    <a:pt x="15" y="19"/>
                  </a:moveTo>
                  <a:cubicBezTo>
                    <a:pt x="12" y="19"/>
                    <a:pt x="11" y="17"/>
                    <a:pt x="11" y="15"/>
                  </a:cubicBezTo>
                  <a:cubicBezTo>
                    <a:pt x="11" y="13"/>
                    <a:pt x="12" y="11"/>
                    <a:pt x="15" y="11"/>
                  </a:cubicBezTo>
                  <a:cubicBezTo>
                    <a:pt x="17" y="11"/>
                    <a:pt x="19" y="13"/>
                    <a:pt x="19" y="15"/>
                  </a:cubicBezTo>
                  <a:cubicBezTo>
                    <a:pt x="19" y="17"/>
                    <a:pt x="17" y="19"/>
                    <a:pt x="15" y="19"/>
                  </a:cubicBezTo>
                  <a:close/>
                  <a:moveTo>
                    <a:pt x="20" y="23"/>
                  </a:moveTo>
                  <a:cubicBezTo>
                    <a:pt x="20" y="22"/>
                    <a:pt x="21" y="21"/>
                    <a:pt x="22" y="21"/>
                  </a:cubicBezTo>
                  <a:cubicBezTo>
                    <a:pt x="22" y="21"/>
                    <a:pt x="23" y="21"/>
                    <a:pt x="23" y="21"/>
                  </a:cubicBezTo>
                  <a:cubicBezTo>
                    <a:pt x="25" y="21"/>
                    <a:pt x="26" y="22"/>
                    <a:pt x="26" y="23"/>
                  </a:cubicBezTo>
                  <a:cubicBezTo>
                    <a:pt x="26" y="24"/>
                    <a:pt x="26" y="24"/>
                    <a:pt x="25" y="25"/>
                  </a:cubicBezTo>
                  <a:cubicBezTo>
                    <a:pt x="25" y="26"/>
                    <a:pt x="24" y="26"/>
                    <a:pt x="23" y="26"/>
                  </a:cubicBezTo>
                  <a:cubicBezTo>
                    <a:pt x="22" y="26"/>
                    <a:pt x="20" y="25"/>
                    <a:pt x="20" y="23"/>
                  </a:cubicBezTo>
                  <a:close/>
                  <a:moveTo>
                    <a:pt x="31" y="36"/>
                  </a:moveTo>
                  <a:cubicBezTo>
                    <a:pt x="29" y="36"/>
                    <a:pt x="27" y="34"/>
                    <a:pt x="27" y="32"/>
                  </a:cubicBezTo>
                  <a:cubicBezTo>
                    <a:pt x="27" y="30"/>
                    <a:pt x="29" y="28"/>
                    <a:pt x="31" y="28"/>
                  </a:cubicBezTo>
                  <a:cubicBezTo>
                    <a:pt x="34" y="28"/>
                    <a:pt x="35" y="30"/>
                    <a:pt x="35" y="32"/>
                  </a:cubicBezTo>
                  <a:cubicBezTo>
                    <a:pt x="35" y="34"/>
                    <a:pt x="34" y="36"/>
                    <a:pt x="31"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7679" name="Freeform 31"/>
          <p:cNvSpPr>
            <a:spLocks noEditPoints="1"/>
          </p:cNvSpPr>
          <p:nvPr/>
        </p:nvSpPr>
        <p:spPr bwMode="auto">
          <a:xfrm>
            <a:off x="6011864" y="2694501"/>
            <a:ext cx="149225" cy="127039"/>
          </a:xfrm>
          <a:custGeom>
            <a:avLst/>
            <a:gdLst>
              <a:gd name="T0" fmla="*/ 52 w 54"/>
              <a:gd name="T1" fmla="*/ 0 h 47"/>
              <a:gd name="T2" fmla="*/ 11 w 54"/>
              <a:gd name="T3" fmla="*/ 0 h 47"/>
              <a:gd name="T4" fmla="*/ 9 w 54"/>
              <a:gd name="T5" fmla="*/ 2 h 47"/>
              <a:gd name="T6" fmla="*/ 9 w 54"/>
              <a:gd name="T7" fmla="*/ 4 h 47"/>
              <a:gd name="T8" fmla="*/ 9 w 54"/>
              <a:gd name="T9" fmla="*/ 5 h 47"/>
              <a:gd name="T10" fmla="*/ 9 w 54"/>
              <a:gd name="T11" fmla="*/ 6 h 47"/>
              <a:gd name="T12" fmla="*/ 9 w 54"/>
              <a:gd name="T13" fmla="*/ 9 h 47"/>
              <a:gd name="T14" fmla="*/ 10 w 54"/>
              <a:gd name="T15" fmla="*/ 9 h 47"/>
              <a:gd name="T16" fmla="*/ 2 w 54"/>
              <a:gd name="T17" fmla="*/ 9 h 47"/>
              <a:gd name="T18" fmla="*/ 0 w 54"/>
              <a:gd name="T19" fmla="*/ 11 h 47"/>
              <a:gd name="T20" fmla="*/ 0 w 54"/>
              <a:gd name="T21" fmla="*/ 45 h 47"/>
              <a:gd name="T22" fmla="*/ 2 w 54"/>
              <a:gd name="T23" fmla="*/ 47 h 47"/>
              <a:gd name="T24" fmla="*/ 43 w 54"/>
              <a:gd name="T25" fmla="*/ 47 h 47"/>
              <a:gd name="T26" fmla="*/ 45 w 54"/>
              <a:gd name="T27" fmla="*/ 45 h 47"/>
              <a:gd name="T28" fmla="*/ 45 w 54"/>
              <a:gd name="T29" fmla="*/ 38 h 47"/>
              <a:gd name="T30" fmla="*/ 52 w 54"/>
              <a:gd name="T31" fmla="*/ 38 h 47"/>
              <a:gd name="T32" fmla="*/ 54 w 54"/>
              <a:gd name="T33" fmla="*/ 36 h 47"/>
              <a:gd name="T34" fmla="*/ 54 w 54"/>
              <a:gd name="T35" fmla="*/ 34 h 47"/>
              <a:gd name="T36" fmla="*/ 54 w 54"/>
              <a:gd name="T37" fmla="*/ 33 h 47"/>
              <a:gd name="T38" fmla="*/ 54 w 54"/>
              <a:gd name="T39" fmla="*/ 31 h 47"/>
              <a:gd name="T40" fmla="*/ 54 w 54"/>
              <a:gd name="T41" fmla="*/ 7 h 47"/>
              <a:gd name="T42" fmla="*/ 54 w 54"/>
              <a:gd name="T43" fmla="*/ 5 h 47"/>
              <a:gd name="T44" fmla="*/ 54 w 54"/>
              <a:gd name="T45" fmla="*/ 4 h 47"/>
              <a:gd name="T46" fmla="*/ 54 w 54"/>
              <a:gd name="T47" fmla="*/ 2 h 47"/>
              <a:gd name="T48" fmla="*/ 52 w 54"/>
              <a:gd name="T49" fmla="*/ 0 h 47"/>
              <a:gd name="T50" fmla="*/ 26 w 54"/>
              <a:gd name="T51" fmla="*/ 22 h 47"/>
              <a:gd name="T52" fmla="*/ 30 w 54"/>
              <a:gd name="T53" fmla="*/ 18 h 47"/>
              <a:gd name="T54" fmla="*/ 34 w 54"/>
              <a:gd name="T55" fmla="*/ 22 h 47"/>
              <a:gd name="T56" fmla="*/ 30 w 54"/>
              <a:gd name="T57" fmla="*/ 26 h 47"/>
              <a:gd name="T58" fmla="*/ 26 w 54"/>
              <a:gd name="T59" fmla="*/ 22 h 47"/>
              <a:gd name="T60" fmla="*/ 38 w 54"/>
              <a:gd name="T61" fmla="*/ 42 h 47"/>
              <a:gd name="T62" fmla="*/ 7 w 54"/>
              <a:gd name="T63" fmla="*/ 42 h 47"/>
              <a:gd name="T64" fmla="*/ 5 w 54"/>
              <a:gd name="T65" fmla="*/ 40 h 47"/>
              <a:gd name="T66" fmla="*/ 5 w 54"/>
              <a:gd name="T67" fmla="*/ 37 h 47"/>
              <a:gd name="T68" fmla="*/ 5 w 54"/>
              <a:gd name="T69" fmla="*/ 36 h 47"/>
              <a:gd name="T70" fmla="*/ 6 w 54"/>
              <a:gd name="T71" fmla="*/ 34 h 47"/>
              <a:gd name="T72" fmla="*/ 20 w 54"/>
              <a:gd name="T73" fmla="*/ 29 h 47"/>
              <a:gd name="T74" fmla="*/ 23 w 54"/>
              <a:gd name="T75" fmla="*/ 30 h 47"/>
              <a:gd name="T76" fmla="*/ 26 w 54"/>
              <a:gd name="T77" fmla="*/ 32 h 47"/>
              <a:gd name="T78" fmla="*/ 38 w 54"/>
              <a:gd name="T79" fmla="*/ 32 h 47"/>
              <a:gd name="T80" fmla="*/ 39 w 54"/>
              <a:gd name="T81" fmla="*/ 32 h 47"/>
              <a:gd name="T82" fmla="*/ 40 w 54"/>
              <a:gd name="T83" fmla="*/ 33 h 47"/>
              <a:gd name="T84" fmla="*/ 40 w 54"/>
              <a:gd name="T85" fmla="*/ 40 h 47"/>
              <a:gd name="T86" fmla="*/ 38 w 54"/>
              <a:gd name="T87" fmla="*/ 42 h 47"/>
              <a:gd name="T88" fmla="*/ 49 w 54"/>
              <a:gd name="T89" fmla="*/ 31 h 47"/>
              <a:gd name="T90" fmla="*/ 48 w 54"/>
              <a:gd name="T91" fmla="*/ 33 h 47"/>
              <a:gd name="T92" fmla="*/ 47 w 54"/>
              <a:gd name="T93" fmla="*/ 33 h 47"/>
              <a:gd name="T94" fmla="*/ 45 w 54"/>
              <a:gd name="T95" fmla="*/ 33 h 47"/>
              <a:gd name="T96" fmla="*/ 45 w 54"/>
              <a:gd name="T97" fmla="*/ 11 h 47"/>
              <a:gd name="T98" fmla="*/ 43 w 54"/>
              <a:gd name="T99" fmla="*/ 9 h 47"/>
              <a:gd name="T100" fmla="*/ 14 w 54"/>
              <a:gd name="T101" fmla="*/ 9 h 47"/>
              <a:gd name="T102" fmla="*/ 14 w 54"/>
              <a:gd name="T103" fmla="*/ 9 h 47"/>
              <a:gd name="T104" fmla="*/ 14 w 54"/>
              <a:gd name="T105" fmla="*/ 7 h 47"/>
              <a:gd name="T106" fmla="*/ 15 w 54"/>
              <a:gd name="T107" fmla="*/ 6 h 47"/>
              <a:gd name="T108" fmla="*/ 16 w 54"/>
              <a:gd name="T109" fmla="*/ 5 h 47"/>
              <a:gd name="T110" fmla="*/ 47 w 54"/>
              <a:gd name="T111" fmla="*/ 5 h 47"/>
              <a:gd name="T112" fmla="*/ 49 w 54"/>
              <a:gd name="T113" fmla="*/ 7 h 47"/>
              <a:gd name="T114" fmla="*/ 49 w 54"/>
              <a:gd name="T115" fmla="*/ 3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47">
                <a:moveTo>
                  <a:pt x="52" y="0"/>
                </a:moveTo>
                <a:cubicBezTo>
                  <a:pt x="11" y="0"/>
                  <a:pt x="11" y="0"/>
                  <a:pt x="11" y="0"/>
                </a:cubicBezTo>
                <a:cubicBezTo>
                  <a:pt x="10" y="0"/>
                  <a:pt x="9" y="1"/>
                  <a:pt x="9" y="2"/>
                </a:cubicBezTo>
                <a:cubicBezTo>
                  <a:pt x="9" y="4"/>
                  <a:pt x="9" y="4"/>
                  <a:pt x="9" y="4"/>
                </a:cubicBezTo>
                <a:cubicBezTo>
                  <a:pt x="9" y="4"/>
                  <a:pt x="9" y="5"/>
                  <a:pt x="9" y="5"/>
                </a:cubicBezTo>
                <a:cubicBezTo>
                  <a:pt x="9" y="5"/>
                  <a:pt x="9" y="6"/>
                  <a:pt x="9" y="6"/>
                </a:cubicBezTo>
                <a:cubicBezTo>
                  <a:pt x="9" y="9"/>
                  <a:pt x="9" y="9"/>
                  <a:pt x="9" y="9"/>
                </a:cubicBezTo>
                <a:cubicBezTo>
                  <a:pt x="9" y="9"/>
                  <a:pt x="9" y="9"/>
                  <a:pt x="10" y="9"/>
                </a:cubicBezTo>
                <a:cubicBezTo>
                  <a:pt x="2" y="9"/>
                  <a:pt x="2" y="9"/>
                  <a:pt x="2" y="9"/>
                </a:cubicBezTo>
                <a:cubicBezTo>
                  <a:pt x="1" y="9"/>
                  <a:pt x="0" y="10"/>
                  <a:pt x="0" y="11"/>
                </a:cubicBezTo>
                <a:cubicBezTo>
                  <a:pt x="0" y="45"/>
                  <a:pt x="0" y="45"/>
                  <a:pt x="0" y="45"/>
                </a:cubicBezTo>
                <a:cubicBezTo>
                  <a:pt x="0" y="46"/>
                  <a:pt x="1" y="47"/>
                  <a:pt x="2" y="47"/>
                </a:cubicBezTo>
                <a:cubicBezTo>
                  <a:pt x="43" y="47"/>
                  <a:pt x="43" y="47"/>
                  <a:pt x="43" y="47"/>
                </a:cubicBezTo>
                <a:cubicBezTo>
                  <a:pt x="44" y="47"/>
                  <a:pt x="45" y="46"/>
                  <a:pt x="45" y="45"/>
                </a:cubicBezTo>
                <a:cubicBezTo>
                  <a:pt x="45" y="38"/>
                  <a:pt x="45" y="38"/>
                  <a:pt x="45" y="38"/>
                </a:cubicBezTo>
                <a:cubicBezTo>
                  <a:pt x="52" y="38"/>
                  <a:pt x="52" y="38"/>
                  <a:pt x="52" y="38"/>
                </a:cubicBezTo>
                <a:cubicBezTo>
                  <a:pt x="53" y="38"/>
                  <a:pt x="54" y="37"/>
                  <a:pt x="54" y="36"/>
                </a:cubicBezTo>
                <a:cubicBezTo>
                  <a:pt x="54" y="34"/>
                  <a:pt x="54" y="34"/>
                  <a:pt x="54" y="34"/>
                </a:cubicBezTo>
                <a:cubicBezTo>
                  <a:pt x="54" y="33"/>
                  <a:pt x="54" y="33"/>
                  <a:pt x="54" y="33"/>
                </a:cubicBezTo>
                <a:cubicBezTo>
                  <a:pt x="54" y="33"/>
                  <a:pt x="54" y="32"/>
                  <a:pt x="54" y="31"/>
                </a:cubicBezTo>
                <a:cubicBezTo>
                  <a:pt x="54" y="7"/>
                  <a:pt x="54" y="7"/>
                  <a:pt x="54" y="7"/>
                </a:cubicBezTo>
                <a:cubicBezTo>
                  <a:pt x="54" y="6"/>
                  <a:pt x="54" y="5"/>
                  <a:pt x="54" y="5"/>
                </a:cubicBezTo>
                <a:cubicBezTo>
                  <a:pt x="54" y="5"/>
                  <a:pt x="54" y="4"/>
                  <a:pt x="54" y="4"/>
                </a:cubicBezTo>
                <a:cubicBezTo>
                  <a:pt x="54" y="2"/>
                  <a:pt x="54" y="2"/>
                  <a:pt x="54" y="2"/>
                </a:cubicBezTo>
                <a:cubicBezTo>
                  <a:pt x="54" y="1"/>
                  <a:pt x="53" y="0"/>
                  <a:pt x="52" y="0"/>
                </a:cubicBezTo>
                <a:close/>
                <a:moveTo>
                  <a:pt x="26" y="22"/>
                </a:moveTo>
                <a:cubicBezTo>
                  <a:pt x="26" y="20"/>
                  <a:pt x="28" y="18"/>
                  <a:pt x="30" y="18"/>
                </a:cubicBezTo>
                <a:cubicBezTo>
                  <a:pt x="33" y="18"/>
                  <a:pt x="34" y="20"/>
                  <a:pt x="34" y="22"/>
                </a:cubicBezTo>
                <a:cubicBezTo>
                  <a:pt x="34" y="24"/>
                  <a:pt x="33" y="26"/>
                  <a:pt x="30" y="26"/>
                </a:cubicBezTo>
                <a:cubicBezTo>
                  <a:pt x="28" y="26"/>
                  <a:pt x="26" y="24"/>
                  <a:pt x="26" y="22"/>
                </a:cubicBezTo>
                <a:close/>
                <a:moveTo>
                  <a:pt x="38" y="42"/>
                </a:moveTo>
                <a:cubicBezTo>
                  <a:pt x="7" y="42"/>
                  <a:pt x="7" y="42"/>
                  <a:pt x="7" y="42"/>
                </a:cubicBezTo>
                <a:cubicBezTo>
                  <a:pt x="6" y="42"/>
                  <a:pt x="5" y="41"/>
                  <a:pt x="5" y="40"/>
                </a:cubicBezTo>
                <a:cubicBezTo>
                  <a:pt x="5" y="37"/>
                  <a:pt x="5" y="37"/>
                  <a:pt x="5" y="37"/>
                </a:cubicBezTo>
                <a:cubicBezTo>
                  <a:pt x="5" y="37"/>
                  <a:pt x="5" y="36"/>
                  <a:pt x="5" y="36"/>
                </a:cubicBezTo>
                <a:cubicBezTo>
                  <a:pt x="6" y="35"/>
                  <a:pt x="6" y="35"/>
                  <a:pt x="6" y="34"/>
                </a:cubicBezTo>
                <a:cubicBezTo>
                  <a:pt x="6" y="34"/>
                  <a:pt x="11" y="26"/>
                  <a:pt x="20" y="29"/>
                </a:cubicBezTo>
                <a:cubicBezTo>
                  <a:pt x="21" y="29"/>
                  <a:pt x="22" y="30"/>
                  <a:pt x="23" y="30"/>
                </a:cubicBezTo>
                <a:cubicBezTo>
                  <a:pt x="24" y="31"/>
                  <a:pt x="25" y="31"/>
                  <a:pt x="26" y="32"/>
                </a:cubicBezTo>
                <a:cubicBezTo>
                  <a:pt x="34" y="35"/>
                  <a:pt x="38" y="32"/>
                  <a:pt x="38" y="32"/>
                </a:cubicBezTo>
                <a:cubicBezTo>
                  <a:pt x="38" y="32"/>
                  <a:pt x="38" y="32"/>
                  <a:pt x="39" y="32"/>
                </a:cubicBezTo>
                <a:cubicBezTo>
                  <a:pt x="39" y="32"/>
                  <a:pt x="40" y="32"/>
                  <a:pt x="40" y="33"/>
                </a:cubicBezTo>
                <a:cubicBezTo>
                  <a:pt x="40" y="40"/>
                  <a:pt x="40" y="40"/>
                  <a:pt x="40" y="40"/>
                </a:cubicBezTo>
                <a:cubicBezTo>
                  <a:pt x="40" y="41"/>
                  <a:pt x="39" y="42"/>
                  <a:pt x="38" y="42"/>
                </a:cubicBezTo>
                <a:close/>
                <a:moveTo>
                  <a:pt x="49" y="31"/>
                </a:moveTo>
                <a:cubicBezTo>
                  <a:pt x="49" y="32"/>
                  <a:pt x="48" y="32"/>
                  <a:pt x="48" y="33"/>
                </a:cubicBezTo>
                <a:cubicBezTo>
                  <a:pt x="48" y="33"/>
                  <a:pt x="47" y="33"/>
                  <a:pt x="47" y="33"/>
                </a:cubicBezTo>
                <a:cubicBezTo>
                  <a:pt x="45" y="33"/>
                  <a:pt x="45" y="33"/>
                  <a:pt x="45" y="33"/>
                </a:cubicBezTo>
                <a:cubicBezTo>
                  <a:pt x="45" y="11"/>
                  <a:pt x="45" y="11"/>
                  <a:pt x="45" y="11"/>
                </a:cubicBezTo>
                <a:cubicBezTo>
                  <a:pt x="45" y="10"/>
                  <a:pt x="44" y="9"/>
                  <a:pt x="43" y="9"/>
                </a:cubicBezTo>
                <a:cubicBezTo>
                  <a:pt x="14" y="9"/>
                  <a:pt x="14" y="9"/>
                  <a:pt x="14" y="9"/>
                </a:cubicBezTo>
                <a:cubicBezTo>
                  <a:pt x="14" y="9"/>
                  <a:pt x="14" y="9"/>
                  <a:pt x="14" y="9"/>
                </a:cubicBezTo>
                <a:cubicBezTo>
                  <a:pt x="14" y="7"/>
                  <a:pt x="14" y="7"/>
                  <a:pt x="14" y="7"/>
                </a:cubicBezTo>
                <a:cubicBezTo>
                  <a:pt x="14" y="7"/>
                  <a:pt x="14" y="6"/>
                  <a:pt x="15" y="6"/>
                </a:cubicBezTo>
                <a:cubicBezTo>
                  <a:pt x="15" y="6"/>
                  <a:pt x="15" y="5"/>
                  <a:pt x="16" y="5"/>
                </a:cubicBezTo>
                <a:cubicBezTo>
                  <a:pt x="47" y="5"/>
                  <a:pt x="47" y="5"/>
                  <a:pt x="47" y="5"/>
                </a:cubicBezTo>
                <a:cubicBezTo>
                  <a:pt x="48" y="5"/>
                  <a:pt x="49" y="6"/>
                  <a:pt x="49" y="7"/>
                </a:cubicBezTo>
                <a:lnTo>
                  <a:pt x="49" y="3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7680" name="Group 32"/>
          <p:cNvGrpSpPr/>
          <p:nvPr/>
        </p:nvGrpSpPr>
        <p:grpSpPr bwMode="auto">
          <a:xfrm>
            <a:off x="6021388" y="1975143"/>
            <a:ext cx="133350" cy="107983"/>
            <a:chOff x="0" y="0"/>
            <a:chExt cx="116" cy="94"/>
          </a:xfrm>
        </p:grpSpPr>
        <p:sp>
          <p:nvSpPr>
            <p:cNvPr id="27681" name="Freeform 33"/>
            <p:cNvSpPr/>
            <p:nvPr/>
          </p:nvSpPr>
          <p:spPr bwMode="auto">
            <a:xfrm>
              <a:off x="0" y="0"/>
              <a:ext cx="116" cy="47"/>
            </a:xfrm>
            <a:custGeom>
              <a:avLst/>
              <a:gdLst>
                <a:gd name="T0" fmla="*/ 47 w 49"/>
                <a:gd name="T1" fmla="*/ 0 h 20"/>
                <a:gd name="T2" fmla="*/ 49 w 49"/>
                <a:gd name="T3" fmla="*/ 1 h 20"/>
                <a:gd name="T4" fmla="*/ 49 w 49"/>
                <a:gd name="T5" fmla="*/ 1 h 20"/>
                <a:gd name="T6" fmla="*/ 48 w 49"/>
                <a:gd name="T7" fmla="*/ 3 h 20"/>
                <a:gd name="T8" fmla="*/ 25 w 49"/>
                <a:gd name="T9" fmla="*/ 20 h 20"/>
                <a:gd name="T10" fmla="*/ 23 w 49"/>
                <a:gd name="T11" fmla="*/ 20 h 20"/>
                <a:gd name="T12" fmla="*/ 1 w 49"/>
                <a:gd name="T13" fmla="*/ 3 h 20"/>
                <a:gd name="T14" fmla="*/ 0 w 49"/>
                <a:gd name="T15" fmla="*/ 1 h 20"/>
                <a:gd name="T16" fmla="*/ 0 w 49"/>
                <a:gd name="T17" fmla="*/ 1 h 20"/>
                <a:gd name="T18" fmla="*/ 1 w 49"/>
                <a:gd name="T19" fmla="*/ 0 h 20"/>
                <a:gd name="T20" fmla="*/ 47 w 49"/>
                <a:gd name="T2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20">
                  <a:moveTo>
                    <a:pt x="47" y="0"/>
                  </a:moveTo>
                  <a:cubicBezTo>
                    <a:pt x="48" y="0"/>
                    <a:pt x="49" y="0"/>
                    <a:pt x="49" y="1"/>
                  </a:cubicBezTo>
                  <a:cubicBezTo>
                    <a:pt x="49" y="1"/>
                    <a:pt x="49" y="1"/>
                    <a:pt x="49" y="1"/>
                  </a:cubicBezTo>
                  <a:cubicBezTo>
                    <a:pt x="49" y="2"/>
                    <a:pt x="48" y="3"/>
                    <a:pt x="48" y="3"/>
                  </a:cubicBezTo>
                  <a:cubicBezTo>
                    <a:pt x="25" y="20"/>
                    <a:pt x="25" y="20"/>
                    <a:pt x="25" y="20"/>
                  </a:cubicBezTo>
                  <a:cubicBezTo>
                    <a:pt x="25" y="20"/>
                    <a:pt x="24" y="20"/>
                    <a:pt x="23" y="20"/>
                  </a:cubicBezTo>
                  <a:cubicBezTo>
                    <a:pt x="1" y="3"/>
                    <a:pt x="1" y="3"/>
                    <a:pt x="1" y="3"/>
                  </a:cubicBezTo>
                  <a:cubicBezTo>
                    <a:pt x="0" y="3"/>
                    <a:pt x="0" y="2"/>
                    <a:pt x="0" y="1"/>
                  </a:cubicBezTo>
                  <a:cubicBezTo>
                    <a:pt x="0" y="1"/>
                    <a:pt x="0" y="1"/>
                    <a:pt x="0" y="1"/>
                  </a:cubicBezTo>
                  <a:cubicBezTo>
                    <a:pt x="0" y="0"/>
                    <a:pt x="0" y="0"/>
                    <a:pt x="1" y="0"/>
                  </a:cubicBezTo>
                  <a:lnTo>
                    <a:pt x="4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82" name="Freeform 34"/>
            <p:cNvSpPr/>
            <p:nvPr/>
          </p:nvSpPr>
          <p:spPr bwMode="auto">
            <a:xfrm>
              <a:off x="0" y="19"/>
              <a:ext cx="116" cy="75"/>
            </a:xfrm>
            <a:custGeom>
              <a:avLst/>
              <a:gdLst>
                <a:gd name="T0" fmla="*/ 23 w 49"/>
                <a:gd name="T1" fmla="*/ 17 h 32"/>
                <a:gd name="T2" fmla="*/ 25 w 49"/>
                <a:gd name="T3" fmla="*/ 17 h 32"/>
                <a:gd name="T4" fmla="*/ 48 w 49"/>
                <a:gd name="T5" fmla="*/ 0 h 32"/>
                <a:gd name="T6" fmla="*/ 49 w 49"/>
                <a:gd name="T7" fmla="*/ 1 h 32"/>
                <a:gd name="T8" fmla="*/ 49 w 49"/>
                <a:gd name="T9" fmla="*/ 30 h 32"/>
                <a:gd name="T10" fmla="*/ 47 w 49"/>
                <a:gd name="T11" fmla="*/ 32 h 32"/>
                <a:gd name="T12" fmla="*/ 1 w 49"/>
                <a:gd name="T13" fmla="*/ 32 h 32"/>
                <a:gd name="T14" fmla="*/ 0 w 49"/>
                <a:gd name="T15" fmla="*/ 30 h 32"/>
                <a:gd name="T16" fmla="*/ 0 w 49"/>
                <a:gd name="T17" fmla="*/ 1 h 32"/>
                <a:gd name="T18" fmla="*/ 1 w 49"/>
                <a:gd name="T19" fmla="*/ 0 h 32"/>
                <a:gd name="T20" fmla="*/ 23 w 49"/>
                <a:gd name="T21"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32">
                  <a:moveTo>
                    <a:pt x="23" y="17"/>
                  </a:moveTo>
                  <a:cubicBezTo>
                    <a:pt x="24" y="17"/>
                    <a:pt x="25" y="17"/>
                    <a:pt x="25" y="17"/>
                  </a:cubicBezTo>
                  <a:cubicBezTo>
                    <a:pt x="48" y="0"/>
                    <a:pt x="48" y="0"/>
                    <a:pt x="48" y="0"/>
                  </a:cubicBezTo>
                  <a:cubicBezTo>
                    <a:pt x="48" y="0"/>
                    <a:pt x="49" y="0"/>
                    <a:pt x="49" y="1"/>
                  </a:cubicBezTo>
                  <a:cubicBezTo>
                    <a:pt x="49" y="30"/>
                    <a:pt x="49" y="30"/>
                    <a:pt x="49" y="30"/>
                  </a:cubicBezTo>
                  <a:cubicBezTo>
                    <a:pt x="49" y="31"/>
                    <a:pt x="48" y="32"/>
                    <a:pt x="47" y="32"/>
                  </a:cubicBezTo>
                  <a:cubicBezTo>
                    <a:pt x="1" y="32"/>
                    <a:pt x="1" y="32"/>
                    <a:pt x="1" y="32"/>
                  </a:cubicBezTo>
                  <a:cubicBezTo>
                    <a:pt x="0" y="32"/>
                    <a:pt x="0" y="31"/>
                    <a:pt x="0" y="30"/>
                  </a:cubicBezTo>
                  <a:cubicBezTo>
                    <a:pt x="0" y="1"/>
                    <a:pt x="0" y="1"/>
                    <a:pt x="0" y="1"/>
                  </a:cubicBezTo>
                  <a:cubicBezTo>
                    <a:pt x="0" y="0"/>
                    <a:pt x="0" y="0"/>
                    <a:pt x="1" y="0"/>
                  </a:cubicBezTo>
                  <a:lnTo>
                    <a:pt x="23" y="1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7683" name="Group 35"/>
          <p:cNvGrpSpPr/>
          <p:nvPr/>
        </p:nvGrpSpPr>
        <p:grpSpPr bwMode="auto">
          <a:xfrm>
            <a:off x="1763713" y="2461068"/>
            <a:ext cx="209550" cy="260430"/>
            <a:chOff x="0" y="0"/>
            <a:chExt cx="156" cy="194"/>
          </a:xfrm>
        </p:grpSpPr>
        <p:sp>
          <p:nvSpPr>
            <p:cNvPr id="27684" name="Freeform 36"/>
            <p:cNvSpPr/>
            <p:nvPr/>
          </p:nvSpPr>
          <p:spPr bwMode="auto">
            <a:xfrm>
              <a:off x="0" y="69"/>
              <a:ext cx="156" cy="125"/>
            </a:xfrm>
            <a:custGeom>
              <a:avLst/>
              <a:gdLst>
                <a:gd name="T0" fmla="*/ 66 w 66"/>
                <a:gd name="T1" fmla="*/ 9 h 53"/>
                <a:gd name="T2" fmla="*/ 45 w 66"/>
                <a:gd name="T3" fmla="*/ 48 h 53"/>
                <a:gd name="T4" fmla="*/ 33 w 66"/>
                <a:gd name="T5" fmla="*/ 53 h 53"/>
                <a:gd name="T6" fmla="*/ 27 w 66"/>
                <a:gd name="T7" fmla="*/ 52 h 53"/>
                <a:gd name="T8" fmla="*/ 3 w 66"/>
                <a:gd name="T9" fmla="*/ 23 h 53"/>
                <a:gd name="T10" fmla="*/ 3 w 66"/>
                <a:gd name="T11" fmla="*/ 22 h 53"/>
                <a:gd name="T12" fmla="*/ 0 w 66"/>
                <a:gd name="T13" fmla="*/ 9 h 53"/>
                <a:gd name="T14" fmla="*/ 1 w 66"/>
                <a:gd name="T15" fmla="*/ 1 h 53"/>
                <a:gd name="T16" fmla="*/ 1 w 66"/>
                <a:gd name="T17" fmla="*/ 1 h 53"/>
                <a:gd name="T18" fmla="*/ 1 w 66"/>
                <a:gd name="T19" fmla="*/ 1 h 53"/>
                <a:gd name="T20" fmla="*/ 2 w 66"/>
                <a:gd name="T21" fmla="*/ 0 h 53"/>
                <a:gd name="T22" fmla="*/ 3 w 66"/>
                <a:gd name="T23" fmla="*/ 1 h 53"/>
                <a:gd name="T24" fmla="*/ 3 w 66"/>
                <a:gd name="T25" fmla="*/ 1 h 53"/>
                <a:gd name="T26" fmla="*/ 30 w 66"/>
                <a:gd name="T27" fmla="*/ 42 h 53"/>
                <a:gd name="T28" fmla="*/ 33 w 66"/>
                <a:gd name="T29" fmla="*/ 43 h 53"/>
                <a:gd name="T30" fmla="*/ 41 w 66"/>
                <a:gd name="T31" fmla="*/ 40 h 53"/>
                <a:gd name="T32" fmla="*/ 56 w 66"/>
                <a:gd name="T33" fmla="*/ 20 h 53"/>
                <a:gd name="T34" fmla="*/ 62 w 66"/>
                <a:gd name="T35" fmla="*/ 1 h 53"/>
                <a:gd name="T36" fmla="*/ 62 w 66"/>
                <a:gd name="T37" fmla="*/ 1 h 53"/>
                <a:gd name="T38" fmla="*/ 62 w 66"/>
                <a:gd name="T39" fmla="*/ 1 h 53"/>
                <a:gd name="T40" fmla="*/ 64 w 66"/>
                <a:gd name="T41" fmla="*/ 0 h 53"/>
                <a:gd name="T42" fmla="*/ 65 w 66"/>
                <a:gd name="T43" fmla="*/ 0 h 53"/>
                <a:gd name="T44" fmla="*/ 65 w 66"/>
                <a:gd name="T45" fmla="*/ 1 h 53"/>
                <a:gd name="T46" fmla="*/ 66 w 66"/>
                <a:gd name="T47"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6" h="53">
                  <a:moveTo>
                    <a:pt x="66" y="9"/>
                  </a:moveTo>
                  <a:cubicBezTo>
                    <a:pt x="66" y="21"/>
                    <a:pt x="56" y="40"/>
                    <a:pt x="45" y="48"/>
                  </a:cubicBezTo>
                  <a:cubicBezTo>
                    <a:pt x="41" y="51"/>
                    <a:pt x="37" y="53"/>
                    <a:pt x="33" y="53"/>
                  </a:cubicBezTo>
                  <a:cubicBezTo>
                    <a:pt x="31" y="53"/>
                    <a:pt x="29" y="52"/>
                    <a:pt x="27" y="52"/>
                  </a:cubicBezTo>
                  <a:cubicBezTo>
                    <a:pt x="17" y="48"/>
                    <a:pt x="8" y="36"/>
                    <a:pt x="3" y="23"/>
                  </a:cubicBezTo>
                  <a:cubicBezTo>
                    <a:pt x="3" y="23"/>
                    <a:pt x="3" y="23"/>
                    <a:pt x="3" y="22"/>
                  </a:cubicBezTo>
                  <a:cubicBezTo>
                    <a:pt x="1" y="18"/>
                    <a:pt x="0" y="13"/>
                    <a:pt x="0" y="9"/>
                  </a:cubicBezTo>
                  <a:cubicBezTo>
                    <a:pt x="0" y="6"/>
                    <a:pt x="0" y="3"/>
                    <a:pt x="1" y="1"/>
                  </a:cubicBezTo>
                  <a:cubicBezTo>
                    <a:pt x="1" y="1"/>
                    <a:pt x="1" y="1"/>
                    <a:pt x="1" y="1"/>
                  </a:cubicBezTo>
                  <a:cubicBezTo>
                    <a:pt x="1" y="1"/>
                    <a:pt x="1" y="1"/>
                    <a:pt x="1" y="1"/>
                  </a:cubicBezTo>
                  <a:cubicBezTo>
                    <a:pt x="1" y="0"/>
                    <a:pt x="2" y="0"/>
                    <a:pt x="2" y="0"/>
                  </a:cubicBezTo>
                  <a:cubicBezTo>
                    <a:pt x="3" y="0"/>
                    <a:pt x="3" y="0"/>
                    <a:pt x="3" y="1"/>
                  </a:cubicBezTo>
                  <a:cubicBezTo>
                    <a:pt x="3" y="1"/>
                    <a:pt x="3" y="1"/>
                    <a:pt x="3" y="1"/>
                  </a:cubicBezTo>
                  <a:cubicBezTo>
                    <a:pt x="6" y="17"/>
                    <a:pt x="17" y="40"/>
                    <a:pt x="30" y="42"/>
                  </a:cubicBezTo>
                  <a:cubicBezTo>
                    <a:pt x="31" y="43"/>
                    <a:pt x="32" y="43"/>
                    <a:pt x="33" y="43"/>
                  </a:cubicBezTo>
                  <a:cubicBezTo>
                    <a:pt x="36" y="43"/>
                    <a:pt x="38" y="42"/>
                    <a:pt x="41" y="40"/>
                  </a:cubicBezTo>
                  <a:cubicBezTo>
                    <a:pt x="47" y="36"/>
                    <a:pt x="52" y="29"/>
                    <a:pt x="56" y="20"/>
                  </a:cubicBezTo>
                  <a:cubicBezTo>
                    <a:pt x="59" y="14"/>
                    <a:pt x="61" y="7"/>
                    <a:pt x="62" y="1"/>
                  </a:cubicBezTo>
                  <a:cubicBezTo>
                    <a:pt x="62" y="1"/>
                    <a:pt x="62" y="1"/>
                    <a:pt x="62" y="1"/>
                  </a:cubicBezTo>
                  <a:cubicBezTo>
                    <a:pt x="62" y="1"/>
                    <a:pt x="62" y="1"/>
                    <a:pt x="62" y="1"/>
                  </a:cubicBezTo>
                  <a:cubicBezTo>
                    <a:pt x="63" y="0"/>
                    <a:pt x="63" y="0"/>
                    <a:pt x="64" y="0"/>
                  </a:cubicBezTo>
                  <a:cubicBezTo>
                    <a:pt x="64" y="0"/>
                    <a:pt x="64" y="0"/>
                    <a:pt x="65" y="0"/>
                  </a:cubicBezTo>
                  <a:cubicBezTo>
                    <a:pt x="65" y="1"/>
                    <a:pt x="65" y="1"/>
                    <a:pt x="65" y="1"/>
                  </a:cubicBezTo>
                  <a:cubicBezTo>
                    <a:pt x="65" y="3"/>
                    <a:pt x="66" y="6"/>
                    <a:pt x="66"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85" name="Freeform 37"/>
            <p:cNvSpPr>
              <a:spLocks noEditPoints="1"/>
            </p:cNvSpPr>
            <p:nvPr/>
          </p:nvSpPr>
          <p:spPr bwMode="auto">
            <a:xfrm>
              <a:off x="19" y="0"/>
              <a:ext cx="116" cy="151"/>
            </a:xfrm>
            <a:custGeom>
              <a:avLst/>
              <a:gdLst>
                <a:gd name="T0" fmla="*/ 48 w 49"/>
                <a:gd name="T1" fmla="*/ 17 h 64"/>
                <a:gd name="T2" fmla="*/ 25 w 49"/>
                <a:gd name="T3" fmla="*/ 0 h 64"/>
                <a:gd name="T4" fmla="*/ 3 w 49"/>
                <a:gd name="T5" fmla="*/ 12 h 64"/>
                <a:gd name="T6" fmla="*/ 1 w 49"/>
                <a:gd name="T7" fmla="*/ 17 h 64"/>
                <a:gd name="T8" fmla="*/ 0 w 49"/>
                <a:gd name="T9" fmla="*/ 24 h 64"/>
                <a:gd name="T10" fmla="*/ 25 w 49"/>
                <a:gd name="T11" fmla="*/ 64 h 64"/>
                <a:gd name="T12" fmla="*/ 30 w 49"/>
                <a:gd name="T13" fmla="*/ 63 h 64"/>
                <a:gd name="T14" fmla="*/ 43 w 49"/>
                <a:gd name="T15" fmla="*/ 48 h 64"/>
                <a:gd name="T16" fmla="*/ 47 w 49"/>
                <a:gd name="T17" fmla="*/ 38 h 64"/>
                <a:gd name="T18" fmla="*/ 47 w 49"/>
                <a:gd name="T19" fmla="*/ 38 h 64"/>
                <a:gd name="T20" fmla="*/ 49 w 49"/>
                <a:gd name="T21" fmla="*/ 24 h 64"/>
                <a:gd name="T22" fmla="*/ 48 w 49"/>
                <a:gd name="T23" fmla="*/ 17 h 64"/>
                <a:gd name="T24" fmla="*/ 25 w 49"/>
                <a:gd name="T25" fmla="*/ 32 h 64"/>
                <a:gd name="T26" fmla="*/ 24 w 49"/>
                <a:gd name="T27" fmla="*/ 32 h 64"/>
                <a:gd name="T28" fmla="*/ 16 w 49"/>
                <a:gd name="T29" fmla="*/ 24 h 64"/>
                <a:gd name="T30" fmla="*/ 16 w 49"/>
                <a:gd name="T31" fmla="*/ 23 h 64"/>
                <a:gd name="T32" fmla="*/ 25 w 49"/>
                <a:gd name="T33" fmla="*/ 15 h 64"/>
                <a:gd name="T34" fmla="*/ 33 w 49"/>
                <a:gd name="T35" fmla="*/ 23 h 64"/>
                <a:gd name="T36" fmla="*/ 25 w 49"/>
                <a:gd name="T37"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64">
                  <a:moveTo>
                    <a:pt x="48" y="17"/>
                  </a:moveTo>
                  <a:cubicBezTo>
                    <a:pt x="45" y="7"/>
                    <a:pt x="36" y="0"/>
                    <a:pt x="25" y="0"/>
                  </a:cubicBezTo>
                  <a:cubicBezTo>
                    <a:pt x="16" y="0"/>
                    <a:pt x="8" y="5"/>
                    <a:pt x="3" y="12"/>
                  </a:cubicBezTo>
                  <a:cubicBezTo>
                    <a:pt x="3" y="14"/>
                    <a:pt x="2" y="15"/>
                    <a:pt x="1" y="17"/>
                  </a:cubicBezTo>
                  <a:cubicBezTo>
                    <a:pt x="1" y="19"/>
                    <a:pt x="0" y="22"/>
                    <a:pt x="0" y="24"/>
                  </a:cubicBezTo>
                  <a:cubicBezTo>
                    <a:pt x="0" y="38"/>
                    <a:pt x="11" y="64"/>
                    <a:pt x="25" y="64"/>
                  </a:cubicBezTo>
                  <a:cubicBezTo>
                    <a:pt x="27" y="64"/>
                    <a:pt x="29" y="64"/>
                    <a:pt x="30" y="63"/>
                  </a:cubicBezTo>
                  <a:cubicBezTo>
                    <a:pt x="35" y="60"/>
                    <a:pt x="40" y="55"/>
                    <a:pt x="43" y="48"/>
                  </a:cubicBezTo>
                  <a:cubicBezTo>
                    <a:pt x="44" y="45"/>
                    <a:pt x="46" y="42"/>
                    <a:pt x="47" y="38"/>
                  </a:cubicBezTo>
                  <a:cubicBezTo>
                    <a:pt x="47" y="38"/>
                    <a:pt x="47" y="38"/>
                    <a:pt x="47" y="38"/>
                  </a:cubicBezTo>
                  <a:cubicBezTo>
                    <a:pt x="48" y="33"/>
                    <a:pt x="49" y="28"/>
                    <a:pt x="49" y="24"/>
                  </a:cubicBezTo>
                  <a:cubicBezTo>
                    <a:pt x="49" y="22"/>
                    <a:pt x="49" y="19"/>
                    <a:pt x="48" y="17"/>
                  </a:cubicBezTo>
                  <a:close/>
                  <a:moveTo>
                    <a:pt x="25" y="32"/>
                  </a:moveTo>
                  <a:cubicBezTo>
                    <a:pt x="25" y="32"/>
                    <a:pt x="24" y="32"/>
                    <a:pt x="24" y="32"/>
                  </a:cubicBezTo>
                  <a:cubicBezTo>
                    <a:pt x="20" y="31"/>
                    <a:pt x="17" y="28"/>
                    <a:pt x="16" y="24"/>
                  </a:cubicBezTo>
                  <a:cubicBezTo>
                    <a:pt x="16" y="24"/>
                    <a:pt x="16" y="24"/>
                    <a:pt x="16" y="23"/>
                  </a:cubicBezTo>
                  <a:cubicBezTo>
                    <a:pt x="16" y="19"/>
                    <a:pt x="20" y="15"/>
                    <a:pt x="25" y="15"/>
                  </a:cubicBezTo>
                  <a:cubicBezTo>
                    <a:pt x="30" y="15"/>
                    <a:pt x="33" y="19"/>
                    <a:pt x="33" y="23"/>
                  </a:cubicBezTo>
                  <a:cubicBezTo>
                    <a:pt x="33" y="28"/>
                    <a:pt x="30" y="32"/>
                    <a:pt x="25"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7686" name="Group 38"/>
          <p:cNvGrpSpPr/>
          <p:nvPr/>
        </p:nvGrpSpPr>
        <p:grpSpPr bwMode="auto">
          <a:xfrm>
            <a:off x="2878138" y="3035920"/>
            <a:ext cx="241300" cy="320774"/>
            <a:chOff x="0" y="0"/>
            <a:chExt cx="201" cy="269"/>
          </a:xfrm>
        </p:grpSpPr>
        <p:sp>
          <p:nvSpPr>
            <p:cNvPr id="27687" name="Freeform 39"/>
            <p:cNvSpPr/>
            <p:nvPr/>
          </p:nvSpPr>
          <p:spPr bwMode="auto">
            <a:xfrm>
              <a:off x="75" y="0"/>
              <a:ext cx="52" cy="30"/>
            </a:xfrm>
            <a:custGeom>
              <a:avLst/>
              <a:gdLst>
                <a:gd name="T0" fmla="*/ 20 w 22"/>
                <a:gd name="T1" fmla="*/ 7 h 13"/>
                <a:gd name="T2" fmla="*/ 22 w 22"/>
                <a:gd name="T3" fmla="*/ 12 h 13"/>
                <a:gd name="T4" fmla="*/ 17 w 22"/>
                <a:gd name="T5" fmla="*/ 12 h 13"/>
                <a:gd name="T6" fmla="*/ 11 w 22"/>
                <a:gd name="T7" fmla="*/ 12 h 13"/>
                <a:gd name="T8" fmla="*/ 4 w 22"/>
                <a:gd name="T9" fmla="*/ 12 h 13"/>
                <a:gd name="T10" fmla="*/ 0 w 22"/>
                <a:gd name="T11" fmla="*/ 12 h 13"/>
                <a:gd name="T12" fmla="*/ 1 w 22"/>
                <a:gd name="T13" fmla="*/ 7 h 13"/>
                <a:gd name="T14" fmla="*/ 11 w 22"/>
                <a:gd name="T15" fmla="*/ 0 h 13"/>
                <a:gd name="T16" fmla="*/ 20 w 22"/>
                <a:gd name="T1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3">
                  <a:moveTo>
                    <a:pt x="20" y="7"/>
                  </a:moveTo>
                  <a:cubicBezTo>
                    <a:pt x="21" y="9"/>
                    <a:pt x="22" y="12"/>
                    <a:pt x="22" y="12"/>
                  </a:cubicBezTo>
                  <a:cubicBezTo>
                    <a:pt x="22" y="13"/>
                    <a:pt x="20" y="13"/>
                    <a:pt x="17" y="12"/>
                  </a:cubicBezTo>
                  <a:cubicBezTo>
                    <a:pt x="17" y="12"/>
                    <a:pt x="15" y="12"/>
                    <a:pt x="11" y="12"/>
                  </a:cubicBezTo>
                  <a:cubicBezTo>
                    <a:pt x="6" y="12"/>
                    <a:pt x="4" y="12"/>
                    <a:pt x="4" y="12"/>
                  </a:cubicBezTo>
                  <a:cubicBezTo>
                    <a:pt x="2" y="13"/>
                    <a:pt x="0" y="13"/>
                    <a:pt x="0" y="12"/>
                  </a:cubicBezTo>
                  <a:cubicBezTo>
                    <a:pt x="0" y="12"/>
                    <a:pt x="0" y="9"/>
                    <a:pt x="1" y="7"/>
                  </a:cubicBezTo>
                  <a:cubicBezTo>
                    <a:pt x="1" y="7"/>
                    <a:pt x="5" y="0"/>
                    <a:pt x="11" y="0"/>
                  </a:cubicBezTo>
                  <a:cubicBezTo>
                    <a:pt x="17" y="0"/>
                    <a:pt x="20" y="7"/>
                    <a:pt x="20"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88" name="Freeform 40"/>
            <p:cNvSpPr/>
            <p:nvPr/>
          </p:nvSpPr>
          <p:spPr bwMode="auto">
            <a:xfrm>
              <a:off x="64" y="241"/>
              <a:ext cx="75" cy="28"/>
            </a:xfrm>
            <a:custGeom>
              <a:avLst/>
              <a:gdLst>
                <a:gd name="T0" fmla="*/ 29 w 32"/>
                <a:gd name="T1" fmla="*/ 1 h 12"/>
                <a:gd name="T2" fmla="*/ 30 w 32"/>
                <a:gd name="T3" fmla="*/ 3 h 12"/>
                <a:gd name="T4" fmla="*/ 16 w 32"/>
                <a:gd name="T5" fmla="*/ 12 h 12"/>
                <a:gd name="T6" fmla="*/ 1 w 32"/>
                <a:gd name="T7" fmla="*/ 3 h 12"/>
                <a:gd name="T8" fmla="*/ 3 w 32"/>
                <a:gd name="T9" fmla="*/ 1 h 12"/>
                <a:gd name="T10" fmla="*/ 11 w 32"/>
                <a:gd name="T11" fmla="*/ 2 h 12"/>
                <a:gd name="T12" fmla="*/ 20 w 32"/>
                <a:gd name="T13" fmla="*/ 2 h 12"/>
                <a:gd name="T14" fmla="*/ 29 w 32"/>
                <a:gd name="T15" fmla="*/ 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2">
                  <a:moveTo>
                    <a:pt x="29" y="1"/>
                  </a:moveTo>
                  <a:cubicBezTo>
                    <a:pt x="31" y="0"/>
                    <a:pt x="32" y="1"/>
                    <a:pt x="30" y="3"/>
                  </a:cubicBezTo>
                  <a:cubicBezTo>
                    <a:pt x="30" y="3"/>
                    <a:pt x="24" y="12"/>
                    <a:pt x="16" y="12"/>
                  </a:cubicBezTo>
                  <a:cubicBezTo>
                    <a:pt x="8" y="12"/>
                    <a:pt x="1" y="3"/>
                    <a:pt x="1" y="3"/>
                  </a:cubicBezTo>
                  <a:cubicBezTo>
                    <a:pt x="0" y="1"/>
                    <a:pt x="0" y="0"/>
                    <a:pt x="3" y="1"/>
                  </a:cubicBezTo>
                  <a:cubicBezTo>
                    <a:pt x="11" y="2"/>
                    <a:pt x="11" y="2"/>
                    <a:pt x="11" y="2"/>
                  </a:cubicBezTo>
                  <a:cubicBezTo>
                    <a:pt x="14" y="2"/>
                    <a:pt x="18" y="2"/>
                    <a:pt x="20" y="2"/>
                  </a:cubicBezTo>
                  <a:lnTo>
                    <a:pt x="29"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89" name="Freeform 41"/>
            <p:cNvSpPr/>
            <p:nvPr/>
          </p:nvSpPr>
          <p:spPr bwMode="auto">
            <a:xfrm>
              <a:off x="0" y="42"/>
              <a:ext cx="201" cy="189"/>
            </a:xfrm>
            <a:custGeom>
              <a:avLst/>
              <a:gdLst>
                <a:gd name="T0" fmla="*/ 85 w 85"/>
                <a:gd name="T1" fmla="*/ 63 h 80"/>
                <a:gd name="T2" fmla="*/ 85 w 85"/>
                <a:gd name="T3" fmla="*/ 63 h 80"/>
                <a:gd name="T4" fmla="*/ 77 w 85"/>
                <a:gd name="T5" fmla="*/ 37 h 80"/>
                <a:gd name="T6" fmla="*/ 76 w 85"/>
                <a:gd name="T7" fmla="*/ 34 h 80"/>
                <a:gd name="T8" fmla="*/ 76 w 85"/>
                <a:gd name="T9" fmla="*/ 33 h 80"/>
                <a:gd name="T10" fmla="*/ 76 w 85"/>
                <a:gd name="T11" fmla="*/ 32 h 80"/>
                <a:gd name="T12" fmla="*/ 75 w 85"/>
                <a:gd name="T13" fmla="*/ 31 h 80"/>
                <a:gd name="T14" fmla="*/ 75 w 85"/>
                <a:gd name="T15" fmla="*/ 30 h 80"/>
                <a:gd name="T16" fmla="*/ 74 w 85"/>
                <a:gd name="T17" fmla="*/ 28 h 80"/>
                <a:gd name="T18" fmla="*/ 74 w 85"/>
                <a:gd name="T19" fmla="*/ 28 h 80"/>
                <a:gd name="T20" fmla="*/ 74 w 85"/>
                <a:gd name="T21" fmla="*/ 27 h 80"/>
                <a:gd name="T22" fmla="*/ 43 w 85"/>
                <a:gd name="T23" fmla="*/ 0 h 80"/>
                <a:gd name="T24" fmla="*/ 11 w 85"/>
                <a:gd name="T25" fmla="*/ 27 h 80"/>
                <a:gd name="T26" fmla="*/ 11 w 85"/>
                <a:gd name="T27" fmla="*/ 28 h 80"/>
                <a:gd name="T28" fmla="*/ 11 w 85"/>
                <a:gd name="T29" fmla="*/ 28 h 80"/>
                <a:gd name="T30" fmla="*/ 10 w 85"/>
                <a:gd name="T31" fmla="*/ 30 h 80"/>
                <a:gd name="T32" fmla="*/ 10 w 85"/>
                <a:gd name="T33" fmla="*/ 31 h 80"/>
                <a:gd name="T34" fmla="*/ 10 w 85"/>
                <a:gd name="T35" fmla="*/ 32 h 80"/>
                <a:gd name="T36" fmla="*/ 9 w 85"/>
                <a:gd name="T37" fmla="*/ 33 h 80"/>
                <a:gd name="T38" fmla="*/ 9 w 85"/>
                <a:gd name="T39" fmla="*/ 34 h 80"/>
                <a:gd name="T40" fmla="*/ 8 w 85"/>
                <a:gd name="T41" fmla="*/ 37 h 80"/>
                <a:gd name="T42" fmla="*/ 1 w 85"/>
                <a:gd name="T43" fmla="*/ 63 h 80"/>
                <a:gd name="T44" fmla="*/ 1 w 85"/>
                <a:gd name="T45" fmla="*/ 63 h 80"/>
                <a:gd name="T46" fmla="*/ 3 w 85"/>
                <a:gd name="T47" fmla="*/ 69 h 80"/>
                <a:gd name="T48" fmla="*/ 4 w 85"/>
                <a:gd name="T49" fmla="*/ 69 h 80"/>
                <a:gd name="T50" fmla="*/ 5 w 85"/>
                <a:gd name="T51" fmla="*/ 70 h 80"/>
                <a:gd name="T52" fmla="*/ 12 w 85"/>
                <a:gd name="T53" fmla="*/ 73 h 80"/>
                <a:gd name="T54" fmla="*/ 16 w 85"/>
                <a:gd name="T55" fmla="*/ 75 h 80"/>
                <a:gd name="T56" fmla="*/ 24 w 85"/>
                <a:gd name="T57" fmla="*/ 77 h 80"/>
                <a:gd name="T58" fmla="*/ 25 w 85"/>
                <a:gd name="T59" fmla="*/ 77 h 80"/>
                <a:gd name="T60" fmla="*/ 27 w 85"/>
                <a:gd name="T61" fmla="*/ 78 h 80"/>
                <a:gd name="T62" fmla="*/ 43 w 85"/>
                <a:gd name="T63" fmla="*/ 80 h 80"/>
                <a:gd name="T64" fmla="*/ 58 w 85"/>
                <a:gd name="T65" fmla="*/ 78 h 80"/>
                <a:gd name="T66" fmla="*/ 60 w 85"/>
                <a:gd name="T67" fmla="*/ 77 h 80"/>
                <a:gd name="T68" fmla="*/ 61 w 85"/>
                <a:gd name="T69" fmla="*/ 77 h 80"/>
                <a:gd name="T70" fmla="*/ 74 w 85"/>
                <a:gd name="T71" fmla="*/ 73 h 80"/>
                <a:gd name="T72" fmla="*/ 78 w 85"/>
                <a:gd name="T73" fmla="*/ 71 h 80"/>
                <a:gd name="T74" fmla="*/ 79 w 85"/>
                <a:gd name="T75" fmla="*/ 70 h 80"/>
                <a:gd name="T76" fmla="*/ 82 w 85"/>
                <a:gd name="T77" fmla="*/ 69 h 80"/>
                <a:gd name="T78" fmla="*/ 82 w 85"/>
                <a:gd name="T79" fmla="*/ 69 h 80"/>
                <a:gd name="T80" fmla="*/ 83 w 85"/>
                <a:gd name="T81" fmla="*/ 69 h 80"/>
                <a:gd name="T82" fmla="*/ 85 w 85"/>
                <a:gd name="T83"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5" h="80">
                  <a:moveTo>
                    <a:pt x="85" y="63"/>
                  </a:moveTo>
                  <a:cubicBezTo>
                    <a:pt x="85" y="63"/>
                    <a:pt x="85" y="63"/>
                    <a:pt x="85" y="63"/>
                  </a:cubicBezTo>
                  <a:cubicBezTo>
                    <a:pt x="77" y="37"/>
                    <a:pt x="77" y="37"/>
                    <a:pt x="77" y="37"/>
                  </a:cubicBezTo>
                  <a:cubicBezTo>
                    <a:pt x="77" y="36"/>
                    <a:pt x="76" y="35"/>
                    <a:pt x="76" y="34"/>
                  </a:cubicBezTo>
                  <a:cubicBezTo>
                    <a:pt x="76" y="33"/>
                    <a:pt x="76" y="33"/>
                    <a:pt x="76" y="33"/>
                  </a:cubicBezTo>
                  <a:cubicBezTo>
                    <a:pt x="76" y="33"/>
                    <a:pt x="76" y="32"/>
                    <a:pt x="76" y="32"/>
                  </a:cubicBezTo>
                  <a:cubicBezTo>
                    <a:pt x="76" y="32"/>
                    <a:pt x="75" y="32"/>
                    <a:pt x="75" y="31"/>
                  </a:cubicBezTo>
                  <a:cubicBezTo>
                    <a:pt x="75" y="31"/>
                    <a:pt x="75" y="30"/>
                    <a:pt x="75" y="30"/>
                  </a:cubicBezTo>
                  <a:cubicBezTo>
                    <a:pt x="75" y="30"/>
                    <a:pt x="75" y="29"/>
                    <a:pt x="74" y="28"/>
                  </a:cubicBezTo>
                  <a:cubicBezTo>
                    <a:pt x="74" y="28"/>
                    <a:pt x="74" y="28"/>
                    <a:pt x="74" y="28"/>
                  </a:cubicBezTo>
                  <a:cubicBezTo>
                    <a:pt x="74" y="28"/>
                    <a:pt x="74" y="27"/>
                    <a:pt x="74" y="27"/>
                  </a:cubicBezTo>
                  <a:cubicBezTo>
                    <a:pt x="69" y="12"/>
                    <a:pt x="63" y="0"/>
                    <a:pt x="43" y="0"/>
                  </a:cubicBezTo>
                  <a:cubicBezTo>
                    <a:pt x="23" y="0"/>
                    <a:pt x="17" y="12"/>
                    <a:pt x="11" y="27"/>
                  </a:cubicBezTo>
                  <a:cubicBezTo>
                    <a:pt x="11" y="27"/>
                    <a:pt x="11" y="27"/>
                    <a:pt x="11" y="28"/>
                  </a:cubicBezTo>
                  <a:cubicBezTo>
                    <a:pt x="11" y="28"/>
                    <a:pt x="11" y="28"/>
                    <a:pt x="11" y="28"/>
                  </a:cubicBezTo>
                  <a:cubicBezTo>
                    <a:pt x="11" y="29"/>
                    <a:pt x="10" y="30"/>
                    <a:pt x="10" y="30"/>
                  </a:cubicBezTo>
                  <a:cubicBezTo>
                    <a:pt x="10" y="30"/>
                    <a:pt x="10" y="31"/>
                    <a:pt x="10" y="31"/>
                  </a:cubicBezTo>
                  <a:cubicBezTo>
                    <a:pt x="10" y="32"/>
                    <a:pt x="10" y="32"/>
                    <a:pt x="10" y="32"/>
                  </a:cubicBezTo>
                  <a:cubicBezTo>
                    <a:pt x="10" y="32"/>
                    <a:pt x="9" y="33"/>
                    <a:pt x="9" y="33"/>
                  </a:cubicBezTo>
                  <a:cubicBezTo>
                    <a:pt x="9" y="34"/>
                    <a:pt x="9" y="34"/>
                    <a:pt x="9" y="34"/>
                  </a:cubicBezTo>
                  <a:cubicBezTo>
                    <a:pt x="9" y="35"/>
                    <a:pt x="9" y="36"/>
                    <a:pt x="8" y="37"/>
                  </a:cubicBezTo>
                  <a:cubicBezTo>
                    <a:pt x="1" y="63"/>
                    <a:pt x="1" y="63"/>
                    <a:pt x="1" y="63"/>
                  </a:cubicBezTo>
                  <a:cubicBezTo>
                    <a:pt x="1" y="63"/>
                    <a:pt x="1" y="63"/>
                    <a:pt x="1" y="63"/>
                  </a:cubicBezTo>
                  <a:cubicBezTo>
                    <a:pt x="0" y="65"/>
                    <a:pt x="1" y="68"/>
                    <a:pt x="3" y="69"/>
                  </a:cubicBezTo>
                  <a:cubicBezTo>
                    <a:pt x="3" y="69"/>
                    <a:pt x="3" y="69"/>
                    <a:pt x="4" y="69"/>
                  </a:cubicBezTo>
                  <a:cubicBezTo>
                    <a:pt x="4" y="69"/>
                    <a:pt x="5" y="70"/>
                    <a:pt x="5" y="70"/>
                  </a:cubicBezTo>
                  <a:cubicBezTo>
                    <a:pt x="7" y="71"/>
                    <a:pt x="9" y="72"/>
                    <a:pt x="12" y="73"/>
                  </a:cubicBezTo>
                  <a:cubicBezTo>
                    <a:pt x="13" y="74"/>
                    <a:pt x="14" y="74"/>
                    <a:pt x="16" y="75"/>
                  </a:cubicBezTo>
                  <a:cubicBezTo>
                    <a:pt x="18" y="75"/>
                    <a:pt x="21" y="76"/>
                    <a:pt x="24" y="77"/>
                  </a:cubicBezTo>
                  <a:cubicBezTo>
                    <a:pt x="24" y="77"/>
                    <a:pt x="25" y="77"/>
                    <a:pt x="25" y="77"/>
                  </a:cubicBezTo>
                  <a:cubicBezTo>
                    <a:pt x="26" y="78"/>
                    <a:pt x="27" y="78"/>
                    <a:pt x="27" y="78"/>
                  </a:cubicBezTo>
                  <a:cubicBezTo>
                    <a:pt x="32" y="79"/>
                    <a:pt x="37" y="80"/>
                    <a:pt x="43" y="80"/>
                  </a:cubicBezTo>
                  <a:cubicBezTo>
                    <a:pt x="48" y="80"/>
                    <a:pt x="53" y="79"/>
                    <a:pt x="58" y="78"/>
                  </a:cubicBezTo>
                  <a:cubicBezTo>
                    <a:pt x="59" y="78"/>
                    <a:pt x="59" y="78"/>
                    <a:pt x="60" y="77"/>
                  </a:cubicBezTo>
                  <a:cubicBezTo>
                    <a:pt x="61" y="77"/>
                    <a:pt x="61" y="77"/>
                    <a:pt x="61" y="77"/>
                  </a:cubicBezTo>
                  <a:cubicBezTo>
                    <a:pt x="66" y="76"/>
                    <a:pt x="71" y="74"/>
                    <a:pt x="74" y="73"/>
                  </a:cubicBezTo>
                  <a:cubicBezTo>
                    <a:pt x="76" y="72"/>
                    <a:pt x="77" y="71"/>
                    <a:pt x="78" y="71"/>
                  </a:cubicBezTo>
                  <a:cubicBezTo>
                    <a:pt x="79" y="71"/>
                    <a:pt x="79" y="71"/>
                    <a:pt x="79" y="70"/>
                  </a:cubicBezTo>
                  <a:cubicBezTo>
                    <a:pt x="81" y="70"/>
                    <a:pt x="82" y="69"/>
                    <a:pt x="82" y="69"/>
                  </a:cubicBezTo>
                  <a:cubicBezTo>
                    <a:pt x="82" y="69"/>
                    <a:pt x="82" y="69"/>
                    <a:pt x="82" y="69"/>
                  </a:cubicBezTo>
                  <a:cubicBezTo>
                    <a:pt x="82" y="69"/>
                    <a:pt x="82" y="69"/>
                    <a:pt x="83" y="69"/>
                  </a:cubicBezTo>
                  <a:cubicBezTo>
                    <a:pt x="84" y="68"/>
                    <a:pt x="85" y="65"/>
                    <a:pt x="85" y="6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7690" name="Rectangle 42"/>
          <p:cNvSpPr>
            <a:spLocks noChangeArrowheads="1"/>
          </p:cNvSpPr>
          <p:nvPr/>
        </p:nvSpPr>
        <p:spPr bwMode="auto">
          <a:xfrm>
            <a:off x="595314" y="3121671"/>
            <a:ext cx="17287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900" dirty="0">
                <a:solidFill>
                  <a:schemeClr val="accent1"/>
                </a:solidFill>
                <a:latin typeface="Impact" pitchFamily="34" charset="0"/>
              </a:rPr>
              <a:t>TOPIC HEADER HERE</a:t>
            </a:r>
            <a:endParaRPr lang="zh-CN" altLang="en-US" sz="800" dirty="0">
              <a:solidFill>
                <a:schemeClr val="bg1">
                  <a:lumMod val="50000"/>
                </a:schemeClr>
              </a:solidFill>
            </a:endParaRPr>
          </a:p>
          <a:p>
            <a:pPr>
              <a:lnSpc>
                <a:spcPct val="120000"/>
              </a:lnSpc>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27691" name="Rectangle 43"/>
          <p:cNvSpPr>
            <a:spLocks noChangeArrowheads="1"/>
          </p:cNvSpPr>
          <p:nvPr/>
        </p:nvSpPr>
        <p:spPr bwMode="auto">
          <a:xfrm>
            <a:off x="6440488" y="1800463"/>
            <a:ext cx="2019300"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800" b="1">
                <a:solidFill>
                  <a:schemeClr val="bg1">
                    <a:lumMod val="50000"/>
                  </a:schemeClr>
                </a:solidFill>
              </a:rPr>
              <a:t>TOPIC HEADER ONE</a:t>
            </a:r>
            <a:endParaRPr lang="zh-CN" altLang="en-US" sz="800">
              <a:solidFill>
                <a:schemeClr val="bg1">
                  <a:lumMod val="50000"/>
                </a:schemeClr>
              </a:solidFill>
            </a:endParaRPr>
          </a:p>
          <a:p>
            <a:pPr>
              <a:lnSpc>
                <a:spcPct val="120000"/>
              </a:lnSpc>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a:t>
            </a:r>
            <a:r>
              <a:rPr lang="zh-CN" altLang="en-US" sz="800">
                <a:solidFill>
                  <a:schemeClr val="bg1">
                    <a:lumMod val="50000"/>
                  </a:schemeClr>
                </a:solidFill>
              </a:rPr>
              <a:t>.</a:t>
            </a:r>
          </a:p>
        </p:txBody>
      </p:sp>
      <p:sp>
        <p:nvSpPr>
          <p:cNvPr id="27692" name="Rectangle 44"/>
          <p:cNvSpPr>
            <a:spLocks noChangeArrowheads="1"/>
          </p:cNvSpPr>
          <p:nvPr/>
        </p:nvSpPr>
        <p:spPr bwMode="auto">
          <a:xfrm>
            <a:off x="6440488" y="2518235"/>
            <a:ext cx="2019300"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800" b="1">
                <a:solidFill>
                  <a:schemeClr val="bg1">
                    <a:lumMod val="50000"/>
                  </a:schemeClr>
                </a:solidFill>
              </a:rPr>
              <a:t>TOPIC HEADER TWO</a:t>
            </a:r>
            <a:endParaRPr lang="zh-CN" altLang="en-US" sz="800">
              <a:solidFill>
                <a:schemeClr val="bg1">
                  <a:lumMod val="50000"/>
                </a:schemeClr>
              </a:solidFill>
            </a:endParaRPr>
          </a:p>
          <a:p>
            <a:pPr>
              <a:lnSpc>
                <a:spcPct val="120000"/>
              </a:lnSpc>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a:t>
            </a:r>
            <a:r>
              <a:rPr lang="zh-CN" altLang="en-US" sz="800">
                <a:solidFill>
                  <a:schemeClr val="bg1">
                    <a:lumMod val="50000"/>
                  </a:schemeClr>
                </a:solidFill>
              </a:rPr>
              <a:t>.</a:t>
            </a:r>
          </a:p>
        </p:txBody>
      </p:sp>
      <p:sp>
        <p:nvSpPr>
          <p:cNvPr id="27693" name="Rectangle 45"/>
          <p:cNvSpPr>
            <a:spLocks noChangeArrowheads="1"/>
          </p:cNvSpPr>
          <p:nvPr/>
        </p:nvSpPr>
        <p:spPr bwMode="auto">
          <a:xfrm>
            <a:off x="6440488" y="3248710"/>
            <a:ext cx="2019300"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800" b="1">
                <a:solidFill>
                  <a:schemeClr val="bg1">
                    <a:lumMod val="50000"/>
                  </a:schemeClr>
                </a:solidFill>
              </a:rPr>
              <a:t>TOPIC HEADER THREE</a:t>
            </a:r>
            <a:endParaRPr lang="zh-CN" altLang="en-US" sz="800">
              <a:solidFill>
                <a:schemeClr val="bg1">
                  <a:lumMod val="50000"/>
                </a:schemeClr>
              </a:solidFill>
            </a:endParaRPr>
          </a:p>
          <a:p>
            <a:pPr>
              <a:lnSpc>
                <a:spcPct val="120000"/>
              </a:lnSpc>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a:t>
            </a:r>
            <a:r>
              <a:rPr lang="zh-CN" altLang="en-US" sz="800">
                <a:solidFill>
                  <a:schemeClr val="bg1">
                    <a:lumMod val="50000"/>
                  </a:schemeClr>
                </a:solidFill>
              </a:rPr>
              <a:t>.</a:t>
            </a:r>
          </a:p>
        </p:txBody>
      </p:sp>
      <p:sp>
        <p:nvSpPr>
          <p:cNvPr id="27694" name="Rectangle 46"/>
          <p:cNvSpPr>
            <a:spLocks noChangeArrowheads="1"/>
          </p:cNvSpPr>
          <p:nvPr/>
        </p:nvSpPr>
        <p:spPr bwMode="auto">
          <a:xfrm>
            <a:off x="6440488" y="3953778"/>
            <a:ext cx="2019300"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800" b="1">
                <a:solidFill>
                  <a:schemeClr val="bg1">
                    <a:lumMod val="50000"/>
                  </a:schemeClr>
                </a:solidFill>
              </a:rPr>
              <a:t>TOPIC HEADER FOUR</a:t>
            </a:r>
            <a:endParaRPr lang="zh-CN" altLang="en-US" sz="800">
              <a:solidFill>
                <a:schemeClr val="bg1">
                  <a:lumMod val="50000"/>
                </a:schemeClr>
              </a:solidFill>
            </a:endParaRPr>
          </a:p>
          <a:p>
            <a:pPr>
              <a:lnSpc>
                <a:spcPct val="120000"/>
              </a:lnSpc>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a:t>
            </a:r>
            <a:r>
              <a:rPr lang="zh-CN" altLang="en-US" sz="800">
                <a:solidFill>
                  <a:schemeClr val="bg1">
                    <a:lumMod val="50000"/>
                  </a:schemeClr>
                </a:solidFill>
              </a:rPr>
              <a:t>.</a:t>
            </a:r>
          </a:p>
        </p:txBody>
      </p:sp>
      <p:sp>
        <p:nvSpPr>
          <p:cNvPr id="58"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59" name="组合 58"/>
          <p:cNvGrpSpPr/>
          <p:nvPr/>
        </p:nvGrpSpPr>
        <p:grpSpPr>
          <a:xfrm>
            <a:off x="416158" y="699542"/>
            <a:ext cx="899592" cy="56017"/>
            <a:chOff x="0" y="2842590"/>
            <a:chExt cx="7054752" cy="89199"/>
          </a:xfrm>
        </p:grpSpPr>
        <p:sp>
          <p:nvSpPr>
            <p:cNvPr id="60" name="矩形 5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6"/>
          <p:cNvSpPr>
            <a:spLocks noEditPoints="1"/>
          </p:cNvSpPr>
          <p:nvPr/>
        </p:nvSpPr>
        <p:spPr bwMode="auto">
          <a:xfrm>
            <a:off x="4343400" y="1158093"/>
            <a:ext cx="457200" cy="593986"/>
          </a:xfrm>
          <a:custGeom>
            <a:avLst/>
            <a:gdLst>
              <a:gd name="T0" fmla="*/ 891 w 1347"/>
              <a:gd name="T1" fmla="*/ 639 h 1750"/>
              <a:gd name="T2" fmla="*/ 673 w 1347"/>
              <a:gd name="T3" fmla="*/ 728 h 1750"/>
              <a:gd name="T4" fmla="*/ 555 w 1347"/>
              <a:gd name="T5" fmla="*/ 706 h 1750"/>
              <a:gd name="T6" fmla="*/ 456 w 1347"/>
              <a:gd name="T7" fmla="*/ 639 h 1750"/>
              <a:gd name="T8" fmla="*/ 398 w 1347"/>
              <a:gd name="T9" fmla="*/ 639 h 1750"/>
              <a:gd name="T10" fmla="*/ 397 w 1347"/>
              <a:gd name="T11" fmla="*/ 696 h 1750"/>
              <a:gd name="T12" fmla="*/ 525 w 1347"/>
              <a:gd name="T13" fmla="*/ 781 h 1750"/>
              <a:gd name="T14" fmla="*/ 673 w 1347"/>
              <a:gd name="T15" fmla="*/ 810 h 1750"/>
              <a:gd name="T16" fmla="*/ 949 w 1347"/>
              <a:gd name="T17" fmla="*/ 696 h 1750"/>
              <a:gd name="T18" fmla="*/ 949 w 1347"/>
              <a:gd name="T19" fmla="*/ 639 h 1750"/>
              <a:gd name="T20" fmla="*/ 891 w 1347"/>
              <a:gd name="T21" fmla="*/ 639 h 1750"/>
              <a:gd name="T22" fmla="*/ 987 w 1347"/>
              <a:gd name="T23" fmla="*/ 1525 h 1750"/>
              <a:gd name="T24" fmla="*/ 987 w 1347"/>
              <a:gd name="T25" fmla="*/ 1525 h 1750"/>
              <a:gd name="T26" fmla="*/ 360 w 1347"/>
              <a:gd name="T27" fmla="*/ 1525 h 1750"/>
              <a:gd name="T28" fmla="*/ 318 w 1347"/>
              <a:gd name="T29" fmla="*/ 1566 h 1750"/>
              <a:gd name="T30" fmla="*/ 360 w 1347"/>
              <a:gd name="T31" fmla="*/ 1607 h 1750"/>
              <a:gd name="T32" fmla="*/ 987 w 1347"/>
              <a:gd name="T33" fmla="*/ 1607 h 1750"/>
              <a:gd name="T34" fmla="*/ 1027 w 1347"/>
              <a:gd name="T35" fmla="*/ 1566 h 1750"/>
              <a:gd name="T36" fmla="*/ 987 w 1347"/>
              <a:gd name="T37" fmla="*/ 1525 h 1750"/>
              <a:gd name="T38" fmla="*/ 1347 w 1347"/>
              <a:gd name="T39" fmla="*/ 674 h 1750"/>
              <a:gd name="T40" fmla="*/ 1347 w 1347"/>
              <a:gd name="T41" fmla="*/ 674 h 1750"/>
              <a:gd name="T42" fmla="*/ 1149 w 1347"/>
              <a:gd name="T43" fmla="*/ 198 h 1750"/>
              <a:gd name="T44" fmla="*/ 673 w 1347"/>
              <a:gd name="T45" fmla="*/ 0 h 1750"/>
              <a:gd name="T46" fmla="*/ 197 w 1347"/>
              <a:gd name="T47" fmla="*/ 198 h 1750"/>
              <a:gd name="T48" fmla="*/ 0 w 1347"/>
              <a:gd name="T49" fmla="*/ 674 h 1750"/>
              <a:gd name="T50" fmla="*/ 86 w 1347"/>
              <a:gd name="T51" fmla="*/ 1005 h 1750"/>
              <a:gd name="T52" fmla="*/ 292 w 1347"/>
              <a:gd name="T53" fmla="*/ 1229 h 1750"/>
              <a:gd name="T54" fmla="*/ 292 w 1347"/>
              <a:gd name="T55" fmla="*/ 1418 h 1750"/>
              <a:gd name="T56" fmla="*/ 360 w 1347"/>
              <a:gd name="T57" fmla="*/ 1487 h 1750"/>
              <a:gd name="T58" fmla="*/ 987 w 1347"/>
              <a:gd name="T59" fmla="*/ 1487 h 1750"/>
              <a:gd name="T60" fmla="*/ 1055 w 1347"/>
              <a:gd name="T61" fmla="*/ 1418 h 1750"/>
              <a:gd name="T62" fmla="*/ 1055 w 1347"/>
              <a:gd name="T63" fmla="*/ 1229 h 1750"/>
              <a:gd name="T64" fmla="*/ 1260 w 1347"/>
              <a:gd name="T65" fmla="*/ 1005 h 1750"/>
              <a:gd name="T66" fmla="*/ 1347 w 1347"/>
              <a:gd name="T67" fmla="*/ 674 h 1750"/>
              <a:gd name="T68" fmla="*/ 1142 w 1347"/>
              <a:gd name="T69" fmla="*/ 938 h 1750"/>
              <a:gd name="T70" fmla="*/ 1142 w 1347"/>
              <a:gd name="T71" fmla="*/ 938 h 1750"/>
              <a:gd name="T72" fmla="*/ 1141 w 1347"/>
              <a:gd name="T73" fmla="*/ 938 h 1750"/>
              <a:gd name="T74" fmla="*/ 951 w 1347"/>
              <a:gd name="T75" fmla="*/ 1135 h 1750"/>
              <a:gd name="T76" fmla="*/ 919 w 1347"/>
              <a:gd name="T77" fmla="*/ 1193 h 1750"/>
              <a:gd name="T78" fmla="*/ 918 w 1347"/>
              <a:gd name="T79" fmla="*/ 1193 h 1750"/>
              <a:gd name="T80" fmla="*/ 918 w 1347"/>
              <a:gd name="T81" fmla="*/ 1350 h 1750"/>
              <a:gd name="T82" fmla="*/ 429 w 1347"/>
              <a:gd name="T83" fmla="*/ 1350 h 1750"/>
              <a:gd name="T84" fmla="*/ 429 w 1347"/>
              <a:gd name="T85" fmla="*/ 1193 h 1750"/>
              <a:gd name="T86" fmla="*/ 389 w 1347"/>
              <a:gd name="T87" fmla="*/ 1132 h 1750"/>
              <a:gd name="T88" fmla="*/ 205 w 1347"/>
              <a:gd name="T89" fmla="*/ 938 h 1750"/>
              <a:gd name="T90" fmla="*/ 136 w 1347"/>
              <a:gd name="T91" fmla="*/ 674 h 1750"/>
              <a:gd name="T92" fmla="*/ 294 w 1347"/>
              <a:gd name="T93" fmla="*/ 295 h 1750"/>
              <a:gd name="T94" fmla="*/ 673 w 1347"/>
              <a:gd name="T95" fmla="*/ 137 h 1750"/>
              <a:gd name="T96" fmla="*/ 1053 w 1347"/>
              <a:gd name="T97" fmla="*/ 295 h 1750"/>
              <a:gd name="T98" fmla="*/ 1210 w 1347"/>
              <a:gd name="T99" fmla="*/ 674 h 1750"/>
              <a:gd name="T100" fmla="*/ 1142 w 1347"/>
              <a:gd name="T101" fmla="*/ 938 h 1750"/>
              <a:gd name="T102" fmla="*/ 855 w 1347"/>
              <a:gd name="T103" fmla="*/ 1668 h 1750"/>
              <a:gd name="T104" fmla="*/ 855 w 1347"/>
              <a:gd name="T105" fmla="*/ 1668 h 1750"/>
              <a:gd name="T106" fmla="*/ 492 w 1347"/>
              <a:gd name="T107" fmla="*/ 1668 h 1750"/>
              <a:gd name="T108" fmla="*/ 450 w 1347"/>
              <a:gd name="T109" fmla="*/ 1709 h 1750"/>
              <a:gd name="T110" fmla="*/ 492 w 1347"/>
              <a:gd name="T111" fmla="*/ 1750 h 1750"/>
              <a:gd name="T112" fmla="*/ 855 w 1347"/>
              <a:gd name="T113" fmla="*/ 1750 h 1750"/>
              <a:gd name="T114" fmla="*/ 896 w 1347"/>
              <a:gd name="T115" fmla="*/ 1709 h 1750"/>
              <a:gd name="T116" fmla="*/ 855 w 1347"/>
              <a:gd name="T117" fmla="*/ 1668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7" h="1750">
                <a:moveTo>
                  <a:pt x="891" y="639"/>
                </a:moveTo>
                <a:cubicBezTo>
                  <a:pt x="836" y="694"/>
                  <a:pt x="758" y="728"/>
                  <a:pt x="673" y="728"/>
                </a:cubicBezTo>
                <a:cubicBezTo>
                  <a:pt x="631" y="728"/>
                  <a:pt x="591" y="720"/>
                  <a:pt x="555" y="706"/>
                </a:cubicBezTo>
                <a:cubicBezTo>
                  <a:pt x="517" y="691"/>
                  <a:pt x="484" y="667"/>
                  <a:pt x="456" y="639"/>
                </a:cubicBezTo>
                <a:cubicBezTo>
                  <a:pt x="440" y="623"/>
                  <a:pt x="413" y="623"/>
                  <a:pt x="398" y="639"/>
                </a:cubicBezTo>
                <a:cubicBezTo>
                  <a:pt x="382" y="655"/>
                  <a:pt x="382" y="681"/>
                  <a:pt x="397" y="696"/>
                </a:cubicBezTo>
                <a:cubicBezTo>
                  <a:pt x="433" y="732"/>
                  <a:pt x="477" y="761"/>
                  <a:pt x="525" y="781"/>
                </a:cubicBezTo>
                <a:cubicBezTo>
                  <a:pt x="570" y="800"/>
                  <a:pt x="621" y="810"/>
                  <a:pt x="673" y="810"/>
                </a:cubicBezTo>
                <a:cubicBezTo>
                  <a:pt x="781" y="810"/>
                  <a:pt x="878" y="767"/>
                  <a:pt x="949" y="696"/>
                </a:cubicBezTo>
                <a:cubicBezTo>
                  <a:pt x="965" y="681"/>
                  <a:pt x="965" y="655"/>
                  <a:pt x="949" y="639"/>
                </a:cubicBezTo>
                <a:cubicBezTo>
                  <a:pt x="933" y="623"/>
                  <a:pt x="907" y="623"/>
                  <a:pt x="891" y="639"/>
                </a:cubicBezTo>
                <a:close/>
                <a:moveTo>
                  <a:pt x="987" y="1525"/>
                </a:moveTo>
                <a:cubicBezTo>
                  <a:pt x="987" y="1525"/>
                  <a:pt x="987" y="1525"/>
                  <a:pt x="987" y="1525"/>
                </a:cubicBezTo>
                <a:cubicBezTo>
                  <a:pt x="360" y="1525"/>
                  <a:pt x="360" y="1525"/>
                  <a:pt x="360" y="1525"/>
                </a:cubicBezTo>
                <a:cubicBezTo>
                  <a:pt x="337" y="1525"/>
                  <a:pt x="318" y="1544"/>
                  <a:pt x="318" y="1566"/>
                </a:cubicBezTo>
                <a:cubicBezTo>
                  <a:pt x="318" y="1589"/>
                  <a:pt x="337" y="1607"/>
                  <a:pt x="360" y="1607"/>
                </a:cubicBezTo>
                <a:cubicBezTo>
                  <a:pt x="987" y="1607"/>
                  <a:pt x="987" y="1607"/>
                  <a:pt x="987" y="1607"/>
                </a:cubicBezTo>
                <a:cubicBezTo>
                  <a:pt x="1009" y="1607"/>
                  <a:pt x="1027" y="1589"/>
                  <a:pt x="1027" y="1566"/>
                </a:cubicBezTo>
                <a:cubicBezTo>
                  <a:pt x="1027" y="1544"/>
                  <a:pt x="1009" y="1525"/>
                  <a:pt x="987" y="1525"/>
                </a:cubicBezTo>
                <a:close/>
                <a:moveTo>
                  <a:pt x="1347" y="674"/>
                </a:moveTo>
                <a:cubicBezTo>
                  <a:pt x="1347" y="674"/>
                  <a:pt x="1347" y="674"/>
                  <a:pt x="1347" y="674"/>
                </a:cubicBezTo>
                <a:cubicBezTo>
                  <a:pt x="1347" y="488"/>
                  <a:pt x="1272" y="320"/>
                  <a:pt x="1149" y="198"/>
                </a:cubicBezTo>
                <a:cubicBezTo>
                  <a:pt x="1027" y="76"/>
                  <a:pt x="859" y="0"/>
                  <a:pt x="673" y="0"/>
                </a:cubicBezTo>
                <a:cubicBezTo>
                  <a:pt x="488" y="0"/>
                  <a:pt x="318" y="76"/>
                  <a:pt x="197" y="198"/>
                </a:cubicBezTo>
                <a:cubicBezTo>
                  <a:pt x="75" y="320"/>
                  <a:pt x="0" y="488"/>
                  <a:pt x="0" y="674"/>
                </a:cubicBezTo>
                <a:cubicBezTo>
                  <a:pt x="0" y="794"/>
                  <a:pt x="31" y="907"/>
                  <a:pt x="86" y="1005"/>
                </a:cubicBezTo>
                <a:cubicBezTo>
                  <a:pt x="138" y="1094"/>
                  <a:pt x="207" y="1171"/>
                  <a:pt x="292" y="1229"/>
                </a:cubicBezTo>
                <a:cubicBezTo>
                  <a:pt x="292" y="1418"/>
                  <a:pt x="292" y="1418"/>
                  <a:pt x="292" y="1418"/>
                </a:cubicBezTo>
                <a:cubicBezTo>
                  <a:pt x="292" y="1456"/>
                  <a:pt x="322" y="1487"/>
                  <a:pt x="360" y="1487"/>
                </a:cubicBezTo>
                <a:cubicBezTo>
                  <a:pt x="987" y="1487"/>
                  <a:pt x="987" y="1487"/>
                  <a:pt x="987" y="1487"/>
                </a:cubicBezTo>
                <a:cubicBezTo>
                  <a:pt x="1025" y="1487"/>
                  <a:pt x="1055" y="1456"/>
                  <a:pt x="1055" y="1418"/>
                </a:cubicBezTo>
                <a:cubicBezTo>
                  <a:pt x="1055" y="1229"/>
                  <a:pt x="1055" y="1229"/>
                  <a:pt x="1055" y="1229"/>
                </a:cubicBezTo>
                <a:cubicBezTo>
                  <a:pt x="1140" y="1171"/>
                  <a:pt x="1210" y="1094"/>
                  <a:pt x="1260" y="1005"/>
                </a:cubicBezTo>
                <a:cubicBezTo>
                  <a:pt x="1316" y="906"/>
                  <a:pt x="1347" y="794"/>
                  <a:pt x="1347" y="674"/>
                </a:cubicBezTo>
                <a:close/>
                <a:moveTo>
                  <a:pt x="1142" y="938"/>
                </a:moveTo>
                <a:cubicBezTo>
                  <a:pt x="1142" y="938"/>
                  <a:pt x="1142" y="938"/>
                  <a:pt x="1142" y="938"/>
                </a:cubicBezTo>
                <a:cubicBezTo>
                  <a:pt x="1141" y="938"/>
                  <a:pt x="1141" y="938"/>
                  <a:pt x="1141" y="938"/>
                </a:cubicBezTo>
                <a:cubicBezTo>
                  <a:pt x="1096" y="1019"/>
                  <a:pt x="1030" y="1087"/>
                  <a:pt x="951" y="1135"/>
                </a:cubicBezTo>
                <a:cubicBezTo>
                  <a:pt x="931" y="1147"/>
                  <a:pt x="919" y="1170"/>
                  <a:pt x="919" y="1193"/>
                </a:cubicBezTo>
                <a:cubicBezTo>
                  <a:pt x="918" y="1193"/>
                  <a:pt x="918" y="1193"/>
                  <a:pt x="918" y="1193"/>
                </a:cubicBezTo>
                <a:cubicBezTo>
                  <a:pt x="918" y="1350"/>
                  <a:pt x="918" y="1350"/>
                  <a:pt x="918" y="1350"/>
                </a:cubicBezTo>
                <a:cubicBezTo>
                  <a:pt x="429" y="1350"/>
                  <a:pt x="429" y="1350"/>
                  <a:pt x="429" y="1350"/>
                </a:cubicBezTo>
                <a:cubicBezTo>
                  <a:pt x="429" y="1193"/>
                  <a:pt x="429" y="1193"/>
                  <a:pt x="429" y="1193"/>
                </a:cubicBezTo>
                <a:cubicBezTo>
                  <a:pt x="429" y="1165"/>
                  <a:pt x="413" y="1142"/>
                  <a:pt x="389" y="1132"/>
                </a:cubicBezTo>
                <a:cubicBezTo>
                  <a:pt x="313" y="1083"/>
                  <a:pt x="249" y="1017"/>
                  <a:pt x="205" y="938"/>
                </a:cubicBezTo>
                <a:cubicBezTo>
                  <a:pt x="161" y="860"/>
                  <a:pt x="136" y="770"/>
                  <a:pt x="136" y="674"/>
                </a:cubicBezTo>
                <a:cubicBezTo>
                  <a:pt x="136" y="527"/>
                  <a:pt x="197" y="392"/>
                  <a:pt x="294" y="295"/>
                </a:cubicBezTo>
                <a:cubicBezTo>
                  <a:pt x="390" y="197"/>
                  <a:pt x="526" y="137"/>
                  <a:pt x="673" y="137"/>
                </a:cubicBezTo>
                <a:cubicBezTo>
                  <a:pt x="821" y="137"/>
                  <a:pt x="956" y="197"/>
                  <a:pt x="1053" y="295"/>
                </a:cubicBezTo>
                <a:cubicBezTo>
                  <a:pt x="1150" y="392"/>
                  <a:pt x="1210" y="527"/>
                  <a:pt x="1210" y="674"/>
                </a:cubicBezTo>
                <a:cubicBezTo>
                  <a:pt x="1210" y="771"/>
                  <a:pt x="1186" y="861"/>
                  <a:pt x="1142" y="938"/>
                </a:cubicBezTo>
                <a:close/>
                <a:moveTo>
                  <a:pt x="855" y="1668"/>
                </a:moveTo>
                <a:cubicBezTo>
                  <a:pt x="855" y="1668"/>
                  <a:pt x="855" y="1668"/>
                  <a:pt x="855" y="1668"/>
                </a:cubicBezTo>
                <a:cubicBezTo>
                  <a:pt x="492" y="1668"/>
                  <a:pt x="492" y="1668"/>
                  <a:pt x="492" y="1668"/>
                </a:cubicBezTo>
                <a:cubicBezTo>
                  <a:pt x="469" y="1668"/>
                  <a:pt x="450" y="1686"/>
                  <a:pt x="450" y="1709"/>
                </a:cubicBezTo>
                <a:cubicBezTo>
                  <a:pt x="450" y="1731"/>
                  <a:pt x="469" y="1750"/>
                  <a:pt x="492" y="1750"/>
                </a:cubicBezTo>
                <a:cubicBezTo>
                  <a:pt x="855" y="1750"/>
                  <a:pt x="855" y="1750"/>
                  <a:pt x="855" y="1750"/>
                </a:cubicBezTo>
                <a:cubicBezTo>
                  <a:pt x="877" y="1750"/>
                  <a:pt x="896" y="1731"/>
                  <a:pt x="896" y="1709"/>
                </a:cubicBezTo>
                <a:cubicBezTo>
                  <a:pt x="896" y="1686"/>
                  <a:pt x="877" y="1668"/>
                  <a:pt x="855" y="166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2" name="TextBox 21"/>
          <p:cNvSpPr txBox="1"/>
          <p:nvPr/>
        </p:nvSpPr>
        <p:spPr>
          <a:xfrm>
            <a:off x="1475656" y="2088545"/>
            <a:ext cx="6192688" cy="707886"/>
          </a:xfrm>
          <a:prstGeom prst="rect">
            <a:avLst/>
          </a:prstGeom>
          <a:noFill/>
        </p:spPr>
        <p:txBody>
          <a:bodyPr wrap="square" rtlCol="0">
            <a:spAutoFit/>
          </a:bodyPr>
          <a:lstStyle/>
          <a:p>
            <a:pPr algn="dist"/>
            <a:r>
              <a:rPr lang="zh-CN" altLang="en-US" sz="4000" dirty="0">
                <a:ln w="6350">
                  <a:noFill/>
                </a:ln>
                <a:solidFill>
                  <a:schemeClr val="bg1">
                    <a:lumMod val="50000"/>
                  </a:schemeClr>
                </a:solidFill>
                <a:latin typeface="微软雅黑" pitchFamily="34" charset="-122"/>
                <a:ea typeface="微软雅黑" pitchFamily="34" charset="-122"/>
              </a:rPr>
              <a:t>敬请各位老师批评指正</a:t>
            </a:r>
          </a:p>
        </p:txBody>
      </p:sp>
      <p:sp>
        <p:nvSpPr>
          <p:cNvPr id="23" name="圆角矩形 22"/>
          <p:cNvSpPr/>
          <p:nvPr/>
        </p:nvSpPr>
        <p:spPr>
          <a:xfrm>
            <a:off x="2286000" y="3154938"/>
            <a:ext cx="4573568" cy="246221"/>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a:buFont typeface="Arial" pitchFamily="34" charset="0"/>
              <a:buNone/>
            </a:pPr>
            <a:r>
              <a:rPr lang="en-US" altLang="zh-CN" sz="1000" dirty="0">
                <a:solidFill>
                  <a:schemeClr val="bg1">
                    <a:lumMod val="50000"/>
                  </a:schemeClr>
                </a:solidFill>
              </a:rPr>
              <a:t>TAHNK YOU FOR WATCHING</a:t>
            </a:r>
            <a:endParaRPr lang="zh-CN" altLang="en-US" sz="1000" dirty="0">
              <a:solidFill>
                <a:schemeClr val="bg1">
                  <a:lumMod val="50000"/>
                </a:schemeClr>
              </a:solidFill>
            </a:endParaRPr>
          </a:p>
        </p:txBody>
      </p:sp>
      <p:grpSp>
        <p:nvGrpSpPr>
          <p:cNvPr id="24" name="组合 23"/>
          <p:cNvGrpSpPr/>
          <p:nvPr/>
        </p:nvGrpSpPr>
        <p:grpSpPr>
          <a:xfrm>
            <a:off x="3069081" y="4183426"/>
            <a:ext cx="174306" cy="174304"/>
            <a:chOff x="801291" y="3535885"/>
            <a:chExt cx="219347" cy="219347"/>
          </a:xfrm>
        </p:grpSpPr>
        <p:sp>
          <p:nvSpPr>
            <p:cNvPr id="25"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itchFamily="34" charset="-122"/>
                <a:ea typeface="微软雅黑" pitchFamily="34" charset="-122"/>
              </a:endParaRPr>
            </a:p>
          </p:txBody>
        </p:sp>
        <p:grpSp>
          <p:nvGrpSpPr>
            <p:cNvPr id="26" name="组合 25"/>
            <p:cNvGrpSpPr/>
            <p:nvPr/>
          </p:nvGrpSpPr>
          <p:grpSpPr>
            <a:xfrm>
              <a:off x="860980" y="3583766"/>
              <a:ext cx="100336" cy="114060"/>
              <a:chOff x="860980" y="3583766"/>
              <a:chExt cx="100336" cy="114060"/>
            </a:xfrm>
          </p:grpSpPr>
          <p:sp>
            <p:nvSpPr>
              <p:cNvPr id="27"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itchFamily="34" charset="-122"/>
                  <a:ea typeface="微软雅黑" pitchFamily="34" charset="-122"/>
                </a:endParaRPr>
              </a:p>
            </p:txBody>
          </p:sp>
          <p:sp>
            <p:nvSpPr>
              <p:cNvPr id="2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rgbClr val="FFFF00"/>
                  </a:solidFill>
                  <a:latin typeface="微软雅黑" pitchFamily="34" charset="-122"/>
                  <a:ea typeface="微软雅黑" pitchFamily="34" charset="-122"/>
                </a:endParaRPr>
              </a:p>
            </p:txBody>
          </p:sp>
        </p:grpSp>
      </p:grpSp>
      <p:grpSp>
        <p:nvGrpSpPr>
          <p:cNvPr id="29" name="Group 14"/>
          <p:cNvGrpSpPr/>
          <p:nvPr/>
        </p:nvGrpSpPr>
        <p:grpSpPr bwMode="auto">
          <a:xfrm>
            <a:off x="4813893" y="4183426"/>
            <a:ext cx="174306" cy="174304"/>
            <a:chOff x="4248" y="3024"/>
            <a:chExt cx="600" cy="599"/>
          </a:xfrm>
        </p:grpSpPr>
        <p:sp>
          <p:nvSpPr>
            <p:cNvPr id="30"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31" name="Group 16"/>
            <p:cNvGrpSpPr/>
            <p:nvPr/>
          </p:nvGrpSpPr>
          <p:grpSpPr bwMode="auto">
            <a:xfrm>
              <a:off x="4441" y="3144"/>
              <a:ext cx="215" cy="345"/>
              <a:chOff x="4441" y="3144"/>
              <a:chExt cx="215" cy="345"/>
            </a:xfrm>
          </p:grpSpPr>
          <p:sp>
            <p:nvSpPr>
              <p:cNvPr id="32"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33"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34" name="Text Box 19"/>
          <p:cNvSpPr txBox="1">
            <a:spLocks noChangeArrowheads="1"/>
          </p:cNvSpPr>
          <p:nvPr/>
        </p:nvSpPr>
        <p:spPr bwMode="auto">
          <a:xfrm>
            <a:off x="3256382" y="4132079"/>
            <a:ext cx="1364476"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tx1">
                    <a:lumMod val="65000"/>
                    <a:lumOff val="35000"/>
                  </a:schemeClr>
                </a:solidFill>
                <a:latin typeface="微软雅黑" pitchFamily="34" charset="-122"/>
                <a:ea typeface="微软雅黑" pitchFamily="34" charset="-122"/>
              </a:rPr>
              <a:t>指导老师：</a:t>
            </a:r>
            <a:r>
              <a:rPr lang="en-US" altLang="zh-CN" sz="1050" dirty="0" err="1">
                <a:solidFill>
                  <a:schemeClr val="tx1">
                    <a:lumMod val="65000"/>
                    <a:lumOff val="35000"/>
                  </a:schemeClr>
                </a:solidFill>
                <a:latin typeface="微软雅黑" pitchFamily="34" charset="-122"/>
                <a:ea typeface="微软雅黑" pitchFamily="34" charset="-122"/>
              </a:rPr>
              <a:t>PPTfans</a:t>
            </a:r>
            <a:endParaRPr lang="en-US" altLang="zh-CN" sz="1050" dirty="0">
              <a:solidFill>
                <a:schemeClr val="tx1">
                  <a:lumMod val="65000"/>
                  <a:lumOff val="35000"/>
                </a:schemeClr>
              </a:solidFill>
              <a:latin typeface="微软雅黑" pitchFamily="34" charset="-122"/>
              <a:ea typeface="微软雅黑" pitchFamily="34" charset="-122"/>
            </a:endParaRPr>
          </a:p>
        </p:txBody>
      </p:sp>
      <p:sp>
        <p:nvSpPr>
          <p:cNvPr id="35" name="Text Box 20"/>
          <p:cNvSpPr txBox="1">
            <a:spLocks noChangeArrowheads="1"/>
          </p:cNvSpPr>
          <p:nvPr/>
        </p:nvSpPr>
        <p:spPr bwMode="auto">
          <a:xfrm>
            <a:off x="5017069" y="4132079"/>
            <a:ext cx="1229824"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tx1">
                    <a:lumMod val="65000"/>
                    <a:lumOff val="35000"/>
                  </a:schemeClr>
                </a:solidFill>
                <a:latin typeface="微软雅黑" pitchFamily="34" charset="-122"/>
                <a:ea typeface="微软雅黑" pitchFamily="34" charset="-122"/>
              </a:rPr>
              <a:t>答辩人：</a:t>
            </a:r>
            <a:r>
              <a:rPr lang="en-US" altLang="zh-CN" sz="1050" dirty="0" err="1">
                <a:solidFill>
                  <a:schemeClr val="tx1">
                    <a:lumMod val="65000"/>
                    <a:lumOff val="35000"/>
                  </a:schemeClr>
                </a:solidFill>
                <a:latin typeface="微软雅黑" pitchFamily="34" charset="-122"/>
                <a:ea typeface="微软雅黑" pitchFamily="34" charset="-122"/>
              </a:rPr>
              <a:t>PPTfans</a:t>
            </a:r>
            <a:endParaRPr lang="en-US" altLang="zh-CN" sz="1050" dirty="0">
              <a:solidFill>
                <a:schemeClr val="tx1">
                  <a:lumMod val="65000"/>
                  <a:lumOff val="35000"/>
                </a:schemeClr>
              </a:solidFill>
              <a:latin typeface="微软雅黑" pitchFamily="34" charset="-122"/>
              <a:ea typeface="微软雅黑" pitchFamily="34" charset="-122"/>
            </a:endParaRPr>
          </a:p>
        </p:txBody>
      </p:sp>
      <p:grpSp>
        <p:nvGrpSpPr>
          <p:cNvPr id="21" name="组合 20"/>
          <p:cNvGrpSpPr/>
          <p:nvPr/>
        </p:nvGrpSpPr>
        <p:grpSpPr>
          <a:xfrm>
            <a:off x="0" y="2946544"/>
            <a:ext cx="9144000" cy="5400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522" name="Group 66"/>
          <p:cNvGrpSpPr/>
          <p:nvPr/>
        </p:nvGrpSpPr>
        <p:grpSpPr bwMode="auto">
          <a:xfrm>
            <a:off x="3765551" y="1491124"/>
            <a:ext cx="1611313" cy="3234735"/>
            <a:chOff x="2372" y="898"/>
            <a:chExt cx="1015" cy="2037"/>
          </a:xfrm>
        </p:grpSpPr>
        <p:sp>
          <p:nvSpPr>
            <p:cNvPr id="19503" name="Freeform 47"/>
            <p:cNvSpPr/>
            <p:nvPr/>
          </p:nvSpPr>
          <p:spPr bwMode="auto">
            <a:xfrm>
              <a:off x="2372" y="898"/>
              <a:ext cx="223"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4" name="Freeform 48"/>
            <p:cNvSpPr/>
            <p:nvPr/>
          </p:nvSpPr>
          <p:spPr bwMode="auto">
            <a:xfrm>
              <a:off x="2635"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5" name="Freeform 49"/>
            <p:cNvSpPr/>
            <p:nvPr/>
          </p:nvSpPr>
          <p:spPr bwMode="auto">
            <a:xfrm>
              <a:off x="2899"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6" name="Freeform 50"/>
            <p:cNvSpPr/>
            <p:nvPr/>
          </p:nvSpPr>
          <p:spPr bwMode="auto">
            <a:xfrm>
              <a:off x="3163"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7" name="Freeform 51"/>
            <p:cNvSpPr/>
            <p:nvPr/>
          </p:nvSpPr>
          <p:spPr bwMode="auto">
            <a:xfrm>
              <a:off x="2619" y="2036"/>
              <a:ext cx="131" cy="526"/>
            </a:xfrm>
            <a:custGeom>
              <a:avLst/>
              <a:gdLst>
                <a:gd name="T0" fmla="*/ 131 w 131"/>
                <a:gd name="T1" fmla="*/ 462 h 526"/>
                <a:gd name="T2" fmla="*/ 66 w 131"/>
                <a:gd name="T3" fmla="*/ 526 h 526"/>
                <a:gd name="T4" fmla="*/ 0 w 131"/>
                <a:gd name="T5" fmla="*/ 462 h 526"/>
                <a:gd name="T6" fmla="*/ 0 w 131"/>
                <a:gd name="T7" fmla="*/ 0 h 526"/>
                <a:gd name="T8" fmla="*/ 131 w 131"/>
                <a:gd name="T9" fmla="*/ 0 h 526"/>
                <a:gd name="T10" fmla="*/ 131 w 131"/>
                <a:gd name="T11" fmla="*/ 462 h 526"/>
              </a:gdLst>
              <a:ahLst/>
              <a:cxnLst>
                <a:cxn ang="0">
                  <a:pos x="T0" y="T1"/>
                </a:cxn>
                <a:cxn ang="0">
                  <a:pos x="T2" y="T3"/>
                </a:cxn>
                <a:cxn ang="0">
                  <a:pos x="T4" y="T5"/>
                </a:cxn>
                <a:cxn ang="0">
                  <a:pos x="T6" y="T7"/>
                </a:cxn>
                <a:cxn ang="0">
                  <a:pos x="T8" y="T9"/>
                </a:cxn>
                <a:cxn ang="0">
                  <a:pos x="T10" y="T11"/>
                </a:cxn>
              </a:cxnLst>
              <a:rect l="0" t="0" r="r" b="b"/>
              <a:pathLst>
                <a:path w="131" h="526">
                  <a:moveTo>
                    <a:pt x="131" y="462"/>
                  </a:moveTo>
                  <a:lnTo>
                    <a:pt x="66" y="526"/>
                  </a:lnTo>
                  <a:lnTo>
                    <a:pt x="0" y="462"/>
                  </a:lnTo>
                  <a:lnTo>
                    <a:pt x="0" y="0"/>
                  </a:lnTo>
                  <a:lnTo>
                    <a:pt x="131" y="0"/>
                  </a:lnTo>
                  <a:lnTo>
                    <a:pt x="131" y="46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8" name="Freeform 52"/>
            <p:cNvSpPr/>
            <p:nvPr/>
          </p:nvSpPr>
          <p:spPr bwMode="auto">
            <a:xfrm>
              <a:off x="2750" y="2036"/>
              <a:ext cx="129" cy="526"/>
            </a:xfrm>
            <a:custGeom>
              <a:avLst/>
              <a:gdLst>
                <a:gd name="T0" fmla="*/ 129 w 129"/>
                <a:gd name="T1" fmla="*/ 462 h 526"/>
                <a:gd name="T2" fmla="*/ 64 w 129"/>
                <a:gd name="T3" fmla="*/ 526 h 526"/>
                <a:gd name="T4" fmla="*/ 0 w 129"/>
                <a:gd name="T5" fmla="*/ 462 h 526"/>
                <a:gd name="T6" fmla="*/ 0 w 129"/>
                <a:gd name="T7" fmla="*/ 0 h 526"/>
                <a:gd name="T8" fmla="*/ 129 w 129"/>
                <a:gd name="T9" fmla="*/ 0 h 526"/>
                <a:gd name="T10" fmla="*/ 129 w 129"/>
                <a:gd name="T11" fmla="*/ 462 h 526"/>
              </a:gdLst>
              <a:ahLst/>
              <a:cxnLst>
                <a:cxn ang="0">
                  <a:pos x="T0" y="T1"/>
                </a:cxn>
                <a:cxn ang="0">
                  <a:pos x="T2" y="T3"/>
                </a:cxn>
                <a:cxn ang="0">
                  <a:pos x="T4" y="T5"/>
                </a:cxn>
                <a:cxn ang="0">
                  <a:pos x="T6" y="T7"/>
                </a:cxn>
                <a:cxn ang="0">
                  <a:pos x="T8" y="T9"/>
                </a:cxn>
                <a:cxn ang="0">
                  <a:pos x="T10" y="T11"/>
                </a:cxn>
              </a:cxnLst>
              <a:rect l="0" t="0" r="r" b="b"/>
              <a:pathLst>
                <a:path w="129" h="526">
                  <a:moveTo>
                    <a:pt x="129" y="462"/>
                  </a:moveTo>
                  <a:lnTo>
                    <a:pt x="64" y="526"/>
                  </a:lnTo>
                  <a:lnTo>
                    <a:pt x="0" y="462"/>
                  </a:lnTo>
                  <a:lnTo>
                    <a:pt x="0" y="0"/>
                  </a:lnTo>
                  <a:lnTo>
                    <a:pt x="129" y="0"/>
                  </a:lnTo>
                  <a:lnTo>
                    <a:pt x="129" y="462"/>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9" name="Freeform 53"/>
            <p:cNvSpPr/>
            <p:nvPr/>
          </p:nvSpPr>
          <p:spPr bwMode="auto">
            <a:xfrm>
              <a:off x="2879" y="2036"/>
              <a:ext cx="130" cy="526"/>
            </a:xfrm>
            <a:custGeom>
              <a:avLst/>
              <a:gdLst>
                <a:gd name="T0" fmla="*/ 130 w 130"/>
                <a:gd name="T1" fmla="*/ 462 h 526"/>
                <a:gd name="T2" fmla="*/ 66 w 130"/>
                <a:gd name="T3" fmla="*/ 526 h 526"/>
                <a:gd name="T4" fmla="*/ 0 w 130"/>
                <a:gd name="T5" fmla="*/ 462 h 526"/>
                <a:gd name="T6" fmla="*/ 0 w 130"/>
                <a:gd name="T7" fmla="*/ 0 h 526"/>
                <a:gd name="T8" fmla="*/ 130 w 130"/>
                <a:gd name="T9" fmla="*/ 0 h 526"/>
                <a:gd name="T10" fmla="*/ 130 w 130"/>
                <a:gd name="T11" fmla="*/ 462 h 526"/>
              </a:gdLst>
              <a:ahLst/>
              <a:cxnLst>
                <a:cxn ang="0">
                  <a:pos x="T0" y="T1"/>
                </a:cxn>
                <a:cxn ang="0">
                  <a:pos x="T2" y="T3"/>
                </a:cxn>
                <a:cxn ang="0">
                  <a:pos x="T4" y="T5"/>
                </a:cxn>
                <a:cxn ang="0">
                  <a:pos x="T6" y="T7"/>
                </a:cxn>
                <a:cxn ang="0">
                  <a:pos x="T8" y="T9"/>
                </a:cxn>
                <a:cxn ang="0">
                  <a:pos x="T10" y="T11"/>
                </a:cxn>
              </a:cxnLst>
              <a:rect l="0" t="0" r="r" b="b"/>
              <a:pathLst>
                <a:path w="130" h="526">
                  <a:moveTo>
                    <a:pt x="130" y="462"/>
                  </a:moveTo>
                  <a:lnTo>
                    <a:pt x="66" y="526"/>
                  </a:lnTo>
                  <a:lnTo>
                    <a:pt x="0" y="462"/>
                  </a:lnTo>
                  <a:lnTo>
                    <a:pt x="0" y="0"/>
                  </a:lnTo>
                  <a:lnTo>
                    <a:pt x="130" y="0"/>
                  </a:lnTo>
                  <a:lnTo>
                    <a:pt x="130" y="462"/>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0" name="Freeform 54"/>
            <p:cNvSpPr/>
            <p:nvPr/>
          </p:nvSpPr>
          <p:spPr bwMode="auto">
            <a:xfrm>
              <a:off x="3009" y="2036"/>
              <a:ext cx="131" cy="526"/>
            </a:xfrm>
            <a:custGeom>
              <a:avLst/>
              <a:gdLst>
                <a:gd name="T0" fmla="*/ 131 w 131"/>
                <a:gd name="T1" fmla="*/ 462 h 526"/>
                <a:gd name="T2" fmla="*/ 65 w 131"/>
                <a:gd name="T3" fmla="*/ 526 h 526"/>
                <a:gd name="T4" fmla="*/ 0 w 131"/>
                <a:gd name="T5" fmla="*/ 462 h 526"/>
                <a:gd name="T6" fmla="*/ 0 w 131"/>
                <a:gd name="T7" fmla="*/ 0 h 526"/>
                <a:gd name="T8" fmla="*/ 131 w 131"/>
                <a:gd name="T9" fmla="*/ 0 h 526"/>
                <a:gd name="T10" fmla="*/ 131 w 131"/>
                <a:gd name="T11" fmla="*/ 462 h 526"/>
              </a:gdLst>
              <a:ahLst/>
              <a:cxnLst>
                <a:cxn ang="0">
                  <a:pos x="T0" y="T1"/>
                </a:cxn>
                <a:cxn ang="0">
                  <a:pos x="T2" y="T3"/>
                </a:cxn>
                <a:cxn ang="0">
                  <a:pos x="T4" y="T5"/>
                </a:cxn>
                <a:cxn ang="0">
                  <a:pos x="T6" y="T7"/>
                </a:cxn>
                <a:cxn ang="0">
                  <a:pos x="T8" y="T9"/>
                </a:cxn>
                <a:cxn ang="0">
                  <a:pos x="T10" y="T11"/>
                </a:cxn>
              </a:cxnLst>
              <a:rect l="0" t="0" r="r" b="b"/>
              <a:pathLst>
                <a:path w="131" h="526">
                  <a:moveTo>
                    <a:pt x="131" y="462"/>
                  </a:moveTo>
                  <a:lnTo>
                    <a:pt x="65" y="526"/>
                  </a:lnTo>
                  <a:lnTo>
                    <a:pt x="0" y="462"/>
                  </a:lnTo>
                  <a:lnTo>
                    <a:pt x="0" y="0"/>
                  </a:lnTo>
                  <a:lnTo>
                    <a:pt x="131" y="0"/>
                  </a:lnTo>
                  <a:lnTo>
                    <a:pt x="131" y="462"/>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1" name="Freeform 55"/>
            <p:cNvSpPr/>
            <p:nvPr/>
          </p:nvSpPr>
          <p:spPr bwMode="auto">
            <a:xfrm>
              <a:off x="2372" y="1741"/>
              <a:ext cx="378" cy="297"/>
            </a:xfrm>
            <a:custGeom>
              <a:avLst/>
              <a:gdLst>
                <a:gd name="T0" fmla="*/ 378 w 378"/>
                <a:gd name="T1" fmla="*/ 297 h 297"/>
                <a:gd name="T2" fmla="*/ 247 w 378"/>
                <a:gd name="T3" fmla="*/ 297 h 297"/>
                <a:gd name="T4" fmla="*/ 0 w 378"/>
                <a:gd name="T5" fmla="*/ 0 h 297"/>
                <a:gd name="T6" fmla="*/ 223 w 378"/>
                <a:gd name="T7" fmla="*/ 0 h 297"/>
                <a:gd name="T8" fmla="*/ 378 w 378"/>
                <a:gd name="T9" fmla="*/ 297 h 297"/>
              </a:gdLst>
              <a:ahLst/>
              <a:cxnLst>
                <a:cxn ang="0">
                  <a:pos x="T0" y="T1"/>
                </a:cxn>
                <a:cxn ang="0">
                  <a:pos x="T2" y="T3"/>
                </a:cxn>
                <a:cxn ang="0">
                  <a:pos x="T4" y="T5"/>
                </a:cxn>
                <a:cxn ang="0">
                  <a:pos x="T6" y="T7"/>
                </a:cxn>
                <a:cxn ang="0">
                  <a:pos x="T8" y="T9"/>
                </a:cxn>
              </a:cxnLst>
              <a:rect l="0" t="0" r="r" b="b"/>
              <a:pathLst>
                <a:path w="378" h="297">
                  <a:moveTo>
                    <a:pt x="378" y="297"/>
                  </a:moveTo>
                  <a:lnTo>
                    <a:pt x="247" y="297"/>
                  </a:lnTo>
                  <a:lnTo>
                    <a:pt x="0" y="0"/>
                  </a:lnTo>
                  <a:lnTo>
                    <a:pt x="223" y="0"/>
                  </a:lnTo>
                  <a:lnTo>
                    <a:pt x="378" y="297"/>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2" name="Freeform 56"/>
            <p:cNvSpPr/>
            <p:nvPr/>
          </p:nvSpPr>
          <p:spPr bwMode="auto">
            <a:xfrm>
              <a:off x="2635" y="1741"/>
              <a:ext cx="244" cy="297"/>
            </a:xfrm>
            <a:custGeom>
              <a:avLst/>
              <a:gdLst>
                <a:gd name="T0" fmla="*/ 244 w 244"/>
                <a:gd name="T1" fmla="*/ 297 h 297"/>
                <a:gd name="T2" fmla="*/ 115 w 244"/>
                <a:gd name="T3" fmla="*/ 297 h 297"/>
                <a:gd name="T4" fmla="*/ 0 w 244"/>
                <a:gd name="T5" fmla="*/ 0 h 297"/>
                <a:gd name="T6" fmla="*/ 224 w 244"/>
                <a:gd name="T7" fmla="*/ 0 h 297"/>
                <a:gd name="T8" fmla="*/ 244 w 244"/>
                <a:gd name="T9" fmla="*/ 297 h 297"/>
              </a:gdLst>
              <a:ahLst/>
              <a:cxnLst>
                <a:cxn ang="0">
                  <a:pos x="T0" y="T1"/>
                </a:cxn>
                <a:cxn ang="0">
                  <a:pos x="T2" y="T3"/>
                </a:cxn>
                <a:cxn ang="0">
                  <a:pos x="T4" y="T5"/>
                </a:cxn>
                <a:cxn ang="0">
                  <a:pos x="T6" y="T7"/>
                </a:cxn>
                <a:cxn ang="0">
                  <a:pos x="T8" y="T9"/>
                </a:cxn>
              </a:cxnLst>
              <a:rect l="0" t="0" r="r" b="b"/>
              <a:pathLst>
                <a:path w="244" h="297">
                  <a:moveTo>
                    <a:pt x="244" y="297"/>
                  </a:moveTo>
                  <a:lnTo>
                    <a:pt x="115" y="297"/>
                  </a:lnTo>
                  <a:lnTo>
                    <a:pt x="0" y="0"/>
                  </a:lnTo>
                  <a:lnTo>
                    <a:pt x="224" y="0"/>
                  </a:lnTo>
                  <a:lnTo>
                    <a:pt x="244" y="297"/>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3" name="Freeform 57"/>
            <p:cNvSpPr/>
            <p:nvPr/>
          </p:nvSpPr>
          <p:spPr bwMode="auto">
            <a:xfrm>
              <a:off x="2879" y="1741"/>
              <a:ext cx="244" cy="297"/>
            </a:xfrm>
            <a:custGeom>
              <a:avLst/>
              <a:gdLst>
                <a:gd name="T0" fmla="*/ 130 w 244"/>
                <a:gd name="T1" fmla="*/ 297 h 297"/>
                <a:gd name="T2" fmla="*/ 0 w 244"/>
                <a:gd name="T3" fmla="*/ 297 h 297"/>
                <a:gd name="T4" fmla="*/ 20 w 244"/>
                <a:gd name="T5" fmla="*/ 0 h 297"/>
                <a:gd name="T6" fmla="*/ 244 w 244"/>
                <a:gd name="T7" fmla="*/ 0 h 297"/>
                <a:gd name="T8" fmla="*/ 130 w 244"/>
                <a:gd name="T9" fmla="*/ 297 h 297"/>
              </a:gdLst>
              <a:ahLst/>
              <a:cxnLst>
                <a:cxn ang="0">
                  <a:pos x="T0" y="T1"/>
                </a:cxn>
                <a:cxn ang="0">
                  <a:pos x="T2" y="T3"/>
                </a:cxn>
                <a:cxn ang="0">
                  <a:pos x="T4" y="T5"/>
                </a:cxn>
                <a:cxn ang="0">
                  <a:pos x="T6" y="T7"/>
                </a:cxn>
                <a:cxn ang="0">
                  <a:pos x="T8" y="T9"/>
                </a:cxn>
              </a:cxnLst>
              <a:rect l="0" t="0" r="r" b="b"/>
              <a:pathLst>
                <a:path w="244" h="297">
                  <a:moveTo>
                    <a:pt x="130" y="297"/>
                  </a:moveTo>
                  <a:lnTo>
                    <a:pt x="0" y="297"/>
                  </a:lnTo>
                  <a:lnTo>
                    <a:pt x="20" y="0"/>
                  </a:lnTo>
                  <a:lnTo>
                    <a:pt x="244" y="0"/>
                  </a:lnTo>
                  <a:lnTo>
                    <a:pt x="130" y="297"/>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4" name="Freeform 58"/>
            <p:cNvSpPr/>
            <p:nvPr/>
          </p:nvSpPr>
          <p:spPr bwMode="auto">
            <a:xfrm>
              <a:off x="3009" y="1741"/>
              <a:ext cx="378" cy="297"/>
            </a:xfrm>
            <a:custGeom>
              <a:avLst/>
              <a:gdLst>
                <a:gd name="T0" fmla="*/ 131 w 378"/>
                <a:gd name="T1" fmla="*/ 297 h 297"/>
                <a:gd name="T2" fmla="*/ 0 w 378"/>
                <a:gd name="T3" fmla="*/ 297 h 297"/>
                <a:gd name="T4" fmla="*/ 154 w 378"/>
                <a:gd name="T5" fmla="*/ 0 h 297"/>
                <a:gd name="T6" fmla="*/ 378 w 378"/>
                <a:gd name="T7" fmla="*/ 0 h 297"/>
                <a:gd name="T8" fmla="*/ 131 w 378"/>
                <a:gd name="T9" fmla="*/ 297 h 297"/>
              </a:gdLst>
              <a:ahLst/>
              <a:cxnLst>
                <a:cxn ang="0">
                  <a:pos x="T0" y="T1"/>
                </a:cxn>
                <a:cxn ang="0">
                  <a:pos x="T2" y="T3"/>
                </a:cxn>
                <a:cxn ang="0">
                  <a:pos x="T4" y="T5"/>
                </a:cxn>
                <a:cxn ang="0">
                  <a:pos x="T6" y="T7"/>
                </a:cxn>
                <a:cxn ang="0">
                  <a:pos x="T8" y="T9"/>
                </a:cxn>
              </a:cxnLst>
              <a:rect l="0" t="0" r="r" b="b"/>
              <a:pathLst>
                <a:path w="378" h="297">
                  <a:moveTo>
                    <a:pt x="131" y="297"/>
                  </a:moveTo>
                  <a:lnTo>
                    <a:pt x="0" y="297"/>
                  </a:lnTo>
                  <a:lnTo>
                    <a:pt x="154" y="0"/>
                  </a:lnTo>
                  <a:lnTo>
                    <a:pt x="378" y="0"/>
                  </a:lnTo>
                  <a:lnTo>
                    <a:pt x="131" y="297"/>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5" name="Freeform 59"/>
            <p:cNvSpPr/>
            <p:nvPr/>
          </p:nvSpPr>
          <p:spPr bwMode="auto">
            <a:xfrm>
              <a:off x="2619" y="2498"/>
              <a:ext cx="521" cy="321"/>
            </a:xfrm>
            <a:custGeom>
              <a:avLst/>
              <a:gdLst>
                <a:gd name="T0" fmla="*/ 521 w 521"/>
                <a:gd name="T1" fmla="*/ 0 h 321"/>
                <a:gd name="T2" fmla="*/ 0 w 521"/>
                <a:gd name="T3" fmla="*/ 0 h 321"/>
                <a:gd name="T4" fmla="*/ 191 w 521"/>
                <a:gd name="T5" fmla="*/ 321 h 321"/>
                <a:gd name="T6" fmla="*/ 330 w 521"/>
                <a:gd name="T7" fmla="*/ 321 h 321"/>
                <a:gd name="T8" fmla="*/ 521 w 521"/>
                <a:gd name="T9" fmla="*/ 0 h 321"/>
              </a:gdLst>
              <a:ahLst/>
              <a:cxnLst>
                <a:cxn ang="0">
                  <a:pos x="T0" y="T1"/>
                </a:cxn>
                <a:cxn ang="0">
                  <a:pos x="T2" y="T3"/>
                </a:cxn>
                <a:cxn ang="0">
                  <a:pos x="T4" y="T5"/>
                </a:cxn>
                <a:cxn ang="0">
                  <a:pos x="T6" y="T7"/>
                </a:cxn>
                <a:cxn ang="0">
                  <a:pos x="T8" y="T9"/>
                </a:cxn>
              </a:cxnLst>
              <a:rect l="0" t="0" r="r" b="b"/>
              <a:pathLst>
                <a:path w="521" h="321">
                  <a:moveTo>
                    <a:pt x="521" y="0"/>
                  </a:moveTo>
                  <a:lnTo>
                    <a:pt x="0" y="0"/>
                  </a:lnTo>
                  <a:lnTo>
                    <a:pt x="191" y="321"/>
                  </a:lnTo>
                  <a:lnTo>
                    <a:pt x="330" y="321"/>
                  </a:lnTo>
                  <a:lnTo>
                    <a:pt x="521"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6" name="Freeform 60"/>
            <p:cNvSpPr/>
            <p:nvPr/>
          </p:nvSpPr>
          <p:spPr bwMode="auto">
            <a:xfrm>
              <a:off x="2810" y="2819"/>
              <a:ext cx="139" cy="116"/>
            </a:xfrm>
            <a:custGeom>
              <a:avLst/>
              <a:gdLst>
                <a:gd name="T0" fmla="*/ 139 w 139"/>
                <a:gd name="T1" fmla="*/ 0 h 116"/>
                <a:gd name="T2" fmla="*/ 0 w 139"/>
                <a:gd name="T3" fmla="*/ 0 h 116"/>
                <a:gd name="T4" fmla="*/ 69 w 139"/>
                <a:gd name="T5" fmla="*/ 116 h 116"/>
                <a:gd name="T6" fmla="*/ 139 w 139"/>
                <a:gd name="T7" fmla="*/ 0 h 116"/>
              </a:gdLst>
              <a:ahLst/>
              <a:cxnLst>
                <a:cxn ang="0">
                  <a:pos x="T0" y="T1"/>
                </a:cxn>
                <a:cxn ang="0">
                  <a:pos x="T2" y="T3"/>
                </a:cxn>
                <a:cxn ang="0">
                  <a:pos x="T4" y="T5"/>
                </a:cxn>
                <a:cxn ang="0">
                  <a:pos x="T6" y="T7"/>
                </a:cxn>
              </a:cxnLst>
              <a:rect l="0" t="0" r="r" b="b"/>
              <a:pathLst>
                <a:path w="139" h="116">
                  <a:moveTo>
                    <a:pt x="139" y="0"/>
                  </a:moveTo>
                  <a:lnTo>
                    <a:pt x="0" y="0"/>
                  </a:lnTo>
                  <a:lnTo>
                    <a:pt x="69" y="116"/>
                  </a:lnTo>
                  <a:lnTo>
                    <a:pt x="139"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9532" name="Group 76"/>
          <p:cNvGrpSpPr/>
          <p:nvPr/>
        </p:nvGrpSpPr>
        <p:grpSpPr bwMode="auto">
          <a:xfrm>
            <a:off x="684213" y="3507871"/>
            <a:ext cx="284162" cy="282662"/>
            <a:chOff x="1245" y="2094"/>
            <a:chExt cx="179" cy="178"/>
          </a:xfrm>
          <a:solidFill>
            <a:schemeClr val="accent5"/>
          </a:solidFill>
        </p:grpSpPr>
        <p:sp>
          <p:nvSpPr>
            <p:cNvPr id="19517" name="Oval 61"/>
            <p:cNvSpPr>
              <a:spLocks noChangeArrowheads="1"/>
            </p:cNvSpPr>
            <p:nvPr/>
          </p:nvSpPr>
          <p:spPr bwMode="auto">
            <a:xfrm>
              <a:off x="1245" y="2094"/>
              <a:ext cx="179" cy="1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8" name="Freeform 62"/>
            <p:cNvSpPr/>
            <p:nvPr/>
          </p:nvSpPr>
          <p:spPr bwMode="auto">
            <a:xfrm>
              <a:off x="1283" y="2149"/>
              <a:ext cx="104" cy="67"/>
            </a:xfrm>
            <a:custGeom>
              <a:avLst/>
              <a:gdLst>
                <a:gd name="T0" fmla="*/ 0 w 104"/>
                <a:gd name="T1" fmla="*/ 29 h 67"/>
                <a:gd name="T2" fmla="*/ 42 w 104"/>
                <a:gd name="T3" fmla="*/ 67 h 67"/>
                <a:gd name="T4" fmla="*/ 104 w 104"/>
                <a:gd name="T5" fmla="*/ 0 h 67"/>
              </a:gdLst>
              <a:ahLst/>
              <a:cxnLst>
                <a:cxn ang="0">
                  <a:pos x="T0" y="T1"/>
                </a:cxn>
                <a:cxn ang="0">
                  <a:pos x="T2" y="T3"/>
                </a:cxn>
                <a:cxn ang="0">
                  <a:pos x="T4" y="T5"/>
                </a:cxn>
              </a:cxnLst>
              <a:rect l="0" t="0" r="r" b="b"/>
              <a:pathLst>
                <a:path w="104" h="67">
                  <a:moveTo>
                    <a:pt x="0" y="29"/>
                  </a:moveTo>
                  <a:lnTo>
                    <a:pt x="42" y="67"/>
                  </a:lnTo>
                  <a:lnTo>
                    <a:pt x="104" y="0"/>
                  </a:lnTo>
                </a:path>
              </a:pathLst>
            </a:custGeom>
            <a:grpFill/>
            <a:ln w="33338" cap="rnd">
              <a:solidFill>
                <a:srgbClr val="FFFFFF"/>
              </a:solidFill>
              <a:prstDash val="solid"/>
              <a:miter lim="800000"/>
            </a:ln>
          </p:spPr>
          <p:txBody>
            <a:bodyPr/>
            <a:lstStyle/>
            <a:p>
              <a:endParaRPr lang="zh-CN" altLang="en-US"/>
            </a:p>
          </p:txBody>
        </p:sp>
      </p:grpSp>
      <p:grpSp>
        <p:nvGrpSpPr>
          <p:cNvPr id="19533" name="Group 77"/>
          <p:cNvGrpSpPr/>
          <p:nvPr/>
        </p:nvGrpSpPr>
        <p:grpSpPr bwMode="auto">
          <a:xfrm>
            <a:off x="5651501" y="3507871"/>
            <a:ext cx="284163" cy="282662"/>
            <a:chOff x="4336" y="2094"/>
            <a:chExt cx="179" cy="178"/>
          </a:xfrm>
          <a:solidFill>
            <a:schemeClr val="accent6"/>
          </a:solidFill>
        </p:grpSpPr>
        <p:sp>
          <p:nvSpPr>
            <p:cNvPr id="19519" name="Oval 63"/>
            <p:cNvSpPr>
              <a:spLocks noChangeArrowheads="1"/>
            </p:cNvSpPr>
            <p:nvPr/>
          </p:nvSpPr>
          <p:spPr bwMode="auto">
            <a:xfrm>
              <a:off x="4336" y="2094"/>
              <a:ext cx="179" cy="1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20" name="Freeform 64"/>
            <p:cNvSpPr/>
            <p:nvPr/>
          </p:nvSpPr>
          <p:spPr bwMode="auto">
            <a:xfrm>
              <a:off x="4375" y="2149"/>
              <a:ext cx="103" cy="67"/>
            </a:xfrm>
            <a:custGeom>
              <a:avLst/>
              <a:gdLst>
                <a:gd name="T0" fmla="*/ 0 w 103"/>
                <a:gd name="T1" fmla="*/ 29 h 67"/>
                <a:gd name="T2" fmla="*/ 41 w 103"/>
                <a:gd name="T3" fmla="*/ 67 h 67"/>
                <a:gd name="T4" fmla="*/ 103 w 103"/>
                <a:gd name="T5" fmla="*/ 0 h 67"/>
              </a:gdLst>
              <a:ahLst/>
              <a:cxnLst>
                <a:cxn ang="0">
                  <a:pos x="T0" y="T1"/>
                </a:cxn>
                <a:cxn ang="0">
                  <a:pos x="T2" y="T3"/>
                </a:cxn>
                <a:cxn ang="0">
                  <a:pos x="T4" y="T5"/>
                </a:cxn>
              </a:cxnLst>
              <a:rect l="0" t="0" r="r" b="b"/>
              <a:pathLst>
                <a:path w="103" h="67">
                  <a:moveTo>
                    <a:pt x="0" y="29"/>
                  </a:moveTo>
                  <a:lnTo>
                    <a:pt x="41" y="67"/>
                  </a:lnTo>
                  <a:lnTo>
                    <a:pt x="103" y="0"/>
                  </a:lnTo>
                </a:path>
              </a:pathLst>
            </a:custGeom>
            <a:grpFill/>
            <a:ln w="33338" cap="rnd">
              <a:solidFill>
                <a:srgbClr val="FFFFFF"/>
              </a:solidFill>
              <a:prstDash val="solid"/>
              <a:miter lim="800000"/>
            </a:ln>
          </p:spPr>
          <p:txBody>
            <a:bodyPr/>
            <a:lstStyle/>
            <a:p>
              <a:endParaRPr lang="zh-CN" altLang="en-US"/>
            </a:p>
          </p:txBody>
        </p:sp>
      </p:grpSp>
      <p:sp>
        <p:nvSpPr>
          <p:cNvPr id="19523" name="Rectangle 67"/>
          <p:cNvSpPr>
            <a:spLocks noChangeArrowheads="1"/>
          </p:cNvSpPr>
          <p:nvPr/>
        </p:nvSpPr>
        <p:spPr bwMode="auto">
          <a:xfrm>
            <a:off x="468313" y="1556231"/>
            <a:ext cx="1800225" cy="39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buFont typeface="Arial" pitchFamily="34" charset="0"/>
              <a:buNone/>
            </a:pPr>
            <a:r>
              <a:rPr lang="zh-CN" altLang="en-US" sz="1000" b="1" dirty="0">
                <a:solidFill>
                  <a:schemeClr val="bg1">
                    <a:lumMod val="50000"/>
                  </a:schemeClr>
                </a:solidFill>
              </a:rPr>
              <a:t>Option 01</a:t>
            </a:r>
          </a:p>
          <a:p>
            <a:pPr algn="r">
              <a:buFont typeface="Arial" pitchFamily="34"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19524" name="Rectangle 68"/>
          <p:cNvSpPr>
            <a:spLocks noChangeArrowheads="1"/>
          </p:cNvSpPr>
          <p:nvPr/>
        </p:nvSpPr>
        <p:spPr bwMode="auto">
          <a:xfrm>
            <a:off x="828675" y="2227951"/>
            <a:ext cx="1800225" cy="39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buFont typeface="Arial" pitchFamily="34" charset="0"/>
              <a:buNone/>
            </a:pPr>
            <a:r>
              <a:rPr lang="zh-CN" altLang="en-US" sz="1000" b="1" dirty="0">
                <a:solidFill>
                  <a:schemeClr val="bg1">
                    <a:lumMod val="50000"/>
                  </a:schemeClr>
                </a:solidFill>
              </a:rPr>
              <a:t>Option 0</a:t>
            </a:r>
            <a:r>
              <a:rPr lang="en-US" altLang="zh-CN" sz="1000" b="1" dirty="0">
                <a:solidFill>
                  <a:schemeClr val="bg1">
                    <a:lumMod val="50000"/>
                  </a:schemeClr>
                </a:solidFill>
              </a:rPr>
              <a:t>2</a:t>
            </a:r>
            <a:endParaRPr lang="zh-CN" altLang="en-US" sz="1000" b="1" dirty="0">
              <a:solidFill>
                <a:schemeClr val="bg1">
                  <a:lumMod val="50000"/>
                </a:schemeClr>
              </a:solidFill>
            </a:endParaRPr>
          </a:p>
          <a:p>
            <a:pPr algn="r">
              <a:buFont typeface="Arial" pitchFamily="34"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19525" name="Rectangle 69"/>
          <p:cNvSpPr>
            <a:spLocks noChangeArrowheads="1"/>
          </p:cNvSpPr>
          <p:nvPr/>
        </p:nvSpPr>
        <p:spPr bwMode="auto">
          <a:xfrm>
            <a:off x="6948489" y="1556231"/>
            <a:ext cx="1800225" cy="39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itchFamily="34" charset="0"/>
              <a:buNone/>
            </a:pPr>
            <a:r>
              <a:rPr lang="zh-CN" altLang="en-US" sz="1000" b="1" dirty="0">
                <a:solidFill>
                  <a:schemeClr val="bg1">
                    <a:lumMod val="50000"/>
                  </a:schemeClr>
                </a:solidFill>
              </a:rPr>
              <a:t>Option 0</a:t>
            </a:r>
            <a:r>
              <a:rPr lang="en-US" altLang="zh-CN" sz="1000" b="1" dirty="0">
                <a:solidFill>
                  <a:schemeClr val="bg1">
                    <a:lumMod val="50000"/>
                  </a:schemeClr>
                </a:solidFill>
              </a:rPr>
              <a:t>3</a:t>
            </a:r>
            <a:endParaRPr lang="zh-CN" altLang="en-US" sz="1000" b="1" dirty="0">
              <a:solidFill>
                <a:schemeClr val="bg1">
                  <a:lumMod val="50000"/>
                </a:schemeClr>
              </a:solidFill>
            </a:endParaRPr>
          </a:p>
          <a:p>
            <a:pPr>
              <a:buFont typeface="Arial" pitchFamily="34"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19526" name="Rectangle 70"/>
          <p:cNvSpPr>
            <a:spLocks noChangeArrowheads="1"/>
          </p:cNvSpPr>
          <p:nvPr/>
        </p:nvSpPr>
        <p:spPr bwMode="auto">
          <a:xfrm>
            <a:off x="6588126" y="2227951"/>
            <a:ext cx="1800225" cy="39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itchFamily="34" charset="0"/>
              <a:buNone/>
            </a:pPr>
            <a:r>
              <a:rPr lang="zh-CN" altLang="en-US" sz="1000" b="1" dirty="0">
                <a:solidFill>
                  <a:schemeClr val="bg1">
                    <a:lumMod val="50000"/>
                  </a:schemeClr>
                </a:solidFill>
              </a:rPr>
              <a:t>Option 0</a:t>
            </a:r>
            <a:r>
              <a:rPr lang="en-US" altLang="zh-CN" sz="1000" b="1" dirty="0">
                <a:solidFill>
                  <a:schemeClr val="bg1">
                    <a:lumMod val="50000"/>
                  </a:schemeClr>
                </a:solidFill>
              </a:rPr>
              <a:t>4</a:t>
            </a:r>
            <a:endParaRPr lang="zh-CN" altLang="en-US" sz="1000" b="1" dirty="0">
              <a:solidFill>
                <a:schemeClr val="bg1">
                  <a:lumMod val="50000"/>
                </a:schemeClr>
              </a:solidFill>
            </a:endParaRPr>
          </a:p>
          <a:p>
            <a:pPr>
              <a:buFont typeface="Arial" pitchFamily="34"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19527" name="Line 71"/>
          <p:cNvSpPr>
            <a:spLocks noChangeShapeType="1"/>
          </p:cNvSpPr>
          <p:nvPr/>
        </p:nvSpPr>
        <p:spPr bwMode="auto">
          <a:xfrm>
            <a:off x="2339976" y="1627690"/>
            <a:ext cx="1584325" cy="0"/>
          </a:xfrm>
          <a:prstGeom prst="line">
            <a:avLst/>
          </a:prstGeom>
          <a:noFill/>
          <a:ln w="6350">
            <a:solidFill>
              <a:schemeClr val="bg1">
                <a:lumMod val="50000"/>
              </a:schemeClr>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29" name="Line 73"/>
          <p:cNvSpPr>
            <a:spLocks noChangeShapeType="1"/>
          </p:cNvSpPr>
          <p:nvPr/>
        </p:nvSpPr>
        <p:spPr bwMode="auto">
          <a:xfrm>
            <a:off x="5213351" y="1627690"/>
            <a:ext cx="1584325" cy="0"/>
          </a:xfrm>
          <a:prstGeom prst="line">
            <a:avLst/>
          </a:prstGeom>
          <a:noFill/>
          <a:ln w="6350">
            <a:solidFill>
              <a:schemeClr val="bg1">
                <a:lumMod val="50000"/>
              </a:schemeClr>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30" name="Line 74"/>
          <p:cNvSpPr>
            <a:spLocks noChangeShapeType="1"/>
          </p:cNvSpPr>
          <p:nvPr/>
        </p:nvSpPr>
        <p:spPr bwMode="auto">
          <a:xfrm>
            <a:off x="4784725" y="2305761"/>
            <a:ext cx="1682750" cy="0"/>
          </a:xfrm>
          <a:prstGeom prst="line">
            <a:avLst/>
          </a:prstGeom>
          <a:noFill/>
          <a:ln w="6350">
            <a:solidFill>
              <a:schemeClr val="bg1">
                <a:lumMod val="50000"/>
              </a:schemeClr>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31" name="Line 75"/>
          <p:cNvSpPr>
            <a:spLocks noChangeShapeType="1"/>
          </p:cNvSpPr>
          <p:nvPr/>
        </p:nvSpPr>
        <p:spPr bwMode="auto">
          <a:xfrm>
            <a:off x="2687638" y="2305761"/>
            <a:ext cx="1682750" cy="0"/>
          </a:xfrm>
          <a:prstGeom prst="line">
            <a:avLst/>
          </a:prstGeom>
          <a:noFill/>
          <a:ln w="6350">
            <a:solidFill>
              <a:schemeClr val="bg1">
                <a:lumMod val="50000"/>
              </a:schemeClr>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34" name="Rectangle 78"/>
          <p:cNvSpPr>
            <a:spLocks noChangeArrowheads="1"/>
          </p:cNvSpPr>
          <p:nvPr/>
        </p:nvSpPr>
        <p:spPr bwMode="auto">
          <a:xfrm>
            <a:off x="684214" y="3868344"/>
            <a:ext cx="3095625" cy="738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itchFamily="34" charset="0"/>
              <a:buNone/>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19535" name="Rectangle 79"/>
          <p:cNvSpPr>
            <a:spLocks noChangeArrowheads="1"/>
          </p:cNvSpPr>
          <p:nvPr/>
        </p:nvSpPr>
        <p:spPr bwMode="auto">
          <a:xfrm>
            <a:off x="5651501" y="3868344"/>
            <a:ext cx="3095625" cy="738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itchFamily="34" charset="0"/>
              <a:buNone/>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47"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48" name="组合 47"/>
          <p:cNvGrpSpPr/>
          <p:nvPr/>
        </p:nvGrpSpPr>
        <p:grpSpPr>
          <a:xfrm>
            <a:off x="416158" y="699542"/>
            <a:ext cx="899592" cy="56017"/>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97" name="Group 21"/>
          <p:cNvGrpSpPr/>
          <p:nvPr/>
        </p:nvGrpSpPr>
        <p:grpSpPr bwMode="auto">
          <a:xfrm>
            <a:off x="2946401" y="1902412"/>
            <a:ext cx="3248025" cy="2102499"/>
            <a:chOff x="0" y="0"/>
            <a:chExt cx="2046" cy="1324"/>
          </a:xfrm>
        </p:grpSpPr>
        <p:sp>
          <p:nvSpPr>
            <p:cNvPr id="24598" name="Freeform 22"/>
            <p:cNvSpPr/>
            <p:nvPr/>
          </p:nvSpPr>
          <p:spPr bwMode="auto">
            <a:xfrm>
              <a:off x="1023" y="0"/>
              <a:ext cx="664" cy="1324"/>
            </a:xfrm>
            <a:custGeom>
              <a:avLst/>
              <a:gdLst>
                <a:gd name="T0" fmla="*/ 0 w 347"/>
                <a:gd name="T1" fmla="*/ 0 h 693"/>
                <a:gd name="T2" fmla="*/ 0 w 347"/>
                <a:gd name="T3" fmla="*/ 122 h 693"/>
                <a:gd name="T4" fmla="*/ 225 w 347"/>
                <a:gd name="T5" fmla="*/ 347 h 693"/>
                <a:gd name="T6" fmla="*/ 0 w 347"/>
                <a:gd name="T7" fmla="*/ 572 h 693"/>
                <a:gd name="T8" fmla="*/ 0 w 347"/>
                <a:gd name="T9" fmla="*/ 693 h 693"/>
                <a:gd name="T10" fmla="*/ 347 w 347"/>
                <a:gd name="T11" fmla="*/ 347 h 693"/>
                <a:gd name="T12" fmla="*/ 0 w 347"/>
                <a:gd name="T13" fmla="*/ 0 h 693"/>
              </a:gdLst>
              <a:ahLst/>
              <a:cxnLst>
                <a:cxn ang="0">
                  <a:pos x="T0" y="T1"/>
                </a:cxn>
                <a:cxn ang="0">
                  <a:pos x="T2" y="T3"/>
                </a:cxn>
                <a:cxn ang="0">
                  <a:pos x="T4" y="T5"/>
                </a:cxn>
                <a:cxn ang="0">
                  <a:pos x="T6" y="T7"/>
                </a:cxn>
                <a:cxn ang="0">
                  <a:pos x="T8" y="T9"/>
                </a:cxn>
                <a:cxn ang="0">
                  <a:pos x="T10" y="T11"/>
                </a:cxn>
                <a:cxn ang="0">
                  <a:pos x="T12" y="T13"/>
                </a:cxn>
              </a:cxnLst>
              <a:rect l="0" t="0" r="r" b="b"/>
              <a:pathLst>
                <a:path w="347" h="693">
                  <a:moveTo>
                    <a:pt x="0" y="0"/>
                  </a:moveTo>
                  <a:cubicBezTo>
                    <a:pt x="0" y="122"/>
                    <a:pt x="0" y="122"/>
                    <a:pt x="0" y="122"/>
                  </a:cubicBezTo>
                  <a:cubicBezTo>
                    <a:pt x="125" y="122"/>
                    <a:pt x="225" y="222"/>
                    <a:pt x="225" y="347"/>
                  </a:cubicBezTo>
                  <a:cubicBezTo>
                    <a:pt x="225" y="471"/>
                    <a:pt x="125" y="572"/>
                    <a:pt x="0" y="572"/>
                  </a:cubicBezTo>
                  <a:cubicBezTo>
                    <a:pt x="0" y="693"/>
                    <a:pt x="0" y="693"/>
                    <a:pt x="0" y="693"/>
                  </a:cubicBezTo>
                  <a:cubicBezTo>
                    <a:pt x="192" y="693"/>
                    <a:pt x="347" y="538"/>
                    <a:pt x="347" y="347"/>
                  </a:cubicBezTo>
                  <a:cubicBezTo>
                    <a:pt x="347" y="155"/>
                    <a:pt x="192" y="0"/>
                    <a:pt x="0"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599" name="Freeform 23"/>
            <p:cNvSpPr/>
            <p:nvPr/>
          </p:nvSpPr>
          <p:spPr bwMode="auto">
            <a:xfrm>
              <a:off x="361" y="0"/>
              <a:ext cx="662" cy="1324"/>
            </a:xfrm>
            <a:custGeom>
              <a:avLst/>
              <a:gdLst>
                <a:gd name="T0" fmla="*/ 121 w 346"/>
                <a:gd name="T1" fmla="*/ 347 h 693"/>
                <a:gd name="T2" fmla="*/ 346 w 346"/>
                <a:gd name="T3" fmla="*/ 122 h 693"/>
                <a:gd name="T4" fmla="*/ 346 w 346"/>
                <a:gd name="T5" fmla="*/ 0 h 693"/>
                <a:gd name="T6" fmla="*/ 0 w 346"/>
                <a:gd name="T7" fmla="*/ 347 h 693"/>
                <a:gd name="T8" fmla="*/ 346 w 346"/>
                <a:gd name="T9" fmla="*/ 693 h 693"/>
                <a:gd name="T10" fmla="*/ 346 w 346"/>
                <a:gd name="T11" fmla="*/ 572 h 693"/>
                <a:gd name="T12" fmla="*/ 121 w 346"/>
                <a:gd name="T13" fmla="*/ 347 h 693"/>
              </a:gdLst>
              <a:ahLst/>
              <a:cxnLst>
                <a:cxn ang="0">
                  <a:pos x="T0" y="T1"/>
                </a:cxn>
                <a:cxn ang="0">
                  <a:pos x="T2" y="T3"/>
                </a:cxn>
                <a:cxn ang="0">
                  <a:pos x="T4" y="T5"/>
                </a:cxn>
                <a:cxn ang="0">
                  <a:pos x="T6" y="T7"/>
                </a:cxn>
                <a:cxn ang="0">
                  <a:pos x="T8" y="T9"/>
                </a:cxn>
                <a:cxn ang="0">
                  <a:pos x="T10" y="T11"/>
                </a:cxn>
                <a:cxn ang="0">
                  <a:pos x="T12" y="T13"/>
                </a:cxn>
              </a:cxnLst>
              <a:rect l="0" t="0" r="r" b="b"/>
              <a:pathLst>
                <a:path w="346" h="693">
                  <a:moveTo>
                    <a:pt x="121" y="347"/>
                  </a:moveTo>
                  <a:cubicBezTo>
                    <a:pt x="121" y="222"/>
                    <a:pt x="222" y="122"/>
                    <a:pt x="346" y="122"/>
                  </a:cubicBezTo>
                  <a:cubicBezTo>
                    <a:pt x="346" y="0"/>
                    <a:pt x="346" y="0"/>
                    <a:pt x="346" y="0"/>
                  </a:cubicBezTo>
                  <a:cubicBezTo>
                    <a:pt x="155" y="0"/>
                    <a:pt x="0" y="155"/>
                    <a:pt x="0" y="347"/>
                  </a:cubicBezTo>
                  <a:cubicBezTo>
                    <a:pt x="0" y="538"/>
                    <a:pt x="155" y="693"/>
                    <a:pt x="346" y="693"/>
                  </a:cubicBezTo>
                  <a:cubicBezTo>
                    <a:pt x="346" y="572"/>
                    <a:pt x="346" y="572"/>
                    <a:pt x="346" y="572"/>
                  </a:cubicBezTo>
                  <a:cubicBezTo>
                    <a:pt x="222" y="572"/>
                    <a:pt x="121" y="471"/>
                    <a:pt x="121" y="347"/>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0" name="Freeform 24"/>
            <p:cNvSpPr/>
            <p:nvPr/>
          </p:nvSpPr>
          <p:spPr bwMode="auto">
            <a:xfrm>
              <a:off x="593" y="233"/>
              <a:ext cx="430" cy="860"/>
            </a:xfrm>
            <a:custGeom>
              <a:avLst/>
              <a:gdLst>
                <a:gd name="T0" fmla="*/ 0 w 225"/>
                <a:gd name="T1" fmla="*/ 225 h 450"/>
                <a:gd name="T2" fmla="*/ 225 w 225"/>
                <a:gd name="T3" fmla="*/ 450 h 450"/>
                <a:gd name="T4" fmla="*/ 225 w 225"/>
                <a:gd name="T5" fmla="*/ 0 h 450"/>
                <a:gd name="T6" fmla="*/ 0 w 225"/>
                <a:gd name="T7" fmla="*/ 225 h 450"/>
              </a:gdLst>
              <a:ahLst/>
              <a:cxnLst>
                <a:cxn ang="0">
                  <a:pos x="T0" y="T1"/>
                </a:cxn>
                <a:cxn ang="0">
                  <a:pos x="T2" y="T3"/>
                </a:cxn>
                <a:cxn ang="0">
                  <a:pos x="T4" y="T5"/>
                </a:cxn>
                <a:cxn ang="0">
                  <a:pos x="T6" y="T7"/>
                </a:cxn>
              </a:cxnLst>
              <a:rect l="0" t="0" r="r" b="b"/>
              <a:pathLst>
                <a:path w="225" h="450">
                  <a:moveTo>
                    <a:pt x="0" y="225"/>
                  </a:moveTo>
                  <a:cubicBezTo>
                    <a:pt x="0" y="349"/>
                    <a:pt x="101" y="450"/>
                    <a:pt x="225" y="450"/>
                  </a:cubicBezTo>
                  <a:cubicBezTo>
                    <a:pt x="225" y="0"/>
                    <a:pt x="225" y="0"/>
                    <a:pt x="225" y="0"/>
                  </a:cubicBezTo>
                  <a:cubicBezTo>
                    <a:pt x="101" y="0"/>
                    <a:pt x="0" y="100"/>
                    <a:pt x="0" y="225"/>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1" name="Freeform 25"/>
            <p:cNvSpPr/>
            <p:nvPr/>
          </p:nvSpPr>
          <p:spPr bwMode="auto">
            <a:xfrm>
              <a:off x="1023" y="233"/>
              <a:ext cx="430" cy="860"/>
            </a:xfrm>
            <a:custGeom>
              <a:avLst/>
              <a:gdLst>
                <a:gd name="T0" fmla="*/ 225 w 225"/>
                <a:gd name="T1" fmla="*/ 225 h 450"/>
                <a:gd name="T2" fmla="*/ 0 w 225"/>
                <a:gd name="T3" fmla="*/ 0 h 450"/>
                <a:gd name="T4" fmla="*/ 0 w 225"/>
                <a:gd name="T5" fmla="*/ 450 h 450"/>
                <a:gd name="T6" fmla="*/ 225 w 225"/>
                <a:gd name="T7" fmla="*/ 225 h 450"/>
              </a:gdLst>
              <a:ahLst/>
              <a:cxnLst>
                <a:cxn ang="0">
                  <a:pos x="T0" y="T1"/>
                </a:cxn>
                <a:cxn ang="0">
                  <a:pos x="T2" y="T3"/>
                </a:cxn>
                <a:cxn ang="0">
                  <a:pos x="T4" y="T5"/>
                </a:cxn>
                <a:cxn ang="0">
                  <a:pos x="T6" y="T7"/>
                </a:cxn>
              </a:cxnLst>
              <a:rect l="0" t="0" r="r" b="b"/>
              <a:pathLst>
                <a:path w="225" h="450">
                  <a:moveTo>
                    <a:pt x="225" y="225"/>
                  </a:moveTo>
                  <a:cubicBezTo>
                    <a:pt x="225" y="100"/>
                    <a:pt x="125" y="0"/>
                    <a:pt x="0" y="0"/>
                  </a:cubicBezTo>
                  <a:cubicBezTo>
                    <a:pt x="0" y="450"/>
                    <a:pt x="0" y="450"/>
                    <a:pt x="0" y="450"/>
                  </a:cubicBezTo>
                  <a:cubicBezTo>
                    <a:pt x="125" y="450"/>
                    <a:pt x="225" y="349"/>
                    <a:pt x="225" y="22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2" name="Oval 26"/>
            <p:cNvSpPr>
              <a:spLocks noChangeArrowheads="1"/>
            </p:cNvSpPr>
            <p:nvPr/>
          </p:nvSpPr>
          <p:spPr bwMode="auto">
            <a:xfrm>
              <a:off x="824" y="464"/>
              <a:ext cx="398" cy="397"/>
            </a:xfrm>
            <a:prstGeom prst="ellipse">
              <a:avLst/>
            </a:prstGeom>
            <a:solidFill>
              <a:srgbClr val="FAFAF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3" name="Freeform 27"/>
            <p:cNvSpPr>
              <a:spLocks noEditPoints="1"/>
            </p:cNvSpPr>
            <p:nvPr/>
          </p:nvSpPr>
          <p:spPr bwMode="auto">
            <a:xfrm>
              <a:off x="924" y="561"/>
              <a:ext cx="201" cy="201"/>
            </a:xfrm>
            <a:custGeom>
              <a:avLst/>
              <a:gdLst>
                <a:gd name="T0" fmla="*/ 87 w 105"/>
                <a:gd name="T1" fmla="*/ 1 h 105"/>
                <a:gd name="T2" fmla="*/ 91 w 105"/>
                <a:gd name="T3" fmla="*/ 2 h 105"/>
                <a:gd name="T4" fmla="*/ 91 w 105"/>
                <a:gd name="T5" fmla="*/ 2 h 105"/>
                <a:gd name="T6" fmla="*/ 103 w 105"/>
                <a:gd name="T7" fmla="*/ 14 h 105"/>
                <a:gd name="T8" fmla="*/ 103 w 105"/>
                <a:gd name="T9" fmla="*/ 14 h 105"/>
                <a:gd name="T10" fmla="*/ 104 w 105"/>
                <a:gd name="T11" fmla="*/ 18 h 105"/>
                <a:gd name="T12" fmla="*/ 88 w 105"/>
                <a:gd name="T13" fmla="*/ 32 h 105"/>
                <a:gd name="T14" fmla="*/ 77 w 105"/>
                <a:gd name="T15" fmla="*/ 34 h 105"/>
                <a:gd name="T16" fmla="*/ 74 w 105"/>
                <a:gd name="T17" fmla="*/ 76 h 105"/>
                <a:gd name="T18" fmla="*/ 51 w 105"/>
                <a:gd name="T19" fmla="*/ 85 h 105"/>
                <a:gd name="T20" fmla="*/ 19 w 105"/>
                <a:gd name="T21" fmla="*/ 53 h 105"/>
                <a:gd name="T22" fmla="*/ 51 w 105"/>
                <a:gd name="T23" fmla="*/ 21 h 105"/>
                <a:gd name="T24" fmla="*/ 75 w 105"/>
                <a:gd name="T25" fmla="*/ 24 h 105"/>
                <a:gd name="T26" fmla="*/ 73 w 105"/>
                <a:gd name="T27" fmla="*/ 14 h 105"/>
                <a:gd name="T28" fmla="*/ 93 w 105"/>
                <a:gd name="T29" fmla="*/ 41 h 105"/>
                <a:gd name="T30" fmla="*/ 101 w 105"/>
                <a:gd name="T31" fmla="*/ 38 h 105"/>
                <a:gd name="T32" fmla="*/ 103 w 105"/>
                <a:gd name="T33" fmla="*/ 53 h 105"/>
                <a:gd name="T34" fmla="*/ 51 w 105"/>
                <a:gd name="T35" fmla="*/ 105 h 105"/>
                <a:gd name="T36" fmla="*/ 0 w 105"/>
                <a:gd name="T37" fmla="*/ 53 h 105"/>
                <a:gd name="T38" fmla="*/ 51 w 105"/>
                <a:gd name="T39" fmla="*/ 2 h 105"/>
                <a:gd name="T40" fmla="*/ 66 w 105"/>
                <a:gd name="T41" fmla="*/ 4 h 105"/>
                <a:gd name="T42" fmla="*/ 64 w 105"/>
                <a:gd name="T43" fmla="*/ 12 h 105"/>
                <a:gd name="T44" fmla="*/ 51 w 105"/>
                <a:gd name="T45" fmla="*/ 10 h 105"/>
                <a:gd name="T46" fmla="*/ 8 w 105"/>
                <a:gd name="T47" fmla="*/ 53 h 105"/>
                <a:gd name="T48" fmla="*/ 51 w 105"/>
                <a:gd name="T49" fmla="*/ 97 h 105"/>
                <a:gd name="T50" fmla="*/ 95 w 105"/>
                <a:gd name="T51" fmla="*/ 53 h 105"/>
                <a:gd name="T52" fmla="*/ 93 w 105"/>
                <a:gd name="T53" fmla="*/ 41 h 105"/>
                <a:gd name="T54" fmla="*/ 51 w 105"/>
                <a:gd name="T55" fmla="*/ 39 h 105"/>
                <a:gd name="T56" fmla="*/ 67 w 105"/>
                <a:gd name="T57" fmla="*/ 32 h 105"/>
                <a:gd name="T58" fmla="*/ 32 w 105"/>
                <a:gd name="T59" fmla="*/ 34 h 105"/>
                <a:gd name="T60" fmla="*/ 32 w 105"/>
                <a:gd name="T61" fmla="*/ 34 h 105"/>
                <a:gd name="T62" fmla="*/ 32 w 105"/>
                <a:gd name="T63" fmla="*/ 73 h 105"/>
                <a:gd name="T64" fmla="*/ 71 w 105"/>
                <a:gd name="T65" fmla="*/ 73 h 105"/>
                <a:gd name="T66" fmla="*/ 79 w 105"/>
                <a:gd name="T67" fmla="*/ 53 h 105"/>
                <a:gd name="T68" fmla="*/ 64 w 105"/>
                <a:gd name="T69" fmla="*/ 46 h 105"/>
                <a:gd name="T70" fmla="*/ 62 w 105"/>
                <a:gd name="T71" fmla="*/ 64 h 105"/>
                <a:gd name="T72" fmla="*/ 51 w 105"/>
                <a:gd name="T73" fmla="*/ 68 h 105"/>
                <a:gd name="T74" fmla="*/ 37 w 105"/>
                <a:gd name="T75" fmla="*/ 53 h 105"/>
                <a:gd name="T76" fmla="*/ 41 w 105"/>
                <a:gd name="T77" fmla="*/ 43 h 105"/>
                <a:gd name="T78" fmla="*/ 55 w 105"/>
                <a:gd name="T79" fmla="*/ 44 h 105"/>
                <a:gd name="T80" fmla="*/ 51 w 105"/>
                <a:gd name="T81" fmla="*/ 44 h 105"/>
                <a:gd name="T82" fmla="*/ 42 w 105"/>
                <a:gd name="T83" fmla="*/ 53 h 105"/>
                <a:gd name="T84" fmla="*/ 51 w 105"/>
                <a:gd name="T85" fmla="*/ 63 h 105"/>
                <a:gd name="T86" fmla="*/ 58 w 105"/>
                <a:gd name="T87" fmla="*/ 60 h 105"/>
                <a:gd name="T88" fmla="*/ 61 w 105"/>
                <a:gd name="T89" fmla="*/ 50 h 105"/>
                <a:gd name="T90" fmla="*/ 49 w 105"/>
                <a:gd name="T91" fmla="*/ 56 h 105"/>
                <a:gd name="T92" fmla="*/ 55 w 105"/>
                <a:gd name="T93" fmla="*/ 44 h 105"/>
                <a:gd name="T94" fmla="*/ 87 w 105"/>
                <a:gd name="T95" fmla="*/ 7 h 105"/>
                <a:gd name="T96" fmla="*/ 79 w 105"/>
                <a:gd name="T97" fmla="*/ 22 h 105"/>
                <a:gd name="T98" fmla="*/ 87 w 105"/>
                <a:gd name="T99" fmla="*/ 7 h 105"/>
                <a:gd name="T100" fmla="*/ 92 w 105"/>
                <a:gd name="T101" fmla="*/ 16 h 105"/>
                <a:gd name="T102" fmla="*/ 88 w 105"/>
                <a:gd name="T103" fmla="*/ 27 h 105"/>
                <a:gd name="T104" fmla="*/ 92 w 105"/>
                <a:gd name="T105" fmla="*/ 1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 h="105">
                  <a:moveTo>
                    <a:pt x="73" y="14"/>
                  </a:moveTo>
                  <a:cubicBezTo>
                    <a:pt x="87" y="1"/>
                    <a:pt x="87" y="1"/>
                    <a:pt x="87" y="1"/>
                  </a:cubicBezTo>
                  <a:cubicBezTo>
                    <a:pt x="88" y="0"/>
                    <a:pt x="89" y="0"/>
                    <a:pt x="90" y="1"/>
                  </a:cubicBezTo>
                  <a:cubicBezTo>
                    <a:pt x="91" y="1"/>
                    <a:pt x="91" y="2"/>
                    <a:pt x="91" y="2"/>
                  </a:cubicBezTo>
                  <a:cubicBezTo>
                    <a:pt x="91" y="2"/>
                    <a:pt x="91" y="2"/>
                    <a:pt x="91" y="2"/>
                  </a:cubicBezTo>
                  <a:cubicBezTo>
                    <a:pt x="91" y="2"/>
                    <a:pt x="91" y="2"/>
                    <a:pt x="91" y="2"/>
                  </a:cubicBezTo>
                  <a:cubicBezTo>
                    <a:pt x="94" y="11"/>
                    <a:pt x="94" y="11"/>
                    <a:pt x="94" y="11"/>
                  </a:cubicBezTo>
                  <a:cubicBezTo>
                    <a:pt x="103" y="14"/>
                    <a:pt x="103" y="14"/>
                    <a:pt x="103" y="14"/>
                  </a:cubicBezTo>
                  <a:cubicBezTo>
                    <a:pt x="103" y="14"/>
                    <a:pt x="103" y="14"/>
                    <a:pt x="103" y="14"/>
                  </a:cubicBezTo>
                  <a:cubicBezTo>
                    <a:pt x="103" y="14"/>
                    <a:pt x="103" y="14"/>
                    <a:pt x="103" y="14"/>
                  </a:cubicBezTo>
                  <a:cubicBezTo>
                    <a:pt x="103" y="14"/>
                    <a:pt x="104" y="14"/>
                    <a:pt x="104" y="14"/>
                  </a:cubicBezTo>
                  <a:cubicBezTo>
                    <a:pt x="105" y="15"/>
                    <a:pt x="105" y="17"/>
                    <a:pt x="104" y="18"/>
                  </a:cubicBezTo>
                  <a:cubicBezTo>
                    <a:pt x="91" y="31"/>
                    <a:pt x="91" y="31"/>
                    <a:pt x="91" y="31"/>
                  </a:cubicBezTo>
                  <a:cubicBezTo>
                    <a:pt x="90" y="32"/>
                    <a:pt x="89" y="32"/>
                    <a:pt x="88" y="32"/>
                  </a:cubicBezTo>
                  <a:cubicBezTo>
                    <a:pt x="81" y="30"/>
                    <a:pt x="81" y="30"/>
                    <a:pt x="81" y="30"/>
                  </a:cubicBezTo>
                  <a:cubicBezTo>
                    <a:pt x="77" y="34"/>
                    <a:pt x="77" y="34"/>
                    <a:pt x="77" y="34"/>
                  </a:cubicBezTo>
                  <a:cubicBezTo>
                    <a:pt x="81" y="39"/>
                    <a:pt x="83" y="46"/>
                    <a:pt x="83" y="53"/>
                  </a:cubicBezTo>
                  <a:cubicBezTo>
                    <a:pt x="83" y="62"/>
                    <a:pt x="80" y="70"/>
                    <a:pt x="74" y="76"/>
                  </a:cubicBezTo>
                  <a:cubicBezTo>
                    <a:pt x="74" y="76"/>
                    <a:pt x="74" y="76"/>
                    <a:pt x="74" y="76"/>
                  </a:cubicBezTo>
                  <a:cubicBezTo>
                    <a:pt x="68" y="82"/>
                    <a:pt x="60" y="85"/>
                    <a:pt x="51" y="85"/>
                  </a:cubicBezTo>
                  <a:cubicBezTo>
                    <a:pt x="43" y="85"/>
                    <a:pt x="35" y="82"/>
                    <a:pt x="29" y="76"/>
                  </a:cubicBezTo>
                  <a:cubicBezTo>
                    <a:pt x="23" y="70"/>
                    <a:pt x="19" y="62"/>
                    <a:pt x="19" y="53"/>
                  </a:cubicBezTo>
                  <a:cubicBezTo>
                    <a:pt x="19" y="45"/>
                    <a:pt x="23" y="37"/>
                    <a:pt x="29" y="31"/>
                  </a:cubicBezTo>
                  <a:cubicBezTo>
                    <a:pt x="35" y="25"/>
                    <a:pt x="43" y="21"/>
                    <a:pt x="51" y="21"/>
                  </a:cubicBezTo>
                  <a:cubicBezTo>
                    <a:pt x="59" y="21"/>
                    <a:pt x="66" y="24"/>
                    <a:pt x="71" y="28"/>
                  </a:cubicBezTo>
                  <a:cubicBezTo>
                    <a:pt x="75" y="24"/>
                    <a:pt x="75" y="24"/>
                    <a:pt x="75" y="24"/>
                  </a:cubicBezTo>
                  <a:cubicBezTo>
                    <a:pt x="73" y="17"/>
                    <a:pt x="73" y="17"/>
                    <a:pt x="73" y="17"/>
                  </a:cubicBezTo>
                  <a:cubicBezTo>
                    <a:pt x="73" y="16"/>
                    <a:pt x="73" y="15"/>
                    <a:pt x="73" y="14"/>
                  </a:cubicBezTo>
                  <a:close/>
                  <a:moveTo>
                    <a:pt x="93" y="41"/>
                  </a:moveTo>
                  <a:cubicBezTo>
                    <a:pt x="93" y="41"/>
                    <a:pt x="93" y="41"/>
                    <a:pt x="93" y="41"/>
                  </a:cubicBezTo>
                  <a:cubicBezTo>
                    <a:pt x="92" y="39"/>
                    <a:pt x="94" y="36"/>
                    <a:pt x="96" y="36"/>
                  </a:cubicBezTo>
                  <a:cubicBezTo>
                    <a:pt x="98" y="35"/>
                    <a:pt x="100" y="36"/>
                    <a:pt x="101" y="38"/>
                  </a:cubicBezTo>
                  <a:cubicBezTo>
                    <a:pt x="102" y="41"/>
                    <a:pt x="102" y="43"/>
                    <a:pt x="102" y="46"/>
                  </a:cubicBezTo>
                  <a:cubicBezTo>
                    <a:pt x="103" y="48"/>
                    <a:pt x="103" y="51"/>
                    <a:pt x="103" y="53"/>
                  </a:cubicBezTo>
                  <a:cubicBezTo>
                    <a:pt x="103" y="68"/>
                    <a:pt x="97" y="81"/>
                    <a:pt x="88" y="90"/>
                  </a:cubicBezTo>
                  <a:cubicBezTo>
                    <a:pt x="79" y="99"/>
                    <a:pt x="66" y="105"/>
                    <a:pt x="51" y="105"/>
                  </a:cubicBezTo>
                  <a:cubicBezTo>
                    <a:pt x="37" y="105"/>
                    <a:pt x="24" y="99"/>
                    <a:pt x="15" y="90"/>
                  </a:cubicBezTo>
                  <a:cubicBezTo>
                    <a:pt x="6" y="81"/>
                    <a:pt x="0" y="68"/>
                    <a:pt x="0" y="53"/>
                  </a:cubicBezTo>
                  <a:cubicBezTo>
                    <a:pt x="0" y="39"/>
                    <a:pt x="6" y="26"/>
                    <a:pt x="15" y="17"/>
                  </a:cubicBezTo>
                  <a:cubicBezTo>
                    <a:pt x="24" y="8"/>
                    <a:pt x="37" y="2"/>
                    <a:pt x="51" y="2"/>
                  </a:cubicBezTo>
                  <a:cubicBezTo>
                    <a:pt x="54" y="2"/>
                    <a:pt x="57" y="2"/>
                    <a:pt x="59" y="2"/>
                  </a:cubicBezTo>
                  <a:cubicBezTo>
                    <a:pt x="62" y="3"/>
                    <a:pt x="64" y="3"/>
                    <a:pt x="66" y="4"/>
                  </a:cubicBezTo>
                  <a:cubicBezTo>
                    <a:pt x="69" y="5"/>
                    <a:pt x="70" y="7"/>
                    <a:pt x="69" y="9"/>
                  </a:cubicBezTo>
                  <a:cubicBezTo>
                    <a:pt x="69" y="11"/>
                    <a:pt x="66" y="13"/>
                    <a:pt x="64" y="12"/>
                  </a:cubicBezTo>
                  <a:cubicBezTo>
                    <a:pt x="62" y="11"/>
                    <a:pt x="60" y="11"/>
                    <a:pt x="58" y="11"/>
                  </a:cubicBezTo>
                  <a:cubicBezTo>
                    <a:pt x="56" y="10"/>
                    <a:pt x="54" y="10"/>
                    <a:pt x="51" y="10"/>
                  </a:cubicBezTo>
                  <a:cubicBezTo>
                    <a:pt x="39" y="10"/>
                    <a:pt x="29" y="15"/>
                    <a:pt x="21" y="23"/>
                  </a:cubicBezTo>
                  <a:cubicBezTo>
                    <a:pt x="13" y="31"/>
                    <a:pt x="8" y="41"/>
                    <a:pt x="8" y="53"/>
                  </a:cubicBezTo>
                  <a:cubicBezTo>
                    <a:pt x="8" y="65"/>
                    <a:pt x="13" y="76"/>
                    <a:pt x="21" y="84"/>
                  </a:cubicBezTo>
                  <a:cubicBezTo>
                    <a:pt x="29" y="92"/>
                    <a:pt x="39" y="97"/>
                    <a:pt x="51" y="97"/>
                  </a:cubicBezTo>
                  <a:cubicBezTo>
                    <a:pt x="63" y="97"/>
                    <a:pt x="74" y="92"/>
                    <a:pt x="82" y="84"/>
                  </a:cubicBezTo>
                  <a:cubicBezTo>
                    <a:pt x="90" y="76"/>
                    <a:pt x="95" y="65"/>
                    <a:pt x="95" y="53"/>
                  </a:cubicBezTo>
                  <a:cubicBezTo>
                    <a:pt x="95" y="51"/>
                    <a:pt x="95" y="49"/>
                    <a:pt x="94" y="47"/>
                  </a:cubicBezTo>
                  <a:cubicBezTo>
                    <a:pt x="94" y="45"/>
                    <a:pt x="94" y="43"/>
                    <a:pt x="93" y="41"/>
                  </a:cubicBezTo>
                  <a:close/>
                  <a:moveTo>
                    <a:pt x="51" y="39"/>
                  </a:moveTo>
                  <a:cubicBezTo>
                    <a:pt x="51" y="39"/>
                    <a:pt x="51" y="39"/>
                    <a:pt x="51" y="39"/>
                  </a:cubicBezTo>
                  <a:cubicBezTo>
                    <a:pt x="54" y="39"/>
                    <a:pt x="56" y="39"/>
                    <a:pt x="59" y="41"/>
                  </a:cubicBezTo>
                  <a:cubicBezTo>
                    <a:pt x="67" y="32"/>
                    <a:pt x="67" y="32"/>
                    <a:pt x="67" y="32"/>
                  </a:cubicBezTo>
                  <a:cubicBezTo>
                    <a:pt x="63" y="28"/>
                    <a:pt x="57" y="26"/>
                    <a:pt x="51" y="26"/>
                  </a:cubicBezTo>
                  <a:cubicBezTo>
                    <a:pt x="44" y="26"/>
                    <a:pt x="37" y="29"/>
                    <a:pt x="32" y="34"/>
                  </a:cubicBezTo>
                  <a:cubicBezTo>
                    <a:pt x="32" y="34"/>
                    <a:pt x="32" y="34"/>
                    <a:pt x="32" y="34"/>
                  </a:cubicBezTo>
                  <a:cubicBezTo>
                    <a:pt x="32" y="34"/>
                    <a:pt x="32" y="34"/>
                    <a:pt x="32" y="34"/>
                  </a:cubicBezTo>
                  <a:cubicBezTo>
                    <a:pt x="27" y="39"/>
                    <a:pt x="24" y="46"/>
                    <a:pt x="24" y="53"/>
                  </a:cubicBezTo>
                  <a:cubicBezTo>
                    <a:pt x="24" y="61"/>
                    <a:pt x="27" y="68"/>
                    <a:pt x="32" y="73"/>
                  </a:cubicBezTo>
                  <a:cubicBezTo>
                    <a:pt x="37" y="78"/>
                    <a:pt x="44" y="81"/>
                    <a:pt x="51" y="81"/>
                  </a:cubicBezTo>
                  <a:cubicBezTo>
                    <a:pt x="59" y="81"/>
                    <a:pt x="66" y="78"/>
                    <a:pt x="71" y="73"/>
                  </a:cubicBezTo>
                  <a:cubicBezTo>
                    <a:pt x="71" y="73"/>
                    <a:pt x="71" y="73"/>
                    <a:pt x="71" y="73"/>
                  </a:cubicBezTo>
                  <a:cubicBezTo>
                    <a:pt x="76" y="68"/>
                    <a:pt x="79" y="61"/>
                    <a:pt x="79" y="53"/>
                  </a:cubicBezTo>
                  <a:cubicBezTo>
                    <a:pt x="79" y="47"/>
                    <a:pt x="77" y="42"/>
                    <a:pt x="73" y="37"/>
                  </a:cubicBezTo>
                  <a:cubicBezTo>
                    <a:pt x="64" y="46"/>
                    <a:pt x="64" y="46"/>
                    <a:pt x="64" y="46"/>
                  </a:cubicBezTo>
                  <a:cubicBezTo>
                    <a:pt x="65" y="48"/>
                    <a:pt x="66" y="51"/>
                    <a:pt x="66" y="53"/>
                  </a:cubicBezTo>
                  <a:cubicBezTo>
                    <a:pt x="66" y="57"/>
                    <a:pt x="64" y="61"/>
                    <a:pt x="62" y="64"/>
                  </a:cubicBezTo>
                  <a:cubicBezTo>
                    <a:pt x="62" y="64"/>
                    <a:pt x="62" y="64"/>
                    <a:pt x="62" y="64"/>
                  </a:cubicBezTo>
                  <a:cubicBezTo>
                    <a:pt x="59" y="66"/>
                    <a:pt x="55" y="68"/>
                    <a:pt x="51" y="68"/>
                  </a:cubicBezTo>
                  <a:cubicBezTo>
                    <a:pt x="47" y="68"/>
                    <a:pt x="44" y="66"/>
                    <a:pt x="41" y="64"/>
                  </a:cubicBezTo>
                  <a:cubicBezTo>
                    <a:pt x="38" y="61"/>
                    <a:pt x="37" y="57"/>
                    <a:pt x="37" y="53"/>
                  </a:cubicBezTo>
                  <a:cubicBezTo>
                    <a:pt x="37" y="49"/>
                    <a:pt x="38" y="46"/>
                    <a:pt x="41" y="43"/>
                  </a:cubicBezTo>
                  <a:cubicBezTo>
                    <a:pt x="41" y="43"/>
                    <a:pt x="41" y="43"/>
                    <a:pt x="41" y="43"/>
                  </a:cubicBezTo>
                  <a:cubicBezTo>
                    <a:pt x="44" y="40"/>
                    <a:pt x="47" y="39"/>
                    <a:pt x="51" y="39"/>
                  </a:cubicBezTo>
                  <a:close/>
                  <a:moveTo>
                    <a:pt x="55" y="44"/>
                  </a:moveTo>
                  <a:cubicBezTo>
                    <a:pt x="55" y="44"/>
                    <a:pt x="55" y="44"/>
                    <a:pt x="55" y="44"/>
                  </a:cubicBezTo>
                  <a:cubicBezTo>
                    <a:pt x="54" y="44"/>
                    <a:pt x="53" y="44"/>
                    <a:pt x="51" y="44"/>
                  </a:cubicBezTo>
                  <a:cubicBezTo>
                    <a:pt x="49" y="44"/>
                    <a:pt x="46" y="45"/>
                    <a:pt x="45" y="46"/>
                  </a:cubicBezTo>
                  <a:cubicBezTo>
                    <a:pt x="43" y="48"/>
                    <a:pt x="42" y="51"/>
                    <a:pt x="42" y="53"/>
                  </a:cubicBezTo>
                  <a:cubicBezTo>
                    <a:pt x="42" y="56"/>
                    <a:pt x="43" y="59"/>
                    <a:pt x="45" y="60"/>
                  </a:cubicBezTo>
                  <a:cubicBezTo>
                    <a:pt x="46" y="62"/>
                    <a:pt x="49" y="63"/>
                    <a:pt x="51" y="63"/>
                  </a:cubicBezTo>
                  <a:cubicBezTo>
                    <a:pt x="54" y="63"/>
                    <a:pt x="57" y="62"/>
                    <a:pt x="58" y="60"/>
                  </a:cubicBezTo>
                  <a:cubicBezTo>
                    <a:pt x="58" y="60"/>
                    <a:pt x="58" y="60"/>
                    <a:pt x="58" y="60"/>
                  </a:cubicBezTo>
                  <a:cubicBezTo>
                    <a:pt x="60" y="59"/>
                    <a:pt x="61" y="56"/>
                    <a:pt x="61" y="53"/>
                  </a:cubicBezTo>
                  <a:cubicBezTo>
                    <a:pt x="61" y="52"/>
                    <a:pt x="61" y="51"/>
                    <a:pt x="61" y="50"/>
                  </a:cubicBezTo>
                  <a:cubicBezTo>
                    <a:pt x="54" y="56"/>
                    <a:pt x="54" y="56"/>
                    <a:pt x="54" y="56"/>
                  </a:cubicBezTo>
                  <a:cubicBezTo>
                    <a:pt x="53" y="58"/>
                    <a:pt x="50" y="58"/>
                    <a:pt x="49" y="56"/>
                  </a:cubicBezTo>
                  <a:cubicBezTo>
                    <a:pt x="47" y="55"/>
                    <a:pt x="47" y="52"/>
                    <a:pt x="49" y="51"/>
                  </a:cubicBezTo>
                  <a:cubicBezTo>
                    <a:pt x="55" y="44"/>
                    <a:pt x="55" y="44"/>
                    <a:pt x="55" y="44"/>
                  </a:cubicBezTo>
                  <a:close/>
                  <a:moveTo>
                    <a:pt x="87" y="7"/>
                  </a:moveTo>
                  <a:cubicBezTo>
                    <a:pt x="87" y="7"/>
                    <a:pt x="87" y="7"/>
                    <a:pt x="87" y="7"/>
                  </a:cubicBezTo>
                  <a:cubicBezTo>
                    <a:pt x="78" y="17"/>
                    <a:pt x="78" y="17"/>
                    <a:pt x="78" y="17"/>
                  </a:cubicBezTo>
                  <a:cubicBezTo>
                    <a:pt x="79" y="22"/>
                    <a:pt x="79" y="22"/>
                    <a:pt x="79" y="22"/>
                  </a:cubicBezTo>
                  <a:cubicBezTo>
                    <a:pt x="89" y="13"/>
                    <a:pt x="89" y="13"/>
                    <a:pt x="89" y="13"/>
                  </a:cubicBezTo>
                  <a:cubicBezTo>
                    <a:pt x="87" y="7"/>
                    <a:pt x="87" y="7"/>
                    <a:pt x="87" y="7"/>
                  </a:cubicBezTo>
                  <a:close/>
                  <a:moveTo>
                    <a:pt x="92" y="16"/>
                  </a:moveTo>
                  <a:cubicBezTo>
                    <a:pt x="92" y="16"/>
                    <a:pt x="92" y="16"/>
                    <a:pt x="92" y="16"/>
                  </a:cubicBezTo>
                  <a:cubicBezTo>
                    <a:pt x="83" y="25"/>
                    <a:pt x="83" y="25"/>
                    <a:pt x="83" y="25"/>
                  </a:cubicBezTo>
                  <a:cubicBezTo>
                    <a:pt x="88" y="27"/>
                    <a:pt x="88" y="27"/>
                    <a:pt x="88" y="27"/>
                  </a:cubicBezTo>
                  <a:cubicBezTo>
                    <a:pt x="97" y="18"/>
                    <a:pt x="97" y="18"/>
                    <a:pt x="97" y="18"/>
                  </a:cubicBezTo>
                  <a:cubicBezTo>
                    <a:pt x="92" y="16"/>
                    <a:pt x="92" y="16"/>
                    <a:pt x="92" y="16"/>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4" name="Freeform 28"/>
            <p:cNvSpPr/>
            <p:nvPr/>
          </p:nvSpPr>
          <p:spPr bwMode="auto">
            <a:xfrm>
              <a:off x="0" y="861"/>
              <a:ext cx="1051" cy="232"/>
            </a:xfrm>
            <a:custGeom>
              <a:avLst/>
              <a:gdLst>
                <a:gd name="T0" fmla="*/ 61 w 535"/>
                <a:gd name="T1" fmla="*/ 0 h 121"/>
                <a:gd name="T2" fmla="*/ 0 w 535"/>
                <a:gd name="T3" fmla="*/ 60 h 121"/>
                <a:gd name="T4" fmla="*/ 61 w 535"/>
                <a:gd name="T5" fmla="*/ 121 h 121"/>
                <a:gd name="T6" fmla="*/ 535 w 535"/>
                <a:gd name="T7" fmla="*/ 121 h 121"/>
                <a:gd name="T8" fmla="*/ 535 w 535"/>
                <a:gd name="T9" fmla="*/ 0 h 121"/>
                <a:gd name="T10" fmla="*/ 61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61" y="0"/>
                  </a:moveTo>
                  <a:cubicBezTo>
                    <a:pt x="27" y="0"/>
                    <a:pt x="0" y="27"/>
                    <a:pt x="0" y="60"/>
                  </a:cubicBezTo>
                  <a:cubicBezTo>
                    <a:pt x="0" y="93"/>
                    <a:pt x="27" y="121"/>
                    <a:pt x="61" y="121"/>
                  </a:cubicBezTo>
                  <a:cubicBezTo>
                    <a:pt x="535" y="121"/>
                    <a:pt x="535" y="121"/>
                    <a:pt x="535" y="121"/>
                  </a:cubicBezTo>
                  <a:cubicBezTo>
                    <a:pt x="535" y="0"/>
                    <a:pt x="535" y="0"/>
                    <a:pt x="535" y="0"/>
                  </a:cubicBezTo>
                  <a:lnTo>
                    <a:pt x="61"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5" name="Freeform 29"/>
            <p:cNvSpPr/>
            <p:nvPr/>
          </p:nvSpPr>
          <p:spPr bwMode="auto">
            <a:xfrm>
              <a:off x="0" y="1093"/>
              <a:ext cx="1051" cy="231"/>
            </a:xfrm>
            <a:custGeom>
              <a:avLst/>
              <a:gdLst>
                <a:gd name="T0" fmla="*/ 61 w 535"/>
                <a:gd name="T1" fmla="*/ 0 h 121"/>
                <a:gd name="T2" fmla="*/ 0 w 535"/>
                <a:gd name="T3" fmla="*/ 60 h 121"/>
                <a:gd name="T4" fmla="*/ 61 w 535"/>
                <a:gd name="T5" fmla="*/ 121 h 121"/>
                <a:gd name="T6" fmla="*/ 535 w 535"/>
                <a:gd name="T7" fmla="*/ 121 h 121"/>
                <a:gd name="T8" fmla="*/ 535 w 535"/>
                <a:gd name="T9" fmla="*/ 0 h 121"/>
                <a:gd name="T10" fmla="*/ 61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61" y="0"/>
                  </a:moveTo>
                  <a:cubicBezTo>
                    <a:pt x="27" y="0"/>
                    <a:pt x="0" y="27"/>
                    <a:pt x="0" y="60"/>
                  </a:cubicBezTo>
                  <a:cubicBezTo>
                    <a:pt x="0" y="93"/>
                    <a:pt x="27" y="121"/>
                    <a:pt x="61" y="121"/>
                  </a:cubicBezTo>
                  <a:cubicBezTo>
                    <a:pt x="535" y="121"/>
                    <a:pt x="535" y="121"/>
                    <a:pt x="535" y="121"/>
                  </a:cubicBezTo>
                  <a:cubicBezTo>
                    <a:pt x="535" y="0"/>
                    <a:pt x="535" y="0"/>
                    <a:pt x="535" y="0"/>
                  </a:cubicBezTo>
                  <a:lnTo>
                    <a:pt x="61"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6" name="Freeform 30"/>
            <p:cNvSpPr/>
            <p:nvPr/>
          </p:nvSpPr>
          <p:spPr bwMode="auto">
            <a:xfrm>
              <a:off x="983" y="2"/>
              <a:ext cx="1063" cy="231"/>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7" name="Freeform 31"/>
            <p:cNvSpPr/>
            <p:nvPr/>
          </p:nvSpPr>
          <p:spPr bwMode="auto">
            <a:xfrm>
              <a:off x="983" y="233"/>
              <a:ext cx="1063" cy="231"/>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grpSp>
      <p:grpSp>
        <p:nvGrpSpPr>
          <p:cNvPr id="24608" name="Group 32"/>
          <p:cNvGrpSpPr/>
          <p:nvPr/>
        </p:nvGrpSpPr>
        <p:grpSpPr bwMode="auto">
          <a:xfrm flipH="1">
            <a:off x="6967538" y="3241088"/>
            <a:ext cx="196850" cy="247726"/>
            <a:chOff x="0" y="0"/>
            <a:chExt cx="127" cy="163"/>
          </a:xfrm>
          <a:solidFill>
            <a:schemeClr val="accent4"/>
          </a:solidFill>
        </p:grpSpPr>
        <p:sp>
          <p:nvSpPr>
            <p:cNvPr id="24609" name="Freeform 33"/>
            <p:cNvSpPr/>
            <p:nvPr/>
          </p:nvSpPr>
          <p:spPr bwMode="auto">
            <a:xfrm>
              <a:off x="0" y="0"/>
              <a:ext cx="127" cy="163"/>
            </a:xfrm>
            <a:custGeom>
              <a:avLst/>
              <a:gdLst>
                <a:gd name="T0" fmla="*/ 28 w 124"/>
                <a:gd name="T1" fmla="*/ 146 h 159"/>
                <a:gd name="T2" fmla="*/ 14 w 124"/>
                <a:gd name="T3" fmla="*/ 146 h 159"/>
                <a:gd name="T4" fmla="*/ 14 w 124"/>
                <a:gd name="T5" fmla="*/ 13 h 159"/>
                <a:gd name="T6" fmla="*/ 117 w 124"/>
                <a:gd name="T7" fmla="*/ 13 h 159"/>
                <a:gd name="T8" fmla="*/ 124 w 124"/>
                <a:gd name="T9" fmla="*/ 7 h 159"/>
                <a:gd name="T10" fmla="*/ 117 w 124"/>
                <a:gd name="T11" fmla="*/ 0 h 159"/>
                <a:gd name="T12" fmla="*/ 7 w 124"/>
                <a:gd name="T13" fmla="*/ 0 h 159"/>
                <a:gd name="T14" fmla="*/ 0 w 124"/>
                <a:gd name="T15" fmla="*/ 7 h 159"/>
                <a:gd name="T16" fmla="*/ 0 w 124"/>
                <a:gd name="T17" fmla="*/ 152 h 159"/>
                <a:gd name="T18" fmla="*/ 7 w 124"/>
                <a:gd name="T19" fmla="*/ 159 h 159"/>
                <a:gd name="T20" fmla="*/ 28 w 124"/>
                <a:gd name="T21" fmla="*/ 159 h 159"/>
                <a:gd name="T22" fmla="*/ 35 w 124"/>
                <a:gd name="T23" fmla="*/ 152 h 159"/>
                <a:gd name="T24" fmla="*/ 28 w 124"/>
                <a:gd name="T25" fmla="*/ 14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59">
                  <a:moveTo>
                    <a:pt x="28" y="146"/>
                  </a:moveTo>
                  <a:cubicBezTo>
                    <a:pt x="14" y="146"/>
                    <a:pt x="14" y="146"/>
                    <a:pt x="14" y="146"/>
                  </a:cubicBezTo>
                  <a:cubicBezTo>
                    <a:pt x="14" y="13"/>
                    <a:pt x="14" y="13"/>
                    <a:pt x="14" y="13"/>
                  </a:cubicBezTo>
                  <a:cubicBezTo>
                    <a:pt x="117" y="13"/>
                    <a:pt x="117" y="13"/>
                    <a:pt x="117" y="13"/>
                  </a:cubicBezTo>
                  <a:cubicBezTo>
                    <a:pt x="121" y="13"/>
                    <a:pt x="124" y="10"/>
                    <a:pt x="124" y="7"/>
                  </a:cubicBezTo>
                  <a:cubicBezTo>
                    <a:pt x="124" y="3"/>
                    <a:pt x="121" y="0"/>
                    <a:pt x="117" y="0"/>
                  </a:cubicBezTo>
                  <a:cubicBezTo>
                    <a:pt x="7" y="0"/>
                    <a:pt x="7" y="0"/>
                    <a:pt x="7" y="0"/>
                  </a:cubicBezTo>
                  <a:cubicBezTo>
                    <a:pt x="3" y="0"/>
                    <a:pt x="0" y="3"/>
                    <a:pt x="0" y="7"/>
                  </a:cubicBezTo>
                  <a:cubicBezTo>
                    <a:pt x="0" y="152"/>
                    <a:pt x="0" y="152"/>
                    <a:pt x="0" y="152"/>
                  </a:cubicBezTo>
                  <a:cubicBezTo>
                    <a:pt x="0" y="156"/>
                    <a:pt x="3" y="159"/>
                    <a:pt x="7" y="159"/>
                  </a:cubicBezTo>
                  <a:cubicBezTo>
                    <a:pt x="28" y="159"/>
                    <a:pt x="28" y="159"/>
                    <a:pt x="28" y="159"/>
                  </a:cubicBezTo>
                  <a:cubicBezTo>
                    <a:pt x="31" y="159"/>
                    <a:pt x="35" y="156"/>
                    <a:pt x="35" y="152"/>
                  </a:cubicBezTo>
                  <a:cubicBezTo>
                    <a:pt x="35" y="149"/>
                    <a:pt x="31" y="146"/>
                    <a:pt x="28" y="14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10" name="Freeform 34"/>
            <p:cNvSpPr/>
            <p:nvPr/>
          </p:nvSpPr>
          <p:spPr bwMode="auto">
            <a:xfrm>
              <a:off x="80" y="95"/>
              <a:ext cx="47" cy="68"/>
            </a:xfrm>
            <a:custGeom>
              <a:avLst/>
              <a:gdLst>
                <a:gd name="T0" fmla="*/ 39 w 46"/>
                <a:gd name="T1" fmla="*/ 0 h 66"/>
                <a:gd name="T2" fmla="*/ 32 w 46"/>
                <a:gd name="T3" fmla="*/ 7 h 66"/>
                <a:gd name="T4" fmla="*/ 32 w 46"/>
                <a:gd name="T5" fmla="*/ 53 h 66"/>
                <a:gd name="T6" fmla="*/ 7 w 46"/>
                <a:gd name="T7" fmla="*/ 53 h 66"/>
                <a:gd name="T8" fmla="*/ 0 w 46"/>
                <a:gd name="T9" fmla="*/ 59 h 66"/>
                <a:gd name="T10" fmla="*/ 7 w 46"/>
                <a:gd name="T11" fmla="*/ 66 h 66"/>
                <a:gd name="T12" fmla="*/ 39 w 46"/>
                <a:gd name="T13" fmla="*/ 66 h 66"/>
                <a:gd name="T14" fmla="*/ 44 w 46"/>
                <a:gd name="T15" fmla="*/ 64 h 66"/>
                <a:gd name="T16" fmla="*/ 46 w 46"/>
                <a:gd name="T17" fmla="*/ 59 h 66"/>
                <a:gd name="T18" fmla="*/ 46 w 46"/>
                <a:gd name="T19" fmla="*/ 7 h 66"/>
                <a:gd name="T20" fmla="*/ 39 w 4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66">
                  <a:moveTo>
                    <a:pt x="39" y="0"/>
                  </a:moveTo>
                  <a:cubicBezTo>
                    <a:pt x="35" y="0"/>
                    <a:pt x="32" y="3"/>
                    <a:pt x="32" y="7"/>
                  </a:cubicBezTo>
                  <a:cubicBezTo>
                    <a:pt x="32" y="53"/>
                    <a:pt x="32" y="53"/>
                    <a:pt x="32" y="53"/>
                  </a:cubicBezTo>
                  <a:cubicBezTo>
                    <a:pt x="7" y="53"/>
                    <a:pt x="7" y="53"/>
                    <a:pt x="7" y="53"/>
                  </a:cubicBezTo>
                  <a:cubicBezTo>
                    <a:pt x="3" y="53"/>
                    <a:pt x="0" y="56"/>
                    <a:pt x="0" y="59"/>
                  </a:cubicBezTo>
                  <a:cubicBezTo>
                    <a:pt x="0" y="63"/>
                    <a:pt x="3" y="66"/>
                    <a:pt x="7" y="66"/>
                  </a:cubicBezTo>
                  <a:cubicBezTo>
                    <a:pt x="39" y="66"/>
                    <a:pt x="39" y="66"/>
                    <a:pt x="39" y="66"/>
                  </a:cubicBezTo>
                  <a:cubicBezTo>
                    <a:pt x="41" y="66"/>
                    <a:pt x="43" y="66"/>
                    <a:pt x="44" y="64"/>
                  </a:cubicBezTo>
                  <a:cubicBezTo>
                    <a:pt x="45" y="63"/>
                    <a:pt x="46" y="61"/>
                    <a:pt x="46" y="59"/>
                  </a:cubicBezTo>
                  <a:cubicBezTo>
                    <a:pt x="46" y="7"/>
                    <a:pt x="46" y="7"/>
                    <a:pt x="46" y="7"/>
                  </a:cubicBezTo>
                  <a:cubicBezTo>
                    <a:pt x="46" y="3"/>
                    <a:pt x="43" y="0"/>
                    <a:pt x="3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11" name="Freeform 35"/>
            <p:cNvSpPr>
              <a:spLocks noEditPoints="1"/>
            </p:cNvSpPr>
            <p:nvPr/>
          </p:nvSpPr>
          <p:spPr bwMode="auto">
            <a:xfrm>
              <a:off x="46" y="34"/>
              <a:ext cx="79" cy="114"/>
            </a:xfrm>
            <a:custGeom>
              <a:avLst/>
              <a:gdLst>
                <a:gd name="T0" fmla="*/ 68 w 78"/>
                <a:gd name="T1" fmla="*/ 2 h 112"/>
                <a:gd name="T2" fmla="*/ 60 w 78"/>
                <a:gd name="T3" fmla="*/ 0 h 112"/>
                <a:gd name="T4" fmla="*/ 46 w 78"/>
                <a:gd name="T5" fmla="*/ 8 h 112"/>
                <a:gd name="T6" fmla="*/ 1 w 78"/>
                <a:gd name="T7" fmla="*/ 85 h 112"/>
                <a:gd name="T8" fmla="*/ 0 w 78"/>
                <a:gd name="T9" fmla="*/ 88 h 112"/>
                <a:gd name="T10" fmla="*/ 1 w 78"/>
                <a:gd name="T11" fmla="*/ 106 h 112"/>
                <a:gd name="T12" fmla="*/ 4 w 78"/>
                <a:gd name="T13" fmla="*/ 112 h 112"/>
                <a:gd name="T14" fmla="*/ 8 w 78"/>
                <a:gd name="T15" fmla="*/ 112 h 112"/>
                <a:gd name="T16" fmla="*/ 11 w 78"/>
                <a:gd name="T17" fmla="*/ 112 h 112"/>
                <a:gd name="T18" fmla="*/ 27 w 78"/>
                <a:gd name="T19" fmla="*/ 103 h 112"/>
                <a:gd name="T20" fmla="*/ 29 w 78"/>
                <a:gd name="T21" fmla="*/ 101 h 112"/>
                <a:gd name="T22" fmla="*/ 74 w 78"/>
                <a:gd name="T23" fmla="*/ 24 h 112"/>
                <a:gd name="T24" fmla="*/ 68 w 78"/>
                <a:gd name="T25" fmla="*/ 2 h 112"/>
                <a:gd name="T26" fmla="*/ 62 w 78"/>
                <a:gd name="T27" fmla="*/ 17 h 112"/>
                <a:gd name="T28" fmla="*/ 18 w 78"/>
                <a:gd name="T29" fmla="*/ 92 h 112"/>
                <a:gd name="T30" fmla="*/ 14 w 78"/>
                <a:gd name="T31" fmla="*/ 94 h 112"/>
                <a:gd name="T32" fmla="*/ 14 w 78"/>
                <a:gd name="T33" fmla="*/ 90 h 112"/>
                <a:gd name="T34" fmla="*/ 57 w 78"/>
                <a:gd name="T35" fmla="*/ 15 h 112"/>
                <a:gd name="T36" fmla="*/ 61 w 78"/>
                <a:gd name="T37" fmla="*/ 14 h 112"/>
                <a:gd name="T38" fmla="*/ 62 w 78"/>
                <a:gd name="T39"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8" h="112">
                  <a:moveTo>
                    <a:pt x="68" y="2"/>
                  </a:moveTo>
                  <a:cubicBezTo>
                    <a:pt x="65" y="1"/>
                    <a:pt x="62" y="0"/>
                    <a:pt x="60" y="0"/>
                  </a:cubicBezTo>
                  <a:cubicBezTo>
                    <a:pt x="54" y="0"/>
                    <a:pt x="48" y="3"/>
                    <a:pt x="46" y="8"/>
                  </a:cubicBezTo>
                  <a:cubicBezTo>
                    <a:pt x="1" y="85"/>
                    <a:pt x="1" y="85"/>
                    <a:pt x="1" y="85"/>
                  </a:cubicBezTo>
                  <a:cubicBezTo>
                    <a:pt x="1" y="86"/>
                    <a:pt x="0" y="87"/>
                    <a:pt x="0" y="88"/>
                  </a:cubicBezTo>
                  <a:cubicBezTo>
                    <a:pt x="1" y="106"/>
                    <a:pt x="1" y="106"/>
                    <a:pt x="1" y="106"/>
                  </a:cubicBezTo>
                  <a:cubicBezTo>
                    <a:pt x="1" y="108"/>
                    <a:pt x="2" y="110"/>
                    <a:pt x="4" y="112"/>
                  </a:cubicBezTo>
                  <a:cubicBezTo>
                    <a:pt x="5" y="112"/>
                    <a:pt x="7" y="112"/>
                    <a:pt x="8" y="112"/>
                  </a:cubicBezTo>
                  <a:cubicBezTo>
                    <a:pt x="9" y="112"/>
                    <a:pt x="10" y="112"/>
                    <a:pt x="11" y="112"/>
                  </a:cubicBezTo>
                  <a:cubicBezTo>
                    <a:pt x="27" y="103"/>
                    <a:pt x="27" y="103"/>
                    <a:pt x="27" y="103"/>
                  </a:cubicBezTo>
                  <a:cubicBezTo>
                    <a:pt x="28" y="103"/>
                    <a:pt x="29" y="102"/>
                    <a:pt x="29" y="101"/>
                  </a:cubicBezTo>
                  <a:cubicBezTo>
                    <a:pt x="74" y="24"/>
                    <a:pt x="74" y="24"/>
                    <a:pt x="74" y="24"/>
                  </a:cubicBezTo>
                  <a:cubicBezTo>
                    <a:pt x="78" y="16"/>
                    <a:pt x="75" y="7"/>
                    <a:pt x="68" y="2"/>
                  </a:cubicBezTo>
                  <a:moveTo>
                    <a:pt x="62" y="17"/>
                  </a:moveTo>
                  <a:cubicBezTo>
                    <a:pt x="18" y="92"/>
                    <a:pt x="18" y="92"/>
                    <a:pt x="18" y="92"/>
                  </a:cubicBezTo>
                  <a:cubicBezTo>
                    <a:pt x="14" y="94"/>
                    <a:pt x="14" y="94"/>
                    <a:pt x="14" y="94"/>
                  </a:cubicBezTo>
                  <a:cubicBezTo>
                    <a:pt x="14" y="90"/>
                    <a:pt x="14" y="90"/>
                    <a:pt x="14" y="90"/>
                  </a:cubicBezTo>
                  <a:cubicBezTo>
                    <a:pt x="57" y="15"/>
                    <a:pt x="57" y="15"/>
                    <a:pt x="57" y="15"/>
                  </a:cubicBezTo>
                  <a:cubicBezTo>
                    <a:pt x="58" y="14"/>
                    <a:pt x="60" y="13"/>
                    <a:pt x="61" y="14"/>
                  </a:cubicBezTo>
                  <a:cubicBezTo>
                    <a:pt x="62" y="15"/>
                    <a:pt x="62" y="16"/>
                    <a:pt x="62"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12" name="Freeform 36"/>
            <p:cNvSpPr/>
            <p:nvPr/>
          </p:nvSpPr>
          <p:spPr bwMode="auto">
            <a:xfrm>
              <a:off x="24" y="46"/>
              <a:ext cx="49" cy="14"/>
            </a:xfrm>
            <a:custGeom>
              <a:avLst/>
              <a:gdLst>
                <a:gd name="T0" fmla="*/ 48 w 48"/>
                <a:gd name="T1" fmla="*/ 7 h 14"/>
                <a:gd name="T2" fmla="*/ 42 w 48"/>
                <a:gd name="T3" fmla="*/ 0 h 14"/>
                <a:gd name="T4" fmla="*/ 7 w 48"/>
                <a:gd name="T5" fmla="*/ 0 h 14"/>
                <a:gd name="T6" fmla="*/ 0 w 48"/>
                <a:gd name="T7" fmla="*/ 7 h 14"/>
                <a:gd name="T8" fmla="*/ 7 w 48"/>
                <a:gd name="T9" fmla="*/ 14 h 14"/>
                <a:gd name="T10" fmla="*/ 42 w 48"/>
                <a:gd name="T11" fmla="*/ 14 h 14"/>
                <a:gd name="T12" fmla="*/ 48 w 48"/>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48" y="7"/>
                  </a:moveTo>
                  <a:cubicBezTo>
                    <a:pt x="48" y="3"/>
                    <a:pt x="45" y="0"/>
                    <a:pt x="42" y="0"/>
                  </a:cubicBezTo>
                  <a:cubicBezTo>
                    <a:pt x="7" y="0"/>
                    <a:pt x="7" y="0"/>
                    <a:pt x="7" y="0"/>
                  </a:cubicBezTo>
                  <a:cubicBezTo>
                    <a:pt x="3" y="0"/>
                    <a:pt x="0" y="3"/>
                    <a:pt x="0" y="7"/>
                  </a:cubicBezTo>
                  <a:cubicBezTo>
                    <a:pt x="0" y="11"/>
                    <a:pt x="3" y="14"/>
                    <a:pt x="7" y="14"/>
                  </a:cubicBezTo>
                  <a:cubicBezTo>
                    <a:pt x="42" y="14"/>
                    <a:pt x="42" y="14"/>
                    <a:pt x="42" y="14"/>
                  </a:cubicBezTo>
                  <a:cubicBezTo>
                    <a:pt x="45" y="14"/>
                    <a:pt x="48" y="11"/>
                    <a:pt x="48"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13" name="Freeform 37"/>
            <p:cNvSpPr/>
            <p:nvPr/>
          </p:nvSpPr>
          <p:spPr bwMode="auto">
            <a:xfrm>
              <a:off x="24" y="73"/>
              <a:ext cx="32" cy="15"/>
            </a:xfrm>
            <a:custGeom>
              <a:avLst/>
              <a:gdLst>
                <a:gd name="T0" fmla="*/ 7 w 31"/>
                <a:gd name="T1" fmla="*/ 0 h 14"/>
                <a:gd name="T2" fmla="*/ 0 w 31"/>
                <a:gd name="T3" fmla="*/ 7 h 14"/>
                <a:gd name="T4" fmla="*/ 7 w 31"/>
                <a:gd name="T5" fmla="*/ 14 h 14"/>
                <a:gd name="T6" fmla="*/ 24 w 31"/>
                <a:gd name="T7" fmla="*/ 14 h 14"/>
                <a:gd name="T8" fmla="*/ 31 w 31"/>
                <a:gd name="T9" fmla="*/ 7 h 14"/>
                <a:gd name="T10" fmla="*/ 24 w 31"/>
                <a:gd name="T11" fmla="*/ 0 h 14"/>
                <a:gd name="T12" fmla="*/ 7 w 31"/>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31" h="14">
                  <a:moveTo>
                    <a:pt x="7" y="0"/>
                  </a:moveTo>
                  <a:cubicBezTo>
                    <a:pt x="3" y="0"/>
                    <a:pt x="0" y="3"/>
                    <a:pt x="0" y="7"/>
                  </a:cubicBezTo>
                  <a:cubicBezTo>
                    <a:pt x="0" y="11"/>
                    <a:pt x="3" y="14"/>
                    <a:pt x="7" y="14"/>
                  </a:cubicBezTo>
                  <a:cubicBezTo>
                    <a:pt x="24" y="14"/>
                    <a:pt x="24" y="14"/>
                    <a:pt x="24" y="14"/>
                  </a:cubicBezTo>
                  <a:cubicBezTo>
                    <a:pt x="28" y="14"/>
                    <a:pt x="31" y="11"/>
                    <a:pt x="31" y="7"/>
                  </a:cubicBezTo>
                  <a:cubicBezTo>
                    <a:pt x="31" y="3"/>
                    <a:pt x="28" y="0"/>
                    <a:pt x="24" y="0"/>
                  </a:cubicBez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grpSp>
      <p:sp>
        <p:nvSpPr>
          <p:cNvPr id="24614" name="Freeform 38"/>
          <p:cNvSpPr>
            <a:spLocks noEditPoints="1"/>
          </p:cNvSpPr>
          <p:nvPr/>
        </p:nvSpPr>
        <p:spPr bwMode="auto">
          <a:xfrm flipH="1">
            <a:off x="6877051" y="1946876"/>
            <a:ext cx="301625" cy="203263"/>
          </a:xfrm>
          <a:custGeom>
            <a:avLst/>
            <a:gdLst>
              <a:gd name="T0" fmla="*/ 154 w 160"/>
              <a:gd name="T1" fmla="*/ 12 h 109"/>
              <a:gd name="T2" fmla="*/ 139 w 160"/>
              <a:gd name="T3" fmla="*/ 6 h 109"/>
              <a:gd name="T4" fmla="*/ 123 w 160"/>
              <a:gd name="T5" fmla="*/ 12 h 109"/>
              <a:gd name="T6" fmla="*/ 117 w 160"/>
              <a:gd name="T7" fmla="*/ 27 h 109"/>
              <a:gd name="T8" fmla="*/ 119 w 160"/>
              <a:gd name="T9" fmla="*/ 36 h 109"/>
              <a:gd name="T10" fmla="*/ 93 w 160"/>
              <a:gd name="T11" fmla="*/ 60 h 109"/>
              <a:gd name="T12" fmla="*/ 79 w 160"/>
              <a:gd name="T13" fmla="*/ 56 h 109"/>
              <a:gd name="T14" fmla="*/ 66 w 160"/>
              <a:gd name="T15" fmla="*/ 59 h 109"/>
              <a:gd name="T16" fmla="*/ 47 w 160"/>
              <a:gd name="T17" fmla="*/ 37 h 109"/>
              <a:gd name="T18" fmla="*/ 43 w 160"/>
              <a:gd name="T19" fmla="*/ 7 h 109"/>
              <a:gd name="T20" fmla="*/ 25 w 160"/>
              <a:gd name="T21" fmla="*/ 0 h 109"/>
              <a:gd name="T22" fmla="*/ 8 w 160"/>
              <a:gd name="T23" fmla="*/ 7 h 109"/>
              <a:gd name="T24" fmla="*/ 0 w 160"/>
              <a:gd name="T25" fmla="*/ 24 h 109"/>
              <a:gd name="T26" fmla="*/ 8 w 160"/>
              <a:gd name="T27" fmla="*/ 42 h 109"/>
              <a:gd name="T28" fmla="*/ 25 w 160"/>
              <a:gd name="T29" fmla="*/ 49 h 109"/>
              <a:gd name="T30" fmla="*/ 37 w 160"/>
              <a:gd name="T31" fmla="*/ 46 h 109"/>
              <a:gd name="T32" fmla="*/ 56 w 160"/>
              <a:gd name="T33" fmla="*/ 69 h 109"/>
              <a:gd name="T34" fmla="*/ 60 w 160"/>
              <a:gd name="T35" fmla="*/ 102 h 109"/>
              <a:gd name="T36" fmla="*/ 79 w 160"/>
              <a:gd name="T37" fmla="*/ 109 h 109"/>
              <a:gd name="T38" fmla="*/ 98 w 160"/>
              <a:gd name="T39" fmla="*/ 102 h 109"/>
              <a:gd name="T40" fmla="*/ 102 w 160"/>
              <a:gd name="T41" fmla="*/ 69 h 109"/>
              <a:gd name="T42" fmla="*/ 129 w 160"/>
              <a:gd name="T43" fmla="*/ 46 h 109"/>
              <a:gd name="T44" fmla="*/ 139 w 160"/>
              <a:gd name="T45" fmla="*/ 49 h 109"/>
              <a:gd name="T46" fmla="*/ 154 w 160"/>
              <a:gd name="T47" fmla="*/ 43 h 109"/>
              <a:gd name="T48" fmla="*/ 160 w 160"/>
              <a:gd name="T49" fmla="*/ 27 h 109"/>
              <a:gd name="T50" fmla="*/ 154 w 160"/>
              <a:gd name="T51" fmla="*/ 12 h 109"/>
              <a:gd name="T52" fmla="*/ 17 w 160"/>
              <a:gd name="T53" fmla="*/ 32 h 109"/>
              <a:gd name="T54" fmla="*/ 14 w 160"/>
              <a:gd name="T55" fmla="*/ 24 h 109"/>
              <a:gd name="T56" fmla="*/ 17 w 160"/>
              <a:gd name="T57" fmla="*/ 17 h 109"/>
              <a:gd name="T58" fmla="*/ 25 w 160"/>
              <a:gd name="T59" fmla="*/ 13 h 109"/>
              <a:gd name="T60" fmla="*/ 33 w 160"/>
              <a:gd name="T61" fmla="*/ 17 h 109"/>
              <a:gd name="T62" fmla="*/ 33 w 160"/>
              <a:gd name="T63" fmla="*/ 32 h 109"/>
              <a:gd name="T64" fmla="*/ 17 w 160"/>
              <a:gd name="T65" fmla="*/ 32 h 109"/>
              <a:gd name="T66" fmla="*/ 144 w 160"/>
              <a:gd name="T67" fmla="*/ 33 h 109"/>
              <a:gd name="T68" fmla="*/ 133 w 160"/>
              <a:gd name="T69" fmla="*/ 33 h 109"/>
              <a:gd name="T70" fmla="*/ 131 w 160"/>
              <a:gd name="T71" fmla="*/ 27 h 109"/>
              <a:gd name="T72" fmla="*/ 133 w 160"/>
              <a:gd name="T73" fmla="*/ 22 h 109"/>
              <a:gd name="T74" fmla="*/ 139 w 160"/>
              <a:gd name="T75" fmla="*/ 20 h 109"/>
              <a:gd name="T76" fmla="*/ 144 w 160"/>
              <a:gd name="T77" fmla="*/ 22 h 109"/>
              <a:gd name="T78" fmla="*/ 146 w 160"/>
              <a:gd name="T79" fmla="*/ 27 h 109"/>
              <a:gd name="T80" fmla="*/ 144 w 160"/>
              <a:gd name="T81" fmla="*/ 3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 h="109">
                <a:moveTo>
                  <a:pt x="154" y="12"/>
                </a:moveTo>
                <a:cubicBezTo>
                  <a:pt x="150" y="8"/>
                  <a:pt x="144" y="6"/>
                  <a:pt x="139" y="6"/>
                </a:cubicBezTo>
                <a:cubicBezTo>
                  <a:pt x="133" y="6"/>
                  <a:pt x="127" y="8"/>
                  <a:pt x="123" y="12"/>
                </a:cubicBezTo>
                <a:cubicBezTo>
                  <a:pt x="119" y="16"/>
                  <a:pt x="117" y="22"/>
                  <a:pt x="117" y="27"/>
                </a:cubicBezTo>
                <a:cubicBezTo>
                  <a:pt x="117" y="31"/>
                  <a:pt x="118" y="34"/>
                  <a:pt x="119" y="36"/>
                </a:cubicBezTo>
                <a:cubicBezTo>
                  <a:pt x="93" y="60"/>
                  <a:pt x="93" y="60"/>
                  <a:pt x="93" y="60"/>
                </a:cubicBezTo>
                <a:cubicBezTo>
                  <a:pt x="89" y="57"/>
                  <a:pt x="84" y="56"/>
                  <a:pt x="79" y="56"/>
                </a:cubicBezTo>
                <a:cubicBezTo>
                  <a:pt x="74" y="56"/>
                  <a:pt x="70" y="57"/>
                  <a:pt x="66" y="59"/>
                </a:cubicBezTo>
                <a:cubicBezTo>
                  <a:pt x="47" y="37"/>
                  <a:pt x="47" y="37"/>
                  <a:pt x="47" y="37"/>
                </a:cubicBezTo>
                <a:cubicBezTo>
                  <a:pt x="52" y="27"/>
                  <a:pt x="51" y="15"/>
                  <a:pt x="43" y="7"/>
                </a:cubicBezTo>
                <a:cubicBezTo>
                  <a:pt x="38" y="2"/>
                  <a:pt x="32" y="0"/>
                  <a:pt x="25" y="0"/>
                </a:cubicBezTo>
                <a:cubicBezTo>
                  <a:pt x="19" y="0"/>
                  <a:pt x="12" y="2"/>
                  <a:pt x="8" y="7"/>
                </a:cubicBezTo>
                <a:cubicBezTo>
                  <a:pt x="3" y="12"/>
                  <a:pt x="0" y="18"/>
                  <a:pt x="0" y="24"/>
                </a:cubicBezTo>
                <a:cubicBezTo>
                  <a:pt x="0" y="31"/>
                  <a:pt x="3" y="37"/>
                  <a:pt x="8" y="42"/>
                </a:cubicBezTo>
                <a:cubicBezTo>
                  <a:pt x="12" y="47"/>
                  <a:pt x="19" y="49"/>
                  <a:pt x="25" y="49"/>
                </a:cubicBezTo>
                <a:cubicBezTo>
                  <a:pt x="29" y="49"/>
                  <a:pt x="33" y="48"/>
                  <a:pt x="37" y="46"/>
                </a:cubicBezTo>
                <a:cubicBezTo>
                  <a:pt x="56" y="69"/>
                  <a:pt x="56" y="69"/>
                  <a:pt x="56" y="69"/>
                </a:cubicBezTo>
                <a:cubicBezTo>
                  <a:pt x="50" y="79"/>
                  <a:pt x="51" y="93"/>
                  <a:pt x="60" y="102"/>
                </a:cubicBezTo>
                <a:cubicBezTo>
                  <a:pt x="65" y="107"/>
                  <a:pt x="72" y="109"/>
                  <a:pt x="79" y="109"/>
                </a:cubicBezTo>
                <a:cubicBezTo>
                  <a:pt x="86" y="109"/>
                  <a:pt x="93" y="107"/>
                  <a:pt x="98" y="102"/>
                </a:cubicBezTo>
                <a:cubicBezTo>
                  <a:pt x="107" y="93"/>
                  <a:pt x="108" y="80"/>
                  <a:pt x="102" y="69"/>
                </a:cubicBezTo>
                <a:cubicBezTo>
                  <a:pt x="129" y="46"/>
                  <a:pt x="129" y="46"/>
                  <a:pt x="129" y="46"/>
                </a:cubicBezTo>
                <a:cubicBezTo>
                  <a:pt x="132" y="48"/>
                  <a:pt x="135" y="49"/>
                  <a:pt x="139" y="49"/>
                </a:cubicBezTo>
                <a:cubicBezTo>
                  <a:pt x="144" y="49"/>
                  <a:pt x="150" y="47"/>
                  <a:pt x="154" y="43"/>
                </a:cubicBezTo>
                <a:cubicBezTo>
                  <a:pt x="158" y="38"/>
                  <a:pt x="160" y="33"/>
                  <a:pt x="160" y="27"/>
                </a:cubicBezTo>
                <a:cubicBezTo>
                  <a:pt x="160" y="22"/>
                  <a:pt x="158" y="16"/>
                  <a:pt x="154" y="12"/>
                </a:cubicBezTo>
                <a:moveTo>
                  <a:pt x="17" y="32"/>
                </a:moveTo>
                <a:cubicBezTo>
                  <a:pt x="15" y="30"/>
                  <a:pt x="14" y="27"/>
                  <a:pt x="14" y="24"/>
                </a:cubicBezTo>
                <a:cubicBezTo>
                  <a:pt x="14" y="21"/>
                  <a:pt x="15" y="19"/>
                  <a:pt x="17" y="17"/>
                </a:cubicBezTo>
                <a:cubicBezTo>
                  <a:pt x="20" y="14"/>
                  <a:pt x="22" y="13"/>
                  <a:pt x="25" y="13"/>
                </a:cubicBezTo>
                <a:cubicBezTo>
                  <a:pt x="28" y="13"/>
                  <a:pt x="31" y="14"/>
                  <a:pt x="33" y="17"/>
                </a:cubicBezTo>
                <a:cubicBezTo>
                  <a:pt x="38" y="21"/>
                  <a:pt x="38" y="28"/>
                  <a:pt x="33" y="32"/>
                </a:cubicBezTo>
                <a:cubicBezTo>
                  <a:pt x="29" y="37"/>
                  <a:pt x="22" y="37"/>
                  <a:pt x="17" y="32"/>
                </a:cubicBezTo>
                <a:moveTo>
                  <a:pt x="144" y="33"/>
                </a:moveTo>
                <a:cubicBezTo>
                  <a:pt x="141" y="36"/>
                  <a:pt x="136" y="36"/>
                  <a:pt x="133" y="33"/>
                </a:cubicBezTo>
                <a:cubicBezTo>
                  <a:pt x="132" y="31"/>
                  <a:pt x="131" y="29"/>
                  <a:pt x="131" y="27"/>
                </a:cubicBezTo>
                <a:cubicBezTo>
                  <a:pt x="131" y="25"/>
                  <a:pt x="132" y="23"/>
                  <a:pt x="133" y="22"/>
                </a:cubicBezTo>
                <a:cubicBezTo>
                  <a:pt x="135" y="20"/>
                  <a:pt x="137" y="20"/>
                  <a:pt x="139" y="20"/>
                </a:cubicBezTo>
                <a:cubicBezTo>
                  <a:pt x="141" y="20"/>
                  <a:pt x="143" y="20"/>
                  <a:pt x="144" y="22"/>
                </a:cubicBezTo>
                <a:cubicBezTo>
                  <a:pt x="146" y="23"/>
                  <a:pt x="146" y="25"/>
                  <a:pt x="146" y="27"/>
                </a:cubicBezTo>
                <a:cubicBezTo>
                  <a:pt x="146" y="29"/>
                  <a:pt x="146" y="31"/>
                  <a:pt x="144" y="33"/>
                </a:cubicBezTo>
              </a:path>
            </a:pathLst>
          </a:custGeom>
          <a:solidFill>
            <a:schemeClr val="accent3"/>
          </a:solidFill>
          <a:ln>
            <a:noFill/>
          </a:ln>
        </p:spPr>
        <p:txBody>
          <a:bodyPr/>
          <a:lstStyle/>
          <a:p>
            <a:endParaRPr lang="zh-CN" altLang="en-US">
              <a:solidFill>
                <a:schemeClr val="bg1">
                  <a:lumMod val="50000"/>
                </a:schemeClr>
              </a:solidFill>
            </a:endParaRPr>
          </a:p>
        </p:txBody>
      </p:sp>
      <p:sp>
        <p:nvSpPr>
          <p:cNvPr id="24615" name="Rectangle 39"/>
          <p:cNvSpPr>
            <a:spLocks noChangeArrowheads="1"/>
          </p:cNvSpPr>
          <p:nvPr/>
        </p:nvSpPr>
        <p:spPr bwMode="auto">
          <a:xfrm>
            <a:off x="6300789" y="2242242"/>
            <a:ext cx="2592387" cy="458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24616" name="Text Box 40"/>
          <p:cNvSpPr txBox="1">
            <a:spLocks noChangeArrowheads="1"/>
          </p:cNvSpPr>
          <p:nvPr/>
        </p:nvSpPr>
        <p:spPr bwMode="auto">
          <a:xfrm>
            <a:off x="6300788" y="1823013"/>
            <a:ext cx="513282" cy="46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dirty="0">
                <a:solidFill>
                  <a:schemeClr val="accent3"/>
                </a:solidFill>
                <a:latin typeface="Impact" pitchFamily="34" charset="0"/>
              </a:rPr>
              <a:t>03</a:t>
            </a:r>
          </a:p>
        </p:txBody>
      </p:sp>
      <p:sp>
        <p:nvSpPr>
          <p:cNvPr id="24617" name="Rectangle 41"/>
          <p:cNvSpPr>
            <a:spLocks noChangeArrowheads="1"/>
          </p:cNvSpPr>
          <p:nvPr/>
        </p:nvSpPr>
        <p:spPr bwMode="auto">
          <a:xfrm>
            <a:off x="6300789" y="3557097"/>
            <a:ext cx="2592387" cy="458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24618" name="Text Box 42"/>
          <p:cNvSpPr txBox="1">
            <a:spLocks noChangeArrowheads="1"/>
          </p:cNvSpPr>
          <p:nvPr/>
        </p:nvSpPr>
        <p:spPr bwMode="auto">
          <a:xfrm>
            <a:off x="6300788" y="3137869"/>
            <a:ext cx="503664" cy="46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dirty="0">
                <a:solidFill>
                  <a:schemeClr val="accent4"/>
                </a:solidFill>
                <a:latin typeface="Impact" pitchFamily="34" charset="0"/>
              </a:rPr>
              <a:t>04</a:t>
            </a:r>
          </a:p>
        </p:txBody>
      </p:sp>
      <p:sp>
        <p:nvSpPr>
          <p:cNvPr id="24619" name="Rectangle 43"/>
          <p:cNvSpPr>
            <a:spLocks noChangeArrowheads="1"/>
          </p:cNvSpPr>
          <p:nvPr/>
        </p:nvSpPr>
        <p:spPr bwMode="auto">
          <a:xfrm>
            <a:off x="250825" y="3557097"/>
            <a:ext cx="2592388" cy="458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24620" name="Text Box 44"/>
          <p:cNvSpPr txBox="1">
            <a:spLocks noChangeArrowheads="1"/>
          </p:cNvSpPr>
          <p:nvPr/>
        </p:nvSpPr>
        <p:spPr bwMode="auto">
          <a:xfrm>
            <a:off x="2363361" y="3137869"/>
            <a:ext cx="503664" cy="46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zh-CN" sz="2400" dirty="0">
                <a:solidFill>
                  <a:schemeClr val="accent2"/>
                </a:solidFill>
                <a:latin typeface="Impact" pitchFamily="34" charset="0"/>
              </a:rPr>
              <a:t>02</a:t>
            </a:r>
          </a:p>
        </p:txBody>
      </p:sp>
      <p:grpSp>
        <p:nvGrpSpPr>
          <p:cNvPr id="24621" name="Group 45"/>
          <p:cNvGrpSpPr/>
          <p:nvPr/>
        </p:nvGrpSpPr>
        <p:grpSpPr bwMode="auto">
          <a:xfrm flipH="1">
            <a:off x="2003425" y="1935761"/>
            <a:ext cx="209550" cy="257254"/>
            <a:chOff x="0" y="0"/>
            <a:chExt cx="134" cy="163"/>
          </a:xfrm>
          <a:solidFill>
            <a:schemeClr val="accent1"/>
          </a:solidFill>
        </p:grpSpPr>
        <p:sp>
          <p:nvSpPr>
            <p:cNvPr id="24622" name="Freeform 46"/>
            <p:cNvSpPr>
              <a:spLocks noEditPoints="1"/>
            </p:cNvSpPr>
            <p:nvPr/>
          </p:nvSpPr>
          <p:spPr bwMode="auto">
            <a:xfrm>
              <a:off x="0" y="0"/>
              <a:ext cx="134" cy="163"/>
            </a:xfrm>
            <a:custGeom>
              <a:avLst/>
              <a:gdLst>
                <a:gd name="T0" fmla="*/ 0 w 134"/>
                <a:gd name="T1" fmla="*/ 0 h 163"/>
                <a:gd name="T2" fmla="*/ 0 w 134"/>
                <a:gd name="T3" fmla="*/ 163 h 163"/>
                <a:gd name="T4" fmla="*/ 92 w 134"/>
                <a:gd name="T5" fmla="*/ 163 h 163"/>
                <a:gd name="T6" fmla="*/ 134 w 134"/>
                <a:gd name="T7" fmla="*/ 121 h 163"/>
                <a:gd name="T8" fmla="*/ 134 w 134"/>
                <a:gd name="T9" fmla="*/ 0 h 163"/>
                <a:gd name="T10" fmla="*/ 0 w 134"/>
                <a:gd name="T11" fmla="*/ 0 h 163"/>
                <a:gd name="T12" fmla="*/ 14 w 134"/>
                <a:gd name="T13" fmla="*/ 14 h 163"/>
                <a:gd name="T14" fmla="*/ 120 w 134"/>
                <a:gd name="T15" fmla="*/ 14 h 163"/>
                <a:gd name="T16" fmla="*/ 120 w 134"/>
                <a:gd name="T17" fmla="*/ 112 h 163"/>
                <a:gd name="T18" fmla="*/ 83 w 134"/>
                <a:gd name="T19" fmla="*/ 112 h 163"/>
                <a:gd name="T20" fmla="*/ 83 w 134"/>
                <a:gd name="T21" fmla="*/ 150 h 163"/>
                <a:gd name="T22" fmla="*/ 14 w 134"/>
                <a:gd name="T23" fmla="*/ 150 h 163"/>
                <a:gd name="T24" fmla="*/ 14 w 134"/>
                <a:gd name="T25" fmla="*/ 14 h 163"/>
                <a:gd name="T26" fmla="*/ 111 w 134"/>
                <a:gd name="T27" fmla="*/ 125 h 163"/>
                <a:gd name="T28" fmla="*/ 96 w 134"/>
                <a:gd name="T29" fmla="*/ 140 h 163"/>
                <a:gd name="T30" fmla="*/ 96 w 134"/>
                <a:gd name="T31" fmla="*/ 125 h 163"/>
                <a:gd name="T32" fmla="*/ 111 w 134"/>
                <a:gd name="T33" fmla="*/ 12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 h="163">
                  <a:moveTo>
                    <a:pt x="0" y="0"/>
                  </a:moveTo>
                  <a:lnTo>
                    <a:pt x="0" y="163"/>
                  </a:lnTo>
                  <a:lnTo>
                    <a:pt x="92" y="163"/>
                  </a:lnTo>
                  <a:lnTo>
                    <a:pt x="134" y="121"/>
                  </a:lnTo>
                  <a:lnTo>
                    <a:pt x="134" y="0"/>
                  </a:lnTo>
                  <a:lnTo>
                    <a:pt x="0" y="0"/>
                  </a:lnTo>
                  <a:close/>
                  <a:moveTo>
                    <a:pt x="14" y="14"/>
                  </a:moveTo>
                  <a:lnTo>
                    <a:pt x="120" y="14"/>
                  </a:lnTo>
                  <a:lnTo>
                    <a:pt x="120" y="112"/>
                  </a:lnTo>
                  <a:lnTo>
                    <a:pt x="83" y="112"/>
                  </a:lnTo>
                  <a:lnTo>
                    <a:pt x="83" y="150"/>
                  </a:lnTo>
                  <a:lnTo>
                    <a:pt x="14" y="150"/>
                  </a:lnTo>
                  <a:lnTo>
                    <a:pt x="14" y="14"/>
                  </a:lnTo>
                  <a:close/>
                  <a:moveTo>
                    <a:pt x="111" y="125"/>
                  </a:moveTo>
                  <a:lnTo>
                    <a:pt x="96" y="140"/>
                  </a:lnTo>
                  <a:lnTo>
                    <a:pt x="96" y="125"/>
                  </a:lnTo>
                  <a:lnTo>
                    <a:pt x="111" y="1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23" name="Rectangle 47"/>
            <p:cNvSpPr>
              <a:spLocks noChangeArrowheads="1"/>
            </p:cNvSpPr>
            <p:nvPr/>
          </p:nvSpPr>
          <p:spPr bwMode="auto">
            <a:xfrm>
              <a:off x="37" y="44"/>
              <a:ext cx="59" cy="1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bg1">
                    <a:lumMod val="50000"/>
                  </a:schemeClr>
                </a:solidFill>
              </a:endParaRPr>
            </a:p>
          </p:txBody>
        </p:sp>
        <p:sp>
          <p:nvSpPr>
            <p:cNvPr id="24624" name="Rectangle 48"/>
            <p:cNvSpPr>
              <a:spLocks noChangeArrowheads="1"/>
            </p:cNvSpPr>
            <p:nvPr/>
          </p:nvSpPr>
          <p:spPr bwMode="auto">
            <a:xfrm>
              <a:off x="37" y="83"/>
              <a:ext cx="38"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bg1">
                    <a:lumMod val="50000"/>
                  </a:schemeClr>
                </a:solidFill>
              </a:endParaRPr>
            </a:p>
          </p:txBody>
        </p:sp>
      </p:grpSp>
      <p:sp>
        <p:nvSpPr>
          <p:cNvPr id="24625" name="Rectangle 49"/>
          <p:cNvSpPr>
            <a:spLocks noChangeArrowheads="1"/>
          </p:cNvSpPr>
          <p:nvPr/>
        </p:nvSpPr>
        <p:spPr bwMode="auto">
          <a:xfrm>
            <a:off x="250825" y="2248594"/>
            <a:ext cx="2592388" cy="458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24626" name="Text Box 50"/>
          <p:cNvSpPr txBox="1">
            <a:spLocks noChangeArrowheads="1"/>
          </p:cNvSpPr>
          <p:nvPr/>
        </p:nvSpPr>
        <p:spPr bwMode="auto">
          <a:xfrm>
            <a:off x="2400231" y="1829365"/>
            <a:ext cx="466794" cy="46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zh-CN" sz="2400" dirty="0">
                <a:solidFill>
                  <a:schemeClr val="accent1"/>
                </a:solidFill>
                <a:latin typeface="Impact" pitchFamily="34" charset="0"/>
              </a:rPr>
              <a:t>01</a:t>
            </a:r>
          </a:p>
        </p:txBody>
      </p:sp>
      <p:sp>
        <p:nvSpPr>
          <p:cNvPr id="24627" name="Freeform 51"/>
          <p:cNvSpPr>
            <a:spLocks noEditPoints="1"/>
          </p:cNvSpPr>
          <p:nvPr/>
        </p:nvSpPr>
        <p:spPr bwMode="auto">
          <a:xfrm>
            <a:off x="2005013" y="3244264"/>
            <a:ext cx="233362" cy="242962"/>
          </a:xfrm>
          <a:custGeom>
            <a:avLst/>
            <a:gdLst>
              <a:gd name="T0" fmla="*/ 123 w 144"/>
              <a:gd name="T1" fmla="*/ 21 h 151"/>
              <a:gd name="T2" fmla="*/ 127 w 144"/>
              <a:gd name="T3" fmla="*/ 119 h 151"/>
              <a:gd name="T4" fmla="*/ 133 w 144"/>
              <a:gd name="T5" fmla="*/ 76 h 151"/>
              <a:gd name="T6" fmla="*/ 108 w 144"/>
              <a:gd name="T7" fmla="*/ 101 h 151"/>
              <a:gd name="T8" fmla="*/ 105 w 144"/>
              <a:gd name="T9" fmla="*/ 76 h 151"/>
              <a:gd name="T10" fmla="*/ 42 w 144"/>
              <a:gd name="T11" fmla="*/ 100 h 151"/>
              <a:gd name="T12" fmla="*/ 32 w 144"/>
              <a:gd name="T13" fmla="*/ 76 h 151"/>
              <a:gd name="T14" fmla="*/ 25 w 144"/>
              <a:gd name="T15" fmla="*/ 112 h 151"/>
              <a:gd name="T16" fmla="*/ 0 w 144"/>
              <a:gd name="T17" fmla="*/ 72 h 151"/>
              <a:gd name="T18" fmla="*/ 72 w 144"/>
              <a:gd name="T19" fmla="*/ 0 h 151"/>
              <a:gd name="T20" fmla="*/ 94 w 144"/>
              <a:gd name="T21" fmla="*/ 131 h 151"/>
              <a:gd name="T22" fmla="*/ 88 w 144"/>
              <a:gd name="T23" fmla="*/ 151 h 151"/>
              <a:gd name="T24" fmla="*/ 56 w 144"/>
              <a:gd name="T25" fmla="*/ 151 h 151"/>
              <a:gd name="T26" fmla="*/ 50 w 144"/>
              <a:gd name="T27" fmla="*/ 146 h 151"/>
              <a:gd name="T28" fmla="*/ 33 w 144"/>
              <a:gd name="T29" fmla="*/ 131 h 151"/>
              <a:gd name="T30" fmla="*/ 29 w 144"/>
              <a:gd name="T31" fmla="*/ 121 h 151"/>
              <a:gd name="T32" fmla="*/ 76 w 144"/>
              <a:gd name="T33" fmla="*/ 83 h 151"/>
              <a:gd name="T34" fmla="*/ 115 w 144"/>
              <a:gd name="T35" fmla="*/ 121 h 151"/>
              <a:gd name="T36" fmla="*/ 111 w 144"/>
              <a:gd name="T37" fmla="*/ 131 h 151"/>
              <a:gd name="T38" fmla="*/ 94 w 144"/>
              <a:gd name="T39" fmla="*/ 131 h 151"/>
              <a:gd name="T40" fmla="*/ 83 w 144"/>
              <a:gd name="T41" fmla="*/ 140 h 151"/>
              <a:gd name="T42" fmla="*/ 83 w 144"/>
              <a:gd name="T43" fmla="*/ 125 h 151"/>
              <a:gd name="T44" fmla="*/ 97 w 144"/>
              <a:gd name="T45" fmla="*/ 120 h 151"/>
              <a:gd name="T46" fmla="*/ 47 w 144"/>
              <a:gd name="T47" fmla="*/ 120 h 151"/>
              <a:gd name="T48" fmla="*/ 56 w 144"/>
              <a:gd name="T49" fmla="*/ 120 h 151"/>
              <a:gd name="T50" fmla="*/ 61 w 144"/>
              <a:gd name="T51" fmla="*/ 140 h 151"/>
              <a:gd name="T52" fmla="*/ 115 w 144"/>
              <a:gd name="T53" fmla="*/ 29 h 151"/>
              <a:gd name="T54" fmla="*/ 114 w 144"/>
              <a:gd name="T55" fmla="*/ 28 h 151"/>
              <a:gd name="T56" fmla="*/ 112 w 144"/>
              <a:gd name="T57" fmla="*/ 69 h 151"/>
              <a:gd name="T58" fmla="*/ 115 w 144"/>
              <a:gd name="T59" fmla="*/ 29 h 151"/>
              <a:gd name="T60" fmla="*/ 108 w 144"/>
              <a:gd name="T61" fmla="*/ 23 h 151"/>
              <a:gd name="T62" fmla="*/ 101 w 144"/>
              <a:gd name="T63" fmla="*/ 24 h 151"/>
              <a:gd name="T64" fmla="*/ 108 w 144"/>
              <a:gd name="T65" fmla="*/ 23 h 151"/>
              <a:gd name="T66" fmla="*/ 82 w 144"/>
              <a:gd name="T67" fmla="*/ 12 h 151"/>
              <a:gd name="T68" fmla="*/ 75 w 144"/>
              <a:gd name="T69" fmla="*/ 35 h 151"/>
              <a:gd name="T70" fmla="*/ 96 w 144"/>
              <a:gd name="T71" fmla="*/ 30 h 151"/>
              <a:gd name="T72" fmla="*/ 82 w 144"/>
              <a:gd name="T73" fmla="*/ 12 h 151"/>
              <a:gd name="T74" fmla="*/ 69 w 144"/>
              <a:gd name="T75" fmla="*/ 12 h 151"/>
              <a:gd name="T76" fmla="*/ 49 w 144"/>
              <a:gd name="T77" fmla="*/ 27 h 151"/>
              <a:gd name="T78" fmla="*/ 50 w 144"/>
              <a:gd name="T79" fmla="*/ 31 h 151"/>
              <a:gd name="T80" fmla="*/ 69 w 144"/>
              <a:gd name="T81" fmla="*/ 12 h 151"/>
              <a:gd name="T82" fmla="*/ 48 w 144"/>
              <a:gd name="T83" fmla="*/ 16 h 151"/>
              <a:gd name="T84" fmla="*/ 41 w 144"/>
              <a:gd name="T85" fmla="*/ 27 h 151"/>
              <a:gd name="T86" fmla="*/ 48 w 144"/>
              <a:gd name="T87" fmla="*/ 16 h 151"/>
              <a:gd name="T88" fmla="*/ 30 w 144"/>
              <a:gd name="T89" fmla="*/ 28 h 151"/>
              <a:gd name="T90" fmla="*/ 11 w 144"/>
              <a:gd name="T91" fmla="*/ 69 h 151"/>
              <a:gd name="T92" fmla="*/ 39 w 144"/>
              <a:gd name="T93" fmla="*/ 33 h 151"/>
              <a:gd name="T94" fmla="*/ 99 w 144"/>
              <a:gd name="T95" fmla="*/ 36 h 151"/>
              <a:gd name="T96" fmla="*/ 96 w 144"/>
              <a:gd name="T97" fmla="*/ 37 h 151"/>
              <a:gd name="T98" fmla="*/ 75 w 144"/>
              <a:gd name="T99" fmla="*/ 69 h 151"/>
              <a:gd name="T100" fmla="*/ 99 w 144"/>
              <a:gd name="T101" fmla="*/ 36 h 151"/>
              <a:gd name="T102" fmla="*/ 69 w 144"/>
              <a:gd name="T103" fmla="*/ 42 h 151"/>
              <a:gd name="T104" fmla="*/ 45 w 144"/>
              <a:gd name="T105" fmla="*/ 36 h 151"/>
              <a:gd name="T106" fmla="*/ 69 w 144"/>
              <a:gd name="T107" fmla="*/ 6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4" h="151">
                <a:moveTo>
                  <a:pt x="72" y="0"/>
                </a:moveTo>
                <a:cubicBezTo>
                  <a:pt x="92" y="0"/>
                  <a:pt x="110" y="8"/>
                  <a:pt x="123" y="21"/>
                </a:cubicBezTo>
                <a:cubicBezTo>
                  <a:pt x="136" y="34"/>
                  <a:pt x="144" y="53"/>
                  <a:pt x="144" y="72"/>
                </a:cubicBezTo>
                <a:cubicBezTo>
                  <a:pt x="144" y="90"/>
                  <a:pt x="138" y="106"/>
                  <a:pt x="127" y="119"/>
                </a:cubicBezTo>
                <a:cubicBezTo>
                  <a:pt x="122" y="124"/>
                  <a:pt x="114" y="118"/>
                  <a:pt x="119" y="112"/>
                </a:cubicBezTo>
                <a:cubicBezTo>
                  <a:pt x="127" y="102"/>
                  <a:pt x="132" y="89"/>
                  <a:pt x="133" y="76"/>
                </a:cubicBezTo>
                <a:cubicBezTo>
                  <a:pt x="112" y="76"/>
                  <a:pt x="112" y="76"/>
                  <a:pt x="112" y="76"/>
                </a:cubicBezTo>
                <a:cubicBezTo>
                  <a:pt x="112" y="85"/>
                  <a:pt x="110" y="94"/>
                  <a:pt x="108" y="101"/>
                </a:cubicBezTo>
                <a:cubicBezTo>
                  <a:pt x="107" y="106"/>
                  <a:pt x="101" y="105"/>
                  <a:pt x="102" y="100"/>
                </a:cubicBezTo>
                <a:cubicBezTo>
                  <a:pt x="104" y="93"/>
                  <a:pt x="105" y="85"/>
                  <a:pt x="105" y="76"/>
                </a:cubicBezTo>
                <a:cubicBezTo>
                  <a:pt x="78" y="76"/>
                  <a:pt x="66" y="76"/>
                  <a:pt x="39" y="76"/>
                </a:cubicBezTo>
                <a:cubicBezTo>
                  <a:pt x="39" y="85"/>
                  <a:pt x="40" y="93"/>
                  <a:pt x="42" y="100"/>
                </a:cubicBezTo>
                <a:cubicBezTo>
                  <a:pt x="43" y="105"/>
                  <a:pt x="37" y="106"/>
                  <a:pt x="35" y="101"/>
                </a:cubicBezTo>
                <a:cubicBezTo>
                  <a:pt x="33" y="93"/>
                  <a:pt x="32" y="85"/>
                  <a:pt x="32" y="76"/>
                </a:cubicBezTo>
                <a:cubicBezTo>
                  <a:pt x="11" y="76"/>
                  <a:pt x="11" y="76"/>
                  <a:pt x="11" y="76"/>
                </a:cubicBezTo>
                <a:cubicBezTo>
                  <a:pt x="12" y="89"/>
                  <a:pt x="17" y="102"/>
                  <a:pt x="25" y="112"/>
                </a:cubicBezTo>
                <a:cubicBezTo>
                  <a:pt x="30" y="118"/>
                  <a:pt x="21" y="124"/>
                  <a:pt x="17" y="119"/>
                </a:cubicBezTo>
                <a:cubicBezTo>
                  <a:pt x="6" y="106"/>
                  <a:pt x="0" y="90"/>
                  <a:pt x="0" y="72"/>
                </a:cubicBezTo>
                <a:cubicBezTo>
                  <a:pt x="0" y="53"/>
                  <a:pt x="8" y="34"/>
                  <a:pt x="21" y="21"/>
                </a:cubicBezTo>
                <a:cubicBezTo>
                  <a:pt x="34" y="8"/>
                  <a:pt x="52" y="0"/>
                  <a:pt x="72" y="0"/>
                </a:cubicBezTo>
                <a:close/>
                <a:moveTo>
                  <a:pt x="94" y="131"/>
                </a:moveTo>
                <a:cubicBezTo>
                  <a:pt x="94" y="131"/>
                  <a:pt x="94" y="131"/>
                  <a:pt x="94" y="131"/>
                </a:cubicBezTo>
                <a:cubicBezTo>
                  <a:pt x="94" y="146"/>
                  <a:pt x="94" y="146"/>
                  <a:pt x="94" y="146"/>
                </a:cubicBezTo>
                <a:cubicBezTo>
                  <a:pt x="94" y="149"/>
                  <a:pt x="91" y="151"/>
                  <a:pt x="88" y="151"/>
                </a:cubicBezTo>
                <a:cubicBezTo>
                  <a:pt x="88" y="151"/>
                  <a:pt x="88" y="151"/>
                  <a:pt x="88" y="151"/>
                </a:cubicBezTo>
                <a:cubicBezTo>
                  <a:pt x="56" y="151"/>
                  <a:pt x="56" y="151"/>
                  <a:pt x="56" y="151"/>
                </a:cubicBezTo>
                <a:cubicBezTo>
                  <a:pt x="52" y="151"/>
                  <a:pt x="50" y="149"/>
                  <a:pt x="50" y="146"/>
                </a:cubicBezTo>
                <a:cubicBezTo>
                  <a:pt x="50" y="146"/>
                  <a:pt x="50" y="146"/>
                  <a:pt x="50" y="146"/>
                </a:cubicBezTo>
                <a:cubicBezTo>
                  <a:pt x="50" y="131"/>
                  <a:pt x="50" y="131"/>
                  <a:pt x="50" y="131"/>
                </a:cubicBezTo>
                <a:cubicBezTo>
                  <a:pt x="33" y="131"/>
                  <a:pt x="33" y="131"/>
                  <a:pt x="33" y="131"/>
                </a:cubicBezTo>
                <a:cubicBezTo>
                  <a:pt x="30" y="131"/>
                  <a:pt x="28" y="128"/>
                  <a:pt x="28" y="125"/>
                </a:cubicBezTo>
                <a:cubicBezTo>
                  <a:pt x="28" y="124"/>
                  <a:pt x="28" y="122"/>
                  <a:pt x="29" y="121"/>
                </a:cubicBezTo>
                <a:cubicBezTo>
                  <a:pt x="68" y="83"/>
                  <a:pt x="68" y="83"/>
                  <a:pt x="68" y="83"/>
                </a:cubicBezTo>
                <a:cubicBezTo>
                  <a:pt x="70" y="81"/>
                  <a:pt x="74" y="81"/>
                  <a:pt x="76" y="83"/>
                </a:cubicBezTo>
                <a:cubicBezTo>
                  <a:pt x="76" y="83"/>
                  <a:pt x="76" y="83"/>
                  <a:pt x="76" y="83"/>
                </a:cubicBezTo>
                <a:cubicBezTo>
                  <a:pt x="115" y="121"/>
                  <a:pt x="115" y="121"/>
                  <a:pt x="115" y="121"/>
                </a:cubicBezTo>
                <a:cubicBezTo>
                  <a:pt x="117" y="124"/>
                  <a:pt x="117" y="127"/>
                  <a:pt x="115" y="129"/>
                </a:cubicBezTo>
                <a:cubicBezTo>
                  <a:pt x="113" y="130"/>
                  <a:pt x="112" y="131"/>
                  <a:pt x="111" y="131"/>
                </a:cubicBezTo>
                <a:cubicBezTo>
                  <a:pt x="110" y="131"/>
                  <a:pt x="110" y="131"/>
                  <a:pt x="110" y="131"/>
                </a:cubicBezTo>
                <a:cubicBezTo>
                  <a:pt x="94" y="131"/>
                  <a:pt x="94" y="131"/>
                  <a:pt x="94" y="131"/>
                </a:cubicBezTo>
                <a:close/>
                <a:moveTo>
                  <a:pt x="83" y="140"/>
                </a:moveTo>
                <a:cubicBezTo>
                  <a:pt x="83" y="140"/>
                  <a:pt x="83" y="140"/>
                  <a:pt x="83" y="140"/>
                </a:cubicBezTo>
                <a:cubicBezTo>
                  <a:pt x="83" y="125"/>
                  <a:pt x="83" y="125"/>
                  <a:pt x="83" y="125"/>
                </a:cubicBezTo>
                <a:cubicBezTo>
                  <a:pt x="83" y="125"/>
                  <a:pt x="83" y="125"/>
                  <a:pt x="83" y="125"/>
                </a:cubicBezTo>
                <a:cubicBezTo>
                  <a:pt x="83" y="122"/>
                  <a:pt x="85" y="120"/>
                  <a:pt x="88" y="120"/>
                </a:cubicBezTo>
                <a:cubicBezTo>
                  <a:pt x="97" y="120"/>
                  <a:pt x="97" y="120"/>
                  <a:pt x="97" y="120"/>
                </a:cubicBezTo>
                <a:cubicBezTo>
                  <a:pt x="72" y="95"/>
                  <a:pt x="72" y="95"/>
                  <a:pt x="72" y="95"/>
                </a:cubicBezTo>
                <a:cubicBezTo>
                  <a:pt x="47" y="120"/>
                  <a:pt x="47" y="120"/>
                  <a:pt x="47" y="120"/>
                </a:cubicBezTo>
                <a:cubicBezTo>
                  <a:pt x="55" y="120"/>
                  <a:pt x="55" y="120"/>
                  <a:pt x="55" y="120"/>
                </a:cubicBezTo>
                <a:cubicBezTo>
                  <a:pt x="56" y="120"/>
                  <a:pt x="56" y="120"/>
                  <a:pt x="56" y="120"/>
                </a:cubicBezTo>
                <a:cubicBezTo>
                  <a:pt x="59" y="120"/>
                  <a:pt x="61" y="122"/>
                  <a:pt x="61" y="125"/>
                </a:cubicBezTo>
                <a:cubicBezTo>
                  <a:pt x="61" y="140"/>
                  <a:pt x="61" y="140"/>
                  <a:pt x="61" y="140"/>
                </a:cubicBezTo>
                <a:cubicBezTo>
                  <a:pt x="83" y="140"/>
                  <a:pt x="83" y="140"/>
                  <a:pt x="83" y="140"/>
                </a:cubicBezTo>
                <a:close/>
                <a:moveTo>
                  <a:pt x="115" y="29"/>
                </a:moveTo>
                <a:cubicBezTo>
                  <a:pt x="115" y="29"/>
                  <a:pt x="115" y="29"/>
                  <a:pt x="115" y="29"/>
                </a:cubicBezTo>
                <a:cubicBezTo>
                  <a:pt x="115" y="29"/>
                  <a:pt x="114" y="28"/>
                  <a:pt x="114" y="28"/>
                </a:cubicBezTo>
                <a:cubicBezTo>
                  <a:pt x="111" y="30"/>
                  <a:pt x="108" y="32"/>
                  <a:pt x="105" y="33"/>
                </a:cubicBezTo>
                <a:cubicBezTo>
                  <a:pt x="109" y="44"/>
                  <a:pt x="111" y="56"/>
                  <a:pt x="112" y="69"/>
                </a:cubicBezTo>
                <a:cubicBezTo>
                  <a:pt x="133" y="69"/>
                  <a:pt x="133" y="69"/>
                  <a:pt x="133" y="69"/>
                </a:cubicBezTo>
                <a:cubicBezTo>
                  <a:pt x="132" y="54"/>
                  <a:pt x="125" y="40"/>
                  <a:pt x="115" y="29"/>
                </a:cubicBezTo>
                <a:close/>
                <a:moveTo>
                  <a:pt x="108" y="23"/>
                </a:moveTo>
                <a:cubicBezTo>
                  <a:pt x="108" y="23"/>
                  <a:pt x="108" y="23"/>
                  <a:pt x="108" y="23"/>
                </a:cubicBezTo>
                <a:cubicBezTo>
                  <a:pt x="104" y="21"/>
                  <a:pt x="100" y="18"/>
                  <a:pt x="96" y="16"/>
                </a:cubicBezTo>
                <a:cubicBezTo>
                  <a:pt x="98" y="19"/>
                  <a:pt x="99" y="21"/>
                  <a:pt x="101" y="24"/>
                </a:cubicBezTo>
                <a:cubicBezTo>
                  <a:pt x="101" y="25"/>
                  <a:pt x="102" y="26"/>
                  <a:pt x="102" y="27"/>
                </a:cubicBezTo>
                <a:cubicBezTo>
                  <a:pt x="104" y="26"/>
                  <a:pt x="106" y="25"/>
                  <a:pt x="108" y="23"/>
                </a:cubicBezTo>
                <a:close/>
                <a:moveTo>
                  <a:pt x="82" y="12"/>
                </a:moveTo>
                <a:cubicBezTo>
                  <a:pt x="82" y="12"/>
                  <a:pt x="82" y="12"/>
                  <a:pt x="82" y="12"/>
                </a:cubicBezTo>
                <a:cubicBezTo>
                  <a:pt x="80" y="12"/>
                  <a:pt x="78" y="12"/>
                  <a:pt x="75" y="12"/>
                </a:cubicBezTo>
                <a:cubicBezTo>
                  <a:pt x="75" y="35"/>
                  <a:pt x="75" y="35"/>
                  <a:pt x="75" y="35"/>
                </a:cubicBezTo>
                <a:cubicBezTo>
                  <a:pt x="82" y="35"/>
                  <a:pt x="88" y="33"/>
                  <a:pt x="94" y="31"/>
                </a:cubicBezTo>
                <a:cubicBezTo>
                  <a:pt x="95" y="31"/>
                  <a:pt x="96" y="30"/>
                  <a:pt x="96" y="30"/>
                </a:cubicBezTo>
                <a:cubicBezTo>
                  <a:pt x="96" y="29"/>
                  <a:pt x="95" y="28"/>
                  <a:pt x="95" y="27"/>
                </a:cubicBezTo>
                <a:cubicBezTo>
                  <a:pt x="91" y="20"/>
                  <a:pt x="87" y="15"/>
                  <a:pt x="82" y="12"/>
                </a:cubicBezTo>
                <a:close/>
                <a:moveTo>
                  <a:pt x="69" y="12"/>
                </a:moveTo>
                <a:cubicBezTo>
                  <a:pt x="69" y="12"/>
                  <a:pt x="69" y="12"/>
                  <a:pt x="69" y="12"/>
                </a:cubicBezTo>
                <a:cubicBezTo>
                  <a:pt x="66" y="12"/>
                  <a:pt x="64" y="12"/>
                  <a:pt x="62" y="12"/>
                </a:cubicBezTo>
                <a:cubicBezTo>
                  <a:pt x="57" y="15"/>
                  <a:pt x="53" y="20"/>
                  <a:pt x="49" y="27"/>
                </a:cubicBezTo>
                <a:cubicBezTo>
                  <a:pt x="48" y="28"/>
                  <a:pt x="48" y="29"/>
                  <a:pt x="47" y="30"/>
                </a:cubicBezTo>
                <a:cubicBezTo>
                  <a:pt x="48" y="30"/>
                  <a:pt x="49" y="31"/>
                  <a:pt x="50" y="31"/>
                </a:cubicBezTo>
                <a:cubicBezTo>
                  <a:pt x="56" y="33"/>
                  <a:pt x="62" y="35"/>
                  <a:pt x="69" y="35"/>
                </a:cubicBezTo>
                <a:cubicBezTo>
                  <a:pt x="69" y="12"/>
                  <a:pt x="69" y="12"/>
                  <a:pt x="69" y="12"/>
                </a:cubicBezTo>
                <a:close/>
                <a:moveTo>
                  <a:pt x="48" y="16"/>
                </a:moveTo>
                <a:cubicBezTo>
                  <a:pt x="48" y="16"/>
                  <a:pt x="48" y="16"/>
                  <a:pt x="48" y="16"/>
                </a:cubicBezTo>
                <a:cubicBezTo>
                  <a:pt x="44" y="18"/>
                  <a:pt x="39" y="21"/>
                  <a:pt x="36" y="23"/>
                </a:cubicBezTo>
                <a:cubicBezTo>
                  <a:pt x="37" y="25"/>
                  <a:pt x="39" y="26"/>
                  <a:pt x="41" y="27"/>
                </a:cubicBezTo>
                <a:cubicBezTo>
                  <a:pt x="42" y="26"/>
                  <a:pt x="43" y="25"/>
                  <a:pt x="43" y="24"/>
                </a:cubicBezTo>
                <a:cubicBezTo>
                  <a:pt x="45" y="21"/>
                  <a:pt x="46" y="19"/>
                  <a:pt x="48" y="16"/>
                </a:cubicBezTo>
                <a:close/>
                <a:moveTo>
                  <a:pt x="30" y="28"/>
                </a:moveTo>
                <a:cubicBezTo>
                  <a:pt x="30" y="28"/>
                  <a:pt x="30" y="28"/>
                  <a:pt x="30" y="28"/>
                </a:cubicBezTo>
                <a:cubicBezTo>
                  <a:pt x="30" y="28"/>
                  <a:pt x="29" y="29"/>
                  <a:pt x="29" y="29"/>
                </a:cubicBezTo>
                <a:cubicBezTo>
                  <a:pt x="18" y="40"/>
                  <a:pt x="12" y="54"/>
                  <a:pt x="11" y="69"/>
                </a:cubicBezTo>
                <a:cubicBezTo>
                  <a:pt x="32" y="69"/>
                  <a:pt x="32" y="69"/>
                  <a:pt x="32" y="69"/>
                </a:cubicBezTo>
                <a:cubicBezTo>
                  <a:pt x="32" y="56"/>
                  <a:pt x="35" y="44"/>
                  <a:pt x="39" y="33"/>
                </a:cubicBezTo>
                <a:cubicBezTo>
                  <a:pt x="36" y="32"/>
                  <a:pt x="33" y="30"/>
                  <a:pt x="30" y="28"/>
                </a:cubicBezTo>
                <a:close/>
                <a:moveTo>
                  <a:pt x="99" y="36"/>
                </a:moveTo>
                <a:cubicBezTo>
                  <a:pt x="99" y="36"/>
                  <a:pt x="99" y="36"/>
                  <a:pt x="99" y="36"/>
                </a:cubicBezTo>
                <a:cubicBezTo>
                  <a:pt x="98" y="37"/>
                  <a:pt x="97" y="37"/>
                  <a:pt x="96" y="37"/>
                </a:cubicBezTo>
                <a:cubicBezTo>
                  <a:pt x="90" y="40"/>
                  <a:pt x="83" y="41"/>
                  <a:pt x="75" y="42"/>
                </a:cubicBezTo>
                <a:cubicBezTo>
                  <a:pt x="75" y="69"/>
                  <a:pt x="75" y="69"/>
                  <a:pt x="75" y="69"/>
                </a:cubicBezTo>
                <a:cubicBezTo>
                  <a:pt x="105" y="69"/>
                  <a:pt x="105" y="69"/>
                  <a:pt x="105" y="69"/>
                </a:cubicBezTo>
                <a:cubicBezTo>
                  <a:pt x="105" y="57"/>
                  <a:pt x="103" y="46"/>
                  <a:pt x="99" y="36"/>
                </a:cubicBezTo>
                <a:close/>
                <a:moveTo>
                  <a:pt x="69" y="42"/>
                </a:moveTo>
                <a:cubicBezTo>
                  <a:pt x="69" y="42"/>
                  <a:pt x="69" y="42"/>
                  <a:pt x="69" y="42"/>
                </a:cubicBezTo>
                <a:cubicBezTo>
                  <a:pt x="61" y="41"/>
                  <a:pt x="54" y="40"/>
                  <a:pt x="48" y="37"/>
                </a:cubicBezTo>
                <a:cubicBezTo>
                  <a:pt x="47" y="37"/>
                  <a:pt x="46" y="37"/>
                  <a:pt x="45" y="36"/>
                </a:cubicBezTo>
                <a:cubicBezTo>
                  <a:pt x="41" y="46"/>
                  <a:pt x="39" y="57"/>
                  <a:pt x="39" y="69"/>
                </a:cubicBezTo>
                <a:cubicBezTo>
                  <a:pt x="69" y="69"/>
                  <a:pt x="69" y="69"/>
                  <a:pt x="69" y="69"/>
                </a:cubicBezTo>
                <a:cubicBezTo>
                  <a:pt x="69" y="42"/>
                  <a:pt x="69" y="42"/>
                  <a:pt x="69" y="42"/>
                </a:cubicBezTo>
                <a:close/>
              </a:path>
            </a:pathLst>
          </a:custGeom>
          <a:solidFill>
            <a:schemeClr val="accent2"/>
          </a:solidFill>
          <a:ln>
            <a:noFill/>
          </a:ln>
        </p:spPr>
        <p:txBody>
          <a:bodyPr/>
          <a:lstStyle/>
          <a:p>
            <a:endParaRPr lang="zh-CN" altLang="en-US">
              <a:solidFill>
                <a:schemeClr val="accent2"/>
              </a:solidFill>
            </a:endParaRPr>
          </a:p>
        </p:txBody>
      </p:sp>
      <p:sp>
        <p:nvSpPr>
          <p:cNvPr id="24628" name="Rectangle 52"/>
          <p:cNvSpPr>
            <a:spLocks noChangeArrowheads="1"/>
          </p:cNvSpPr>
          <p:nvPr/>
        </p:nvSpPr>
        <p:spPr bwMode="auto">
          <a:xfrm>
            <a:off x="3059114" y="3347483"/>
            <a:ext cx="674687" cy="214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800">
                <a:solidFill>
                  <a:schemeClr val="bg1"/>
                </a:solidFill>
                <a:latin typeface="微软雅黑" pitchFamily="34" charset="-122"/>
                <a:ea typeface="微软雅黑" pitchFamily="34" charset="-122"/>
              </a:rPr>
              <a:t>Option 01</a:t>
            </a:r>
          </a:p>
        </p:txBody>
      </p:sp>
      <p:sp>
        <p:nvSpPr>
          <p:cNvPr id="24629" name="Rectangle 53"/>
          <p:cNvSpPr>
            <a:spLocks noChangeArrowheads="1"/>
          </p:cNvSpPr>
          <p:nvPr/>
        </p:nvSpPr>
        <p:spPr bwMode="auto">
          <a:xfrm>
            <a:off x="3059114" y="3714309"/>
            <a:ext cx="674687" cy="214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800">
                <a:solidFill>
                  <a:schemeClr val="bg1"/>
                </a:solidFill>
                <a:latin typeface="微软雅黑" pitchFamily="34" charset="-122"/>
                <a:ea typeface="微软雅黑" pitchFamily="34" charset="-122"/>
              </a:rPr>
              <a:t>Option 02</a:t>
            </a:r>
          </a:p>
        </p:txBody>
      </p:sp>
      <p:sp>
        <p:nvSpPr>
          <p:cNvPr id="24630" name="Rectangle 54"/>
          <p:cNvSpPr>
            <a:spLocks noChangeArrowheads="1"/>
          </p:cNvSpPr>
          <p:nvPr/>
        </p:nvSpPr>
        <p:spPr bwMode="auto">
          <a:xfrm>
            <a:off x="5414964" y="1975460"/>
            <a:ext cx="674687" cy="214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800">
                <a:solidFill>
                  <a:schemeClr val="bg1"/>
                </a:solidFill>
                <a:latin typeface="微软雅黑" pitchFamily="34" charset="-122"/>
                <a:ea typeface="微软雅黑" pitchFamily="34" charset="-122"/>
              </a:rPr>
              <a:t>Option 03</a:t>
            </a:r>
          </a:p>
        </p:txBody>
      </p:sp>
      <p:sp>
        <p:nvSpPr>
          <p:cNvPr id="24631" name="Rectangle 55"/>
          <p:cNvSpPr>
            <a:spLocks noChangeArrowheads="1"/>
          </p:cNvSpPr>
          <p:nvPr/>
        </p:nvSpPr>
        <p:spPr bwMode="auto">
          <a:xfrm>
            <a:off x="5414964" y="2342286"/>
            <a:ext cx="674687" cy="214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800">
                <a:solidFill>
                  <a:schemeClr val="bg1"/>
                </a:solidFill>
                <a:latin typeface="微软雅黑" pitchFamily="34" charset="-122"/>
                <a:ea typeface="微软雅黑" pitchFamily="34" charset="-122"/>
              </a:rPr>
              <a:t>Option 04</a:t>
            </a:r>
          </a:p>
        </p:txBody>
      </p:sp>
      <p:sp>
        <p:nvSpPr>
          <p:cNvPr id="48"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49" name="组合 48"/>
          <p:cNvGrpSpPr/>
          <p:nvPr/>
        </p:nvGrpSpPr>
        <p:grpSpPr>
          <a:xfrm>
            <a:off x="416158" y="699542"/>
            <a:ext cx="899592" cy="56017"/>
            <a:chOff x="0" y="2842590"/>
            <a:chExt cx="7054752" cy="89199"/>
          </a:xfrm>
        </p:grpSpPr>
        <p:sp>
          <p:nvSpPr>
            <p:cNvPr id="50" name="矩形 4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6"/>
          <p:cNvSpPr>
            <a:spLocks noChangeArrowheads="1"/>
          </p:cNvSpPr>
          <p:nvPr/>
        </p:nvSpPr>
        <p:spPr bwMode="auto">
          <a:xfrm>
            <a:off x="1794911" y="2528495"/>
            <a:ext cx="657911" cy="663798"/>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5" name="Oval 7"/>
          <p:cNvSpPr>
            <a:spLocks noChangeArrowheads="1"/>
          </p:cNvSpPr>
          <p:nvPr/>
        </p:nvSpPr>
        <p:spPr bwMode="auto">
          <a:xfrm>
            <a:off x="3013013" y="2526222"/>
            <a:ext cx="657911" cy="663798"/>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6" name="Oval 8"/>
          <p:cNvSpPr>
            <a:spLocks noChangeArrowheads="1"/>
          </p:cNvSpPr>
          <p:nvPr/>
        </p:nvSpPr>
        <p:spPr bwMode="auto">
          <a:xfrm>
            <a:off x="1463903" y="2912331"/>
            <a:ext cx="102960" cy="102992"/>
          </a:xfrm>
          <a:prstGeom prst="ellipse">
            <a:avLst/>
          </a:pr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 name="Oval 9"/>
          <p:cNvSpPr>
            <a:spLocks noChangeArrowheads="1"/>
          </p:cNvSpPr>
          <p:nvPr/>
        </p:nvSpPr>
        <p:spPr bwMode="auto">
          <a:xfrm>
            <a:off x="7553127" y="3003610"/>
            <a:ext cx="99146" cy="104896"/>
          </a:xfrm>
          <a:prstGeom prst="ellipse">
            <a:avLst/>
          </a:pr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8" name="Freeform 10"/>
          <p:cNvSpPr/>
          <p:nvPr/>
        </p:nvSpPr>
        <p:spPr bwMode="auto">
          <a:xfrm>
            <a:off x="1459705" y="2190913"/>
            <a:ext cx="1360138" cy="764959"/>
          </a:xfrm>
          <a:custGeom>
            <a:avLst/>
            <a:gdLst>
              <a:gd name="T0" fmla="*/ 583 w 597"/>
              <a:gd name="T1" fmla="*/ 291 h 333"/>
              <a:gd name="T2" fmla="*/ 291 w 597"/>
              <a:gd name="T3" fmla="*/ 0 h 333"/>
              <a:gd name="T4" fmla="*/ 0 w 597"/>
              <a:gd name="T5" fmla="*/ 291 h 333"/>
              <a:gd name="T6" fmla="*/ 49 w 597"/>
              <a:gd name="T7" fmla="*/ 291 h 333"/>
              <a:gd name="T8" fmla="*/ 291 w 597"/>
              <a:gd name="T9" fmla="*/ 49 h 333"/>
              <a:gd name="T10" fmla="*/ 534 w 597"/>
              <a:gd name="T11" fmla="*/ 291 h 333"/>
              <a:gd name="T12" fmla="*/ 520 w 597"/>
              <a:gd name="T13" fmla="*/ 291 h 333"/>
              <a:gd name="T14" fmla="*/ 559 w 597"/>
              <a:gd name="T15" fmla="*/ 333 h 333"/>
              <a:gd name="T16" fmla="*/ 597 w 597"/>
              <a:gd name="T17" fmla="*/ 291 h 333"/>
              <a:gd name="T18" fmla="*/ 583 w 597"/>
              <a:gd name="T19" fmla="*/ 29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7" h="333">
                <a:moveTo>
                  <a:pt x="583" y="291"/>
                </a:moveTo>
                <a:cubicBezTo>
                  <a:pt x="583" y="130"/>
                  <a:pt x="453" y="0"/>
                  <a:pt x="291" y="0"/>
                </a:cubicBezTo>
                <a:cubicBezTo>
                  <a:pt x="130" y="0"/>
                  <a:pt x="0" y="130"/>
                  <a:pt x="0" y="291"/>
                </a:cubicBezTo>
                <a:cubicBezTo>
                  <a:pt x="49" y="291"/>
                  <a:pt x="49" y="291"/>
                  <a:pt x="49" y="291"/>
                </a:cubicBezTo>
                <a:cubicBezTo>
                  <a:pt x="49" y="157"/>
                  <a:pt x="158" y="49"/>
                  <a:pt x="291" y="49"/>
                </a:cubicBezTo>
                <a:cubicBezTo>
                  <a:pt x="425" y="49"/>
                  <a:pt x="534" y="157"/>
                  <a:pt x="534" y="291"/>
                </a:cubicBezTo>
                <a:cubicBezTo>
                  <a:pt x="520" y="291"/>
                  <a:pt x="520" y="291"/>
                  <a:pt x="520" y="291"/>
                </a:cubicBezTo>
                <a:cubicBezTo>
                  <a:pt x="559" y="333"/>
                  <a:pt x="559" y="333"/>
                  <a:pt x="559" y="333"/>
                </a:cubicBezTo>
                <a:cubicBezTo>
                  <a:pt x="597" y="291"/>
                  <a:pt x="597" y="291"/>
                  <a:pt x="597" y="291"/>
                </a:cubicBezTo>
                <a:lnTo>
                  <a:pt x="583" y="291"/>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9" name="Oval 11"/>
          <p:cNvSpPr>
            <a:spLocks noChangeArrowheads="1"/>
          </p:cNvSpPr>
          <p:nvPr/>
        </p:nvSpPr>
        <p:spPr bwMode="auto">
          <a:xfrm>
            <a:off x="4226569" y="2528495"/>
            <a:ext cx="659047" cy="663798"/>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10" name="Oval 12"/>
          <p:cNvSpPr>
            <a:spLocks noChangeArrowheads="1"/>
          </p:cNvSpPr>
          <p:nvPr/>
        </p:nvSpPr>
        <p:spPr bwMode="auto">
          <a:xfrm>
            <a:off x="6659363" y="2528495"/>
            <a:ext cx="657911" cy="663798"/>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11" name="Oval 13"/>
          <p:cNvSpPr>
            <a:spLocks noChangeArrowheads="1"/>
          </p:cNvSpPr>
          <p:nvPr/>
        </p:nvSpPr>
        <p:spPr bwMode="auto">
          <a:xfrm>
            <a:off x="5445807" y="2526222"/>
            <a:ext cx="657911" cy="663798"/>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2" name="Freeform 14"/>
          <p:cNvSpPr/>
          <p:nvPr/>
        </p:nvSpPr>
        <p:spPr bwMode="auto">
          <a:xfrm>
            <a:off x="3894772" y="2190913"/>
            <a:ext cx="1356728" cy="764959"/>
          </a:xfrm>
          <a:custGeom>
            <a:avLst/>
            <a:gdLst>
              <a:gd name="T0" fmla="*/ 582 w 596"/>
              <a:gd name="T1" fmla="*/ 291 h 333"/>
              <a:gd name="T2" fmla="*/ 291 w 596"/>
              <a:gd name="T3" fmla="*/ 0 h 333"/>
              <a:gd name="T4" fmla="*/ 0 w 596"/>
              <a:gd name="T5" fmla="*/ 266 h 333"/>
              <a:gd name="T6" fmla="*/ 24 w 596"/>
              <a:gd name="T7" fmla="*/ 240 h 333"/>
              <a:gd name="T8" fmla="*/ 49 w 596"/>
              <a:gd name="T9" fmla="*/ 268 h 333"/>
              <a:gd name="T10" fmla="*/ 291 w 596"/>
              <a:gd name="T11" fmla="*/ 49 h 333"/>
              <a:gd name="T12" fmla="*/ 533 w 596"/>
              <a:gd name="T13" fmla="*/ 291 h 333"/>
              <a:gd name="T14" fmla="*/ 520 w 596"/>
              <a:gd name="T15" fmla="*/ 291 h 333"/>
              <a:gd name="T16" fmla="*/ 558 w 596"/>
              <a:gd name="T17" fmla="*/ 333 h 333"/>
              <a:gd name="T18" fmla="*/ 596 w 596"/>
              <a:gd name="T19" fmla="*/ 291 h 333"/>
              <a:gd name="T20" fmla="*/ 582 w 596"/>
              <a:gd name="T21" fmla="*/ 29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6" h="333">
                <a:moveTo>
                  <a:pt x="582" y="291"/>
                </a:moveTo>
                <a:cubicBezTo>
                  <a:pt x="582" y="130"/>
                  <a:pt x="452" y="0"/>
                  <a:pt x="291" y="0"/>
                </a:cubicBezTo>
                <a:cubicBezTo>
                  <a:pt x="138" y="0"/>
                  <a:pt x="13" y="117"/>
                  <a:pt x="0" y="266"/>
                </a:cubicBezTo>
                <a:cubicBezTo>
                  <a:pt x="24" y="240"/>
                  <a:pt x="24" y="240"/>
                  <a:pt x="24" y="240"/>
                </a:cubicBezTo>
                <a:cubicBezTo>
                  <a:pt x="49" y="268"/>
                  <a:pt x="49" y="268"/>
                  <a:pt x="49" y="268"/>
                </a:cubicBezTo>
                <a:cubicBezTo>
                  <a:pt x="61" y="145"/>
                  <a:pt x="165" y="49"/>
                  <a:pt x="291" y="49"/>
                </a:cubicBezTo>
                <a:cubicBezTo>
                  <a:pt x="425" y="49"/>
                  <a:pt x="533" y="157"/>
                  <a:pt x="533" y="291"/>
                </a:cubicBezTo>
                <a:cubicBezTo>
                  <a:pt x="520" y="291"/>
                  <a:pt x="520" y="291"/>
                  <a:pt x="520" y="291"/>
                </a:cubicBezTo>
                <a:cubicBezTo>
                  <a:pt x="558" y="333"/>
                  <a:pt x="558" y="333"/>
                  <a:pt x="558" y="333"/>
                </a:cubicBezTo>
                <a:cubicBezTo>
                  <a:pt x="596" y="291"/>
                  <a:pt x="596" y="291"/>
                  <a:pt x="596" y="291"/>
                </a:cubicBezTo>
                <a:lnTo>
                  <a:pt x="582" y="291"/>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3" name="Freeform 15"/>
          <p:cNvSpPr/>
          <p:nvPr/>
        </p:nvSpPr>
        <p:spPr bwMode="auto">
          <a:xfrm>
            <a:off x="2677807" y="2764916"/>
            <a:ext cx="1357865" cy="764959"/>
          </a:xfrm>
          <a:custGeom>
            <a:avLst/>
            <a:gdLst>
              <a:gd name="T0" fmla="*/ 558 w 596"/>
              <a:gd name="T1" fmla="*/ 0 h 333"/>
              <a:gd name="T2" fmla="*/ 520 w 596"/>
              <a:gd name="T3" fmla="*/ 41 h 333"/>
              <a:gd name="T4" fmla="*/ 533 w 596"/>
              <a:gd name="T5" fmla="*/ 41 h 333"/>
              <a:gd name="T6" fmla="*/ 291 w 596"/>
              <a:gd name="T7" fmla="*/ 284 h 333"/>
              <a:gd name="T8" fmla="*/ 49 w 596"/>
              <a:gd name="T9" fmla="*/ 65 h 333"/>
              <a:gd name="T10" fmla="*/ 24 w 596"/>
              <a:gd name="T11" fmla="*/ 93 h 333"/>
              <a:gd name="T12" fmla="*/ 0 w 596"/>
              <a:gd name="T13" fmla="*/ 67 h 333"/>
              <a:gd name="T14" fmla="*/ 291 w 596"/>
              <a:gd name="T15" fmla="*/ 333 h 333"/>
              <a:gd name="T16" fmla="*/ 582 w 596"/>
              <a:gd name="T17" fmla="*/ 41 h 333"/>
              <a:gd name="T18" fmla="*/ 596 w 596"/>
              <a:gd name="T19" fmla="*/ 41 h 333"/>
              <a:gd name="T20" fmla="*/ 558 w 596"/>
              <a:gd name="T21"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6" h="333">
                <a:moveTo>
                  <a:pt x="558" y="0"/>
                </a:moveTo>
                <a:cubicBezTo>
                  <a:pt x="520" y="41"/>
                  <a:pt x="520" y="41"/>
                  <a:pt x="520" y="41"/>
                </a:cubicBezTo>
                <a:cubicBezTo>
                  <a:pt x="533" y="41"/>
                  <a:pt x="533" y="41"/>
                  <a:pt x="533" y="41"/>
                </a:cubicBezTo>
                <a:cubicBezTo>
                  <a:pt x="533" y="175"/>
                  <a:pt x="425" y="284"/>
                  <a:pt x="291" y="284"/>
                </a:cubicBezTo>
                <a:cubicBezTo>
                  <a:pt x="165" y="284"/>
                  <a:pt x="61" y="188"/>
                  <a:pt x="49" y="65"/>
                </a:cubicBezTo>
                <a:cubicBezTo>
                  <a:pt x="24" y="93"/>
                  <a:pt x="24" y="93"/>
                  <a:pt x="24" y="93"/>
                </a:cubicBezTo>
                <a:cubicBezTo>
                  <a:pt x="0" y="67"/>
                  <a:pt x="0" y="67"/>
                  <a:pt x="0" y="67"/>
                </a:cubicBezTo>
                <a:cubicBezTo>
                  <a:pt x="13" y="216"/>
                  <a:pt x="138" y="333"/>
                  <a:pt x="291" y="333"/>
                </a:cubicBezTo>
                <a:cubicBezTo>
                  <a:pt x="452" y="333"/>
                  <a:pt x="582" y="202"/>
                  <a:pt x="582" y="41"/>
                </a:cubicBezTo>
                <a:cubicBezTo>
                  <a:pt x="596" y="41"/>
                  <a:pt x="596" y="41"/>
                  <a:pt x="596" y="41"/>
                </a:cubicBezTo>
                <a:lnTo>
                  <a:pt x="558" y="0"/>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4" name="Freeform 16"/>
          <p:cNvSpPr/>
          <p:nvPr/>
        </p:nvSpPr>
        <p:spPr bwMode="auto">
          <a:xfrm>
            <a:off x="6328702" y="2190913"/>
            <a:ext cx="1355593" cy="764959"/>
          </a:xfrm>
          <a:custGeom>
            <a:avLst/>
            <a:gdLst>
              <a:gd name="T0" fmla="*/ 581 w 595"/>
              <a:gd name="T1" fmla="*/ 291 h 333"/>
              <a:gd name="T2" fmla="*/ 290 w 595"/>
              <a:gd name="T3" fmla="*/ 0 h 333"/>
              <a:gd name="T4" fmla="*/ 0 w 595"/>
              <a:gd name="T5" fmla="*/ 263 h 333"/>
              <a:gd name="T6" fmla="*/ 23 w 595"/>
              <a:gd name="T7" fmla="*/ 238 h 333"/>
              <a:gd name="T8" fmla="*/ 49 w 595"/>
              <a:gd name="T9" fmla="*/ 266 h 333"/>
              <a:gd name="T10" fmla="*/ 290 w 595"/>
              <a:gd name="T11" fmla="*/ 49 h 333"/>
              <a:gd name="T12" fmla="*/ 532 w 595"/>
              <a:gd name="T13" fmla="*/ 291 h 333"/>
              <a:gd name="T14" fmla="*/ 519 w 595"/>
              <a:gd name="T15" fmla="*/ 291 h 333"/>
              <a:gd name="T16" fmla="*/ 557 w 595"/>
              <a:gd name="T17" fmla="*/ 333 h 333"/>
              <a:gd name="T18" fmla="*/ 595 w 595"/>
              <a:gd name="T19" fmla="*/ 291 h 333"/>
              <a:gd name="T20" fmla="*/ 581 w 595"/>
              <a:gd name="T21" fmla="*/ 29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5" h="333">
                <a:moveTo>
                  <a:pt x="581" y="291"/>
                </a:moveTo>
                <a:cubicBezTo>
                  <a:pt x="581" y="130"/>
                  <a:pt x="451" y="0"/>
                  <a:pt x="290" y="0"/>
                </a:cubicBezTo>
                <a:cubicBezTo>
                  <a:pt x="138" y="0"/>
                  <a:pt x="14" y="115"/>
                  <a:pt x="0" y="263"/>
                </a:cubicBezTo>
                <a:cubicBezTo>
                  <a:pt x="23" y="238"/>
                  <a:pt x="23" y="238"/>
                  <a:pt x="23" y="238"/>
                </a:cubicBezTo>
                <a:cubicBezTo>
                  <a:pt x="49" y="266"/>
                  <a:pt x="49" y="266"/>
                  <a:pt x="49" y="266"/>
                </a:cubicBezTo>
                <a:cubicBezTo>
                  <a:pt x="62" y="144"/>
                  <a:pt x="165" y="49"/>
                  <a:pt x="290" y="49"/>
                </a:cubicBezTo>
                <a:cubicBezTo>
                  <a:pt x="424" y="49"/>
                  <a:pt x="532" y="157"/>
                  <a:pt x="532" y="291"/>
                </a:cubicBezTo>
                <a:cubicBezTo>
                  <a:pt x="519" y="291"/>
                  <a:pt x="519" y="291"/>
                  <a:pt x="519" y="291"/>
                </a:cubicBezTo>
                <a:cubicBezTo>
                  <a:pt x="557" y="333"/>
                  <a:pt x="557" y="333"/>
                  <a:pt x="557" y="333"/>
                </a:cubicBezTo>
                <a:cubicBezTo>
                  <a:pt x="595" y="291"/>
                  <a:pt x="595" y="291"/>
                  <a:pt x="595" y="291"/>
                </a:cubicBezTo>
                <a:lnTo>
                  <a:pt x="581" y="291"/>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5" name="Freeform 17"/>
          <p:cNvSpPr/>
          <p:nvPr/>
        </p:nvSpPr>
        <p:spPr bwMode="auto">
          <a:xfrm>
            <a:off x="5110601" y="2764916"/>
            <a:ext cx="1357865" cy="764959"/>
          </a:xfrm>
          <a:custGeom>
            <a:avLst/>
            <a:gdLst>
              <a:gd name="T0" fmla="*/ 558 w 596"/>
              <a:gd name="T1" fmla="*/ 0 h 333"/>
              <a:gd name="T2" fmla="*/ 520 w 596"/>
              <a:gd name="T3" fmla="*/ 41 h 333"/>
              <a:gd name="T4" fmla="*/ 533 w 596"/>
              <a:gd name="T5" fmla="*/ 41 h 333"/>
              <a:gd name="T6" fmla="*/ 291 w 596"/>
              <a:gd name="T7" fmla="*/ 284 h 333"/>
              <a:gd name="T8" fmla="*/ 49 w 596"/>
              <a:gd name="T9" fmla="*/ 65 h 333"/>
              <a:gd name="T10" fmla="*/ 24 w 596"/>
              <a:gd name="T11" fmla="*/ 93 h 333"/>
              <a:gd name="T12" fmla="*/ 0 w 596"/>
              <a:gd name="T13" fmla="*/ 67 h 333"/>
              <a:gd name="T14" fmla="*/ 291 w 596"/>
              <a:gd name="T15" fmla="*/ 333 h 333"/>
              <a:gd name="T16" fmla="*/ 582 w 596"/>
              <a:gd name="T17" fmla="*/ 41 h 333"/>
              <a:gd name="T18" fmla="*/ 596 w 596"/>
              <a:gd name="T19" fmla="*/ 41 h 333"/>
              <a:gd name="T20" fmla="*/ 558 w 596"/>
              <a:gd name="T21"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6" h="333">
                <a:moveTo>
                  <a:pt x="558" y="0"/>
                </a:moveTo>
                <a:cubicBezTo>
                  <a:pt x="520" y="41"/>
                  <a:pt x="520" y="41"/>
                  <a:pt x="520" y="41"/>
                </a:cubicBezTo>
                <a:cubicBezTo>
                  <a:pt x="533" y="41"/>
                  <a:pt x="533" y="41"/>
                  <a:pt x="533" y="41"/>
                </a:cubicBezTo>
                <a:cubicBezTo>
                  <a:pt x="533" y="175"/>
                  <a:pt x="425" y="284"/>
                  <a:pt x="291" y="284"/>
                </a:cubicBezTo>
                <a:cubicBezTo>
                  <a:pt x="165" y="284"/>
                  <a:pt x="61" y="188"/>
                  <a:pt x="49" y="65"/>
                </a:cubicBezTo>
                <a:cubicBezTo>
                  <a:pt x="24" y="93"/>
                  <a:pt x="24" y="93"/>
                  <a:pt x="24" y="93"/>
                </a:cubicBezTo>
                <a:cubicBezTo>
                  <a:pt x="0" y="67"/>
                  <a:pt x="0" y="67"/>
                  <a:pt x="0" y="67"/>
                </a:cubicBezTo>
                <a:cubicBezTo>
                  <a:pt x="14" y="216"/>
                  <a:pt x="139" y="333"/>
                  <a:pt x="291" y="333"/>
                </a:cubicBezTo>
                <a:cubicBezTo>
                  <a:pt x="452" y="333"/>
                  <a:pt x="582" y="202"/>
                  <a:pt x="582" y="41"/>
                </a:cubicBezTo>
                <a:cubicBezTo>
                  <a:pt x="596" y="41"/>
                  <a:pt x="596" y="41"/>
                  <a:pt x="596" y="41"/>
                </a:cubicBezTo>
                <a:lnTo>
                  <a:pt x="558" y="0"/>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6" name="Freeform 18"/>
          <p:cNvSpPr>
            <a:spLocks noEditPoints="1"/>
          </p:cNvSpPr>
          <p:nvPr/>
        </p:nvSpPr>
        <p:spPr bwMode="auto">
          <a:xfrm>
            <a:off x="2010805" y="2714904"/>
            <a:ext cx="226122" cy="288706"/>
          </a:xfrm>
          <a:custGeom>
            <a:avLst/>
            <a:gdLst>
              <a:gd name="T0" fmla="*/ 5 w 99"/>
              <a:gd name="T1" fmla="*/ 0 h 126"/>
              <a:gd name="T2" fmla="*/ 94 w 99"/>
              <a:gd name="T3" fmla="*/ 9 h 126"/>
              <a:gd name="T4" fmla="*/ 81 w 99"/>
              <a:gd name="T5" fmla="*/ 46 h 126"/>
              <a:gd name="T6" fmla="*/ 81 w 99"/>
              <a:gd name="T7" fmla="*/ 82 h 126"/>
              <a:gd name="T8" fmla="*/ 99 w 99"/>
              <a:gd name="T9" fmla="*/ 121 h 126"/>
              <a:gd name="T10" fmla="*/ 0 w 99"/>
              <a:gd name="T11" fmla="*/ 121 h 126"/>
              <a:gd name="T12" fmla="*/ 18 w 99"/>
              <a:gd name="T13" fmla="*/ 82 h 126"/>
              <a:gd name="T14" fmla="*/ 18 w 99"/>
              <a:gd name="T15" fmla="*/ 46 h 126"/>
              <a:gd name="T16" fmla="*/ 5 w 99"/>
              <a:gd name="T17" fmla="*/ 9 h 126"/>
              <a:gd name="T18" fmla="*/ 67 w 99"/>
              <a:gd name="T19" fmla="*/ 94 h 126"/>
              <a:gd name="T20" fmla="*/ 15 w 99"/>
              <a:gd name="T21" fmla="*/ 116 h 126"/>
              <a:gd name="T22" fmla="*/ 17 w 99"/>
              <a:gd name="T23" fmla="*/ 100 h 126"/>
              <a:gd name="T24" fmla="*/ 70 w 99"/>
              <a:gd name="T25" fmla="*/ 89 h 126"/>
              <a:gd name="T26" fmla="*/ 76 w 99"/>
              <a:gd name="T27" fmla="*/ 85 h 126"/>
              <a:gd name="T28" fmla="*/ 53 w 99"/>
              <a:gd name="T29" fmla="*/ 66 h 126"/>
              <a:gd name="T30" fmla="*/ 52 w 99"/>
              <a:gd name="T31" fmla="*/ 66 h 126"/>
              <a:gd name="T32" fmla="*/ 52 w 99"/>
              <a:gd name="T33" fmla="*/ 66 h 126"/>
              <a:gd name="T34" fmla="*/ 51 w 99"/>
              <a:gd name="T35" fmla="*/ 64 h 126"/>
              <a:gd name="T36" fmla="*/ 51 w 99"/>
              <a:gd name="T37" fmla="*/ 64 h 126"/>
              <a:gd name="T38" fmla="*/ 51 w 99"/>
              <a:gd name="T39" fmla="*/ 63 h 126"/>
              <a:gd name="T40" fmla="*/ 51 w 99"/>
              <a:gd name="T41" fmla="*/ 62 h 126"/>
              <a:gd name="T42" fmla="*/ 52 w 99"/>
              <a:gd name="T43" fmla="*/ 62 h 126"/>
              <a:gd name="T44" fmla="*/ 52 w 99"/>
              <a:gd name="T45" fmla="*/ 61 h 126"/>
              <a:gd name="T46" fmla="*/ 53 w 99"/>
              <a:gd name="T47" fmla="*/ 61 h 126"/>
              <a:gd name="T48" fmla="*/ 84 w 99"/>
              <a:gd name="T49" fmla="*/ 9 h 126"/>
              <a:gd name="T50" fmla="*/ 23 w 99"/>
              <a:gd name="T51" fmla="*/ 43 h 126"/>
              <a:gd name="T52" fmla="*/ 46 w 99"/>
              <a:gd name="T53" fmla="*/ 61 h 126"/>
              <a:gd name="T54" fmla="*/ 47 w 99"/>
              <a:gd name="T55" fmla="*/ 62 h 126"/>
              <a:gd name="T56" fmla="*/ 47 w 99"/>
              <a:gd name="T57" fmla="*/ 62 h 126"/>
              <a:gd name="T58" fmla="*/ 48 w 99"/>
              <a:gd name="T59" fmla="*/ 63 h 126"/>
              <a:gd name="T60" fmla="*/ 48 w 99"/>
              <a:gd name="T61" fmla="*/ 64 h 126"/>
              <a:gd name="T62" fmla="*/ 48 w 99"/>
              <a:gd name="T63" fmla="*/ 64 h 126"/>
              <a:gd name="T64" fmla="*/ 47 w 99"/>
              <a:gd name="T65" fmla="*/ 65 h 126"/>
              <a:gd name="T66" fmla="*/ 47 w 99"/>
              <a:gd name="T67" fmla="*/ 66 h 126"/>
              <a:gd name="T68" fmla="*/ 46 w 99"/>
              <a:gd name="T69" fmla="*/ 66 h 126"/>
              <a:gd name="T70" fmla="*/ 45 w 99"/>
              <a:gd name="T71" fmla="*/ 66 h 126"/>
              <a:gd name="T72" fmla="*/ 17 w 99"/>
              <a:gd name="T73" fmla="*/ 100 h 126"/>
              <a:gd name="T74" fmla="*/ 33 w 99"/>
              <a:gd name="T75" fmla="*/ 48 h 126"/>
              <a:gd name="T76" fmla="*/ 47 w 99"/>
              <a:gd name="T77" fmla="*/ 56 h 126"/>
              <a:gd name="T78" fmla="*/ 48 w 99"/>
              <a:gd name="T79" fmla="*/ 57 h 126"/>
              <a:gd name="T80" fmla="*/ 51 w 99"/>
              <a:gd name="T81" fmla="*/ 57 h 126"/>
              <a:gd name="T82" fmla="*/ 52 w 99"/>
              <a:gd name="T83" fmla="*/ 56 h 126"/>
              <a:gd name="T84" fmla="*/ 75 w 99"/>
              <a:gd name="T85" fmla="*/ 34 h 126"/>
              <a:gd name="T86" fmla="*/ 62 w 99"/>
              <a:gd name="T87" fmla="*/ 44 h 126"/>
              <a:gd name="T88" fmla="*/ 50 w 99"/>
              <a:gd name="T89" fmla="*/ 51 h 126"/>
              <a:gd name="T90" fmla="*/ 49 w 99"/>
              <a:gd name="T91" fmla="*/ 51 h 126"/>
              <a:gd name="T92" fmla="*/ 37 w 99"/>
              <a:gd name="T93" fmla="*/ 44 h 126"/>
              <a:gd name="T94" fmla="*/ 24 w 99"/>
              <a:gd name="T95" fmla="*/ 34 h 126"/>
              <a:gd name="T96" fmla="*/ 50 w 99"/>
              <a:gd name="T97" fmla="*/ 5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9" h="126">
                <a:moveTo>
                  <a:pt x="5" y="9"/>
                </a:moveTo>
                <a:cubicBezTo>
                  <a:pt x="2" y="9"/>
                  <a:pt x="0" y="7"/>
                  <a:pt x="0" y="4"/>
                </a:cubicBezTo>
                <a:cubicBezTo>
                  <a:pt x="0" y="2"/>
                  <a:pt x="2" y="0"/>
                  <a:pt x="5" y="0"/>
                </a:cubicBezTo>
                <a:cubicBezTo>
                  <a:pt x="94" y="0"/>
                  <a:pt x="94" y="0"/>
                  <a:pt x="94" y="0"/>
                </a:cubicBezTo>
                <a:cubicBezTo>
                  <a:pt x="97" y="0"/>
                  <a:pt x="99" y="2"/>
                  <a:pt x="99" y="4"/>
                </a:cubicBezTo>
                <a:cubicBezTo>
                  <a:pt x="99" y="7"/>
                  <a:pt x="97" y="9"/>
                  <a:pt x="94" y="9"/>
                </a:cubicBezTo>
                <a:cubicBezTo>
                  <a:pt x="90" y="9"/>
                  <a:pt x="90" y="9"/>
                  <a:pt x="90" y="9"/>
                </a:cubicBezTo>
                <a:cubicBezTo>
                  <a:pt x="89" y="25"/>
                  <a:pt x="86" y="37"/>
                  <a:pt x="81" y="46"/>
                </a:cubicBezTo>
                <a:cubicBezTo>
                  <a:pt x="81" y="46"/>
                  <a:pt x="81" y="46"/>
                  <a:pt x="81" y="46"/>
                </a:cubicBezTo>
                <a:cubicBezTo>
                  <a:pt x="76" y="55"/>
                  <a:pt x="69" y="60"/>
                  <a:pt x="62" y="64"/>
                </a:cubicBezTo>
                <a:cubicBezTo>
                  <a:pt x="69" y="67"/>
                  <a:pt x="76" y="73"/>
                  <a:pt x="81" y="82"/>
                </a:cubicBezTo>
                <a:cubicBezTo>
                  <a:pt x="81" y="82"/>
                  <a:pt x="81" y="82"/>
                  <a:pt x="81" y="82"/>
                </a:cubicBezTo>
                <a:cubicBezTo>
                  <a:pt x="86" y="90"/>
                  <a:pt x="89" y="101"/>
                  <a:pt x="90" y="116"/>
                </a:cubicBezTo>
                <a:cubicBezTo>
                  <a:pt x="94" y="116"/>
                  <a:pt x="94" y="116"/>
                  <a:pt x="94" y="116"/>
                </a:cubicBezTo>
                <a:cubicBezTo>
                  <a:pt x="97" y="116"/>
                  <a:pt x="99" y="118"/>
                  <a:pt x="99" y="121"/>
                </a:cubicBezTo>
                <a:cubicBezTo>
                  <a:pt x="99" y="124"/>
                  <a:pt x="97" y="126"/>
                  <a:pt x="94" y="126"/>
                </a:cubicBezTo>
                <a:cubicBezTo>
                  <a:pt x="5" y="126"/>
                  <a:pt x="5" y="126"/>
                  <a:pt x="5" y="126"/>
                </a:cubicBezTo>
                <a:cubicBezTo>
                  <a:pt x="2" y="126"/>
                  <a:pt x="0" y="124"/>
                  <a:pt x="0" y="121"/>
                </a:cubicBezTo>
                <a:cubicBezTo>
                  <a:pt x="0" y="118"/>
                  <a:pt x="2" y="116"/>
                  <a:pt x="5" y="116"/>
                </a:cubicBezTo>
                <a:cubicBezTo>
                  <a:pt x="9" y="116"/>
                  <a:pt x="9" y="116"/>
                  <a:pt x="9" y="116"/>
                </a:cubicBezTo>
                <a:cubicBezTo>
                  <a:pt x="10" y="101"/>
                  <a:pt x="13" y="90"/>
                  <a:pt x="18" y="82"/>
                </a:cubicBezTo>
                <a:cubicBezTo>
                  <a:pt x="18" y="82"/>
                  <a:pt x="18" y="82"/>
                  <a:pt x="18" y="82"/>
                </a:cubicBezTo>
                <a:cubicBezTo>
                  <a:pt x="23" y="73"/>
                  <a:pt x="30" y="67"/>
                  <a:pt x="37" y="64"/>
                </a:cubicBezTo>
                <a:cubicBezTo>
                  <a:pt x="30" y="60"/>
                  <a:pt x="23" y="55"/>
                  <a:pt x="18" y="46"/>
                </a:cubicBezTo>
                <a:cubicBezTo>
                  <a:pt x="18" y="46"/>
                  <a:pt x="18" y="46"/>
                  <a:pt x="18" y="46"/>
                </a:cubicBezTo>
                <a:cubicBezTo>
                  <a:pt x="13" y="37"/>
                  <a:pt x="9" y="25"/>
                  <a:pt x="9" y="9"/>
                </a:cubicBezTo>
                <a:cubicBezTo>
                  <a:pt x="5" y="9"/>
                  <a:pt x="5" y="9"/>
                  <a:pt x="5" y="9"/>
                </a:cubicBezTo>
                <a:close/>
                <a:moveTo>
                  <a:pt x="83" y="116"/>
                </a:moveTo>
                <a:cubicBezTo>
                  <a:pt x="83" y="116"/>
                  <a:pt x="83" y="116"/>
                  <a:pt x="83" y="116"/>
                </a:cubicBezTo>
                <a:cubicBezTo>
                  <a:pt x="81" y="106"/>
                  <a:pt x="75" y="99"/>
                  <a:pt x="67" y="94"/>
                </a:cubicBezTo>
                <a:cubicBezTo>
                  <a:pt x="62" y="91"/>
                  <a:pt x="55" y="90"/>
                  <a:pt x="49" y="90"/>
                </a:cubicBezTo>
                <a:cubicBezTo>
                  <a:pt x="43" y="90"/>
                  <a:pt x="37" y="91"/>
                  <a:pt x="32" y="94"/>
                </a:cubicBezTo>
                <a:cubicBezTo>
                  <a:pt x="24" y="99"/>
                  <a:pt x="18" y="106"/>
                  <a:pt x="15" y="116"/>
                </a:cubicBezTo>
                <a:cubicBezTo>
                  <a:pt x="83" y="116"/>
                  <a:pt x="83" y="116"/>
                  <a:pt x="83" y="116"/>
                </a:cubicBezTo>
                <a:close/>
                <a:moveTo>
                  <a:pt x="17" y="100"/>
                </a:moveTo>
                <a:cubicBezTo>
                  <a:pt x="17" y="100"/>
                  <a:pt x="17" y="100"/>
                  <a:pt x="17" y="100"/>
                </a:cubicBezTo>
                <a:cubicBezTo>
                  <a:pt x="20" y="95"/>
                  <a:pt x="24" y="92"/>
                  <a:pt x="29" y="89"/>
                </a:cubicBezTo>
                <a:cubicBezTo>
                  <a:pt x="35" y="86"/>
                  <a:pt x="42" y="84"/>
                  <a:pt x="49" y="84"/>
                </a:cubicBezTo>
                <a:cubicBezTo>
                  <a:pt x="56" y="84"/>
                  <a:pt x="64" y="86"/>
                  <a:pt x="70" y="89"/>
                </a:cubicBezTo>
                <a:cubicBezTo>
                  <a:pt x="74" y="92"/>
                  <a:pt x="78" y="95"/>
                  <a:pt x="82" y="100"/>
                </a:cubicBezTo>
                <a:cubicBezTo>
                  <a:pt x="80" y="94"/>
                  <a:pt x="78" y="89"/>
                  <a:pt x="76" y="85"/>
                </a:cubicBezTo>
                <a:cubicBezTo>
                  <a:pt x="76" y="85"/>
                  <a:pt x="76" y="85"/>
                  <a:pt x="76" y="85"/>
                </a:cubicBezTo>
                <a:cubicBezTo>
                  <a:pt x="70" y="75"/>
                  <a:pt x="62" y="69"/>
                  <a:pt x="53" y="66"/>
                </a:cubicBezTo>
                <a:cubicBezTo>
                  <a:pt x="53" y="66"/>
                  <a:pt x="53" y="66"/>
                  <a:pt x="53" y="66"/>
                </a:cubicBezTo>
                <a:cubicBezTo>
                  <a:pt x="53" y="66"/>
                  <a:pt x="53" y="66"/>
                  <a:pt x="53" y="66"/>
                </a:cubicBezTo>
                <a:cubicBezTo>
                  <a:pt x="53" y="66"/>
                  <a:pt x="52" y="66"/>
                  <a:pt x="52" y="66"/>
                </a:cubicBezTo>
                <a:cubicBezTo>
                  <a:pt x="52" y="66"/>
                  <a:pt x="52" y="66"/>
                  <a:pt x="52" y="66"/>
                </a:cubicBezTo>
                <a:cubicBezTo>
                  <a:pt x="52" y="66"/>
                  <a:pt x="52" y="66"/>
                  <a:pt x="52" y="66"/>
                </a:cubicBezTo>
                <a:cubicBezTo>
                  <a:pt x="52" y="66"/>
                  <a:pt x="52" y="66"/>
                  <a:pt x="52" y="66"/>
                </a:cubicBezTo>
                <a:cubicBezTo>
                  <a:pt x="52" y="66"/>
                  <a:pt x="52" y="66"/>
                  <a:pt x="52" y="66"/>
                </a:cubicBezTo>
                <a:cubicBezTo>
                  <a:pt x="52" y="66"/>
                  <a:pt x="52" y="66"/>
                  <a:pt x="52" y="66"/>
                </a:cubicBezTo>
                <a:cubicBezTo>
                  <a:pt x="52" y="65"/>
                  <a:pt x="52" y="65"/>
                  <a:pt x="51" y="65"/>
                </a:cubicBezTo>
                <a:cubicBezTo>
                  <a:pt x="51" y="65"/>
                  <a:pt x="51" y="65"/>
                  <a:pt x="51" y="65"/>
                </a:cubicBezTo>
                <a:cubicBezTo>
                  <a:pt x="51" y="65"/>
                  <a:pt x="51" y="64"/>
                  <a:pt x="51" y="64"/>
                </a:cubicBezTo>
                <a:cubicBezTo>
                  <a:pt x="51" y="64"/>
                  <a:pt x="51" y="64"/>
                  <a:pt x="51" y="64"/>
                </a:cubicBezTo>
                <a:cubicBezTo>
                  <a:pt x="51" y="64"/>
                  <a:pt x="51" y="64"/>
                  <a:pt x="51" y="64"/>
                </a:cubicBezTo>
                <a:cubicBezTo>
                  <a:pt x="51" y="64"/>
                  <a:pt x="51" y="64"/>
                  <a:pt x="51" y="64"/>
                </a:cubicBezTo>
                <a:cubicBezTo>
                  <a:pt x="51" y="64"/>
                  <a:pt x="51" y="64"/>
                  <a:pt x="51" y="64"/>
                </a:cubicBezTo>
                <a:cubicBezTo>
                  <a:pt x="51" y="63"/>
                  <a:pt x="51" y="63"/>
                  <a:pt x="51" y="63"/>
                </a:cubicBezTo>
                <a:cubicBezTo>
                  <a:pt x="51" y="63"/>
                  <a:pt x="51" y="63"/>
                  <a:pt x="51" y="63"/>
                </a:cubicBezTo>
                <a:cubicBezTo>
                  <a:pt x="51" y="63"/>
                  <a:pt x="51" y="63"/>
                  <a:pt x="51" y="63"/>
                </a:cubicBezTo>
                <a:cubicBezTo>
                  <a:pt x="51" y="63"/>
                  <a:pt x="51" y="63"/>
                  <a:pt x="51" y="63"/>
                </a:cubicBezTo>
                <a:cubicBezTo>
                  <a:pt x="51" y="62"/>
                  <a:pt x="51" y="62"/>
                  <a:pt x="51" y="62"/>
                </a:cubicBezTo>
                <a:cubicBezTo>
                  <a:pt x="52" y="62"/>
                  <a:pt x="52" y="62"/>
                  <a:pt x="52" y="62"/>
                </a:cubicBezTo>
                <a:cubicBezTo>
                  <a:pt x="52" y="62"/>
                  <a:pt x="52" y="62"/>
                  <a:pt x="52" y="62"/>
                </a:cubicBezTo>
                <a:cubicBezTo>
                  <a:pt x="52" y="62"/>
                  <a:pt x="52" y="62"/>
                  <a:pt x="52" y="62"/>
                </a:cubicBezTo>
                <a:cubicBezTo>
                  <a:pt x="52" y="62"/>
                  <a:pt x="52" y="62"/>
                  <a:pt x="52" y="62"/>
                </a:cubicBezTo>
                <a:cubicBezTo>
                  <a:pt x="52" y="61"/>
                  <a:pt x="52" y="61"/>
                  <a:pt x="52" y="61"/>
                </a:cubicBezTo>
                <a:cubicBezTo>
                  <a:pt x="52" y="61"/>
                  <a:pt x="52" y="61"/>
                  <a:pt x="52" y="61"/>
                </a:cubicBezTo>
                <a:cubicBezTo>
                  <a:pt x="52" y="61"/>
                  <a:pt x="53" y="61"/>
                  <a:pt x="53" y="61"/>
                </a:cubicBezTo>
                <a:cubicBezTo>
                  <a:pt x="53" y="61"/>
                  <a:pt x="53" y="61"/>
                  <a:pt x="53" y="61"/>
                </a:cubicBezTo>
                <a:cubicBezTo>
                  <a:pt x="53" y="61"/>
                  <a:pt x="53" y="61"/>
                  <a:pt x="53" y="61"/>
                </a:cubicBezTo>
                <a:cubicBezTo>
                  <a:pt x="62" y="58"/>
                  <a:pt x="70" y="53"/>
                  <a:pt x="76" y="43"/>
                </a:cubicBezTo>
                <a:cubicBezTo>
                  <a:pt x="76" y="43"/>
                  <a:pt x="76" y="43"/>
                  <a:pt x="76" y="43"/>
                </a:cubicBezTo>
                <a:cubicBezTo>
                  <a:pt x="81" y="35"/>
                  <a:pt x="84" y="24"/>
                  <a:pt x="84" y="9"/>
                </a:cubicBezTo>
                <a:cubicBezTo>
                  <a:pt x="15" y="9"/>
                  <a:pt x="15" y="9"/>
                  <a:pt x="15" y="9"/>
                </a:cubicBezTo>
                <a:cubicBezTo>
                  <a:pt x="15" y="24"/>
                  <a:pt x="18" y="35"/>
                  <a:pt x="23" y="43"/>
                </a:cubicBezTo>
                <a:cubicBezTo>
                  <a:pt x="23" y="43"/>
                  <a:pt x="23" y="43"/>
                  <a:pt x="23" y="43"/>
                </a:cubicBezTo>
                <a:cubicBezTo>
                  <a:pt x="29" y="53"/>
                  <a:pt x="37" y="58"/>
                  <a:pt x="45" y="61"/>
                </a:cubicBezTo>
                <a:cubicBezTo>
                  <a:pt x="46" y="61"/>
                  <a:pt x="46" y="61"/>
                  <a:pt x="46" y="61"/>
                </a:cubicBezTo>
                <a:cubicBezTo>
                  <a:pt x="46" y="61"/>
                  <a:pt x="46" y="61"/>
                  <a:pt x="46" y="61"/>
                </a:cubicBezTo>
                <a:cubicBezTo>
                  <a:pt x="46" y="61"/>
                  <a:pt x="46" y="61"/>
                  <a:pt x="46" y="61"/>
                </a:cubicBezTo>
                <a:cubicBezTo>
                  <a:pt x="46" y="61"/>
                  <a:pt x="46" y="61"/>
                  <a:pt x="46" y="61"/>
                </a:cubicBezTo>
                <a:cubicBezTo>
                  <a:pt x="47" y="62"/>
                  <a:pt x="47" y="62"/>
                  <a:pt x="47" y="62"/>
                </a:cubicBezTo>
                <a:cubicBezTo>
                  <a:pt x="47" y="62"/>
                  <a:pt x="47" y="62"/>
                  <a:pt x="47" y="62"/>
                </a:cubicBezTo>
                <a:cubicBezTo>
                  <a:pt x="47" y="62"/>
                  <a:pt x="47" y="62"/>
                  <a:pt x="47" y="62"/>
                </a:cubicBezTo>
                <a:cubicBezTo>
                  <a:pt x="47" y="62"/>
                  <a:pt x="47" y="62"/>
                  <a:pt x="47" y="62"/>
                </a:cubicBezTo>
                <a:cubicBezTo>
                  <a:pt x="47" y="62"/>
                  <a:pt x="47" y="62"/>
                  <a:pt x="47" y="62"/>
                </a:cubicBezTo>
                <a:cubicBezTo>
                  <a:pt x="47" y="63"/>
                  <a:pt x="47" y="63"/>
                  <a:pt x="47" y="63"/>
                </a:cubicBezTo>
                <a:cubicBezTo>
                  <a:pt x="47" y="63"/>
                  <a:pt x="47" y="63"/>
                  <a:pt x="48" y="63"/>
                </a:cubicBezTo>
                <a:cubicBezTo>
                  <a:pt x="48" y="63"/>
                  <a:pt x="48" y="63"/>
                  <a:pt x="48" y="63"/>
                </a:cubicBezTo>
                <a:cubicBezTo>
                  <a:pt x="48" y="63"/>
                  <a:pt x="48" y="63"/>
                  <a:pt x="48" y="63"/>
                </a:cubicBezTo>
                <a:cubicBezTo>
                  <a:pt x="48" y="64"/>
                  <a:pt x="48" y="64"/>
                  <a:pt x="48" y="64"/>
                </a:cubicBezTo>
                <a:cubicBezTo>
                  <a:pt x="48" y="64"/>
                  <a:pt x="48" y="64"/>
                  <a:pt x="48" y="64"/>
                </a:cubicBezTo>
                <a:cubicBezTo>
                  <a:pt x="48" y="64"/>
                  <a:pt x="48" y="64"/>
                  <a:pt x="48" y="64"/>
                </a:cubicBezTo>
                <a:cubicBezTo>
                  <a:pt x="48" y="64"/>
                  <a:pt x="48" y="64"/>
                  <a:pt x="48" y="64"/>
                </a:cubicBezTo>
                <a:cubicBezTo>
                  <a:pt x="48" y="64"/>
                  <a:pt x="48" y="64"/>
                  <a:pt x="48" y="64"/>
                </a:cubicBezTo>
                <a:cubicBezTo>
                  <a:pt x="47" y="64"/>
                  <a:pt x="47" y="65"/>
                  <a:pt x="47" y="65"/>
                </a:cubicBezTo>
                <a:cubicBezTo>
                  <a:pt x="47" y="65"/>
                  <a:pt x="47" y="65"/>
                  <a:pt x="47" y="65"/>
                </a:cubicBezTo>
                <a:cubicBezTo>
                  <a:pt x="47" y="65"/>
                  <a:pt x="47" y="65"/>
                  <a:pt x="47" y="66"/>
                </a:cubicBezTo>
                <a:cubicBezTo>
                  <a:pt x="47" y="66"/>
                  <a:pt x="47" y="66"/>
                  <a:pt x="47" y="66"/>
                </a:cubicBezTo>
                <a:cubicBezTo>
                  <a:pt x="47" y="66"/>
                  <a:pt x="47" y="66"/>
                  <a:pt x="47" y="66"/>
                </a:cubicBezTo>
                <a:cubicBezTo>
                  <a:pt x="47" y="66"/>
                  <a:pt x="47" y="66"/>
                  <a:pt x="47" y="66"/>
                </a:cubicBezTo>
                <a:cubicBezTo>
                  <a:pt x="46" y="66"/>
                  <a:pt x="46" y="66"/>
                  <a:pt x="46" y="66"/>
                </a:cubicBezTo>
                <a:cubicBezTo>
                  <a:pt x="46" y="66"/>
                  <a:pt x="46" y="66"/>
                  <a:pt x="46" y="66"/>
                </a:cubicBezTo>
                <a:cubicBezTo>
                  <a:pt x="46" y="66"/>
                  <a:pt x="46" y="66"/>
                  <a:pt x="46" y="66"/>
                </a:cubicBezTo>
                <a:cubicBezTo>
                  <a:pt x="46" y="66"/>
                  <a:pt x="46" y="66"/>
                  <a:pt x="46" y="66"/>
                </a:cubicBezTo>
                <a:cubicBezTo>
                  <a:pt x="45" y="66"/>
                  <a:pt x="45" y="66"/>
                  <a:pt x="45" y="66"/>
                </a:cubicBezTo>
                <a:cubicBezTo>
                  <a:pt x="37" y="69"/>
                  <a:pt x="29" y="75"/>
                  <a:pt x="23" y="85"/>
                </a:cubicBezTo>
                <a:cubicBezTo>
                  <a:pt x="23" y="85"/>
                  <a:pt x="23" y="85"/>
                  <a:pt x="23" y="85"/>
                </a:cubicBezTo>
                <a:cubicBezTo>
                  <a:pt x="20" y="89"/>
                  <a:pt x="18" y="94"/>
                  <a:pt x="17" y="100"/>
                </a:cubicBezTo>
                <a:close/>
                <a:moveTo>
                  <a:pt x="24" y="34"/>
                </a:moveTo>
                <a:cubicBezTo>
                  <a:pt x="24" y="34"/>
                  <a:pt x="24" y="34"/>
                  <a:pt x="24" y="34"/>
                </a:cubicBezTo>
                <a:cubicBezTo>
                  <a:pt x="26" y="39"/>
                  <a:pt x="29" y="44"/>
                  <a:pt x="33" y="48"/>
                </a:cubicBezTo>
                <a:cubicBezTo>
                  <a:pt x="37" y="52"/>
                  <a:pt x="41" y="55"/>
                  <a:pt x="47" y="56"/>
                </a:cubicBezTo>
                <a:cubicBezTo>
                  <a:pt x="47" y="56"/>
                  <a:pt x="47" y="56"/>
                  <a:pt x="47" y="56"/>
                </a:cubicBezTo>
                <a:cubicBezTo>
                  <a:pt x="47" y="56"/>
                  <a:pt x="47" y="56"/>
                  <a:pt x="47" y="56"/>
                </a:cubicBezTo>
                <a:cubicBezTo>
                  <a:pt x="48" y="57"/>
                  <a:pt x="48" y="57"/>
                  <a:pt x="48" y="57"/>
                </a:cubicBezTo>
                <a:cubicBezTo>
                  <a:pt x="48" y="57"/>
                  <a:pt x="48" y="57"/>
                  <a:pt x="48" y="57"/>
                </a:cubicBezTo>
                <a:cubicBezTo>
                  <a:pt x="48" y="57"/>
                  <a:pt x="48" y="57"/>
                  <a:pt x="48" y="57"/>
                </a:cubicBezTo>
                <a:cubicBezTo>
                  <a:pt x="49" y="57"/>
                  <a:pt x="49" y="57"/>
                  <a:pt x="49" y="57"/>
                </a:cubicBezTo>
                <a:cubicBezTo>
                  <a:pt x="49" y="57"/>
                  <a:pt x="50" y="57"/>
                  <a:pt x="51" y="57"/>
                </a:cubicBezTo>
                <a:cubicBezTo>
                  <a:pt x="51" y="57"/>
                  <a:pt x="51" y="57"/>
                  <a:pt x="51" y="57"/>
                </a:cubicBezTo>
                <a:cubicBezTo>
                  <a:pt x="52" y="56"/>
                  <a:pt x="52" y="56"/>
                  <a:pt x="52" y="56"/>
                </a:cubicBezTo>
                <a:cubicBezTo>
                  <a:pt x="52" y="56"/>
                  <a:pt x="52" y="56"/>
                  <a:pt x="52" y="56"/>
                </a:cubicBezTo>
                <a:cubicBezTo>
                  <a:pt x="52" y="56"/>
                  <a:pt x="52" y="56"/>
                  <a:pt x="52" y="56"/>
                </a:cubicBezTo>
                <a:cubicBezTo>
                  <a:pt x="57" y="55"/>
                  <a:pt x="62" y="52"/>
                  <a:pt x="66" y="48"/>
                </a:cubicBezTo>
                <a:cubicBezTo>
                  <a:pt x="66" y="48"/>
                  <a:pt x="66" y="48"/>
                  <a:pt x="66" y="48"/>
                </a:cubicBezTo>
                <a:cubicBezTo>
                  <a:pt x="70" y="44"/>
                  <a:pt x="73" y="39"/>
                  <a:pt x="75" y="34"/>
                </a:cubicBezTo>
                <a:cubicBezTo>
                  <a:pt x="75" y="32"/>
                  <a:pt x="75" y="31"/>
                  <a:pt x="73" y="30"/>
                </a:cubicBezTo>
                <a:cubicBezTo>
                  <a:pt x="72" y="30"/>
                  <a:pt x="70" y="30"/>
                  <a:pt x="69" y="32"/>
                </a:cubicBezTo>
                <a:cubicBezTo>
                  <a:pt x="68" y="36"/>
                  <a:pt x="65" y="41"/>
                  <a:pt x="62" y="44"/>
                </a:cubicBezTo>
                <a:cubicBezTo>
                  <a:pt x="59" y="47"/>
                  <a:pt x="55" y="49"/>
                  <a:pt x="50" y="51"/>
                </a:cubicBezTo>
                <a:cubicBezTo>
                  <a:pt x="50" y="51"/>
                  <a:pt x="50" y="51"/>
                  <a:pt x="50" y="51"/>
                </a:cubicBezTo>
                <a:cubicBezTo>
                  <a:pt x="50" y="51"/>
                  <a:pt x="50" y="51"/>
                  <a:pt x="50" y="51"/>
                </a:cubicBezTo>
                <a:cubicBezTo>
                  <a:pt x="50" y="51"/>
                  <a:pt x="50" y="51"/>
                  <a:pt x="50" y="51"/>
                </a:cubicBezTo>
                <a:cubicBezTo>
                  <a:pt x="49" y="51"/>
                  <a:pt x="49" y="51"/>
                  <a:pt x="49" y="51"/>
                </a:cubicBezTo>
                <a:cubicBezTo>
                  <a:pt x="49" y="51"/>
                  <a:pt x="49" y="51"/>
                  <a:pt x="49" y="51"/>
                </a:cubicBezTo>
                <a:cubicBezTo>
                  <a:pt x="49" y="51"/>
                  <a:pt x="49" y="51"/>
                  <a:pt x="49" y="51"/>
                </a:cubicBezTo>
                <a:cubicBezTo>
                  <a:pt x="49" y="51"/>
                  <a:pt x="49" y="51"/>
                  <a:pt x="49" y="51"/>
                </a:cubicBezTo>
                <a:cubicBezTo>
                  <a:pt x="44" y="49"/>
                  <a:pt x="40" y="47"/>
                  <a:pt x="37" y="44"/>
                </a:cubicBezTo>
                <a:cubicBezTo>
                  <a:pt x="34" y="41"/>
                  <a:pt x="31" y="36"/>
                  <a:pt x="29" y="32"/>
                </a:cubicBezTo>
                <a:cubicBezTo>
                  <a:pt x="29" y="30"/>
                  <a:pt x="27" y="30"/>
                  <a:pt x="26" y="30"/>
                </a:cubicBezTo>
                <a:cubicBezTo>
                  <a:pt x="24" y="31"/>
                  <a:pt x="23" y="32"/>
                  <a:pt x="24" y="34"/>
                </a:cubicBezTo>
                <a:close/>
                <a:moveTo>
                  <a:pt x="50" y="51"/>
                </a:moveTo>
                <a:cubicBezTo>
                  <a:pt x="50" y="51"/>
                  <a:pt x="50" y="51"/>
                  <a:pt x="50" y="51"/>
                </a:cubicBezTo>
                <a:cubicBezTo>
                  <a:pt x="50" y="51"/>
                  <a:pt x="50" y="51"/>
                  <a:pt x="50" y="51"/>
                </a:cubicBezTo>
                <a:cubicBezTo>
                  <a:pt x="50" y="51"/>
                  <a:pt x="50" y="51"/>
                  <a:pt x="50" y="5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9"/>
          <p:cNvSpPr>
            <a:spLocks noEditPoints="1"/>
          </p:cNvSpPr>
          <p:nvPr/>
        </p:nvSpPr>
        <p:spPr bwMode="auto">
          <a:xfrm>
            <a:off x="6861622" y="2728544"/>
            <a:ext cx="287481" cy="263700"/>
          </a:xfrm>
          <a:custGeom>
            <a:avLst/>
            <a:gdLst>
              <a:gd name="T0" fmla="*/ 79 w 126"/>
              <a:gd name="T1" fmla="*/ 53 h 115"/>
              <a:gd name="T2" fmla="*/ 83 w 126"/>
              <a:gd name="T3" fmla="*/ 69 h 115"/>
              <a:gd name="T4" fmla="*/ 83 w 126"/>
              <a:gd name="T5" fmla="*/ 77 h 115"/>
              <a:gd name="T6" fmla="*/ 89 w 126"/>
              <a:gd name="T7" fmla="*/ 71 h 115"/>
              <a:gd name="T8" fmla="*/ 83 w 126"/>
              <a:gd name="T9" fmla="*/ 49 h 115"/>
              <a:gd name="T10" fmla="*/ 64 w 126"/>
              <a:gd name="T11" fmla="*/ 46 h 115"/>
              <a:gd name="T12" fmla="*/ 122 w 126"/>
              <a:gd name="T13" fmla="*/ 105 h 115"/>
              <a:gd name="T14" fmla="*/ 118 w 126"/>
              <a:gd name="T15" fmla="*/ 105 h 115"/>
              <a:gd name="T16" fmla="*/ 122 w 126"/>
              <a:gd name="T17" fmla="*/ 29 h 115"/>
              <a:gd name="T18" fmla="*/ 122 w 126"/>
              <a:gd name="T19" fmla="*/ 19 h 115"/>
              <a:gd name="T20" fmla="*/ 76 w 126"/>
              <a:gd name="T21" fmla="*/ 13 h 115"/>
              <a:gd name="T22" fmla="*/ 63 w 126"/>
              <a:gd name="T23" fmla="*/ 0 h 115"/>
              <a:gd name="T24" fmla="*/ 51 w 126"/>
              <a:gd name="T25" fmla="*/ 13 h 115"/>
              <a:gd name="T26" fmla="*/ 5 w 126"/>
              <a:gd name="T27" fmla="*/ 19 h 115"/>
              <a:gd name="T28" fmla="*/ 5 w 126"/>
              <a:gd name="T29" fmla="*/ 29 h 115"/>
              <a:gd name="T30" fmla="*/ 9 w 126"/>
              <a:gd name="T31" fmla="*/ 105 h 115"/>
              <a:gd name="T32" fmla="*/ 0 w 126"/>
              <a:gd name="T33" fmla="*/ 110 h 115"/>
              <a:gd name="T34" fmla="*/ 122 w 126"/>
              <a:gd name="T35" fmla="*/ 115 h 115"/>
              <a:gd name="T36" fmla="*/ 122 w 126"/>
              <a:gd name="T37" fmla="*/ 105 h 115"/>
              <a:gd name="T38" fmla="*/ 58 w 126"/>
              <a:gd name="T39" fmla="*/ 8 h 115"/>
              <a:gd name="T40" fmla="*/ 68 w 126"/>
              <a:gd name="T41" fmla="*/ 8 h 115"/>
              <a:gd name="T42" fmla="*/ 68 w 126"/>
              <a:gd name="T43" fmla="*/ 17 h 115"/>
              <a:gd name="T44" fmla="*/ 63 w 126"/>
              <a:gd name="T45" fmla="*/ 19 h 115"/>
              <a:gd name="T46" fmla="*/ 56 w 126"/>
              <a:gd name="T47" fmla="*/ 13 h 115"/>
              <a:gd name="T48" fmla="*/ 112 w 126"/>
              <a:gd name="T49" fmla="*/ 105 h 115"/>
              <a:gd name="T50" fmla="*/ 14 w 126"/>
              <a:gd name="T51" fmla="*/ 105 h 115"/>
              <a:gd name="T52" fmla="*/ 112 w 126"/>
              <a:gd name="T53" fmla="*/ 29 h 115"/>
              <a:gd name="T54" fmla="*/ 59 w 126"/>
              <a:gd name="T55" fmla="*/ 91 h 115"/>
              <a:gd name="T56" fmla="*/ 71 w 126"/>
              <a:gd name="T57" fmla="*/ 89 h 115"/>
              <a:gd name="T58" fmla="*/ 79 w 126"/>
              <a:gd name="T59" fmla="*/ 80 h 115"/>
              <a:gd name="T60" fmla="*/ 78 w 126"/>
              <a:gd name="T61" fmla="*/ 76 h 115"/>
              <a:gd name="T62" fmla="*/ 62 w 126"/>
              <a:gd name="T63" fmla="*/ 50 h 115"/>
              <a:gd name="T64" fmla="*/ 44 w 126"/>
              <a:gd name="T65" fmla="*/ 53 h 115"/>
              <a:gd name="T66" fmla="*/ 44 w 126"/>
              <a:gd name="T67" fmla="*/ 85 h 115"/>
              <a:gd name="T68" fmla="*/ 48 w 126"/>
              <a:gd name="T69" fmla="*/ 57 h 115"/>
              <a:gd name="T70" fmla="*/ 57 w 126"/>
              <a:gd name="T71" fmla="*/ 53 h 115"/>
              <a:gd name="T72" fmla="*/ 58 w 126"/>
              <a:gd name="T73" fmla="*/ 72 h 115"/>
              <a:gd name="T74" fmla="*/ 68 w 126"/>
              <a:gd name="T75" fmla="*/ 83 h 115"/>
              <a:gd name="T76" fmla="*/ 59 w 126"/>
              <a:gd name="T77" fmla="*/ 86 h 115"/>
              <a:gd name="T78" fmla="*/ 43 w 126"/>
              <a:gd name="T79" fmla="*/ 6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6" h="115">
                <a:moveTo>
                  <a:pt x="67" y="49"/>
                </a:moveTo>
                <a:cubicBezTo>
                  <a:pt x="72" y="49"/>
                  <a:pt x="76" y="50"/>
                  <a:pt x="79" y="53"/>
                </a:cubicBezTo>
                <a:cubicBezTo>
                  <a:pt x="82" y="56"/>
                  <a:pt x="84" y="61"/>
                  <a:pt x="84" y="65"/>
                </a:cubicBezTo>
                <a:cubicBezTo>
                  <a:pt x="84" y="67"/>
                  <a:pt x="84" y="68"/>
                  <a:pt x="83" y="69"/>
                </a:cubicBezTo>
                <a:cubicBezTo>
                  <a:pt x="83" y="71"/>
                  <a:pt x="82" y="72"/>
                  <a:pt x="82" y="73"/>
                </a:cubicBezTo>
                <a:cubicBezTo>
                  <a:pt x="81" y="75"/>
                  <a:pt x="81" y="77"/>
                  <a:pt x="83" y="77"/>
                </a:cubicBezTo>
                <a:cubicBezTo>
                  <a:pt x="84" y="78"/>
                  <a:pt x="86" y="78"/>
                  <a:pt x="87" y="76"/>
                </a:cubicBezTo>
                <a:cubicBezTo>
                  <a:pt x="88" y="75"/>
                  <a:pt x="88" y="73"/>
                  <a:pt x="89" y="71"/>
                </a:cubicBezTo>
                <a:cubicBezTo>
                  <a:pt x="89" y="69"/>
                  <a:pt x="90" y="67"/>
                  <a:pt x="90" y="65"/>
                </a:cubicBezTo>
                <a:cubicBezTo>
                  <a:pt x="90" y="59"/>
                  <a:pt x="87" y="53"/>
                  <a:pt x="83" y="49"/>
                </a:cubicBezTo>
                <a:cubicBezTo>
                  <a:pt x="79" y="45"/>
                  <a:pt x="73" y="43"/>
                  <a:pt x="67" y="43"/>
                </a:cubicBezTo>
                <a:cubicBezTo>
                  <a:pt x="66" y="43"/>
                  <a:pt x="64" y="44"/>
                  <a:pt x="64" y="46"/>
                </a:cubicBezTo>
                <a:cubicBezTo>
                  <a:pt x="64" y="47"/>
                  <a:pt x="66" y="49"/>
                  <a:pt x="67" y="49"/>
                </a:cubicBezTo>
                <a:close/>
                <a:moveTo>
                  <a:pt x="122" y="105"/>
                </a:moveTo>
                <a:cubicBezTo>
                  <a:pt x="122" y="105"/>
                  <a:pt x="122" y="105"/>
                  <a:pt x="122" y="105"/>
                </a:cubicBezTo>
                <a:cubicBezTo>
                  <a:pt x="118" y="105"/>
                  <a:pt x="118" y="105"/>
                  <a:pt x="118" y="105"/>
                </a:cubicBezTo>
                <a:cubicBezTo>
                  <a:pt x="118" y="29"/>
                  <a:pt x="118" y="29"/>
                  <a:pt x="118" y="29"/>
                </a:cubicBezTo>
                <a:cubicBezTo>
                  <a:pt x="122" y="29"/>
                  <a:pt x="122" y="29"/>
                  <a:pt x="122" y="29"/>
                </a:cubicBezTo>
                <a:cubicBezTo>
                  <a:pt x="124" y="29"/>
                  <a:pt x="126" y="27"/>
                  <a:pt x="126" y="24"/>
                </a:cubicBezTo>
                <a:cubicBezTo>
                  <a:pt x="126" y="22"/>
                  <a:pt x="124" y="19"/>
                  <a:pt x="122" y="19"/>
                </a:cubicBezTo>
                <a:cubicBezTo>
                  <a:pt x="74" y="19"/>
                  <a:pt x="74" y="19"/>
                  <a:pt x="74" y="19"/>
                </a:cubicBezTo>
                <a:cubicBezTo>
                  <a:pt x="75" y="17"/>
                  <a:pt x="76" y="15"/>
                  <a:pt x="76" y="13"/>
                </a:cubicBezTo>
                <a:cubicBezTo>
                  <a:pt x="76" y="9"/>
                  <a:pt x="75" y="6"/>
                  <a:pt x="72" y="4"/>
                </a:cubicBezTo>
                <a:cubicBezTo>
                  <a:pt x="70" y="1"/>
                  <a:pt x="67" y="0"/>
                  <a:pt x="63" y="0"/>
                </a:cubicBezTo>
                <a:cubicBezTo>
                  <a:pt x="60" y="0"/>
                  <a:pt x="57" y="1"/>
                  <a:pt x="54" y="4"/>
                </a:cubicBezTo>
                <a:cubicBezTo>
                  <a:pt x="52" y="6"/>
                  <a:pt x="51" y="9"/>
                  <a:pt x="51" y="13"/>
                </a:cubicBezTo>
                <a:cubicBezTo>
                  <a:pt x="51" y="15"/>
                  <a:pt x="51" y="17"/>
                  <a:pt x="53" y="19"/>
                </a:cubicBezTo>
                <a:cubicBezTo>
                  <a:pt x="5" y="19"/>
                  <a:pt x="5" y="19"/>
                  <a:pt x="5" y="19"/>
                </a:cubicBezTo>
                <a:cubicBezTo>
                  <a:pt x="2" y="19"/>
                  <a:pt x="0" y="22"/>
                  <a:pt x="0" y="24"/>
                </a:cubicBezTo>
                <a:cubicBezTo>
                  <a:pt x="0" y="27"/>
                  <a:pt x="2" y="29"/>
                  <a:pt x="5" y="29"/>
                </a:cubicBezTo>
                <a:cubicBezTo>
                  <a:pt x="9" y="29"/>
                  <a:pt x="9" y="29"/>
                  <a:pt x="9" y="29"/>
                </a:cubicBezTo>
                <a:cubicBezTo>
                  <a:pt x="9" y="105"/>
                  <a:pt x="9" y="105"/>
                  <a:pt x="9" y="105"/>
                </a:cubicBezTo>
                <a:cubicBezTo>
                  <a:pt x="5" y="105"/>
                  <a:pt x="5" y="105"/>
                  <a:pt x="5" y="105"/>
                </a:cubicBezTo>
                <a:cubicBezTo>
                  <a:pt x="2" y="105"/>
                  <a:pt x="0" y="107"/>
                  <a:pt x="0" y="110"/>
                </a:cubicBezTo>
                <a:cubicBezTo>
                  <a:pt x="0" y="113"/>
                  <a:pt x="2" y="115"/>
                  <a:pt x="5" y="115"/>
                </a:cubicBezTo>
                <a:cubicBezTo>
                  <a:pt x="122" y="115"/>
                  <a:pt x="122" y="115"/>
                  <a:pt x="122" y="115"/>
                </a:cubicBezTo>
                <a:cubicBezTo>
                  <a:pt x="124" y="115"/>
                  <a:pt x="126" y="113"/>
                  <a:pt x="126" y="110"/>
                </a:cubicBezTo>
                <a:cubicBezTo>
                  <a:pt x="126" y="107"/>
                  <a:pt x="124" y="105"/>
                  <a:pt x="122" y="105"/>
                </a:cubicBezTo>
                <a:close/>
                <a:moveTo>
                  <a:pt x="58" y="8"/>
                </a:moveTo>
                <a:cubicBezTo>
                  <a:pt x="58" y="8"/>
                  <a:pt x="58" y="8"/>
                  <a:pt x="58" y="8"/>
                </a:cubicBezTo>
                <a:cubicBezTo>
                  <a:pt x="60" y="6"/>
                  <a:pt x="61" y="6"/>
                  <a:pt x="63" y="6"/>
                </a:cubicBezTo>
                <a:cubicBezTo>
                  <a:pt x="65" y="6"/>
                  <a:pt x="67" y="6"/>
                  <a:pt x="68" y="8"/>
                </a:cubicBezTo>
                <a:cubicBezTo>
                  <a:pt x="69" y="9"/>
                  <a:pt x="70" y="11"/>
                  <a:pt x="70" y="13"/>
                </a:cubicBezTo>
                <a:cubicBezTo>
                  <a:pt x="70" y="14"/>
                  <a:pt x="69" y="16"/>
                  <a:pt x="68" y="17"/>
                </a:cubicBezTo>
                <a:cubicBezTo>
                  <a:pt x="67" y="19"/>
                  <a:pt x="65" y="19"/>
                  <a:pt x="63" y="19"/>
                </a:cubicBezTo>
                <a:cubicBezTo>
                  <a:pt x="63" y="19"/>
                  <a:pt x="63" y="19"/>
                  <a:pt x="63" y="19"/>
                </a:cubicBezTo>
                <a:cubicBezTo>
                  <a:pt x="61" y="19"/>
                  <a:pt x="60" y="19"/>
                  <a:pt x="58" y="17"/>
                </a:cubicBezTo>
                <a:cubicBezTo>
                  <a:pt x="57" y="16"/>
                  <a:pt x="56" y="14"/>
                  <a:pt x="56" y="13"/>
                </a:cubicBezTo>
                <a:cubicBezTo>
                  <a:pt x="56" y="11"/>
                  <a:pt x="57" y="9"/>
                  <a:pt x="58" y="8"/>
                </a:cubicBezTo>
                <a:close/>
                <a:moveTo>
                  <a:pt x="112" y="105"/>
                </a:moveTo>
                <a:cubicBezTo>
                  <a:pt x="112" y="105"/>
                  <a:pt x="112" y="105"/>
                  <a:pt x="112" y="105"/>
                </a:cubicBezTo>
                <a:cubicBezTo>
                  <a:pt x="14" y="105"/>
                  <a:pt x="14" y="105"/>
                  <a:pt x="14" y="105"/>
                </a:cubicBezTo>
                <a:cubicBezTo>
                  <a:pt x="14" y="29"/>
                  <a:pt x="14" y="29"/>
                  <a:pt x="14" y="29"/>
                </a:cubicBezTo>
                <a:cubicBezTo>
                  <a:pt x="112" y="29"/>
                  <a:pt x="112" y="29"/>
                  <a:pt x="112" y="29"/>
                </a:cubicBezTo>
                <a:cubicBezTo>
                  <a:pt x="112" y="105"/>
                  <a:pt x="112" y="105"/>
                  <a:pt x="112" y="105"/>
                </a:cubicBezTo>
                <a:close/>
                <a:moveTo>
                  <a:pt x="59" y="91"/>
                </a:moveTo>
                <a:cubicBezTo>
                  <a:pt x="59" y="91"/>
                  <a:pt x="59" y="91"/>
                  <a:pt x="59" y="91"/>
                </a:cubicBezTo>
                <a:cubicBezTo>
                  <a:pt x="63" y="91"/>
                  <a:pt x="67" y="90"/>
                  <a:pt x="71" y="89"/>
                </a:cubicBezTo>
                <a:cubicBezTo>
                  <a:pt x="71" y="88"/>
                  <a:pt x="71" y="88"/>
                  <a:pt x="71" y="88"/>
                </a:cubicBezTo>
                <a:cubicBezTo>
                  <a:pt x="74" y="87"/>
                  <a:pt x="77" y="84"/>
                  <a:pt x="79" y="80"/>
                </a:cubicBezTo>
                <a:cubicBezTo>
                  <a:pt x="79" y="80"/>
                  <a:pt x="79" y="80"/>
                  <a:pt x="79" y="80"/>
                </a:cubicBezTo>
                <a:cubicBezTo>
                  <a:pt x="80" y="79"/>
                  <a:pt x="79" y="77"/>
                  <a:pt x="78" y="76"/>
                </a:cubicBezTo>
                <a:cubicBezTo>
                  <a:pt x="62" y="67"/>
                  <a:pt x="62" y="67"/>
                  <a:pt x="62" y="67"/>
                </a:cubicBezTo>
                <a:cubicBezTo>
                  <a:pt x="62" y="50"/>
                  <a:pt x="62" y="50"/>
                  <a:pt x="62" y="50"/>
                </a:cubicBezTo>
                <a:cubicBezTo>
                  <a:pt x="62" y="48"/>
                  <a:pt x="61" y="47"/>
                  <a:pt x="59" y="47"/>
                </a:cubicBezTo>
                <a:cubicBezTo>
                  <a:pt x="53" y="47"/>
                  <a:pt x="48" y="49"/>
                  <a:pt x="44" y="53"/>
                </a:cubicBezTo>
                <a:cubicBezTo>
                  <a:pt x="40" y="57"/>
                  <a:pt x="37" y="63"/>
                  <a:pt x="37" y="69"/>
                </a:cubicBezTo>
                <a:cubicBezTo>
                  <a:pt x="37" y="75"/>
                  <a:pt x="40" y="81"/>
                  <a:pt x="44" y="85"/>
                </a:cubicBezTo>
                <a:cubicBezTo>
                  <a:pt x="48" y="89"/>
                  <a:pt x="53" y="91"/>
                  <a:pt x="59" y="91"/>
                </a:cubicBezTo>
                <a:close/>
                <a:moveTo>
                  <a:pt x="48" y="57"/>
                </a:moveTo>
                <a:cubicBezTo>
                  <a:pt x="48" y="57"/>
                  <a:pt x="48" y="57"/>
                  <a:pt x="48" y="57"/>
                </a:cubicBezTo>
                <a:cubicBezTo>
                  <a:pt x="50" y="55"/>
                  <a:pt x="53" y="53"/>
                  <a:pt x="57" y="53"/>
                </a:cubicBezTo>
                <a:cubicBezTo>
                  <a:pt x="57" y="69"/>
                  <a:pt x="57" y="69"/>
                  <a:pt x="57" y="69"/>
                </a:cubicBezTo>
                <a:cubicBezTo>
                  <a:pt x="57" y="70"/>
                  <a:pt x="57" y="71"/>
                  <a:pt x="58" y="72"/>
                </a:cubicBezTo>
                <a:cubicBezTo>
                  <a:pt x="72" y="80"/>
                  <a:pt x="72" y="80"/>
                  <a:pt x="72" y="80"/>
                </a:cubicBezTo>
                <a:cubicBezTo>
                  <a:pt x="71" y="81"/>
                  <a:pt x="69" y="82"/>
                  <a:pt x="68" y="83"/>
                </a:cubicBezTo>
                <a:cubicBezTo>
                  <a:pt x="68" y="84"/>
                  <a:pt x="68" y="84"/>
                  <a:pt x="68" y="84"/>
                </a:cubicBezTo>
                <a:cubicBezTo>
                  <a:pt x="65" y="85"/>
                  <a:pt x="62" y="86"/>
                  <a:pt x="59" y="86"/>
                </a:cubicBezTo>
                <a:cubicBezTo>
                  <a:pt x="55" y="86"/>
                  <a:pt x="51" y="84"/>
                  <a:pt x="48" y="81"/>
                </a:cubicBezTo>
                <a:cubicBezTo>
                  <a:pt x="45" y="78"/>
                  <a:pt x="43" y="74"/>
                  <a:pt x="43" y="69"/>
                </a:cubicBezTo>
                <a:cubicBezTo>
                  <a:pt x="43" y="64"/>
                  <a:pt x="45" y="60"/>
                  <a:pt x="48" y="5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20"/>
          <p:cNvSpPr>
            <a:spLocks noEditPoints="1"/>
          </p:cNvSpPr>
          <p:nvPr/>
        </p:nvSpPr>
        <p:spPr bwMode="auto">
          <a:xfrm>
            <a:off x="5634430" y="2730817"/>
            <a:ext cx="280664" cy="259154"/>
          </a:xfrm>
          <a:custGeom>
            <a:avLst/>
            <a:gdLst>
              <a:gd name="T0" fmla="*/ 95 w 123"/>
              <a:gd name="T1" fmla="*/ 54 h 113"/>
              <a:gd name="T2" fmla="*/ 122 w 123"/>
              <a:gd name="T3" fmla="*/ 38 h 113"/>
              <a:gd name="T4" fmla="*/ 111 w 123"/>
              <a:gd name="T5" fmla="*/ 36 h 113"/>
              <a:gd name="T6" fmla="*/ 96 w 123"/>
              <a:gd name="T7" fmla="*/ 28 h 113"/>
              <a:gd name="T8" fmla="*/ 105 w 123"/>
              <a:gd name="T9" fmla="*/ 14 h 113"/>
              <a:gd name="T10" fmla="*/ 114 w 123"/>
              <a:gd name="T11" fmla="*/ 7 h 113"/>
              <a:gd name="T12" fmla="*/ 74 w 123"/>
              <a:gd name="T13" fmla="*/ 14 h 113"/>
              <a:gd name="T14" fmla="*/ 72 w 123"/>
              <a:gd name="T15" fmla="*/ 35 h 113"/>
              <a:gd name="T16" fmla="*/ 50 w 123"/>
              <a:gd name="T17" fmla="*/ 21 h 113"/>
              <a:gd name="T18" fmla="*/ 55 w 123"/>
              <a:gd name="T19" fmla="*/ 13 h 113"/>
              <a:gd name="T20" fmla="*/ 64 w 123"/>
              <a:gd name="T21" fmla="*/ 7 h 113"/>
              <a:gd name="T22" fmla="*/ 33 w 123"/>
              <a:gd name="T23" fmla="*/ 6 h 113"/>
              <a:gd name="T24" fmla="*/ 30 w 123"/>
              <a:gd name="T25" fmla="*/ 6 h 113"/>
              <a:gd name="T26" fmla="*/ 13 w 123"/>
              <a:gd name="T27" fmla="*/ 22 h 113"/>
              <a:gd name="T28" fmla="*/ 14 w 123"/>
              <a:gd name="T29" fmla="*/ 25 h 113"/>
              <a:gd name="T30" fmla="*/ 10 w 123"/>
              <a:gd name="T31" fmla="*/ 27 h 113"/>
              <a:gd name="T32" fmla="*/ 1 w 123"/>
              <a:gd name="T33" fmla="*/ 39 h 113"/>
              <a:gd name="T34" fmla="*/ 9 w 123"/>
              <a:gd name="T35" fmla="*/ 46 h 113"/>
              <a:gd name="T36" fmla="*/ 9 w 123"/>
              <a:gd name="T37" fmla="*/ 46 h 113"/>
              <a:gd name="T38" fmla="*/ 9 w 123"/>
              <a:gd name="T39" fmla="*/ 47 h 113"/>
              <a:gd name="T40" fmla="*/ 27 w 123"/>
              <a:gd name="T41" fmla="*/ 48 h 113"/>
              <a:gd name="T42" fmla="*/ 28 w 123"/>
              <a:gd name="T43" fmla="*/ 42 h 113"/>
              <a:gd name="T44" fmla="*/ 49 w 123"/>
              <a:gd name="T45" fmla="*/ 58 h 113"/>
              <a:gd name="T46" fmla="*/ 25 w 123"/>
              <a:gd name="T47" fmla="*/ 111 h 113"/>
              <a:gd name="T48" fmla="*/ 103 w 123"/>
              <a:gd name="T49" fmla="*/ 112 h 113"/>
              <a:gd name="T50" fmla="*/ 120 w 123"/>
              <a:gd name="T51" fmla="*/ 95 h 113"/>
              <a:gd name="T52" fmla="*/ 34 w 123"/>
              <a:gd name="T53" fmla="*/ 35 h 113"/>
              <a:gd name="T54" fmla="*/ 28 w 123"/>
              <a:gd name="T55" fmla="*/ 36 h 113"/>
              <a:gd name="T56" fmla="*/ 24 w 123"/>
              <a:gd name="T57" fmla="*/ 38 h 113"/>
              <a:gd name="T58" fmla="*/ 18 w 123"/>
              <a:gd name="T59" fmla="*/ 48 h 113"/>
              <a:gd name="T60" fmla="*/ 13 w 123"/>
              <a:gd name="T61" fmla="*/ 42 h 113"/>
              <a:gd name="T62" fmla="*/ 13 w 123"/>
              <a:gd name="T63" fmla="*/ 42 h 113"/>
              <a:gd name="T64" fmla="*/ 13 w 123"/>
              <a:gd name="T65" fmla="*/ 42 h 113"/>
              <a:gd name="T66" fmla="*/ 11 w 123"/>
              <a:gd name="T67" fmla="*/ 33 h 113"/>
              <a:gd name="T68" fmla="*/ 18 w 123"/>
              <a:gd name="T69" fmla="*/ 30 h 113"/>
              <a:gd name="T70" fmla="*/ 21 w 123"/>
              <a:gd name="T71" fmla="*/ 25 h 113"/>
              <a:gd name="T72" fmla="*/ 28 w 123"/>
              <a:gd name="T73" fmla="*/ 12 h 113"/>
              <a:gd name="T74" fmla="*/ 36 w 123"/>
              <a:gd name="T75" fmla="*/ 11 h 113"/>
              <a:gd name="T76" fmla="*/ 40 w 123"/>
              <a:gd name="T77" fmla="*/ 10 h 113"/>
              <a:gd name="T78" fmla="*/ 53 w 123"/>
              <a:gd name="T79" fmla="*/ 7 h 113"/>
              <a:gd name="T80" fmla="*/ 45 w 123"/>
              <a:gd name="T81" fmla="*/ 19 h 113"/>
              <a:gd name="T82" fmla="*/ 43 w 123"/>
              <a:gd name="T83" fmla="*/ 26 h 113"/>
              <a:gd name="T84" fmla="*/ 34 w 123"/>
              <a:gd name="T85" fmla="*/ 35 h 113"/>
              <a:gd name="T86" fmla="*/ 19 w 123"/>
              <a:gd name="T87" fmla="*/ 96 h 113"/>
              <a:gd name="T88" fmla="*/ 78 w 123"/>
              <a:gd name="T89" fmla="*/ 35 h 113"/>
              <a:gd name="T90" fmla="*/ 77 w 123"/>
              <a:gd name="T91" fmla="*/ 33 h 113"/>
              <a:gd name="T92" fmla="*/ 102 w 123"/>
              <a:gd name="T93" fmla="*/ 7 h 113"/>
              <a:gd name="T94" fmla="*/ 96 w 123"/>
              <a:gd name="T95" fmla="*/ 10 h 113"/>
              <a:gd name="T96" fmla="*/ 90 w 123"/>
              <a:gd name="T97" fmla="*/ 31 h 113"/>
              <a:gd name="T98" fmla="*/ 105 w 123"/>
              <a:gd name="T99" fmla="*/ 43 h 113"/>
              <a:gd name="T100" fmla="*/ 111 w 123"/>
              <a:gd name="T101" fmla="*/ 43 h 113"/>
              <a:gd name="T102" fmla="*/ 88 w 123"/>
              <a:gd name="T103" fmla="*/ 47 h 113"/>
              <a:gd name="T104" fmla="*/ 105 w 123"/>
              <a:gd name="T105" fmla="*/ 106 h 113"/>
              <a:gd name="T106" fmla="*/ 78 w 123"/>
              <a:gd name="T107" fmla="*/ 6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3" h="113">
                <a:moveTo>
                  <a:pt x="82" y="58"/>
                </a:moveTo>
                <a:cubicBezTo>
                  <a:pt x="88" y="53"/>
                  <a:pt x="88" y="53"/>
                  <a:pt x="88" y="53"/>
                </a:cubicBezTo>
                <a:cubicBezTo>
                  <a:pt x="90" y="54"/>
                  <a:pt x="92" y="54"/>
                  <a:pt x="95" y="54"/>
                </a:cubicBezTo>
                <a:cubicBezTo>
                  <a:pt x="98" y="55"/>
                  <a:pt x="101" y="54"/>
                  <a:pt x="104" y="54"/>
                </a:cubicBezTo>
                <a:cubicBezTo>
                  <a:pt x="108" y="53"/>
                  <a:pt x="112" y="50"/>
                  <a:pt x="115" y="48"/>
                </a:cubicBezTo>
                <a:cubicBezTo>
                  <a:pt x="118" y="45"/>
                  <a:pt x="121" y="41"/>
                  <a:pt x="122" y="38"/>
                </a:cubicBezTo>
                <a:cubicBezTo>
                  <a:pt x="123" y="36"/>
                  <a:pt x="122" y="34"/>
                  <a:pt x="121" y="34"/>
                </a:cubicBezTo>
                <a:cubicBezTo>
                  <a:pt x="120" y="34"/>
                  <a:pt x="119" y="34"/>
                  <a:pt x="119" y="34"/>
                </a:cubicBezTo>
                <a:cubicBezTo>
                  <a:pt x="111" y="36"/>
                  <a:pt x="111" y="36"/>
                  <a:pt x="111" y="36"/>
                </a:cubicBezTo>
                <a:cubicBezTo>
                  <a:pt x="105" y="37"/>
                  <a:pt x="105" y="37"/>
                  <a:pt x="105" y="37"/>
                </a:cubicBezTo>
                <a:cubicBezTo>
                  <a:pt x="100" y="33"/>
                  <a:pt x="100" y="33"/>
                  <a:pt x="100" y="33"/>
                </a:cubicBezTo>
                <a:cubicBezTo>
                  <a:pt x="96" y="28"/>
                  <a:pt x="96" y="28"/>
                  <a:pt x="96" y="28"/>
                </a:cubicBezTo>
                <a:cubicBezTo>
                  <a:pt x="97" y="22"/>
                  <a:pt x="97" y="22"/>
                  <a:pt x="97" y="22"/>
                </a:cubicBezTo>
                <a:cubicBezTo>
                  <a:pt x="99" y="16"/>
                  <a:pt x="99" y="16"/>
                  <a:pt x="99" y="16"/>
                </a:cubicBezTo>
                <a:cubicBezTo>
                  <a:pt x="105" y="14"/>
                  <a:pt x="105" y="14"/>
                  <a:pt x="105" y="14"/>
                </a:cubicBezTo>
                <a:cubicBezTo>
                  <a:pt x="113" y="12"/>
                  <a:pt x="113" y="12"/>
                  <a:pt x="113" y="12"/>
                </a:cubicBezTo>
                <a:cubicBezTo>
                  <a:pt x="115" y="11"/>
                  <a:pt x="115" y="10"/>
                  <a:pt x="115" y="8"/>
                </a:cubicBezTo>
                <a:cubicBezTo>
                  <a:pt x="115" y="8"/>
                  <a:pt x="115" y="7"/>
                  <a:pt x="114" y="7"/>
                </a:cubicBezTo>
                <a:cubicBezTo>
                  <a:pt x="111" y="4"/>
                  <a:pt x="107" y="2"/>
                  <a:pt x="103" y="1"/>
                </a:cubicBezTo>
                <a:cubicBezTo>
                  <a:pt x="99" y="1"/>
                  <a:pt x="95" y="1"/>
                  <a:pt x="90" y="2"/>
                </a:cubicBezTo>
                <a:cubicBezTo>
                  <a:pt x="83" y="4"/>
                  <a:pt x="78" y="8"/>
                  <a:pt x="74" y="14"/>
                </a:cubicBezTo>
                <a:cubicBezTo>
                  <a:pt x="71" y="20"/>
                  <a:pt x="70" y="28"/>
                  <a:pt x="71" y="35"/>
                </a:cubicBezTo>
                <a:cubicBezTo>
                  <a:pt x="71" y="35"/>
                  <a:pt x="71" y="35"/>
                  <a:pt x="71" y="35"/>
                </a:cubicBezTo>
                <a:cubicBezTo>
                  <a:pt x="72" y="35"/>
                  <a:pt x="72" y="35"/>
                  <a:pt x="72" y="35"/>
                </a:cubicBezTo>
                <a:cubicBezTo>
                  <a:pt x="66" y="41"/>
                  <a:pt x="66" y="41"/>
                  <a:pt x="66" y="41"/>
                </a:cubicBezTo>
                <a:cubicBezTo>
                  <a:pt x="48" y="24"/>
                  <a:pt x="48" y="24"/>
                  <a:pt x="48" y="24"/>
                </a:cubicBezTo>
                <a:cubicBezTo>
                  <a:pt x="49" y="23"/>
                  <a:pt x="49" y="22"/>
                  <a:pt x="50" y="21"/>
                </a:cubicBezTo>
                <a:cubicBezTo>
                  <a:pt x="50" y="21"/>
                  <a:pt x="50" y="21"/>
                  <a:pt x="50" y="21"/>
                </a:cubicBezTo>
                <a:cubicBezTo>
                  <a:pt x="50" y="19"/>
                  <a:pt x="51" y="18"/>
                  <a:pt x="51" y="17"/>
                </a:cubicBezTo>
                <a:cubicBezTo>
                  <a:pt x="52" y="15"/>
                  <a:pt x="54" y="13"/>
                  <a:pt x="55" y="13"/>
                </a:cubicBezTo>
                <a:cubicBezTo>
                  <a:pt x="57" y="12"/>
                  <a:pt x="59" y="12"/>
                  <a:pt x="62" y="12"/>
                </a:cubicBezTo>
                <a:cubicBezTo>
                  <a:pt x="63" y="12"/>
                  <a:pt x="64" y="12"/>
                  <a:pt x="64" y="11"/>
                </a:cubicBezTo>
                <a:cubicBezTo>
                  <a:pt x="65" y="10"/>
                  <a:pt x="65" y="8"/>
                  <a:pt x="64" y="7"/>
                </a:cubicBezTo>
                <a:cubicBezTo>
                  <a:pt x="60" y="3"/>
                  <a:pt x="55" y="0"/>
                  <a:pt x="50" y="0"/>
                </a:cubicBezTo>
                <a:cubicBezTo>
                  <a:pt x="45" y="0"/>
                  <a:pt x="41" y="1"/>
                  <a:pt x="36" y="5"/>
                </a:cubicBezTo>
                <a:cubicBezTo>
                  <a:pt x="35" y="5"/>
                  <a:pt x="34" y="6"/>
                  <a:pt x="33" y="6"/>
                </a:cubicBezTo>
                <a:cubicBezTo>
                  <a:pt x="33" y="7"/>
                  <a:pt x="32" y="7"/>
                  <a:pt x="32" y="7"/>
                </a:cubicBezTo>
                <a:cubicBezTo>
                  <a:pt x="30" y="6"/>
                  <a:pt x="30" y="6"/>
                  <a:pt x="30" y="6"/>
                </a:cubicBezTo>
                <a:cubicBezTo>
                  <a:pt x="30" y="6"/>
                  <a:pt x="30" y="6"/>
                  <a:pt x="30" y="6"/>
                </a:cubicBezTo>
                <a:cubicBezTo>
                  <a:pt x="29" y="5"/>
                  <a:pt x="27" y="5"/>
                  <a:pt x="26" y="6"/>
                </a:cubicBezTo>
                <a:cubicBezTo>
                  <a:pt x="13" y="18"/>
                  <a:pt x="13" y="18"/>
                  <a:pt x="13" y="18"/>
                </a:cubicBezTo>
                <a:cubicBezTo>
                  <a:pt x="12" y="20"/>
                  <a:pt x="12" y="21"/>
                  <a:pt x="13" y="22"/>
                </a:cubicBezTo>
                <a:cubicBezTo>
                  <a:pt x="15" y="24"/>
                  <a:pt x="15" y="24"/>
                  <a:pt x="15" y="24"/>
                </a:cubicBezTo>
                <a:cubicBezTo>
                  <a:pt x="14" y="25"/>
                  <a:pt x="14" y="25"/>
                  <a:pt x="14" y="25"/>
                </a:cubicBezTo>
                <a:cubicBezTo>
                  <a:pt x="14" y="25"/>
                  <a:pt x="14" y="25"/>
                  <a:pt x="14" y="25"/>
                </a:cubicBezTo>
                <a:cubicBezTo>
                  <a:pt x="14" y="25"/>
                  <a:pt x="14" y="26"/>
                  <a:pt x="13" y="27"/>
                </a:cubicBezTo>
                <a:cubicBezTo>
                  <a:pt x="13" y="27"/>
                  <a:pt x="13" y="27"/>
                  <a:pt x="12" y="27"/>
                </a:cubicBezTo>
                <a:cubicBezTo>
                  <a:pt x="12" y="27"/>
                  <a:pt x="11" y="28"/>
                  <a:pt x="10" y="27"/>
                </a:cubicBezTo>
                <a:cubicBezTo>
                  <a:pt x="9" y="27"/>
                  <a:pt x="8" y="28"/>
                  <a:pt x="7" y="28"/>
                </a:cubicBezTo>
                <a:cubicBezTo>
                  <a:pt x="1" y="35"/>
                  <a:pt x="1" y="35"/>
                  <a:pt x="1" y="35"/>
                </a:cubicBezTo>
                <a:cubicBezTo>
                  <a:pt x="0" y="36"/>
                  <a:pt x="0" y="38"/>
                  <a:pt x="1" y="39"/>
                </a:cubicBezTo>
                <a:cubicBezTo>
                  <a:pt x="8" y="46"/>
                  <a:pt x="8" y="46"/>
                  <a:pt x="8" y="46"/>
                </a:cubicBezTo>
                <a:cubicBezTo>
                  <a:pt x="8" y="46"/>
                  <a:pt x="8" y="46"/>
                  <a:pt x="8" y="46"/>
                </a:cubicBezTo>
                <a:cubicBezTo>
                  <a:pt x="9" y="46"/>
                  <a:pt x="9" y="46"/>
                  <a:pt x="9" y="46"/>
                </a:cubicBezTo>
                <a:cubicBezTo>
                  <a:pt x="9" y="46"/>
                  <a:pt x="9" y="46"/>
                  <a:pt x="9" y="46"/>
                </a:cubicBezTo>
                <a:cubicBezTo>
                  <a:pt x="9" y="46"/>
                  <a:pt x="9" y="46"/>
                  <a:pt x="9" y="46"/>
                </a:cubicBezTo>
                <a:cubicBezTo>
                  <a:pt x="9" y="46"/>
                  <a:pt x="9" y="46"/>
                  <a:pt x="9" y="46"/>
                </a:cubicBezTo>
                <a:cubicBezTo>
                  <a:pt x="9" y="46"/>
                  <a:pt x="9" y="46"/>
                  <a:pt x="9" y="46"/>
                </a:cubicBezTo>
                <a:cubicBezTo>
                  <a:pt x="9" y="47"/>
                  <a:pt x="9" y="47"/>
                  <a:pt x="9" y="47"/>
                </a:cubicBezTo>
                <a:cubicBezTo>
                  <a:pt x="9" y="47"/>
                  <a:pt x="9" y="47"/>
                  <a:pt x="9" y="47"/>
                </a:cubicBezTo>
                <a:cubicBezTo>
                  <a:pt x="16" y="54"/>
                  <a:pt x="16" y="54"/>
                  <a:pt x="16" y="54"/>
                </a:cubicBezTo>
                <a:cubicBezTo>
                  <a:pt x="18" y="55"/>
                  <a:pt x="19" y="55"/>
                  <a:pt x="21" y="54"/>
                </a:cubicBezTo>
                <a:cubicBezTo>
                  <a:pt x="27" y="48"/>
                  <a:pt x="27" y="48"/>
                  <a:pt x="27" y="48"/>
                </a:cubicBezTo>
                <a:cubicBezTo>
                  <a:pt x="27" y="47"/>
                  <a:pt x="28" y="46"/>
                  <a:pt x="28" y="45"/>
                </a:cubicBezTo>
                <a:cubicBezTo>
                  <a:pt x="28" y="45"/>
                  <a:pt x="28" y="44"/>
                  <a:pt x="28" y="43"/>
                </a:cubicBezTo>
                <a:cubicBezTo>
                  <a:pt x="28" y="43"/>
                  <a:pt x="28" y="43"/>
                  <a:pt x="28" y="42"/>
                </a:cubicBezTo>
                <a:cubicBezTo>
                  <a:pt x="29" y="42"/>
                  <a:pt x="30" y="41"/>
                  <a:pt x="31" y="41"/>
                </a:cubicBezTo>
                <a:cubicBezTo>
                  <a:pt x="31" y="41"/>
                  <a:pt x="31" y="41"/>
                  <a:pt x="31" y="41"/>
                </a:cubicBezTo>
                <a:cubicBezTo>
                  <a:pt x="49" y="58"/>
                  <a:pt x="49" y="58"/>
                  <a:pt x="49" y="58"/>
                </a:cubicBezTo>
                <a:cubicBezTo>
                  <a:pt x="13" y="94"/>
                  <a:pt x="13" y="94"/>
                  <a:pt x="13" y="94"/>
                </a:cubicBezTo>
                <a:cubicBezTo>
                  <a:pt x="11" y="95"/>
                  <a:pt x="11" y="97"/>
                  <a:pt x="13" y="98"/>
                </a:cubicBezTo>
                <a:cubicBezTo>
                  <a:pt x="25" y="111"/>
                  <a:pt x="25" y="111"/>
                  <a:pt x="25" y="111"/>
                </a:cubicBezTo>
                <a:cubicBezTo>
                  <a:pt x="27" y="112"/>
                  <a:pt x="28" y="112"/>
                  <a:pt x="30" y="111"/>
                </a:cubicBezTo>
                <a:cubicBezTo>
                  <a:pt x="66" y="75"/>
                  <a:pt x="66" y="75"/>
                  <a:pt x="66" y="75"/>
                </a:cubicBezTo>
                <a:cubicBezTo>
                  <a:pt x="103" y="112"/>
                  <a:pt x="103" y="112"/>
                  <a:pt x="103" y="112"/>
                </a:cubicBezTo>
                <a:cubicBezTo>
                  <a:pt x="104" y="113"/>
                  <a:pt x="106" y="113"/>
                  <a:pt x="107" y="112"/>
                </a:cubicBezTo>
                <a:cubicBezTo>
                  <a:pt x="120" y="99"/>
                  <a:pt x="120" y="99"/>
                  <a:pt x="120" y="99"/>
                </a:cubicBezTo>
                <a:cubicBezTo>
                  <a:pt x="121" y="98"/>
                  <a:pt x="121" y="96"/>
                  <a:pt x="120" y="95"/>
                </a:cubicBezTo>
                <a:cubicBezTo>
                  <a:pt x="82" y="58"/>
                  <a:pt x="82" y="58"/>
                  <a:pt x="82" y="58"/>
                </a:cubicBezTo>
                <a:close/>
                <a:moveTo>
                  <a:pt x="34" y="35"/>
                </a:moveTo>
                <a:cubicBezTo>
                  <a:pt x="34" y="35"/>
                  <a:pt x="34" y="35"/>
                  <a:pt x="34" y="35"/>
                </a:cubicBezTo>
                <a:cubicBezTo>
                  <a:pt x="33" y="34"/>
                  <a:pt x="31" y="34"/>
                  <a:pt x="30" y="35"/>
                </a:cubicBezTo>
                <a:cubicBezTo>
                  <a:pt x="29" y="35"/>
                  <a:pt x="29" y="36"/>
                  <a:pt x="28" y="36"/>
                </a:cubicBezTo>
                <a:cubicBezTo>
                  <a:pt x="28" y="36"/>
                  <a:pt x="28" y="36"/>
                  <a:pt x="28" y="36"/>
                </a:cubicBezTo>
                <a:cubicBezTo>
                  <a:pt x="28" y="36"/>
                  <a:pt x="28" y="36"/>
                  <a:pt x="28" y="36"/>
                </a:cubicBezTo>
                <a:cubicBezTo>
                  <a:pt x="27" y="36"/>
                  <a:pt x="26" y="37"/>
                  <a:pt x="26" y="37"/>
                </a:cubicBezTo>
                <a:cubicBezTo>
                  <a:pt x="25" y="37"/>
                  <a:pt x="25" y="38"/>
                  <a:pt x="24" y="38"/>
                </a:cubicBezTo>
                <a:cubicBezTo>
                  <a:pt x="24" y="39"/>
                  <a:pt x="23" y="40"/>
                  <a:pt x="22" y="41"/>
                </a:cubicBezTo>
                <a:cubicBezTo>
                  <a:pt x="22" y="42"/>
                  <a:pt x="22" y="43"/>
                  <a:pt x="22" y="45"/>
                </a:cubicBezTo>
                <a:cubicBezTo>
                  <a:pt x="18" y="48"/>
                  <a:pt x="18" y="48"/>
                  <a:pt x="18" y="48"/>
                </a:cubicBezTo>
                <a:cubicBezTo>
                  <a:pt x="13" y="43"/>
                  <a:pt x="13" y="43"/>
                  <a:pt x="13" y="43"/>
                </a:cubicBezTo>
                <a:cubicBezTo>
                  <a:pt x="13" y="42"/>
                  <a:pt x="13" y="42"/>
                  <a:pt x="13" y="42"/>
                </a:cubicBezTo>
                <a:cubicBezTo>
                  <a:pt x="13" y="42"/>
                  <a:pt x="13" y="42"/>
                  <a:pt x="13" y="42"/>
                </a:cubicBezTo>
                <a:cubicBezTo>
                  <a:pt x="13" y="42"/>
                  <a:pt x="13" y="42"/>
                  <a:pt x="13" y="42"/>
                </a:cubicBezTo>
                <a:cubicBezTo>
                  <a:pt x="13" y="42"/>
                  <a:pt x="13" y="42"/>
                  <a:pt x="13" y="42"/>
                </a:cubicBezTo>
                <a:cubicBezTo>
                  <a:pt x="13" y="42"/>
                  <a:pt x="13" y="42"/>
                  <a:pt x="13" y="42"/>
                </a:cubicBezTo>
                <a:cubicBezTo>
                  <a:pt x="13" y="42"/>
                  <a:pt x="13" y="42"/>
                  <a:pt x="13" y="42"/>
                </a:cubicBezTo>
                <a:cubicBezTo>
                  <a:pt x="13" y="42"/>
                  <a:pt x="13" y="42"/>
                  <a:pt x="13" y="42"/>
                </a:cubicBezTo>
                <a:cubicBezTo>
                  <a:pt x="13" y="42"/>
                  <a:pt x="13" y="42"/>
                  <a:pt x="13" y="42"/>
                </a:cubicBezTo>
                <a:cubicBezTo>
                  <a:pt x="12" y="42"/>
                  <a:pt x="12" y="42"/>
                  <a:pt x="12" y="42"/>
                </a:cubicBezTo>
                <a:cubicBezTo>
                  <a:pt x="7" y="37"/>
                  <a:pt x="7" y="37"/>
                  <a:pt x="7" y="37"/>
                </a:cubicBezTo>
                <a:cubicBezTo>
                  <a:pt x="11" y="33"/>
                  <a:pt x="11" y="33"/>
                  <a:pt x="11" y="33"/>
                </a:cubicBezTo>
                <a:cubicBezTo>
                  <a:pt x="12" y="33"/>
                  <a:pt x="13" y="33"/>
                  <a:pt x="14" y="33"/>
                </a:cubicBezTo>
                <a:cubicBezTo>
                  <a:pt x="15" y="32"/>
                  <a:pt x="17" y="32"/>
                  <a:pt x="18" y="31"/>
                </a:cubicBezTo>
                <a:cubicBezTo>
                  <a:pt x="18" y="30"/>
                  <a:pt x="18" y="30"/>
                  <a:pt x="18" y="30"/>
                </a:cubicBezTo>
                <a:cubicBezTo>
                  <a:pt x="19" y="29"/>
                  <a:pt x="19" y="28"/>
                  <a:pt x="20" y="27"/>
                </a:cubicBezTo>
                <a:cubicBezTo>
                  <a:pt x="20" y="27"/>
                  <a:pt x="20" y="27"/>
                  <a:pt x="20" y="27"/>
                </a:cubicBezTo>
                <a:cubicBezTo>
                  <a:pt x="20" y="27"/>
                  <a:pt x="20" y="26"/>
                  <a:pt x="21" y="25"/>
                </a:cubicBezTo>
                <a:cubicBezTo>
                  <a:pt x="22" y="24"/>
                  <a:pt x="21" y="22"/>
                  <a:pt x="20" y="21"/>
                </a:cubicBezTo>
                <a:cubicBezTo>
                  <a:pt x="20" y="20"/>
                  <a:pt x="20" y="20"/>
                  <a:pt x="20" y="20"/>
                </a:cubicBezTo>
                <a:cubicBezTo>
                  <a:pt x="28" y="12"/>
                  <a:pt x="28" y="12"/>
                  <a:pt x="28" y="12"/>
                </a:cubicBezTo>
                <a:cubicBezTo>
                  <a:pt x="29" y="13"/>
                  <a:pt x="29" y="13"/>
                  <a:pt x="29" y="13"/>
                </a:cubicBezTo>
                <a:cubicBezTo>
                  <a:pt x="30" y="14"/>
                  <a:pt x="32" y="14"/>
                  <a:pt x="33" y="13"/>
                </a:cubicBezTo>
                <a:cubicBezTo>
                  <a:pt x="34" y="12"/>
                  <a:pt x="35" y="12"/>
                  <a:pt x="36" y="11"/>
                </a:cubicBezTo>
                <a:cubicBezTo>
                  <a:pt x="36" y="11"/>
                  <a:pt x="36" y="11"/>
                  <a:pt x="36" y="11"/>
                </a:cubicBezTo>
                <a:cubicBezTo>
                  <a:pt x="37" y="11"/>
                  <a:pt x="38" y="11"/>
                  <a:pt x="39" y="10"/>
                </a:cubicBezTo>
                <a:cubicBezTo>
                  <a:pt x="39" y="10"/>
                  <a:pt x="40" y="10"/>
                  <a:pt x="40" y="10"/>
                </a:cubicBezTo>
                <a:cubicBezTo>
                  <a:pt x="43" y="7"/>
                  <a:pt x="46" y="6"/>
                  <a:pt x="50" y="6"/>
                </a:cubicBezTo>
                <a:cubicBezTo>
                  <a:pt x="51" y="6"/>
                  <a:pt x="53" y="6"/>
                  <a:pt x="54" y="7"/>
                </a:cubicBezTo>
                <a:cubicBezTo>
                  <a:pt x="54" y="7"/>
                  <a:pt x="53" y="7"/>
                  <a:pt x="53" y="7"/>
                </a:cubicBezTo>
                <a:cubicBezTo>
                  <a:pt x="50" y="9"/>
                  <a:pt x="48" y="11"/>
                  <a:pt x="46" y="14"/>
                </a:cubicBezTo>
                <a:cubicBezTo>
                  <a:pt x="46" y="14"/>
                  <a:pt x="46" y="15"/>
                  <a:pt x="46" y="15"/>
                </a:cubicBezTo>
                <a:cubicBezTo>
                  <a:pt x="46" y="16"/>
                  <a:pt x="45" y="17"/>
                  <a:pt x="45" y="19"/>
                </a:cubicBezTo>
                <a:cubicBezTo>
                  <a:pt x="44" y="19"/>
                  <a:pt x="44" y="19"/>
                  <a:pt x="44" y="19"/>
                </a:cubicBezTo>
                <a:cubicBezTo>
                  <a:pt x="44" y="20"/>
                  <a:pt x="43" y="21"/>
                  <a:pt x="42" y="23"/>
                </a:cubicBezTo>
                <a:cubicBezTo>
                  <a:pt x="41" y="24"/>
                  <a:pt x="42" y="25"/>
                  <a:pt x="43" y="26"/>
                </a:cubicBezTo>
                <a:cubicBezTo>
                  <a:pt x="61" y="45"/>
                  <a:pt x="61" y="45"/>
                  <a:pt x="61" y="45"/>
                </a:cubicBezTo>
                <a:cubicBezTo>
                  <a:pt x="53" y="54"/>
                  <a:pt x="53" y="54"/>
                  <a:pt x="53" y="54"/>
                </a:cubicBezTo>
                <a:cubicBezTo>
                  <a:pt x="34" y="35"/>
                  <a:pt x="34" y="35"/>
                  <a:pt x="34" y="35"/>
                </a:cubicBezTo>
                <a:close/>
                <a:moveTo>
                  <a:pt x="27" y="105"/>
                </a:moveTo>
                <a:cubicBezTo>
                  <a:pt x="27" y="105"/>
                  <a:pt x="27" y="105"/>
                  <a:pt x="27" y="105"/>
                </a:cubicBezTo>
                <a:cubicBezTo>
                  <a:pt x="19" y="96"/>
                  <a:pt x="19" y="96"/>
                  <a:pt x="19" y="96"/>
                </a:cubicBezTo>
                <a:cubicBezTo>
                  <a:pt x="55" y="60"/>
                  <a:pt x="55" y="60"/>
                  <a:pt x="55" y="60"/>
                </a:cubicBezTo>
                <a:cubicBezTo>
                  <a:pt x="77" y="38"/>
                  <a:pt x="77" y="38"/>
                  <a:pt x="77" y="38"/>
                </a:cubicBezTo>
                <a:cubicBezTo>
                  <a:pt x="78" y="37"/>
                  <a:pt x="78" y="36"/>
                  <a:pt x="78" y="35"/>
                </a:cubicBezTo>
                <a:cubicBezTo>
                  <a:pt x="77" y="34"/>
                  <a:pt x="77" y="34"/>
                  <a:pt x="77" y="34"/>
                </a:cubicBezTo>
                <a:cubicBezTo>
                  <a:pt x="77" y="33"/>
                  <a:pt x="77" y="33"/>
                  <a:pt x="77" y="33"/>
                </a:cubicBezTo>
                <a:cubicBezTo>
                  <a:pt x="77" y="33"/>
                  <a:pt x="77" y="33"/>
                  <a:pt x="77" y="33"/>
                </a:cubicBezTo>
                <a:cubicBezTo>
                  <a:pt x="76" y="28"/>
                  <a:pt x="76" y="22"/>
                  <a:pt x="79" y="17"/>
                </a:cubicBezTo>
                <a:cubicBezTo>
                  <a:pt x="82" y="13"/>
                  <a:pt x="86" y="9"/>
                  <a:pt x="92" y="7"/>
                </a:cubicBezTo>
                <a:cubicBezTo>
                  <a:pt x="95" y="7"/>
                  <a:pt x="99" y="6"/>
                  <a:pt x="102" y="7"/>
                </a:cubicBezTo>
                <a:cubicBezTo>
                  <a:pt x="103" y="7"/>
                  <a:pt x="104" y="8"/>
                  <a:pt x="105" y="8"/>
                </a:cubicBezTo>
                <a:cubicBezTo>
                  <a:pt x="104" y="8"/>
                  <a:pt x="104" y="8"/>
                  <a:pt x="104" y="8"/>
                </a:cubicBezTo>
                <a:cubicBezTo>
                  <a:pt x="96" y="10"/>
                  <a:pt x="96" y="10"/>
                  <a:pt x="96" y="10"/>
                </a:cubicBezTo>
                <a:cubicBezTo>
                  <a:pt x="95" y="11"/>
                  <a:pt x="94" y="11"/>
                  <a:pt x="94" y="12"/>
                </a:cubicBezTo>
                <a:cubicBezTo>
                  <a:pt x="90" y="28"/>
                  <a:pt x="90" y="28"/>
                  <a:pt x="90" y="28"/>
                </a:cubicBezTo>
                <a:cubicBezTo>
                  <a:pt x="89" y="29"/>
                  <a:pt x="90" y="30"/>
                  <a:pt x="90" y="31"/>
                </a:cubicBezTo>
                <a:cubicBezTo>
                  <a:pt x="96" y="37"/>
                  <a:pt x="96" y="37"/>
                  <a:pt x="96" y="37"/>
                </a:cubicBezTo>
                <a:cubicBezTo>
                  <a:pt x="102" y="43"/>
                  <a:pt x="102" y="43"/>
                  <a:pt x="102" y="43"/>
                </a:cubicBezTo>
                <a:cubicBezTo>
                  <a:pt x="102" y="43"/>
                  <a:pt x="104" y="44"/>
                  <a:pt x="105" y="43"/>
                </a:cubicBezTo>
                <a:cubicBezTo>
                  <a:pt x="113" y="41"/>
                  <a:pt x="113" y="41"/>
                  <a:pt x="113" y="41"/>
                </a:cubicBezTo>
                <a:cubicBezTo>
                  <a:pt x="114" y="41"/>
                  <a:pt x="114" y="41"/>
                  <a:pt x="114" y="41"/>
                </a:cubicBezTo>
                <a:cubicBezTo>
                  <a:pt x="113" y="42"/>
                  <a:pt x="112" y="43"/>
                  <a:pt x="111" y="43"/>
                </a:cubicBezTo>
                <a:cubicBezTo>
                  <a:pt x="109" y="46"/>
                  <a:pt x="106" y="47"/>
                  <a:pt x="103" y="48"/>
                </a:cubicBezTo>
                <a:cubicBezTo>
                  <a:pt x="100" y="49"/>
                  <a:pt x="98" y="49"/>
                  <a:pt x="95" y="49"/>
                </a:cubicBezTo>
                <a:cubicBezTo>
                  <a:pt x="93" y="48"/>
                  <a:pt x="91" y="48"/>
                  <a:pt x="88" y="47"/>
                </a:cubicBezTo>
                <a:cubicBezTo>
                  <a:pt x="87" y="46"/>
                  <a:pt x="86" y="46"/>
                  <a:pt x="85" y="47"/>
                </a:cubicBezTo>
                <a:cubicBezTo>
                  <a:pt x="27" y="105"/>
                  <a:pt x="27" y="105"/>
                  <a:pt x="27" y="105"/>
                </a:cubicBezTo>
                <a:close/>
                <a:moveTo>
                  <a:pt x="105" y="106"/>
                </a:moveTo>
                <a:cubicBezTo>
                  <a:pt x="105" y="106"/>
                  <a:pt x="105" y="106"/>
                  <a:pt x="105" y="106"/>
                </a:cubicBezTo>
                <a:cubicBezTo>
                  <a:pt x="70" y="71"/>
                  <a:pt x="70" y="71"/>
                  <a:pt x="70" y="71"/>
                </a:cubicBezTo>
                <a:cubicBezTo>
                  <a:pt x="78" y="62"/>
                  <a:pt x="78" y="62"/>
                  <a:pt x="78" y="62"/>
                </a:cubicBezTo>
                <a:cubicBezTo>
                  <a:pt x="113" y="97"/>
                  <a:pt x="113" y="97"/>
                  <a:pt x="113" y="97"/>
                </a:cubicBezTo>
                <a:cubicBezTo>
                  <a:pt x="105" y="106"/>
                  <a:pt x="105" y="106"/>
                  <a:pt x="105" y="10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1"/>
          <p:cNvSpPr>
            <a:spLocks noEditPoints="1"/>
          </p:cNvSpPr>
          <p:nvPr/>
        </p:nvSpPr>
        <p:spPr bwMode="auto">
          <a:xfrm>
            <a:off x="4427691" y="2714904"/>
            <a:ext cx="261346" cy="288706"/>
          </a:xfrm>
          <a:custGeom>
            <a:avLst/>
            <a:gdLst>
              <a:gd name="T0" fmla="*/ 47 w 115"/>
              <a:gd name="T1" fmla="*/ 61 h 126"/>
              <a:gd name="T2" fmla="*/ 47 w 115"/>
              <a:gd name="T3" fmla="*/ 58 h 126"/>
              <a:gd name="T4" fmla="*/ 50 w 115"/>
              <a:gd name="T5" fmla="*/ 55 h 126"/>
              <a:gd name="T6" fmla="*/ 54 w 115"/>
              <a:gd name="T7" fmla="*/ 55 h 126"/>
              <a:gd name="T8" fmla="*/ 62 w 115"/>
              <a:gd name="T9" fmla="*/ 55 h 126"/>
              <a:gd name="T10" fmla="*/ 66 w 115"/>
              <a:gd name="T11" fmla="*/ 56 h 126"/>
              <a:gd name="T12" fmla="*/ 70 w 115"/>
              <a:gd name="T13" fmla="*/ 61 h 126"/>
              <a:gd name="T14" fmla="*/ 70 w 115"/>
              <a:gd name="T15" fmla="*/ 52 h 126"/>
              <a:gd name="T16" fmla="*/ 60 w 115"/>
              <a:gd name="T17" fmla="*/ 49 h 126"/>
              <a:gd name="T18" fmla="*/ 57 w 115"/>
              <a:gd name="T19" fmla="*/ 44 h 126"/>
              <a:gd name="T20" fmla="*/ 54 w 115"/>
              <a:gd name="T21" fmla="*/ 49 h 126"/>
              <a:gd name="T22" fmla="*/ 43 w 115"/>
              <a:gd name="T23" fmla="*/ 52 h 126"/>
              <a:gd name="T24" fmla="*/ 41 w 115"/>
              <a:gd name="T25" fmla="*/ 61 h 126"/>
              <a:gd name="T26" fmla="*/ 41 w 115"/>
              <a:gd name="T27" fmla="*/ 64 h 126"/>
              <a:gd name="T28" fmla="*/ 41 w 115"/>
              <a:gd name="T29" fmla="*/ 68 h 126"/>
              <a:gd name="T30" fmla="*/ 49 w 115"/>
              <a:gd name="T31" fmla="*/ 76 h 126"/>
              <a:gd name="T32" fmla="*/ 52 w 115"/>
              <a:gd name="T33" fmla="*/ 76 h 126"/>
              <a:gd name="T34" fmla="*/ 60 w 115"/>
              <a:gd name="T35" fmla="*/ 76 h 126"/>
              <a:gd name="T36" fmla="*/ 64 w 115"/>
              <a:gd name="T37" fmla="*/ 76 h 126"/>
              <a:gd name="T38" fmla="*/ 67 w 115"/>
              <a:gd name="T39" fmla="*/ 79 h 126"/>
              <a:gd name="T40" fmla="*/ 66 w 115"/>
              <a:gd name="T41" fmla="*/ 91 h 126"/>
              <a:gd name="T42" fmla="*/ 63 w 115"/>
              <a:gd name="T43" fmla="*/ 92 h 126"/>
              <a:gd name="T44" fmla="*/ 54 w 115"/>
              <a:gd name="T45" fmla="*/ 92 h 126"/>
              <a:gd name="T46" fmla="*/ 50 w 115"/>
              <a:gd name="T47" fmla="*/ 92 h 126"/>
              <a:gd name="T48" fmla="*/ 47 w 115"/>
              <a:gd name="T49" fmla="*/ 89 h 126"/>
              <a:gd name="T50" fmla="*/ 41 w 115"/>
              <a:gd name="T51" fmla="*/ 89 h 126"/>
              <a:gd name="T52" fmla="*/ 50 w 115"/>
              <a:gd name="T53" fmla="*/ 98 h 126"/>
              <a:gd name="T54" fmla="*/ 54 w 115"/>
              <a:gd name="T55" fmla="*/ 100 h 126"/>
              <a:gd name="T56" fmla="*/ 60 w 115"/>
              <a:gd name="T57" fmla="*/ 100 h 126"/>
              <a:gd name="T58" fmla="*/ 64 w 115"/>
              <a:gd name="T59" fmla="*/ 98 h 126"/>
              <a:gd name="T60" fmla="*/ 73 w 115"/>
              <a:gd name="T61" fmla="*/ 89 h 126"/>
              <a:gd name="T62" fmla="*/ 73 w 115"/>
              <a:gd name="T63" fmla="*/ 82 h 126"/>
              <a:gd name="T64" fmla="*/ 70 w 115"/>
              <a:gd name="T65" fmla="*/ 73 h 126"/>
              <a:gd name="T66" fmla="*/ 64 w 115"/>
              <a:gd name="T67" fmla="*/ 70 h 126"/>
              <a:gd name="T68" fmla="*/ 60 w 115"/>
              <a:gd name="T69" fmla="*/ 70 h 126"/>
              <a:gd name="T70" fmla="*/ 52 w 115"/>
              <a:gd name="T71" fmla="*/ 70 h 126"/>
              <a:gd name="T72" fmla="*/ 48 w 115"/>
              <a:gd name="T73" fmla="*/ 70 h 126"/>
              <a:gd name="T74" fmla="*/ 47 w 115"/>
              <a:gd name="T75" fmla="*/ 65 h 126"/>
              <a:gd name="T76" fmla="*/ 113 w 115"/>
              <a:gd name="T77" fmla="*/ 118 h 126"/>
              <a:gd name="T78" fmla="*/ 107 w 115"/>
              <a:gd name="T79" fmla="*/ 105 h 126"/>
              <a:gd name="T80" fmla="*/ 104 w 115"/>
              <a:gd name="T81" fmla="*/ 67 h 126"/>
              <a:gd name="T82" fmla="*/ 75 w 115"/>
              <a:gd name="T83" fmla="*/ 24 h 126"/>
              <a:gd name="T84" fmla="*/ 80 w 115"/>
              <a:gd name="T85" fmla="*/ 8 h 126"/>
              <a:gd name="T86" fmla="*/ 76 w 115"/>
              <a:gd name="T87" fmla="*/ 0 h 126"/>
              <a:gd name="T88" fmla="*/ 34 w 115"/>
              <a:gd name="T89" fmla="*/ 1 h 126"/>
              <a:gd name="T90" fmla="*/ 47 w 115"/>
              <a:gd name="T91" fmla="*/ 21 h 126"/>
              <a:gd name="T92" fmla="*/ 24 w 115"/>
              <a:gd name="T93" fmla="*/ 34 h 126"/>
              <a:gd name="T94" fmla="*/ 10 w 115"/>
              <a:gd name="T95" fmla="*/ 67 h 126"/>
              <a:gd name="T96" fmla="*/ 7 w 115"/>
              <a:gd name="T97" fmla="*/ 105 h 126"/>
              <a:gd name="T98" fmla="*/ 0 w 115"/>
              <a:gd name="T99" fmla="*/ 121 h 126"/>
              <a:gd name="T100" fmla="*/ 109 w 115"/>
              <a:gd name="T101" fmla="*/ 126 h 126"/>
              <a:gd name="T102" fmla="*/ 112 w 115"/>
              <a:gd name="T103" fmla="*/ 125 h 126"/>
              <a:gd name="T104" fmla="*/ 65 w 115"/>
              <a:gd name="T105" fmla="*/ 9 h 126"/>
              <a:gd name="T106" fmla="*/ 57 w 115"/>
              <a:gd name="T107" fmla="*/ 17 h 126"/>
              <a:gd name="T108" fmla="*/ 65 w 115"/>
              <a:gd name="T109" fmla="*/ 9 h 126"/>
              <a:gd name="T110" fmla="*/ 13 w 115"/>
              <a:gd name="T111" fmla="*/ 116 h 126"/>
              <a:gd name="T112" fmla="*/ 20 w 115"/>
              <a:gd name="T113" fmla="*/ 90 h 126"/>
              <a:gd name="T114" fmla="*/ 22 w 115"/>
              <a:gd name="T115" fmla="*/ 53 h 126"/>
              <a:gd name="T116" fmla="*/ 43 w 115"/>
              <a:gd name="T117" fmla="*/ 33 h 126"/>
              <a:gd name="T118" fmla="*/ 57 w 115"/>
              <a:gd name="T119" fmla="*/ 30 h 126"/>
              <a:gd name="T120" fmla="*/ 83 w 115"/>
              <a:gd name="T121" fmla="*/ 41 h 126"/>
              <a:gd name="T122" fmla="*/ 94 w 115"/>
              <a:gd name="T123" fmla="*/ 90 h 126"/>
              <a:gd name="T124" fmla="*/ 101 w 115"/>
              <a:gd name="T125" fmla="*/ 11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 h="126">
                <a:moveTo>
                  <a:pt x="47" y="64"/>
                </a:moveTo>
                <a:cubicBezTo>
                  <a:pt x="47" y="61"/>
                  <a:pt x="47" y="61"/>
                  <a:pt x="47" y="61"/>
                </a:cubicBezTo>
                <a:cubicBezTo>
                  <a:pt x="47" y="61"/>
                  <a:pt x="47" y="61"/>
                  <a:pt x="47" y="61"/>
                </a:cubicBezTo>
                <a:cubicBezTo>
                  <a:pt x="47" y="58"/>
                  <a:pt x="47" y="58"/>
                  <a:pt x="47" y="58"/>
                </a:cubicBezTo>
                <a:cubicBezTo>
                  <a:pt x="47" y="57"/>
                  <a:pt x="47" y="56"/>
                  <a:pt x="47" y="56"/>
                </a:cubicBezTo>
                <a:cubicBezTo>
                  <a:pt x="48" y="55"/>
                  <a:pt x="49" y="55"/>
                  <a:pt x="50" y="55"/>
                </a:cubicBezTo>
                <a:cubicBezTo>
                  <a:pt x="52" y="55"/>
                  <a:pt x="52" y="55"/>
                  <a:pt x="52" y="55"/>
                </a:cubicBezTo>
                <a:cubicBezTo>
                  <a:pt x="54" y="55"/>
                  <a:pt x="54" y="55"/>
                  <a:pt x="54" y="55"/>
                </a:cubicBezTo>
                <a:cubicBezTo>
                  <a:pt x="60" y="55"/>
                  <a:pt x="60" y="55"/>
                  <a:pt x="60" y="55"/>
                </a:cubicBezTo>
                <a:cubicBezTo>
                  <a:pt x="62" y="55"/>
                  <a:pt x="62" y="55"/>
                  <a:pt x="62" y="55"/>
                </a:cubicBezTo>
                <a:cubicBezTo>
                  <a:pt x="64" y="55"/>
                  <a:pt x="64" y="55"/>
                  <a:pt x="64" y="55"/>
                </a:cubicBezTo>
                <a:cubicBezTo>
                  <a:pt x="65" y="55"/>
                  <a:pt x="66" y="55"/>
                  <a:pt x="66" y="56"/>
                </a:cubicBezTo>
                <a:cubicBezTo>
                  <a:pt x="67" y="56"/>
                  <a:pt x="67" y="57"/>
                  <a:pt x="67" y="58"/>
                </a:cubicBezTo>
                <a:cubicBezTo>
                  <a:pt x="67" y="60"/>
                  <a:pt x="68" y="61"/>
                  <a:pt x="70" y="61"/>
                </a:cubicBezTo>
                <a:cubicBezTo>
                  <a:pt x="72" y="61"/>
                  <a:pt x="73" y="60"/>
                  <a:pt x="73" y="58"/>
                </a:cubicBezTo>
                <a:cubicBezTo>
                  <a:pt x="73" y="56"/>
                  <a:pt x="72" y="53"/>
                  <a:pt x="70" y="52"/>
                </a:cubicBezTo>
                <a:cubicBezTo>
                  <a:pt x="69" y="50"/>
                  <a:pt x="66" y="49"/>
                  <a:pt x="64" y="49"/>
                </a:cubicBezTo>
                <a:cubicBezTo>
                  <a:pt x="60" y="49"/>
                  <a:pt x="60" y="49"/>
                  <a:pt x="60" y="49"/>
                </a:cubicBezTo>
                <a:cubicBezTo>
                  <a:pt x="60" y="47"/>
                  <a:pt x="60" y="47"/>
                  <a:pt x="60" y="47"/>
                </a:cubicBezTo>
                <a:cubicBezTo>
                  <a:pt x="60" y="45"/>
                  <a:pt x="58" y="44"/>
                  <a:pt x="57" y="44"/>
                </a:cubicBezTo>
                <a:cubicBezTo>
                  <a:pt x="55" y="44"/>
                  <a:pt x="54" y="45"/>
                  <a:pt x="54" y="47"/>
                </a:cubicBezTo>
                <a:cubicBezTo>
                  <a:pt x="54" y="49"/>
                  <a:pt x="54" y="49"/>
                  <a:pt x="54" y="49"/>
                </a:cubicBezTo>
                <a:cubicBezTo>
                  <a:pt x="50" y="49"/>
                  <a:pt x="50" y="49"/>
                  <a:pt x="50" y="49"/>
                </a:cubicBezTo>
                <a:cubicBezTo>
                  <a:pt x="47" y="49"/>
                  <a:pt x="45" y="50"/>
                  <a:pt x="43" y="52"/>
                </a:cubicBezTo>
                <a:cubicBezTo>
                  <a:pt x="42" y="53"/>
                  <a:pt x="41" y="56"/>
                  <a:pt x="41" y="58"/>
                </a:cubicBezTo>
                <a:cubicBezTo>
                  <a:pt x="41" y="61"/>
                  <a:pt x="41" y="61"/>
                  <a:pt x="41" y="61"/>
                </a:cubicBezTo>
                <a:cubicBezTo>
                  <a:pt x="41" y="61"/>
                  <a:pt x="41" y="61"/>
                  <a:pt x="41" y="61"/>
                </a:cubicBezTo>
                <a:cubicBezTo>
                  <a:pt x="41" y="64"/>
                  <a:pt x="41" y="64"/>
                  <a:pt x="41" y="64"/>
                </a:cubicBezTo>
                <a:cubicBezTo>
                  <a:pt x="41" y="65"/>
                  <a:pt x="41" y="65"/>
                  <a:pt x="41" y="65"/>
                </a:cubicBezTo>
                <a:cubicBezTo>
                  <a:pt x="41" y="68"/>
                  <a:pt x="41" y="68"/>
                  <a:pt x="41" y="68"/>
                </a:cubicBezTo>
                <a:cubicBezTo>
                  <a:pt x="41" y="70"/>
                  <a:pt x="42" y="72"/>
                  <a:pt x="43" y="74"/>
                </a:cubicBezTo>
                <a:cubicBezTo>
                  <a:pt x="45" y="75"/>
                  <a:pt x="47" y="76"/>
                  <a:pt x="49" y="76"/>
                </a:cubicBezTo>
                <a:cubicBezTo>
                  <a:pt x="50" y="76"/>
                  <a:pt x="50" y="76"/>
                  <a:pt x="50" y="76"/>
                </a:cubicBezTo>
                <a:cubicBezTo>
                  <a:pt x="52" y="76"/>
                  <a:pt x="52" y="76"/>
                  <a:pt x="52" y="76"/>
                </a:cubicBezTo>
                <a:cubicBezTo>
                  <a:pt x="54" y="76"/>
                  <a:pt x="54" y="76"/>
                  <a:pt x="54" y="76"/>
                </a:cubicBezTo>
                <a:cubicBezTo>
                  <a:pt x="60" y="76"/>
                  <a:pt x="60" y="76"/>
                  <a:pt x="60" y="76"/>
                </a:cubicBezTo>
                <a:cubicBezTo>
                  <a:pt x="63" y="76"/>
                  <a:pt x="63" y="76"/>
                  <a:pt x="63" y="76"/>
                </a:cubicBezTo>
                <a:cubicBezTo>
                  <a:pt x="64" y="76"/>
                  <a:pt x="64" y="76"/>
                  <a:pt x="64" y="76"/>
                </a:cubicBezTo>
                <a:cubicBezTo>
                  <a:pt x="65" y="76"/>
                  <a:pt x="66" y="77"/>
                  <a:pt x="66" y="77"/>
                </a:cubicBezTo>
                <a:cubicBezTo>
                  <a:pt x="67" y="78"/>
                  <a:pt x="67" y="79"/>
                  <a:pt x="67" y="79"/>
                </a:cubicBezTo>
                <a:cubicBezTo>
                  <a:pt x="67" y="83"/>
                  <a:pt x="67" y="86"/>
                  <a:pt x="67" y="89"/>
                </a:cubicBezTo>
                <a:cubicBezTo>
                  <a:pt x="67" y="90"/>
                  <a:pt x="67" y="90"/>
                  <a:pt x="66" y="91"/>
                </a:cubicBezTo>
                <a:cubicBezTo>
                  <a:pt x="66" y="92"/>
                  <a:pt x="65" y="92"/>
                  <a:pt x="64" y="92"/>
                </a:cubicBezTo>
                <a:cubicBezTo>
                  <a:pt x="63" y="92"/>
                  <a:pt x="63" y="92"/>
                  <a:pt x="63" y="92"/>
                </a:cubicBezTo>
                <a:cubicBezTo>
                  <a:pt x="60" y="92"/>
                  <a:pt x="60" y="92"/>
                  <a:pt x="60" y="92"/>
                </a:cubicBezTo>
                <a:cubicBezTo>
                  <a:pt x="54" y="92"/>
                  <a:pt x="54" y="92"/>
                  <a:pt x="54" y="92"/>
                </a:cubicBezTo>
                <a:cubicBezTo>
                  <a:pt x="52" y="92"/>
                  <a:pt x="52" y="92"/>
                  <a:pt x="52" y="92"/>
                </a:cubicBezTo>
                <a:cubicBezTo>
                  <a:pt x="50" y="92"/>
                  <a:pt x="50" y="92"/>
                  <a:pt x="50" y="92"/>
                </a:cubicBezTo>
                <a:cubicBezTo>
                  <a:pt x="49" y="92"/>
                  <a:pt x="48" y="92"/>
                  <a:pt x="47" y="91"/>
                </a:cubicBezTo>
                <a:cubicBezTo>
                  <a:pt x="47" y="90"/>
                  <a:pt x="47" y="90"/>
                  <a:pt x="47" y="89"/>
                </a:cubicBezTo>
                <a:cubicBezTo>
                  <a:pt x="47" y="87"/>
                  <a:pt x="45" y="86"/>
                  <a:pt x="44" y="86"/>
                </a:cubicBezTo>
                <a:cubicBezTo>
                  <a:pt x="42" y="86"/>
                  <a:pt x="41" y="87"/>
                  <a:pt x="41" y="89"/>
                </a:cubicBezTo>
                <a:cubicBezTo>
                  <a:pt x="41" y="91"/>
                  <a:pt x="42" y="94"/>
                  <a:pt x="43" y="95"/>
                </a:cubicBezTo>
                <a:cubicBezTo>
                  <a:pt x="45" y="97"/>
                  <a:pt x="47" y="98"/>
                  <a:pt x="50" y="98"/>
                </a:cubicBezTo>
                <a:cubicBezTo>
                  <a:pt x="54" y="98"/>
                  <a:pt x="54" y="98"/>
                  <a:pt x="54" y="98"/>
                </a:cubicBezTo>
                <a:cubicBezTo>
                  <a:pt x="54" y="100"/>
                  <a:pt x="54" y="100"/>
                  <a:pt x="54" y="100"/>
                </a:cubicBezTo>
                <a:cubicBezTo>
                  <a:pt x="54" y="102"/>
                  <a:pt x="55" y="103"/>
                  <a:pt x="57" y="103"/>
                </a:cubicBezTo>
                <a:cubicBezTo>
                  <a:pt x="58" y="103"/>
                  <a:pt x="60" y="102"/>
                  <a:pt x="60" y="100"/>
                </a:cubicBezTo>
                <a:cubicBezTo>
                  <a:pt x="60" y="98"/>
                  <a:pt x="60" y="98"/>
                  <a:pt x="60" y="98"/>
                </a:cubicBezTo>
                <a:cubicBezTo>
                  <a:pt x="64" y="98"/>
                  <a:pt x="64" y="98"/>
                  <a:pt x="64" y="98"/>
                </a:cubicBezTo>
                <a:cubicBezTo>
                  <a:pt x="66" y="98"/>
                  <a:pt x="69" y="97"/>
                  <a:pt x="70" y="95"/>
                </a:cubicBezTo>
                <a:cubicBezTo>
                  <a:pt x="72" y="94"/>
                  <a:pt x="73" y="91"/>
                  <a:pt x="73" y="89"/>
                </a:cubicBezTo>
                <a:cubicBezTo>
                  <a:pt x="73" y="82"/>
                  <a:pt x="73" y="82"/>
                  <a:pt x="73" y="82"/>
                </a:cubicBezTo>
                <a:cubicBezTo>
                  <a:pt x="73" y="82"/>
                  <a:pt x="73" y="82"/>
                  <a:pt x="73" y="82"/>
                </a:cubicBezTo>
                <a:cubicBezTo>
                  <a:pt x="73" y="79"/>
                  <a:pt x="73" y="79"/>
                  <a:pt x="73" y="79"/>
                </a:cubicBezTo>
                <a:cubicBezTo>
                  <a:pt x="73" y="77"/>
                  <a:pt x="72" y="75"/>
                  <a:pt x="70" y="73"/>
                </a:cubicBezTo>
                <a:cubicBezTo>
                  <a:pt x="69" y="72"/>
                  <a:pt x="67" y="71"/>
                  <a:pt x="64" y="71"/>
                </a:cubicBezTo>
                <a:cubicBezTo>
                  <a:pt x="64" y="70"/>
                  <a:pt x="64" y="70"/>
                  <a:pt x="64" y="70"/>
                </a:cubicBezTo>
                <a:cubicBezTo>
                  <a:pt x="62" y="70"/>
                  <a:pt x="62" y="70"/>
                  <a:pt x="62" y="70"/>
                </a:cubicBezTo>
                <a:cubicBezTo>
                  <a:pt x="60" y="70"/>
                  <a:pt x="60" y="70"/>
                  <a:pt x="60" y="70"/>
                </a:cubicBezTo>
                <a:cubicBezTo>
                  <a:pt x="54" y="70"/>
                  <a:pt x="54" y="70"/>
                  <a:pt x="54" y="70"/>
                </a:cubicBezTo>
                <a:cubicBezTo>
                  <a:pt x="52" y="70"/>
                  <a:pt x="52" y="70"/>
                  <a:pt x="52" y="70"/>
                </a:cubicBezTo>
                <a:cubicBezTo>
                  <a:pt x="50" y="70"/>
                  <a:pt x="50" y="70"/>
                  <a:pt x="50" y="70"/>
                </a:cubicBezTo>
                <a:cubicBezTo>
                  <a:pt x="49" y="70"/>
                  <a:pt x="48" y="70"/>
                  <a:pt x="48" y="70"/>
                </a:cubicBezTo>
                <a:cubicBezTo>
                  <a:pt x="47" y="69"/>
                  <a:pt x="47" y="68"/>
                  <a:pt x="47" y="68"/>
                </a:cubicBezTo>
                <a:cubicBezTo>
                  <a:pt x="47" y="65"/>
                  <a:pt x="47" y="65"/>
                  <a:pt x="47" y="65"/>
                </a:cubicBezTo>
                <a:cubicBezTo>
                  <a:pt x="47" y="64"/>
                  <a:pt x="47" y="64"/>
                  <a:pt x="47" y="64"/>
                </a:cubicBezTo>
                <a:close/>
                <a:moveTo>
                  <a:pt x="113" y="118"/>
                </a:moveTo>
                <a:cubicBezTo>
                  <a:pt x="113" y="118"/>
                  <a:pt x="113" y="118"/>
                  <a:pt x="113" y="118"/>
                </a:cubicBezTo>
                <a:cubicBezTo>
                  <a:pt x="111" y="115"/>
                  <a:pt x="108" y="110"/>
                  <a:pt x="107" y="105"/>
                </a:cubicBezTo>
                <a:cubicBezTo>
                  <a:pt x="105" y="100"/>
                  <a:pt x="104" y="95"/>
                  <a:pt x="104" y="90"/>
                </a:cubicBezTo>
                <a:cubicBezTo>
                  <a:pt x="104" y="67"/>
                  <a:pt x="104" y="67"/>
                  <a:pt x="104" y="67"/>
                </a:cubicBezTo>
                <a:cubicBezTo>
                  <a:pt x="104" y="54"/>
                  <a:pt x="99" y="42"/>
                  <a:pt x="90" y="34"/>
                </a:cubicBezTo>
                <a:cubicBezTo>
                  <a:pt x="85" y="29"/>
                  <a:pt x="80" y="26"/>
                  <a:pt x="75" y="24"/>
                </a:cubicBezTo>
                <a:cubicBezTo>
                  <a:pt x="72" y="23"/>
                  <a:pt x="69" y="22"/>
                  <a:pt x="67" y="21"/>
                </a:cubicBezTo>
                <a:cubicBezTo>
                  <a:pt x="80" y="8"/>
                  <a:pt x="80" y="8"/>
                  <a:pt x="80" y="8"/>
                </a:cubicBezTo>
                <a:cubicBezTo>
                  <a:pt x="81" y="7"/>
                  <a:pt x="81" y="6"/>
                  <a:pt x="81" y="5"/>
                </a:cubicBezTo>
                <a:cubicBezTo>
                  <a:pt x="81" y="2"/>
                  <a:pt x="79" y="0"/>
                  <a:pt x="76" y="0"/>
                </a:cubicBezTo>
                <a:cubicBezTo>
                  <a:pt x="37" y="0"/>
                  <a:pt x="37" y="0"/>
                  <a:pt x="37" y="0"/>
                </a:cubicBezTo>
                <a:cubicBezTo>
                  <a:pt x="36" y="0"/>
                  <a:pt x="35" y="0"/>
                  <a:pt x="34" y="1"/>
                </a:cubicBezTo>
                <a:cubicBezTo>
                  <a:pt x="32" y="3"/>
                  <a:pt x="32" y="6"/>
                  <a:pt x="34" y="8"/>
                </a:cubicBezTo>
                <a:cubicBezTo>
                  <a:pt x="47" y="21"/>
                  <a:pt x="47" y="21"/>
                  <a:pt x="47" y="21"/>
                </a:cubicBezTo>
                <a:cubicBezTo>
                  <a:pt x="44" y="22"/>
                  <a:pt x="42" y="23"/>
                  <a:pt x="39" y="24"/>
                </a:cubicBezTo>
                <a:cubicBezTo>
                  <a:pt x="33" y="26"/>
                  <a:pt x="28" y="29"/>
                  <a:pt x="24" y="34"/>
                </a:cubicBezTo>
                <a:cubicBezTo>
                  <a:pt x="19" y="38"/>
                  <a:pt x="16" y="43"/>
                  <a:pt x="13" y="49"/>
                </a:cubicBezTo>
                <a:cubicBezTo>
                  <a:pt x="11" y="55"/>
                  <a:pt x="10" y="61"/>
                  <a:pt x="10" y="67"/>
                </a:cubicBezTo>
                <a:cubicBezTo>
                  <a:pt x="10" y="90"/>
                  <a:pt x="10" y="90"/>
                  <a:pt x="10" y="90"/>
                </a:cubicBezTo>
                <a:cubicBezTo>
                  <a:pt x="10" y="95"/>
                  <a:pt x="9" y="100"/>
                  <a:pt x="7" y="105"/>
                </a:cubicBezTo>
                <a:cubicBezTo>
                  <a:pt x="5" y="110"/>
                  <a:pt x="3" y="115"/>
                  <a:pt x="1" y="118"/>
                </a:cubicBezTo>
                <a:cubicBezTo>
                  <a:pt x="0" y="119"/>
                  <a:pt x="0" y="120"/>
                  <a:pt x="0" y="121"/>
                </a:cubicBezTo>
                <a:cubicBezTo>
                  <a:pt x="0" y="124"/>
                  <a:pt x="2" y="126"/>
                  <a:pt x="5" y="126"/>
                </a:cubicBezTo>
                <a:cubicBezTo>
                  <a:pt x="109" y="126"/>
                  <a:pt x="109" y="126"/>
                  <a:pt x="109" y="126"/>
                </a:cubicBezTo>
                <a:cubicBezTo>
                  <a:pt x="109" y="126"/>
                  <a:pt x="109" y="126"/>
                  <a:pt x="109" y="126"/>
                </a:cubicBezTo>
                <a:cubicBezTo>
                  <a:pt x="110" y="126"/>
                  <a:pt x="111" y="126"/>
                  <a:pt x="112" y="125"/>
                </a:cubicBezTo>
                <a:cubicBezTo>
                  <a:pt x="114" y="123"/>
                  <a:pt x="115" y="120"/>
                  <a:pt x="113" y="118"/>
                </a:cubicBezTo>
                <a:close/>
                <a:moveTo>
                  <a:pt x="65" y="9"/>
                </a:moveTo>
                <a:cubicBezTo>
                  <a:pt x="65" y="9"/>
                  <a:pt x="65" y="9"/>
                  <a:pt x="65" y="9"/>
                </a:cubicBezTo>
                <a:cubicBezTo>
                  <a:pt x="57" y="17"/>
                  <a:pt x="57" y="17"/>
                  <a:pt x="57" y="17"/>
                </a:cubicBezTo>
                <a:cubicBezTo>
                  <a:pt x="49" y="9"/>
                  <a:pt x="49" y="9"/>
                  <a:pt x="49" y="9"/>
                </a:cubicBezTo>
                <a:cubicBezTo>
                  <a:pt x="65" y="9"/>
                  <a:pt x="65" y="9"/>
                  <a:pt x="65" y="9"/>
                </a:cubicBezTo>
                <a:close/>
                <a:moveTo>
                  <a:pt x="13" y="116"/>
                </a:moveTo>
                <a:cubicBezTo>
                  <a:pt x="13" y="116"/>
                  <a:pt x="13" y="116"/>
                  <a:pt x="13" y="116"/>
                </a:cubicBezTo>
                <a:cubicBezTo>
                  <a:pt x="14" y="114"/>
                  <a:pt x="15" y="111"/>
                  <a:pt x="16" y="108"/>
                </a:cubicBezTo>
                <a:cubicBezTo>
                  <a:pt x="18" y="102"/>
                  <a:pt x="20" y="96"/>
                  <a:pt x="20" y="90"/>
                </a:cubicBezTo>
                <a:cubicBezTo>
                  <a:pt x="20" y="67"/>
                  <a:pt x="20" y="67"/>
                  <a:pt x="20" y="67"/>
                </a:cubicBezTo>
                <a:cubicBezTo>
                  <a:pt x="20" y="62"/>
                  <a:pt x="21" y="57"/>
                  <a:pt x="22" y="53"/>
                </a:cubicBezTo>
                <a:cubicBezTo>
                  <a:pt x="24" y="48"/>
                  <a:pt x="27" y="44"/>
                  <a:pt x="30" y="41"/>
                </a:cubicBezTo>
                <a:cubicBezTo>
                  <a:pt x="34" y="37"/>
                  <a:pt x="38" y="34"/>
                  <a:pt x="43" y="33"/>
                </a:cubicBezTo>
                <a:cubicBezTo>
                  <a:pt x="47" y="31"/>
                  <a:pt x="52" y="30"/>
                  <a:pt x="57" y="30"/>
                </a:cubicBezTo>
                <a:cubicBezTo>
                  <a:pt x="57" y="30"/>
                  <a:pt x="57" y="30"/>
                  <a:pt x="57" y="30"/>
                </a:cubicBezTo>
                <a:cubicBezTo>
                  <a:pt x="62" y="30"/>
                  <a:pt x="67" y="31"/>
                  <a:pt x="71" y="33"/>
                </a:cubicBezTo>
                <a:cubicBezTo>
                  <a:pt x="75" y="34"/>
                  <a:pt x="79" y="37"/>
                  <a:pt x="83" y="41"/>
                </a:cubicBezTo>
                <a:cubicBezTo>
                  <a:pt x="90" y="48"/>
                  <a:pt x="94" y="57"/>
                  <a:pt x="94" y="67"/>
                </a:cubicBezTo>
                <a:cubicBezTo>
                  <a:pt x="94" y="90"/>
                  <a:pt x="94" y="90"/>
                  <a:pt x="94" y="90"/>
                </a:cubicBezTo>
                <a:cubicBezTo>
                  <a:pt x="94" y="96"/>
                  <a:pt x="95" y="102"/>
                  <a:pt x="97" y="108"/>
                </a:cubicBezTo>
                <a:cubicBezTo>
                  <a:pt x="98" y="111"/>
                  <a:pt x="99" y="114"/>
                  <a:pt x="101" y="116"/>
                </a:cubicBezTo>
                <a:cubicBezTo>
                  <a:pt x="13" y="116"/>
                  <a:pt x="13" y="116"/>
                  <a:pt x="13" y="11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2"/>
          <p:cNvSpPr>
            <a:spLocks noEditPoints="1"/>
          </p:cNvSpPr>
          <p:nvPr/>
        </p:nvSpPr>
        <p:spPr bwMode="auto">
          <a:xfrm>
            <a:off x="3215271" y="2714904"/>
            <a:ext cx="251120" cy="288706"/>
          </a:xfrm>
          <a:custGeom>
            <a:avLst/>
            <a:gdLst>
              <a:gd name="T0" fmla="*/ 27 w 110"/>
              <a:gd name="T1" fmla="*/ 90 h 126"/>
              <a:gd name="T2" fmla="*/ 27 w 110"/>
              <a:gd name="T3" fmla="*/ 96 h 126"/>
              <a:gd name="T4" fmla="*/ 86 w 110"/>
              <a:gd name="T5" fmla="*/ 93 h 126"/>
              <a:gd name="T6" fmla="*/ 24 w 110"/>
              <a:gd name="T7" fmla="*/ 52 h 126"/>
              <a:gd name="T8" fmla="*/ 27 w 110"/>
              <a:gd name="T9" fmla="*/ 55 h 126"/>
              <a:gd name="T10" fmla="*/ 86 w 110"/>
              <a:gd name="T11" fmla="*/ 52 h 126"/>
              <a:gd name="T12" fmla="*/ 27 w 110"/>
              <a:gd name="T13" fmla="*/ 49 h 126"/>
              <a:gd name="T14" fmla="*/ 109 w 110"/>
              <a:gd name="T15" fmla="*/ 36 h 126"/>
              <a:gd name="T16" fmla="*/ 74 w 110"/>
              <a:gd name="T17" fmla="*/ 1 h 126"/>
              <a:gd name="T18" fmla="*/ 13 w 110"/>
              <a:gd name="T19" fmla="*/ 0 h 126"/>
              <a:gd name="T20" fmla="*/ 0 w 110"/>
              <a:gd name="T21" fmla="*/ 13 h 126"/>
              <a:gd name="T22" fmla="*/ 4 w 110"/>
              <a:gd name="T23" fmla="*/ 122 h 126"/>
              <a:gd name="T24" fmla="*/ 13 w 110"/>
              <a:gd name="T25" fmla="*/ 126 h 126"/>
              <a:gd name="T26" fmla="*/ 106 w 110"/>
              <a:gd name="T27" fmla="*/ 122 h 126"/>
              <a:gd name="T28" fmla="*/ 110 w 110"/>
              <a:gd name="T29" fmla="*/ 113 h 126"/>
              <a:gd name="T30" fmla="*/ 109 w 110"/>
              <a:gd name="T31" fmla="*/ 36 h 126"/>
              <a:gd name="T32" fmla="*/ 73 w 110"/>
              <a:gd name="T33" fmla="*/ 14 h 126"/>
              <a:gd name="T34" fmla="*/ 79 w 110"/>
              <a:gd name="T35" fmla="*/ 37 h 126"/>
              <a:gd name="T36" fmla="*/ 75 w 110"/>
              <a:gd name="T37" fmla="*/ 35 h 126"/>
              <a:gd name="T38" fmla="*/ 73 w 110"/>
              <a:gd name="T39" fmla="*/ 14 h 126"/>
              <a:gd name="T40" fmla="*/ 101 w 110"/>
              <a:gd name="T41" fmla="*/ 113 h 126"/>
              <a:gd name="T42" fmla="*/ 100 w 110"/>
              <a:gd name="T43" fmla="*/ 115 h 126"/>
              <a:gd name="T44" fmla="*/ 13 w 110"/>
              <a:gd name="T45" fmla="*/ 116 h 126"/>
              <a:gd name="T46" fmla="*/ 10 w 110"/>
              <a:gd name="T47" fmla="*/ 113 h 126"/>
              <a:gd name="T48" fmla="*/ 11 w 110"/>
              <a:gd name="T49" fmla="*/ 10 h 126"/>
              <a:gd name="T50" fmla="*/ 68 w 110"/>
              <a:gd name="T51" fmla="*/ 9 h 126"/>
              <a:gd name="T52" fmla="*/ 71 w 110"/>
              <a:gd name="T53" fmla="*/ 39 h 126"/>
              <a:gd name="T54" fmla="*/ 79 w 110"/>
              <a:gd name="T55" fmla="*/ 43 h 126"/>
              <a:gd name="T56" fmla="*/ 101 w 110"/>
              <a:gd name="T57" fmla="*/ 113 h 126"/>
              <a:gd name="T58" fmla="*/ 83 w 110"/>
              <a:gd name="T59" fmla="*/ 70 h 126"/>
              <a:gd name="T60" fmla="*/ 24 w 110"/>
              <a:gd name="T61" fmla="*/ 73 h 126"/>
              <a:gd name="T62" fmla="*/ 83 w 110"/>
              <a:gd name="T63" fmla="*/ 76 h 126"/>
              <a:gd name="T64" fmla="*/ 83 w 110"/>
              <a:gd name="T65"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126">
                <a:moveTo>
                  <a:pt x="83" y="90"/>
                </a:moveTo>
                <a:cubicBezTo>
                  <a:pt x="27" y="90"/>
                  <a:pt x="27" y="90"/>
                  <a:pt x="27" y="90"/>
                </a:cubicBezTo>
                <a:cubicBezTo>
                  <a:pt x="25" y="90"/>
                  <a:pt x="24" y="92"/>
                  <a:pt x="24" y="93"/>
                </a:cubicBezTo>
                <a:cubicBezTo>
                  <a:pt x="24" y="95"/>
                  <a:pt x="25" y="96"/>
                  <a:pt x="27" y="96"/>
                </a:cubicBezTo>
                <a:cubicBezTo>
                  <a:pt x="83" y="96"/>
                  <a:pt x="83" y="96"/>
                  <a:pt x="83" y="96"/>
                </a:cubicBezTo>
                <a:cubicBezTo>
                  <a:pt x="85" y="96"/>
                  <a:pt x="86" y="95"/>
                  <a:pt x="86" y="93"/>
                </a:cubicBezTo>
                <a:cubicBezTo>
                  <a:pt x="86" y="92"/>
                  <a:pt x="85" y="90"/>
                  <a:pt x="83" y="90"/>
                </a:cubicBezTo>
                <a:close/>
                <a:moveTo>
                  <a:pt x="24" y="52"/>
                </a:moveTo>
                <a:cubicBezTo>
                  <a:pt x="24" y="52"/>
                  <a:pt x="24" y="52"/>
                  <a:pt x="24" y="52"/>
                </a:cubicBezTo>
                <a:cubicBezTo>
                  <a:pt x="24" y="54"/>
                  <a:pt x="25" y="55"/>
                  <a:pt x="27" y="55"/>
                </a:cubicBezTo>
                <a:cubicBezTo>
                  <a:pt x="83" y="55"/>
                  <a:pt x="83" y="55"/>
                  <a:pt x="83" y="55"/>
                </a:cubicBezTo>
                <a:cubicBezTo>
                  <a:pt x="85" y="55"/>
                  <a:pt x="86" y="54"/>
                  <a:pt x="86" y="52"/>
                </a:cubicBezTo>
                <a:cubicBezTo>
                  <a:pt x="86" y="51"/>
                  <a:pt x="85" y="49"/>
                  <a:pt x="83" y="49"/>
                </a:cubicBezTo>
                <a:cubicBezTo>
                  <a:pt x="27" y="49"/>
                  <a:pt x="27" y="49"/>
                  <a:pt x="27" y="49"/>
                </a:cubicBezTo>
                <a:cubicBezTo>
                  <a:pt x="25" y="49"/>
                  <a:pt x="24" y="51"/>
                  <a:pt x="24" y="52"/>
                </a:cubicBezTo>
                <a:close/>
                <a:moveTo>
                  <a:pt x="109" y="36"/>
                </a:moveTo>
                <a:cubicBezTo>
                  <a:pt x="109" y="36"/>
                  <a:pt x="109" y="36"/>
                  <a:pt x="109" y="36"/>
                </a:cubicBezTo>
                <a:cubicBezTo>
                  <a:pt x="74" y="1"/>
                  <a:pt x="74" y="1"/>
                  <a:pt x="74" y="1"/>
                </a:cubicBezTo>
                <a:cubicBezTo>
                  <a:pt x="73" y="0"/>
                  <a:pt x="72" y="0"/>
                  <a:pt x="70" y="0"/>
                </a:cubicBezTo>
                <a:cubicBezTo>
                  <a:pt x="13" y="0"/>
                  <a:pt x="13" y="0"/>
                  <a:pt x="13" y="0"/>
                </a:cubicBezTo>
                <a:cubicBezTo>
                  <a:pt x="9" y="0"/>
                  <a:pt x="6" y="1"/>
                  <a:pt x="4" y="3"/>
                </a:cubicBezTo>
                <a:cubicBezTo>
                  <a:pt x="1" y="6"/>
                  <a:pt x="0" y="9"/>
                  <a:pt x="0" y="13"/>
                </a:cubicBezTo>
                <a:cubicBezTo>
                  <a:pt x="0" y="113"/>
                  <a:pt x="0" y="113"/>
                  <a:pt x="0" y="113"/>
                </a:cubicBezTo>
                <a:cubicBezTo>
                  <a:pt x="0" y="116"/>
                  <a:pt x="1" y="120"/>
                  <a:pt x="4" y="122"/>
                </a:cubicBezTo>
                <a:cubicBezTo>
                  <a:pt x="4" y="122"/>
                  <a:pt x="4" y="122"/>
                  <a:pt x="4" y="122"/>
                </a:cubicBezTo>
                <a:cubicBezTo>
                  <a:pt x="6" y="124"/>
                  <a:pt x="9" y="126"/>
                  <a:pt x="13" y="126"/>
                </a:cubicBezTo>
                <a:cubicBezTo>
                  <a:pt x="97" y="126"/>
                  <a:pt x="97" y="126"/>
                  <a:pt x="97" y="126"/>
                </a:cubicBezTo>
                <a:cubicBezTo>
                  <a:pt x="101" y="126"/>
                  <a:pt x="104" y="124"/>
                  <a:pt x="106" y="122"/>
                </a:cubicBezTo>
                <a:cubicBezTo>
                  <a:pt x="107" y="122"/>
                  <a:pt x="107" y="122"/>
                  <a:pt x="107" y="122"/>
                </a:cubicBezTo>
                <a:cubicBezTo>
                  <a:pt x="109" y="120"/>
                  <a:pt x="110" y="116"/>
                  <a:pt x="110" y="113"/>
                </a:cubicBezTo>
                <a:cubicBezTo>
                  <a:pt x="110" y="40"/>
                  <a:pt x="110" y="40"/>
                  <a:pt x="110" y="40"/>
                </a:cubicBezTo>
                <a:cubicBezTo>
                  <a:pt x="110" y="38"/>
                  <a:pt x="110" y="37"/>
                  <a:pt x="109" y="36"/>
                </a:cubicBezTo>
                <a:close/>
                <a:moveTo>
                  <a:pt x="73" y="14"/>
                </a:moveTo>
                <a:cubicBezTo>
                  <a:pt x="73" y="14"/>
                  <a:pt x="73" y="14"/>
                  <a:pt x="73" y="14"/>
                </a:cubicBezTo>
                <a:cubicBezTo>
                  <a:pt x="96" y="37"/>
                  <a:pt x="96" y="37"/>
                  <a:pt x="96" y="37"/>
                </a:cubicBezTo>
                <a:cubicBezTo>
                  <a:pt x="79" y="37"/>
                  <a:pt x="79" y="37"/>
                  <a:pt x="79" y="37"/>
                </a:cubicBezTo>
                <a:cubicBezTo>
                  <a:pt x="77" y="37"/>
                  <a:pt x="76" y="36"/>
                  <a:pt x="75" y="35"/>
                </a:cubicBezTo>
                <a:cubicBezTo>
                  <a:pt x="75" y="35"/>
                  <a:pt x="75" y="35"/>
                  <a:pt x="75" y="35"/>
                </a:cubicBezTo>
                <a:cubicBezTo>
                  <a:pt x="74" y="34"/>
                  <a:pt x="73" y="33"/>
                  <a:pt x="73" y="31"/>
                </a:cubicBezTo>
                <a:cubicBezTo>
                  <a:pt x="73" y="14"/>
                  <a:pt x="73" y="14"/>
                  <a:pt x="73" y="14"/>
                </a:cubicBezTo>
                <a:close/>
                <a:moveTo>
                  <a:pt x="101" y="113"/>
                </a:moveTo>
                <a:cubicBezTo>
                  <a:pt x="101" y="113"/>
                  <a:pt x="101" y="113"/>
                  <a:pt x="101" y="113"/>
                </a:cubicBezTo>
                <a:cubicBezTo>
                  <a:pt x="101" y="114"/>
                  <a:pt x="100" y="115"/>
                  <a:pt x="100" y="115"/>
                </a:cubicBezTo>
                <a:cubicBezTo>
                  <a:pt x="100" y="115"/>
                  <a:pt x="100" y="115"/>
                  <a:pt x="100" y="115"/>
                </a:cubicBezTo>
                <a:cubicBezTo>
                  <a:pt x="99" y="116"/>
                  <a:pt x="98" y="116"/>
                  <a:pt x="97" y="116"/>
                </a:cubicBezTo>
                <a:cubicBezTo>
                  <a:pt x="13" y="116"/>
                  <a:pt x="13" y="116"/>
                  <a:pt x="13" y="116"/>
                </a:cubicBezTo>
                <a:cubicBezTo>
                  <a:pt x="12" y="116"/>
                  <a:pt x="11" y="116"/>
                  <a:pt x="11" y="115"/>
                </a:cubicBezTo>
                <a:cubicBezTo>
                  <a:pt x="10" y="115"/>
                  <a:pt x="10" y="114"/>
                  <a:pt x="10" y="113"/>
                </a:cubicBezTo>
                <a:cubicBezTo>
                  <a:pt x="10" y="13"/>
                  <a:pt x="10" y="13"/>
                  <a:pt x="10" y="13"/>
                </a:cubicBezTo>
                <a:cubicBezTo>
                  <a:pt x="10" y="12"/>
                  <a:pt x="10" y="11"/>
                  <a:pt x="11" y="10"/>
                </a:cubicBezTo>
                <a:cubicBezTo>
                  <a:pt x="11" y="10"/>
                  <a:pt x="12" y="9"/>
                  <a:pt x="13" y="9"/>
                </a:cubicBezTo>
                <a:cubicBezTo>
                  <a:pt x="68" y="9"/>
                  <a:pt x="68" y="9"/>
                  <a:pt x="68" y="9"/>
                </a:cubicBezTo>
                <a:cubicBezTo>
                  <a:pt x="68" y="31"/>
                  <a:pt x="68" y="31"/>
                  <a:pt x="68" y="31"/>
                </a:cubicBezTo>
                <a:cubicBezTo>
                  <a:pt x="68" y="34"/>
                  <a:pt x="69" y="37"/>
                  <a:pt x="71" y="39"/>
                </a:cubicBezTo>
                <a:cubicBezTo>
                  <a:pt x="71" y="39"/>
                  <a:pt x="71" y="39"/>
                  <a:pt x="71" y="39"/>
                </a:cubicBezTo>
                <a:cubicBezTo>
                  <a:pt x="73" y="41"/>
                  <a:pt x="75" y="43"/>
                  <a:pt x="79" y="43"/>
                </a:cubicBezTo>
                <a:cubicBezTo>
                  <a:pt x="101" y="43"/>
                  <a:pt x="101" y="43"/>
                  <a:pt x="101" y="43"/>
                </a:cubicBezTo>
                <a:cubicBezTo>
                  <a:pt x="101" y="113"/>
                  <a:pt x="101" y="113"/>
                  <a:pt x="101" y="113"/>
                </a:cubicBezTo>
                <a:close/>
                <a:moveTo>
                  <a:pt x="83" y="70"/>
                </a:moveTo>
                <a:cubicBezTo>
                  <a:pt x="83" y="70"/>
                  <a:pt x="83" y="70"/>
                  <a:pt x="83" y="70"/>
                </a:cubicBezTo>
                <a:cubicBezTo>
                  <a:pt x="27" y="70"/>
                  <a:pt x="27" y="70"/>
                  <a:pt x="27" y="70"/>
                </a:cubicBezTo>
                <a:cubicBezTo>
                  <a:pt x="25" y="70"/>
                  <a:pt x="24" y="71"/>
                  <a:pt x="24" y="73"/>
                </a:cubicBezTo>
                <a:cubicBezTo>
                  <a:pt x="24" y="74"/>
                  <a:pt x="25" y="76"/>
                  <a:pt x="27" y="76"/>
                </a:cubicBezTo>
                <a:cubicBezTo>
                  <a:pt x="83" y="76"/>
                  <a:pt x="83" y="76"/>
                  <a:pt x="83" y="76"/>
                </a:cubicBezTo>
                <a:cubicBezTo>
                  <a:pt x="85" y="76"/>
                  <a:pt x="86" y="74"/>
                  <a:pt x="86" y="73"/>
                </a:cubicBezTo>
                <a:cubicBezTo>
                  <a:pt x="86" y="71"/>
                  <a:pt x="85" y="70"/>
                  <a:pt x="83" y="7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Rectangle 24"/>
          <p:cNvSpPr>
            <a:spLocks noChangeArrowheads="1"/>
          </p:cNvSpPr>
          <p:nvPr/>
        </p:nvSpPr>
        <p:spPr bwMode="auto">
          <a:xfrm>
            <a:off x="1412718" y="3551576"/>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sp>
        <p:nvSpPr>
          <p:cNvPr id="24" name="Rectangle 24"/>
          <p:cNvSpPr>
            <a:spLocks noChangeArrowheads="1"/>
          </p:cNvSpPr>
          <p:nvPr/>
        </p:nvSpPr>
        <p:spPr bwMode="auto">
          <a:xfrm>
            <a:off x="2646006" y="1447422"/>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sp>
        <p:nvSpPr>
          <p:cNvPr id="25" name="Rectangle 24"/>
          <p:cNvSpPr>
            <a:spLocks noChangeArrowheads="1"/>
          </p:cNvSpPr>
          <p:nvPr/>
        </p:nvSpPr>
        <p:spPr bwMode="auto">
          <a:xfrm>
            <a:off x="3861988" y="3551576"/>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sp>
        <p:nvSpPr>
          <p:cNvPr id="26" name="Rectangle 24"/>
          <p:cNvSpPr>
            <a:spLocks noChangeArrowheads="1"/>
          </p:cNvSpPr>
          <p:nvPr/>
        </p:nvSpPr>
        <p:spPr bwMode="auto">
          <a:xfrm>
            <a:off x="6277169" y="3551576"/>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sp>
        <p:nvSpPr>
          <p:cNvPr id="27" name="Rectangle 24"/>
          <p:cNvSpPr>
            <a:spLocks noChangeArrowheads="1"/>
          </p:cNvSpPr>
          <p:nvPr/>
        </p:nvSpPr>
        <p:spPr bwMode="auto">
          <a:xfrm>
            <a:off x="5063614" y="1447422"/>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sp>
        <p:nvSpPr>
          <p:cNvPr id="31"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32" name="组合 31"/>
          <p:cNvGrpSpPr/>
          <p:nvPr/>
        </p:nvGrpSpPr>
        <p:grpSpPr>
          <a:xfrm>
            <a:off x="416158" y="699542"/>
            <a:ext cx="899592" cy="56017"/>
            <a:chOff x="0" y="2842590"/>
            <a:chExt cx="7054752" cy="89199"/>
          </a:xfrm>
        </p:grpSpPr>
        <p:sp>
          <p:nvSpPr>
            <p:cNvPr id="33" name="矩形 32"/>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1"/>
          <p:cNvSpPr/>
          <p:nvPr/>
        </p:nvSpPr>
        <p:spPr bwMode="auto">
          <a:xfrm>
            <a:off x="3575845" y="1792523"/>
            <a:ext cx="974725" cy="973438"/>
          </a:xfrm>
          <a:custGeom>
            <a:avLst/>
            <a:gdLst>
              <a:gd name="T0" fmla="*/ 282 w 565"/>
              <a:gd name="T1" fmla="*/ 0 h 565"/>
              <a:gd name="T2" fmla="*/ 0 w 565"/>
              <a:gd name="T3" fmla="*/ 0 h 565"/>
              <a:gd name="T4" fmla="*/ 0 w 565"/>
              <a:gd name="T5" fmla="*/ 283 h 565"/>
              <a:gd name="T6" fmla="*/ 282 w 565"/>
              <a:gd name="T7" fmla="*/ 565 h 565"/>
              <a:gd name="T8" fmla="*/ 565 w 565"/>
              <a:gd name="T9" fmla="*/ 565 h 565"/>
              <a:gd name="T10" fmla="*/ 565 w 565"/>
              <a:gd name="T11" fmla="*/ 283 h 565"/>
              <a:gd name="T12" fmla="*/ 282 w 565"/>
              <a:gd name="T13" fmla="*/ 0 h 565"/>
            </a:gdLst>
            <a:ahLst/>
            <a:cxnLst>
              <a:cxn ang="0">
                <a:pos x="T0" y="T1"/>
              </a:cxn>
              <a:cxn ang="0">
                <a:pos x="T2" y="T3"/>
              </a:cxn>
              <a:cxn ang="0">
                <a:pos x="T4" y="T5"/>
              </a:cxn>
              <a:cxn ang="0">
                <a:pos x="T6" y="T7"/>
              </a:cxn>
              <a:cxn ang="0">
                <a:pos x="T8" y="T9"/>
              </a:cxn>
              <a:cxn ang="0">
                <a:pos x="T10" y="T11"/>
              </a:cxn>
              <a:cxn ang="0">
                <a:pos x="T12" y="T13"/>
              </a:cxn>
            </a:cxnLst>
            <a:rect l="0" t="0" r="r" b="b"/>
            <a:pathLst>
              <a:path w="565" h="565">
                <a:moveTo>
                  <a:pt x="282" y="0"/>
                </a:moveTo>
                <a:cubicBezTo>
                  <a:pt x="0" y="0"/>
                  <a:pt x="0" y="0"/>
                  <a:pt x="0" y="0"/>
                </a:cubicBezTo>
                <a:cubicBezTo>
                  <a:pt x="0" y="283"/>
                  <a:pt x="0" y="283"/>
                  <a:pt x="0" y="283"/>
                </a:cubicBezTo>
                <a:cubicBezTo>
                  <a:pt x="0" y="439"/>
                  <a:pt x="126" y="565"/>
                  <a:pt x="282" y="565"/>
                </a:cubicBezTo>
                <a:cubicBezTo>
                  <a:pt x="565" y="565"/>
                  <a:pt x="565" y="565"/>
                  <a:pt x="565" y="565"/>
                </a:cubicBezTo>
                <a:cubicBezTo>
                  <a:pt x="565" y="283"/>
                  <a:pt x="565" y="283"/>
                  <a:pt x="565" y="283"/>
                </a:cubicBezTo>
                <a:cubicBezTo>
                  <a:pt x="565" y="127"/>
                  <a:pt x="438" y="0"/>
                  <a:pt x="282" y="0"/>
                </a:cubicBezTo>
                <a:close/>
              </a:path>
            </a:pathLst>
          </a:custGeom>
          <a:solidFill>
            <a:schemeClr val="accent1"/>
          </a:solidFill>
          <a:ln>
            <a:noFill/>
          </a:ln>
        </p:spPr>
        <p:txBody>
          <a:bodyPr/>
          <a:lstStyle/>
          <a:p>
            <a:endParaRPr lang="zh-CN" altLang="en-US"/>
          </a:p>
        </p:txBody>
      </p:sp>
      <p:sp>
        <p:nvSpPr>
          <p:cNvPr id="3" name="Freeform 22"/>
          <p:cNvSpPr/>
          <p:nvPr/>
        </p:nvSpPr>
        <p:spPr bwMode="auto">
          <a:xfrm>
            <a:off x="4588670" y="1792523"/>
            <a:ext cx="973137" cy="973438"/>
          </a:xfrm>
          <a:custGeom>
            <a:avLst/>
            <a:gdLst>
              <a:gd name="T0" fmla="*/ 283 w 565"/>
              <a:gd name="T1" fmla="*/ 0 h 565"/>
              <a:gd name="T2" fmla="*/ 565 w 565"/>
              <a:gd name="T3" fmla="*/ 0 h 565"/>
              <a:gd name="T4" fmla="*/ 565 w 565"/>
              <a:gd name="T5" fmla="*/ 283 h 565"/>
              <a:gd name="T6" fmla="*/ 283 w 565"/>
              <a:gd name="T7" fmla="*/ 565 h 565"/>
              <a:gd name="T8" fmla="*/ 0 w 565"/>
              <a:gd name="T9" fmla="*/ 565 h 565"/>
              <a:gd name="T10" fmla="*/ 0 w 565"/>
              <a:gd name="T11" fmla="*/ 283 h 565"/>
              <a:gd name="T12" fmla="*/ 283 w 565"/>
              <a:gd name="T13" fmla="*/ 0 h 565"/>
            </a:gdLst>
            <a:ahLst/>
            <a:cxnLst>
              <a:cxn ang="0">
                <a:pos x="T0" y="T1"/>
              </a:cxn>
              <a:cxn ang="0">
                <a:pos x="T2" y="T3"/>
              </a:cxn>
              <a:cxn ang="0">
                <a:pos x="T4" y="T5"/>
              </a:cxn>
              <a:cxn ang="0">
                <a:pos x="T6" y="T7"/>
              </a:cxn>
              <a:cxn ang="0">
                <a:pos x="T8" y="T9"/>
              </a:cxn>
              <a:cxn ang="0">
                <a:pos x="T10" y="T11"/>
              </a:cxn>
              <a:cxn ang="0">
                <a:pos x="T12" y="T13"/>
              </a:cxn>
            </a:cxnLst>
            <a:rect l="0" t="0" r="r" b="b"/>
            <a:pathLst>
              <a:path w="565" h="565">
                <a:moveTo>
                  <a:pt x="283" y="0"/>
                </a:moveTo>
                <a:cubicBezTo>
                  <a:pt x="565" y="0"/>
                  <a:pt x="565" y="0"/>
                  <a:pt x="565" y="0"/>
                </a:cubicBezTo>
                <a:cubicBezTo>
                  <a:pt x="565" y="283"/>
                  <a:pt x="565" y="283"/>
                  <a:pt x="565" y="283"/>
                </a:cubicBezTo>
                <a:cubicBezTo>
                  <a:pt x="565" y="439"/>
                  <a:pt x="439" y="565"/>
                  <a:pt x="283" y="565"/>
                </a:cubicBezTo>
                <a:cubicBezTo>
                  <a:pt x="0" y="565"/>
                  <a:pt x="0" y="565"/>
                  <a:pt x="0" y="565"/>
                </a:cubicBezTo>
                <a:cubicBezTo>
                  <a:pt x="0" y="283"/>
                  <a:pt x="0" y="283"/>
                  <a:pt x="0" y="283"/>
                </a:cubicBezTo>
                <a:cubicBezTo>
                  <a:pt x="0" y="127"/>
                  <a:pt x="127" y="0"/>
                  <a:pt x="283" y="0"/>
                </a:cubicBezTo>
                <a:close/>
              </a:path>
            </a:pathLst>
          </a:custGeom>
          <a:solidFill>
            <a:schemeClr val="accent2"/>
          </a:solidFill>
          <a:ln>
            <a:noFill/>
          </a:ln>
        </p:spPr>
        <p:txBody>
          <a:bodyPr/>
          <a:lstStyle/>
          <a:p>
            <a:endParaRPr lang="zh-CN" altLang="en-US"/>
          </a:p>
        </p:txBody>
      </p:sp>
      <p:sp>
        <p:nvSpPr>
          <p:cNvPr id="4" name="Freeform 23"/>
          <p:cNvSpPr/>
          <p:nvPr/>
        </p:nvSpPr>
        <p:spPr bwMode="auto">
          <a:xfrm>
            <a:off x="3575845" y="2805661"/>
            <a:ext cx="974725" cy="973438"/>
          </a:xfrm>
          <a:custGeom>
            <a:avLst/>
            <a:gdLst>
              <a:gd name="T0" fmla="*/ 282 w 565"/>
              <a:gd name="T1" fmla="*/ 565 h 565"/>
              <a:gd name="T2" fmla="*/ 0 w 565"/>
              <a:gd name="T3" fmla="*/ 565 h 565"/>
              <a:gd name="T4" fmla="*/ 0 w 565"/>
              <a:gd name="T5" fmla="*/ 283 h 565"/>
              <a:gd name="T6" fmla="*/ 282 w 565"/>
              <a:gd name="T7" fmla="*/ 0 h 565"/>
              <a:gd name="T8" fmla="*/ 565 w 565"/>
              <a:gd name="T9" fmla="*/ 0 h 565"/>
              <a:gd name="T10" fmla="*/ 565 w 565"/>
              <a:gd name="T11" fmla="*/ 283 h 565"/>
              <a:gd name="T12" fmla="*/ 282 w 565"/>
              <a:gd name="T13" fmla="*/ 565 h 565"/>
            </a:gdLst>
            <a:ahLst/>
            <a:cxnLst>
              <a:cxn ang="0">
                <a:pos x="T0" y="T1"/>
              </a:cxn>
              <a:cxn ang="0">
                <a:pos x="T2" y="T3"/>
              </a:cxn>
              <a:cxn ang="0">
                <a:pos x="T4" y="T5"/>
              </a:cxn>
              <a:cxn ang="0">
                <a:pos x="T6" y="T7"/>
              </a:cxn>
              <a:cxn ang="0">
                <a:pos x="T8" y="T9"/>
              </a:cxn>
              <a:cxn ang="0">
                <a:pos x="T10" y="T11"/>
              </a:cxn>
              <a:cxn ang="0">
                <a:pos x="T12" y="T13"/>
              </a:cxn>
            </a:cxnLst>
            <a:rect l="0" t="0" r="r" b="b"/>
            <a:pathLst>
              <a:path w="565" h="565">
                <a:moveTo>
                  <a:pt x="282" y="565"/>
                </a:moveTo>
                <a:cubicBezTo>
                  <a:pt x="0" y="565"/>
                  <a:pt x="0" y="565"/>
                  <a:pt x="0" y="565"/>
                </a:cubicBezTo>
                <a:cubicBezTo>
                  <a:pt x="0" y="283"/>
                  <a:pt x="0" y="283"/>
                  <a:pt x="0" y="283"/>
                </a:cubicBezTo>
                <a:cubicBezTo>
                  <a:pt x="0" y="127"/>
                  <a:pt x="126" y="0"/>
                  <a:pt x="282" y="0"/>
                </a:cubicBezTo>
                <a:cubicBezTo>
                  <a:pt x="565" y="0"/>
                  <a:pt x="565" y="0"/>
                  <a:pt x="565" y="0"/>
                </a:cubicBezTo>
                <a:cubicBezTo>
                  <a:pt x="565" y="283"/>
                  <a:pt x="565" y="283"/>
                  <a:pt x="565" y="283"/>
                </a:cubicBezTo>
                <a:cubicBezTo>
                  <a:pt x="565" y="439"/>
                  <a:pt x="438" y="565"/>
                  <a:pt x="282" y="565"/>
                </a:cubicBezTo>
                <a:close/>
              </a:path>
            </a:pathLst>
          </a:custGeom>
          <a:solidFill>
            <a:schemeClr val="accent4"/>
          </a:solidFill>
          <a:ln>
            <a:noFill/>
          </a:ln>
        </p:spPr>
        <p:txBody>
          <a:bodyPr/>
          <a:lstStyle/>
          <a:p>
            <a:endParaRPr lang="zh-CN" altLang="en-US"/>
          </a:p>
        </p:txBody>
      </p:sp>
      <p:sp>
        <p:nvSpPr>
          <p:cNvPr id="5" name="Freeform 24"/>
          <p:cNvSpPr/>
          <p:nvPr/>
        </p:nvSpPr>
        <p:spPr bwMode="auto">
          <a:xfrm>
            <a:off x="4588670" y="2805661"/>
            <a:ext cx="973137" cy="973438"/>
          </a:xfrm>
          <a:custGeom>
            <a:avLst/>
            <a:gdLst>
              <a:gd name="T0" fmla="*/ 283 w 565"/>
              <a:gd name="T1" fmla="*/ 565 h 565"/>
              <a:gd name="T2" fmla="*/ 565 w 565"/>
              <a:gd name="T3" fmla="*/ 565 h 565"/>
              <a:gd name="T4" fmla="*/ 565 w 565"/>
              <a:gd name="T5" fmla="*/ 283 h 565"/>
              <a:gd name="T6" fmla="*/ 283 w 565"/>
              <a:gd name="T7" fmla="*/ 0 h 565"/>
              <a:gd name="T8" fmla="*/ 0 w 565"/>
              <a:gd name="T9" fmla="*/ 0 h 565"/>
              <a:gd name="T10" fmla="*/ 0 w 565"/>
              <a:gd name="T11" fmla="*/ 283 h 565"/>
              <a:gd name="T12" fmla="*/ 283 w 565"/>
              <a:gd name="T13" fmla="*/ 565 h 565"/>
            </a:gdLst>
            <a:ahLst/>
            <a:cxnLst>
              <a:cxn ang="0">
                <a:pos x="T0" y="T1"/>
              </a:cxn>
              <a:cxn ang="0">
                <a:pos x="T2" y="T3"/>
              </a:cxn>
              <a:cxn ang="0">
                <a:pos x="T4" y="T5"/>
              </a:cxn>
              <a:cxn ang="0">
                <a:pos x="T6" y="T7"/>
              </a:cxn>
              <a:cxn ang="0">
                <a:pos x="T8" y="T9"/>
              </a:cxn>
              <a:cxn ang="0">
                <a:pos x="T10" y="T11"/>
              </a:cxn>
              <a:cxn ang="0">
                <a:pos x="T12" y="T13"/>
              </a:cxn>
            </a:cxnLst>
            <a:rect l="0" t="0" r="r" b="b"/>
            <a:pathLst>
              <a:path w="565" h="565">
                <a:moveTo>
                  <a:pt x="283" y="565"/>
                </a:moveTo>
                <a:cubicBezTo>
                  <a:pt x="565" y="565"/>
                  <a:pt x="565" y="565"/>
                  <a:pt x="565" y="565"/>
                </a:cubicBezTo>
                <a:cubicBezTo>
                  <a:pt x="565" y="283"/>
                  <a:pt x="565" y="283"/>
                  <a:pt x="565" y="283"/>
                </a:cubicBezTo>
                <a:cubicBezTo>
                  <a:pt x="565" y="127"/>
                  <a:pt x="439" y="0"/>
                  <a:pt x="283" y="0"/>
                </a:cubicBezTo>
                <a:cubicBezTo>
                  <a:pt x="0" y="0"/>
                  <a:pt x="0" y="0"/>
                  <a:pt x="0" y="0"/>
                </a:cubicBezTo>
                <a:cubicBezTo>
                  <a:pt x="0" y="283"/>
                  <a:pt x="0" y="283"/>
                  <a:pt x="0" y="283"/>
                </a:cubicBezTo>
                <a:cubicBezTo>
                  <a:pt x="0" y="439"/>
                  <a:pt x="127" y="565"/>
                  <a:pt x="283" y="565"/>
                </a:cubicBezTo>
                <a:close/>
              </a:path>
            </a:pathLst>
          </a:custGeom>
          <a:solidFill>
            <a:schemeClr val="accent3"/>
          </a:solidFill>
          <a:ln>
            <a:noFill/>
          </a:ln>
        </p:spPr>
        <p:txBody>
          <a:bodyPr/>
          <a:lstStyle/>
          <a:p>
            <a:endParaRPr lang="zh-CN" altLang="en-US"/>
          </a:p>
        </p:txBody>
      </p:sp>
      <p:sp>
        <p:nvSpPr>
          <p:cNvPr id="6" name="Rectangle 25"/>
          <p:cNvSpPr>
            <a:spLocks noChangeArrowheads="1"/>
          </p:cNvSpPr>
          <p:nvPr/>
        </p:nvSpPr>
        <p:spPr bwMode="auto">
          <a:xfrm>
            <a:off x="3954116" y="1960851"/>
            <a:ext cx="235642" cy="61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4000" dirty="0">
                <a:solidFill>
                  <a:srgbClr val="FFFFFF"/>
                </a:solidFill>
                <a:latin typeface="+mj-lt"/>
              </a:rPr>
              <a:t>S</a:t>
            </a:r>
            <a:endParaRPr lang="zh-CN" altLang="zh-CN" sz="4000" dirty="0">
              <a:latin typeface="+mj-lt"/>
            </a:endParaRPr>
          </a:p>
        </p:txBody>
      </p:sp>
      <p:sp>
        <p:nvSpPr>
          <p:cNvPr id="7" name="Rectangle 26"/>
          <p:cNvSpPr>
            <a:spLocks noChangeArrowheads="1"/>
          </p:cNvSpPr>
          <p:nvPr/>
        </p:nvSpPr>
        <p:spPr bwMode="auto">
          <a:xfrm>
            <a:off x="4806328" y="1960851"/>
            <a:ext cx="456856" cy="61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4000" dirty="0">
                <a:solidFill>
                  <a:srgbClr val="FFFFFF"/>
                </a:solidFill>
                <a:latin typeface="+mj-lt"/>
              </a:rPr>
              <a:t>W</a:t>
            </a:r>
            <a:endParaRPr lang="zh-CN" altLang="zh-CN" sz="4000" dirty="0">
              <a:latin typeface="+mj-lt"/>
            </a:endParaRPr>
          </a:p>
        </p:txBody>
      </p:sp>
      <p:sp>
        <p:nvSpPr>
          <p:cNvPr id="8" name="Rectangle 27"/>
          <p:cNvSpPr>
            <a:spLocks noChangeArrowheads="1"/>
          </p:cNvSpPr>
          <p:nvPr/>
        </p:nvSpPr>
        <p:spPr bwMode="auto">
          <a:xfrm>
            <a:off x="3927420" y="2913644"/>
            <a:ext cx="339837" cy="61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4000">
                <a:solidFill>
                  <a:srgbClr val="FFFFFF"/>
                </a:solidFill>
                <a:latin typeface="+mj-lt"/>
              </a:rPr>
              <a:t>O</a:t>
            </a:r>
            <a:endParaRPr lang="zh-CN" altLang="zh-CN" sz="4000">
              <a:latin typeface="+mj-lt"/>
            </a:endParaRPr>
          </a:p>
        </p:txBody>
      </p:sp>
      <p:sp>
        <p:nvSpPr>
          <p:cNvPr id="9" name="Rectangle 28"/>
          <p:cNvSpPr>
            <a:spLocks noChangeArrowheads="1"/>
          </p:cNvSpPr>
          <p:nvPr/>
        </p:nvSpPr>
        <p:spPr bwMode="auto">
          <a:xfrm>
            <a:off x="4929567" y="2913644"/>
            <a:ext cx="250069" cy="61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4000" dirty="0">
                <a:solidFill>
                  <a:srgbClr val="FFFFFF"/>
                </a:solidFill>
                <a:latin typeface="+mj-lt"/>
              </a:rPr>
              <a:t>T</a:t>
            </a:r>
            <a:endParaRPr lang="zh-CN" altLang="zh-CN" sz="4000" dirty="0">
              <a:latin typeface="+mj-lt"/>
            </a:endParaRPr>
          </a:p>
        </p:txBody>
      </p:sp>
      <p:sp>
        <p:nvSpPr>
          <p:cNvPr id="14" name="椭圆 13"/>
          <p:cNvSpPr/>
          <p:nvPr/>
        </p:nvSpPr>
        <p:spPr>
          <a:xfrm>
            <a:off x="4320209" y="2536523"/>
            <a:ext cx="503582" cy="503737"/>
          </a:xfrm>
          <a:prstGeom prst="ellipse">
            <a:avLst/>
          </a:prstGeom>
          <a:solidFill>
            <a:schemeClr val="bg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6"/>
          <p:cNvSpPr>
            <a:spLocks noEditPoints="1"/>
          </p:cNvSpPr>
          <p:nvPr/>
        </p:nvSpPr>
        <p:spPr bwMode="auto">
          <a:xfrm>
            <a:off x="4440358" y="2687553"/>
            <a:ext cx="263284" cy="201676"/>
          </a:xfrm>
          <a:custGeom>
            <a:avLst/>
            <a:gdLst>
              <a:gd name="T0" fmla="*/ 218 w 235"/>
              <a:gd name="T1" fmla="*/ 76 h 180"/>
              <a:gd name="T2" fmla="*/ 230 w 235"/>
              <a:gd name="T3" fmla="*/ 106 h 180"/>
              <a:gd name="T4" fmla="*/ 206 w 235"/>
              <a:gd name="T5" fmla="*/ 107 h 180"/>
              <a:gd name="T6" fmla="*/ 117 w 235"/>
              <a:gd name="T7" fmla="*/ 180 h 180"/>
              <a:gd name="T8" fmla="*/ 54 w 235"/>
              <a:gd name="T9" fmla="*/ 154 h 180"/>
              <a:gd name="T10" fmla="*/ 66 w 235"/>
              <a:gd name="T11" fmla="*/ 141 h 180"/>
              <a:gd name="T12" fmla="*/ 117 w 235"/>
              <a:gd name="T13" fmla="*/ 162 h 180"/>
              <a:gd name="T14" fmla="*/ 187 w 235"/>
              <a:gd name="T15" fmla="*/ 107 h 180"/>
              <a:gd name="T16" fmla="*/ 162 w 235"/>
              <a:gd name="T17" fmla="*/ 99 h 180"/>
              <a:gd name="T18" fmla="*/ 178 w 235"/>
              <a:gd name="T19" fmla="*/ 76 h 180"/>
              <a:gd name="T20" fmla="*/ 203 w 235"/>
              <a:gd name="T21" fmla="*/ 58 h 180"/>
              <a:gd name="T22" fmla="*/ 204 w 235"/>
              <a:gd name="T23" fmla="*/ 87 h 180"/>
              <a:gd name="T24" fmla="*/ 198 w 235"/>
              <a:gd name="T25" fmla="*/ 79 h 180"/>
              <a:gd name="T26" fmla="*/ 190 w 235"/>
              <a:gd name="T27" fmla="*/ 90 h 180"/>
              <a:gd name="T28" fmla="*/ 199 w 235"/>
              <a:gd name="T29" fmla="*/ 90 h 180"/>
              <a:gd name="T30" fmla="*/ 204 w 235"/>
              <a:gd name="T31" fmla="*/ 87 h 180"/>
              <a:gd name="T32" fmla="*/ 30 w 235"/>
              <a:gd name="T33" fmla="*/ 120 h 180"/>
              <a:gd name="T34" fmla="*/ 44 w 235"/>
              <a:gd name="T35" fmla="*/ 120 h 180"/>
              <a:gd name="T36" fmla="*/ 71 w 235"/>
              <a:gd name="T37" fmla="*/ 87 h 180"/>
              <a:gd name="T38" fmla="*/ 73 w 235"/>
              <a:gd name="T39" fmla="*/ 81 h 180"/>
              <a:gd name="T40" fmla="*/ 47 w 235"/>
              <a:gd name="T41" fmla="*/ 72 h 180"/>
              <a:gd name="T42" fmla="*/ 117 w 235"/>
              <a:gd name="T43" fmla="*/ 18 h 180"/>
              <a:gd name="T44" fmla="*/ 168 w 235"/>
              <a:gd name="T45" fmla="*/ 39 h 180"/>
              <a:gd name="T46" fmla="*/ 180 w 235"/>
              <a:gd name="T47" fmla="*/ 26 h 180"/>
              <a:gd name="T48" fmla="*/ 117 w 235"/>
              <a:gd name="T49" fmla="*/ 0 h 180"/>
              <a:gd name="T50" fmla="*/ 29 w 235"/>
              <a:gd name="T51" fmla="*/ 72 h 180"/>
              <a:gd name="T52" fmla="*/ 4 w 235"/>
              <a:gd name="T53" fmla="*/ 74 h 180"/>
              <a:gd name="T54" fmla="*/ 16 w 235"/>
              <a:gd name="T55" fmla="*/ 104 h 180"/>
              <a:gd name="T56" fmla="*/ 30 w 235"/>
              <a:gd name="T57" fmla="*/ 93 h 180"/>
              <a:gd name="T58" fmla="*/ 29 w 235"/>
              <a:gd name="T59" fmla="*/ 90 h 180"/>
              <a:gd name="T60" fmla="*/ 37 w 235"/>
              <a:gd name="T61" fmla="*/ 90 h 180"/>
              <a:gd name="T62" fmla="*/ 43 w 235"/>
              <a:gd name="T63" fmla="*/ 93 h 180"/>
              <a:gd name="T64" fmla="*/ 30 w 235"/>
              <a:gd name="T65" fmla="*/ 93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5" h="180">
                <a:moveTo>
                  <a:pt x="205" y="60"/>
                </a:moveTo>
                <a:cubicBezTo>
                  <a:pt x="218" y="76"/>
                  <a:pt x="218" y="76"/>
                  <a:pt x="218" y="76"/>
                </a:cubicBezTo>
                <a:cubicBezTo>
                  <a:pt x="232" y="93"/>
                  <a:pt x="232" y="93"/>
                  <a:pt x="232" y="93"/>
                </a:cubicBezTo>
                <a:cubicBezTo>
                  <a:pt x="235" y="97"/>
                  <a:pt x="234" y="103"/>
                  <a:pt x="230" y="106"/>
                </a:cubicBezTo>
                <a:cubicBezTo>
                  <a:pt x="228" y="107"/>
                  <a:pt x="226" y="108"/>
                  <a:pt x="224" y="107"/>
                </a:cubicBezTo>
                <a:cubicBezTo>
                  <a:pt x="206" y="107"/>
                  <a:pt x="206" y="107"/>
                  <a:pt x="206" y="107"/>
                </a:cubicBezTo>
                <a:cubicBezTo>
                  <a:pt x="202" y="127"/>
                  <a:pt x="192" y="144"/>
                  <a:pt x="177" y="157"/>
                </a:cubicBezTo>
                <a:cubicBezTo>
                  <a:pt x="162" y="171"/>
                  <a:pt x="140" y="180"/>
                  <a:pt x="117" y="180"/>
                </a:cubicBezTo>
                <a:cubicBezTo>
                  <a:pt x="105" y="180"/>
                  <a:pt x="94" y="177"/>
                  <a:pt x="83" y="173"/>
                </a:cubicBezTo>
                <a:cubicBezTo>
                  <a:pt x="72" y="168"/>
                  <a:pt x="62" y="162"/>
                  <a:pt x="54" y="154"/>
                </a:cubicBezTo>
                <a:cubicBezTo>
                  <a:pt x="50" y="150"/>
                  <a:pt x="50" y="144"/>
                  <a:pt x="54" y="141"/>
                </a:cubicBezTo>
                <a:cubicBezTo>
                  <a:pt x="57" y="137"/>
                  <a:pt x="63" y="137"/>
                  <a:pt x="66" y="141"/>
                </a:cubicBezTo>
                <a:cubicBezTo>
                  <a:pt x="73" y="148"/>
                  <a:pt x="81" y="153"/>
                  <a:pt x="90" y="157"/>
                </a:cubicBezTo>
                <a:cubicBezTo>
                  <a:pt x="98" y="160"/>
                  <a:pt x="108" y="162"/>
                  <a:pt x="117" y="162"/>
                </a:cubicBezTo>
                <a:cubicBezTo>
                  <a:pt x="136" y="162"/>
                  <a:pt x="153" y="155"/>
                  <a:pt x="166" y="144"/>
                </a:cubicBezTo>
                <a:cubicBezTo>
                  <a:pt x="176" y="134"/>
                  <a:pt x="184" y="122"/>
                  <a:pt x="187" y="107"/>
                </a:cubicBezTo>
                <a:cubicBezTo>
                  <a:pt x="171" y="107"/>
                  <a:pt x="171" y="107"/>
                  <a:pt x="171" y="107"/>
                </a:cubicBezTo>
                <a:cubicBezTo>
                  <a:pt x="166" y="107"/>
                  <a:pt x="162" y="104"/>
                  <a:pt x="162" y="99"/>
                </a:cubicBezTo>
                <a:cubicBezTo>
                  <a:pt x="162" y="96"/>
                  <a:pt x="163" y="95"/>
                  <a:pt x="164" y="93"/>
                </a:cubicBezTo>
                <a:cubicBezTo>
                  <a:pt x="178" y="76"/>
                  <a:pt x="178" y="76"/>
                  <a:pt x="178" y="76"/>
                </a:cubicBezTo>
                <a:cubicBezTo>
                  <a:pt x="191" y="59"/>
                  <a:pt x="191" y="59"/>
                  <a:pt x="191" y="59"/>
                </a:cubicBezTo>
                <a:cubicBezTo>
                  <a:pt x="194" y="56"/>
                  <a:pt x="200" y="55"/>
                  <a:pt x="203" y="58"/>
                </a:cubicBezTo>
                <a:cubicBezTo>
                  <a:pt x="204" y="58"/>
                  <a:pt x="205" y="59"/>
                  <a:pt x="205" y="60"/>
                </a:cubicBezTo>
                <a:close/>
                <a:moveTo>
                  <a:pt x="204" y="87"/>
                </a:moveTo>
                <a:cubicBezTo>
                  <a:pt x="204" y="87"/>
                  <a:pt x="204" y="87"/>
                  <a:pt x="204" y="87"/>
                </a:cubicBezTo>
                <a:cubicBezTo>
                  <a:pt x="198" y="79"/>
                  <a:pt x="198" y="79"/>
                  <a:pt x="198" y="79"/>
                </a:cubicBezTo>
                <a:cubicBezTo>
                  <a:pt x="192" y="87"/>
                  <a:pt x="192" y="87"/>
                  <a:pt x="192" y="87"/>
                </a:cubicBezTo>
                <a:cubicBezTo>
                  <a:pt x="190" y="90"/>
                  <a:pt x="190" y="90"/>
                  <a:pt x="190" y="90"/>
                </a:cubicBezTo>
                <a:cubicBezTo>
                  <a:pt x="198" y="90"/>
                  <a:pt x="198" y="90"/>
                  <a:pt x="198" y="90"/>
                </a:cubicBezTo>
                <a:cubicBezTo>
                  <a:pt x="198" y="90"/>
                  <a:pt x="198" y="90"/>
                  <a:pt x="199" y="90"/>
                </a:cubicBezTo>
                <a:cubicBezTo>
                  <a:pt x="206" y="90"/>
                  <a:pt x="206" y="90"/>
                  <a:pt x="206" y="90"/>
                </a:cubicBezTo>
                <a:cubicBezTo>
                  <a:pt x="204" y="87"/>
                  <a:pt x="204" y="87"/>
                  <a:pt x="204" y="87"/>
                </a:cubicBezTo>
                <a:close/>
                <a:moveTo>
                  <a:pt x="30" y="120"/>
                </a:moveTo>
                <a:cubicBezTo>
                  <a:pt x="30" y="120"/>
                  <a:pt x="30" y="120"/>
                  <a:pt x="30" y="120"/>
                </a:cubicBezTo>
                <a:cubicBezTo>
                  <a:pt x="30" y="121"/>
                  <a:pt x="31" y="121"/>
                  <a:pt x="31" y="122"/>
                </a:cubicBezTo>
                <a:cubicBezTo>
                  <a:pt x="35" y="125"/>
                  <a:pt x="41" y="124"/>
                  <a:pt x="44" y="120"/>
                </a:cubicBezTo>
                <a:cubicBezTo>
                  <a:pt x="57" y="104"/>
                  <a:pt x="57" y="104"/>
                  <a:pt x="57" y="104"/>
                </a:cubicBezTo>
                <a:cubicBezTo>
                  <a:pt x="71" y="87"/>
                  <a:pt x="71" y="87"/>
                  <a:pt x="71" y="87"/>
                </a:cubicBezTo>
                <a:cubicBezTo>
                  <a:pt x="71" y="87"/>
                  <a:pt x="71" y="87"/>
                  <a:pt x="71" y="87"/>
                </a:cubicBezTo>
                <a:cubicBezTo>
                  <a:pt x="72" y="85"/>
                  <a:pt x="73" y="83"/>
                  <a:pt x="73" y="81"/>
                </a:cubicBezTo>
                <a:cubicBezTo>
                  <a:pt x="73" y="76"/>
                  <a:pt x="68" y="72"/>
                  <a:pt x="64" y="72"/>
                </a:cubicBezTo>
                <a:cubicBezTo>
                  <a:pt x="47" y="72"/>
                  <a:pt x="47" y="72"/>
                  <a:pt x="47" y="72"/>
                </a:cubicBezTo>
                <a:cubicBezTo>
                  <a:pt x="51" y="58"/>
                  <a:pt x="58" y="45"/>
                  <a:pt x="69" y="36"/>
                </a:cubicBezTo>
                <a:cubicBezTo>
                  <a:pt x="82" y="25"/>
                  <a:pt x="98" y="18"/>
                  <a:pt x="117" y="18"/>
                </a:cubicBezTo>
                <a:cubicBezTo>
                  <a:pt x="127" y="18"/>
                  <a:pt x="136" y="20"/>
                  <a:pt x="144" y="23"/>
                </a:cubicBezTo>
                <a:cubicBezTo>
                  <a:pt x="153" y="27"/>
                  <a:pt x="161" y="32"/>
                  <a:pt x="168" y="39"/>
                </a:cubicBezTo>
                <a:cubicBezTo>
                  <a:pt x="171" y="42"/>
                  <a:pt x="177" y="42"/>
                  <a:pt x="180" y="39"/>
                </a:cubicBezTo>
                <a:cubicBezTo>
                  <a:pt x="184" y="35"/>
                  <a:pt x="184" y="30"/>
                  <a:pt x="180" y="26"/>
                </a:cubicBezTo>
                <a:cubicBezTo>
                  <a:pt x="172" y="18"/>
                  <a:pt x="162" y="11"/>
                  <a:pt x="151" y="7"/>
                </a:cubicBezTo>
                <a:cubicBezTo>
                  <a:pt x="141" y="2"/>
                  <a:pt x="129" y="0"/>
                  <a:pt x="117" y="0"/>
                </a:cubicBezTo>
                <a:cubicBezTo>
                  <a:pt x="94" y="0"/>
                  <a:pt x="73" y="9"/>
                  <a:pt x="57" y="23"/>
                </a:cubicBezTo>
                <a:cubicBezTo>
                  <a:pt x="43" y="35"/>
                  <a:pt x="33" y="53"/>
                  <a:pt x="29" y="72"/>
                </a:cubicBezTo>
                <a:cubicBezTo>
                  <a:pt x="11" y="72"/>
                  <a:pt x="11" y="72"/>
                  <a:pt x="11" y="72"/>
                </a:cubicBezTo>
                <a:cubicBezTo>
                  <a:pt x="9" y="72"/>
                  <a:pt x="6" y="73"/>
                  <a:pt x="4" y="74"/>
                </a:cubicBezTo>
                <a:cubicBezTo>
                  <a:pt x="1" y="77"/>
                  <a:pt x="0" y="83"/>
                  <a:pt x="3" y="87"/>
                </a:cubicBezTo>
                <a:cubicBezTo>
                  <a:pt x="16" y="104"/>
                  <a:pt x="16" y="104"/>
                  <a:pt x="16" y="104"/>
                </a:cubicBezTo>
                <a:cubicBezTo>
                  <a:pt x="30" y="120"/>
                  <a:pt x="30" y="120"/>
                  <a:pt x="30" y="120"/>
                </a:cubicBezTo>
                <a:close/>
                <a:moveTo>
                  <a:pt x="30" y="93"/>
                </a:moveTo>
                <a:cubicBezTo>
                  <a:pt x="30" y="93"/>
                  <a:pt x="30" y="93"/>
                  <a:pt x="30" y="93"/>
                </a:cubicBezTo>
                <a:cubicBezTo>
                  <a:pt x="29" y="90"/>
                  <a:pt x="29" y="90"/>
                  <a:pt x="29" y="90"/>
                </a:cubicBezTo>
                <a:cubicBezTo>
                  <a:pt x="36" y="90"/>
                  <a:pt x="36" y="90"/>
                  <a:pt x="36" y="90"/>
                </a:cubicBezTo>
                <a:cubicBezTo>
                  <a:pt x="37" y="90"/>
                  <a:pt x="37" y="90"/>
                  <a:pt x="37" y="90"/>
                </a:cubicBezTo>
                <a:cubicBezTo>
                  <a:pt x="45" y="90"/>
                  <a:pt x="45" y="90"/>
                  <a:pt x="45" y="90"/>
                </a:cubicBezTo>
                <a:cubicBezTo>
                  <a:pt x="43" y="93"/>
                  <a:pt x="43" y="93"/>
                  <a:pt x="43" y="93"/>
                </a:cubicBezTo>
                <a:cubicBezTo>
                  <a:pt x="37" y="100"/>
                  <a:pt x="37" y="100"/>
                  <a:pt x="37" y="100"/>
                </a:cubicBezTo>
                <a:cubicBezTo>
                  <a:pt x="30" y="93"/>
                  <a:pt x="30" y="93"/>
                  <a:pt x="30" y="9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9" name="Rectangle 37"/>
          <p:cNvSpPr>
            <a:spLocks noChangeArrowheads="1"/>
          </p:cNvSpPr>
          <p:nvPr/>
        </p:nvSpPr>
        <p:spPr bwMode="auto">
          <a:xfrm>
            <a:off x="1406030" y="2033969"/>
            <a:ext cx="1870075" cy="46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spcBef>
                <a:spcPts val="300"/>
              </a:spcBef>
            </a:pPr>
            <a:r>
              <a:rPr lang="zh-CN" altLang="en-US" sz="1000" b="1" dirty="0">
                <a:solidFill>
                  <a:schemeClr val="tx1">
                    <a:lumMod val="75000"/>
                    <a:lumOff val="25000"/>
                  </a:schemeClr>
                </a:solidFill>
              </a:rPr>
              <a:t>Strengths</a:t>
            </a:r>
          </a:p>
          <a:p>
            <a:pPr algn="r">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20" name="Rectangle 38"/>
          <p:cNvSpPr>
            <a:spLocks noChangeArrowheads="1"/>
          </p:cNvSpPr>
          <p:nvPr/>
        </p:nvSpPr>
        <p:spPr bwMode="auto">
          <a:xfrm>
            <a:off x="1406030" y="3147992"/>
            <a:ext cx="1870075" cy="46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spcBef>
                <a:spcPts val="300"/>
              </a:spcBef>
            </a:pPr>
            <a:r>
              <a:rPr lang="zh-CN" altLang="en-US" sz="1000" b="1" dirty="0">
                <a:solidFill>
                  <a:schemeClr val="tx1">
                    <a:lumMod val="75000"/>
                    <a:lumOff val="25000"/>
                  </a:schemeClr>
                </a:solidFill>
              </a:rPr>
              <a:t>Opportunities</a:t>
            </a:r>
          </a:p>
          <a:p>
            <a:pPr algn="r">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21" name="Rectangle 39"/>
          <p:cNvSpPr>
            <a:spLocks noChangeArrowheads="1"/>
          </p:cNvSpPr>
          <p:nvPr/>
        </p:nvSpPr>
        <p:spPr bwMode="auto">
          <a:xfrm>
            <a:off x="5942534" y="2033969"/>
            <a:ext cx="1870075" cy="46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spcBef>
                <a:spcPts val="300"/>
              </a:spcBef>
            </a:pPr>
            <a:r>
              <a:rPr lang="zh-CN" altLang="en-US" sz="1000" b="1" dirty="0">
                <a:solidFill>
                  <a:schemeClr val="tx1">
                    <a:lumMod val="75000"/>
                    <a:lumOff val="25000"/>
                  </a:schemeClr>
                </a:solidFill>
              </a:rPr>
              <a:t>Weakness</a:t>
            </a:r>
          </a:p>
          <a:p>
            <a:pPr>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22" name="Rectangle 40"/>
          <p:cNvSpPr>
            <a:spLocks noChangeArrowheads="1"/>
          </p:cNvSpPr>
          <p:nvPr/>
        </p:nvSpPr>
        <p:spPr bwMode="auto">
          <a:xfrm>
            <a:off x="5942534" y="3147992"/>
            <a:ext cx="1870075" cy="46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spcBef>
                <a:spcPts val="300"/>
              </a:spcBef>
            </a:pPr>
            <a:r>
              <a:rPr lang="zh-CN" altLang="en-US" sz="1000" b="1" dirty="0">
                <a:solidFill>
                  <a:schemeClr val="tx1">
                    <a:lumMod val="75000"/>
                    <a:lumOff val="25000"/>
                  </a:schemeClr>
                </a:solidFill>
              </a:rPr>
              <a:t>Threats</a:t>
            </a:r>
          </a:p>
          <a:p>
            <a:pPr>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24"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25" name="组合 24"/>
          <p:cNvGrpSpPr/>
          <p:nvPr/>
        </p:nvGrpSpPr>
        <p:grpSpPr>
          <a:xfrm>
            <a:off x="416158" y="699542"/>
            <a:ext cx="899592" cy="56017"/>
            <a:chOff x="0" y="2842590"/>
            <a:chExt cx="7054752" cy="89199"/>
          </a:xfrm>
        </p:grpSpPr>
        <p:sp>
          <p:nvSpPr>
            <p:cNvPr id="26" name="矩形 25"/>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7" name="Line 19"/>
          <p:cNvSpPr>
            <a:spLocks noChangeShapeType="1"/>
          </p:cNvSpPr>
          <p:nvPr/>
        </p:nvSpPr>
        <p:spPr bwMode="auto">
          <a:xfrm>
            <a:off x="4364038" y="2885378"/>
            <a:ext cx="0" cy="2254946"/>
          </a:xfrm>
          <a:prstGeom prst="line">
            <a:avLst/>
          </a:prstGeom>
          <a:noFill/>
          <a:ln w="6350" cmpd="sng">
            <a:solidFill>
              <a:schemeClr val="bg1">
                <a:lumMod val="50000"/>
              </a:schemeClr>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48" name="Line 20"/>
          <p:cNvSpPr>
            <a:spLocks noChangeShapeType="1"/>
          </p:cNvSpPr>
          <p:nvPr/>
        </p:nvSpPr>
        <p:spPr bwMode="auto">
          <a:xfrm>
            <a:off x="4900613" y="2885378"/>
            <a:ext cx="0" cy="2254946"/>
          </a:xfrm>
          <a:prstGeom prst="line">
            <a:avLst/>
          </a:prstGeom>
          <a:noFill/>
          <a:ln w="6350" cmpd="sng">
            <a:solidFill>
              <a:schemeClr val="bg1">
                <a:lumMod val="50000"/>
              </a:schemeClr>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49" name="Freeform 21"/>
          <p:cNvSpPr/>
          <p:nvPr/>
        </p:nvSpPr>
        <p:spPr bwMode="auto">
          <a:xfrm>
            <a:off x="3730488" y="2355660"/>
            <a:ext cx="633551" cy="1088692"/>
          </a:xfrm>
          <a:custGeom>
            <a:avLst/>
            <a:gdLst>
              <a:gd name="T0" fmla="*/ 0 w 381"/>
              <a:gd name="T1" fmla="*/ 0 h 579"/>
              <a:gd name="T2" fmla="*/ 0 w 381"/>
              <a:gd name="T3" fmla="*/ 579 h 579"/>
              <a:gd name="T4" fmla="*/ 381 w 381"/>
              <a:gd name="T5" fmla="*/ 579 h 579"/>
            </a:gdLst>
            <a:ahLst/>
            <a:cxnLst>
              <a:cxn ang="0">
                <a:pos x="T0" y="T1"/>
              </a:cxn>
              <a:cxn ang="0">
                <a:pos x="T2" y="T3"/>
              </a:cxn>
              <a:cxn ang="0">
                <a:pos x="T4" y="T5"/>
              </a:cxn>
            </a:cxnLst>
            <a:rect l="0" t="0" r="r" b="b"/>
            <a:pathLst>
              <a:path w="381" h="579">
                <a:moveTo>
                  <a:pt x="0" y="0"/>
                </a:moveTo>
                <a:lnTo>
                  <a:pt x="0" y="579"/>
                </a:lnTo>
                <a:lnTo>
                  <a:pt x="381" y="579"/>
                </a:lnTo>
              </a:path>
            </a:pathLst>
          </a:custGeom>
          <a:noFill/>
          <a:ln w="6350" cap="flat" cmpd="sng">
            <a:solidFill>
              <a:schemeClr val="bg1">
                <a:lumMod val="50000"/>
              </a:schemeClr>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50" name="Freeform 22"/>
          <p:cNvSpPr/>
          <p:nvPr/>
        </p:nvSpPr>
        <p:spPr bwMode="auto">
          <a:xfrm>
            <a:off x="4900613" y="2742460"/>
            <a:ext cx="787400" cy="765411"/>
          </a:xfrm>
          <a:custGeom>
            <a:avLst/>
            <a:gdLst>
              <a:gd name="T0" fmla="*/ 0 w 496"/>
              <a:gd name="T1" fmla="*/ 482 h 482"/>
              <a:gd name="T2" fmla="*/ 496 w 496"/>
              <a:gd name="T3" fmla="*/ 482 h 482"/>
              <a:gd name="T4" fmla="*/ 496 w 496"/>
              <a:gd name="T5" fmla="*/ 0 h 482"/>
            </a:gdLst>
            <a:ahLst/>
            <a:cxnLst>
              <a:cxn ang="0">
                <a:pos x="T0" y="T1"/>
              </a:cxn>
              <a:cxn ang="0">
                <a:pos x="T2" y="T3"/>
              </a:cxn>
              <a:cxn ang="0">
                <a:pos x="T4" y="T5"/>
              </a:cxn>
            </a:cxnLst>
            <a:rect l="0" t="0" r="r" b="b"/>
            <a:pathLst>
              <a:path w="496" h="482">
                <a:moveTo>
                  <a:pt x="0" y="482"/>
                </a:moveTo>
                <a:lnTo>
                  <a:pt x="496" y="482"/>
                </a:lnTo>
                <a:lnTo>
                  <a:pt x="496" y="0"/>
                </a:lnTo>
              </a:path>
            </a:pathLst>
          </a:custGeom>
          <a:noFill/>
          <a:ln w="6350" cap="flat" cmpd="sng">
            <a:solidFill>
              <a:schemeClr val="bg1">
                <a:lumMod val="50000"/>
              </a:schemeClr>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51" name="Freeform 23"/>
          <p:cNvSpPr/>
          <p:nvPr/>
        </p:nvSpPr>
        <p:spPr bwMode="auto">
          <a:xfrm>
            <a:off x="4900613" y="3830232"/>
            <a:ext cx="666750" cy="994082"/>
          </a:xfrm>
          <a:custGeom>
            <a:avLst/>
            <a:gdLst>
              <a:gd name="T0" fmla="*/ 420 w 420"/>
              <a:gd name="T1" fmla="*/ 0 h 626"/>
              <a:gd name="T2" fmla="*/ 330 w 420"/>
              <a:gd name="T3" fmla="*/ 0 h 626"/>
              <a:gd name="T4" fmla="*/ 330 w 420"/>
              <a:gd name="T5" fmla="*/ 626 h 626"/>
              <a:gd name="T6" fmla="*/ 0 w 420"/>
              <a:gd name="T7" fmla="*/ 626 h 626"/>
            </a:gdLst>
            <a:ahLst/>
            <a:cxnLst>
              <a:cxn ang="0">
                <a:pos x="T0" y="T1"/>
              </a:cxn>
              <a:cxn ang="0">
                <a:pos x="T2" y="T3"/>
              </a:cxn>
              <a:cxn ang="0">
                <a:pos x="T4" y="T5"/>
              </a:cxn>
              <a:cxn ang="0">
                <a:pos x="T6" y="T7"/>
              </a:cxn>
            </a:cxnLst>
            <a:rect l="0" t="0" r="r" b="b"/>
            <a:pathLst>
              <a:path w="420" h="626">
                <a:moveTo>
                  <a:pt x="420" y="0"/>
                </a:moveTo>
                <a:lnTo>
                  <a:pt x="330" y="0"/>
                </a:lnTo>
                <a:lnTo>
                  <a:pt x="330" y="626"/>
                </a:lnTo>
                <a:lnTo>
                  <a:pt x="0" y="626"/>
                </a:lnTo>
              </a:path>
            </a:pathLst>
          </a:custGeom>
          <a:noFill/>
          <a:ln w="6350" cap="flat" cmpd="sng">
            <a:solidFill>
              <a:schemeClr val="bg1">
                <a:lumMod val="50000"/>
              </a:schemeClr>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52" name="Freeform 24"/>
          <p:cNvSpPr/>
          <p:nvPr/>
        </p:nvSpPr>
        <p:spPr bwMode="auto">
          <a:xfrm>
            <a:off x="3756025" y="3747657"/>
            <a:ext cx="1144588" cy="627257"/>
          </a:xfrm>
          <a:custGeom>
            <a:avLst/>
            <a:gdLst>
              <a:gd name="T0" fmla="*/ 721 w 721"/>
              <a:gd name="T1" fmla="*/ 395 h 395"/>
              <a:gd name="T2" fmla="*/ 191 w 721"/>
              <a:gd name="T3" fmla="*/ 395 h 395"/>
              <a:gd name="T4" fmla="*/ 191 w 721"/>
              <a:gd name="T5" fmla="*/ 0 h 395"/>
              <a:gd name="T6" fmla="*/ 0 w 721"/>
              <a:gd name="T7" fmla="*/ 0 h 395"/>
            </a:gdLst>
            <a:ahLst/>
            <a:cxnLst>
              <a:cxn ang="0">
                <a:pos x="T0" y="T1"/>
              </a:cxn>
              <a:cxn ang="0">
                <a:pos x="T2" y="T3"/>
              </a:cxn>
              <a:cxn ang="0">
                <a:pos x="T4" y="T5"/>
              </a:cxn>
              <a:cxn ang="0">
                <a:pos x="T6" y="T7"/>
              </a:cxn>
            </a:cxnLst>
            <a:rect l="0" t="0" r="r" b="b"/>
            <a:pathLst>
              <a:path w="721" h="395">
                <a:moveTo>
                  <a:pt x="721" y="395"/>
                </a:moveTo>
                <a:lnTo>
                  <a:pt x="191" y="395"/>
                </a:lnTo>
                <a:lnTo>
                  <a:pt x="191" y="0"/>
                </a:lnTo>
                <a:lnTo>
                  <a:pt x="0" y="0"/>
                </a:lnTo>
              </a:path>
            </a:pathLst>
          </a:custGeom>
          <a:noFill/>
          <a:ln w="6350" cap="flat" cmpd="sng">
            <a:solidFill>
              <a:schemeClr val="bg1">
                <a:lumMod val="50000"/>
              </a:schemeClr>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32" name="Rectangle 4"/>
          <p:cNvSpPr>
            <a:spLocks noChangeArrowheads="1"/>
          </p:cNvSpPr>
          <p:nvPr/>
        </p:nvSpPr>
        <p:spPr bwMode="auto">
          <a:xfrm>
            <a:off x="6732588" y="1635630"/>
            <a:ext cx="1943100" cy="5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22533" name="Rectangle 5"/>
          <p:cNvSpPr>
            <a:spLocks noChangeArrowheads="1"/>
          </p:cNvSpPr>
          <p:nvPr/>
        </p:nvSpPr>
        <p:spPr bwMode="auto">
          <a:xfrm>
            <a:off x="6732588" y="3555511"/>
            <a:ext cx="1943100" cy="5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22534" name="Rectangle 6"/>
          <p:cNvSpPr>
            <a:spLocks noChangeArrowheads="1"/>
          </p:cNvSpPr>
          <p:nvPr/>
        </p:nvSpPr>
        <p:spPr bwMode="auto">
          <a:xfrm>
            <a:off x="500063" y="1635630"/>
            <a:ext cx="1943100" cy="5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22535" name="Rectangle 7"/>
          <p:cNvSpPr>
            <a:spLocks noChangeArrowheads="1"/>
          </p:cNvSpPr>
          <p:nvPr/>
        </p:nvSpPr>
        <p:spPr bwMode="auto">
          <a:xfrm>
            <a:off x="500063" y="3555511"/>
            <a:ext cx="1943100" cy="5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22536" name="Freeform 8"/>
          <p:cNvSpPr/>
          <p:nvPr/>
        </p:nvSpPr>
        <p:spPr bwMode="auto">
          <a:xfrm>
            <a:off x="3779838" y="1419663"/>
            <a:ext cx="1747837" cy="1121121"/>
          </a:xfrm>
          <a:custGeom>
            <a:avLst/>
            <a:gdLst>
              <a:gd name="T0" fmla="*/ 74 w 466"/>
              <a:gd name="T1" fmla="*/ 299 h 299"/>
              <a:gd name="T2" fmla="*/ 394 w 466"/>
              <a:gd name="T3" fmla="*/ 299 h 299"/>
              <a:gd name="T4" fmla="*/ 466 w 466"/>
              <a:gd name="T5" fmla="*/ 215 h 299"/>
              <a:gd name="T6" fmla="*/ 388 w 466"/>
              <a:gd name="T7" fmla="*/ 152 h 299"/>
              <a:gd name="T8" fmla="*/ 308 w 466"/>
              <a:gd name="T9" fmla="*/ 24 h 299"/>
              <a:gd name="T10" fmla="*/ 166 w 466"/>
              <a:gd name="T11" fmla="*/ 98 h 299"/>
              <a:gd name="T12" fmla="*/ 108 w 466"/>
              <a:gd name="T13" fmla="*/ 86 h 299"/>
              <a:gd name="T14" fmla="*/ 83 w 466"/>
              <a:gd name="T15" fmla="*/ 135 h 299"/>
              <a:gd name="T16" fmla="*/ 12 w 466"/>
              <a:gd name="T17" fmla="*/ 202 h 299"/>
              <a:gd name="T18" fmla="*/ 74 w 466"/>
              <a:gd name="T19"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6" h="299">
                <a:moveTo>
                  <a:pt x="74" y="299"/>
                </a:moveTo>
                <a:cubicBezTo>
                  <a:pt x="124" y="299"/>
                  <a:pt x="353" y="299"/>
                  <a:pt x="394" y="299"/>
                </a:cubicBezTo>
                <a:cubicBezTo>
                  <a:pt x="436" y="299"/>
                  <a:pt x="466" y="276"/>
                  <a:pt x="466" y="215"/>
                </a:cubicBezTo>
                <a:cubicBezTo>
                  <a:pt x="466" y="153"/>
                  <a:pt x="408" y="136"/>
                  <a:pt x="388" y="152"/>
                </a:cubicBezTo>
                <a:cubicBezTo>
                  <a:pt x="388" y="152"/>
                  <a:pt x="400" y="48"/>
                  <a:pt x="308" y="24"/>
                </a:cubicBezTo>
                <a:cubicBezTo>
                  <a:pt x="215" y="0"/>
                  <a:pt x="172" y="78"/>
                  <a:pt x="166" y="98"/>
                </a:cubicBezTo>
                <a:cubicBezTo>
                  <a:pt x="166" y="98"/>
                  <a:pt x="145" y="69"/>
                  <a:pt x="108" y="86"/>
                </a:cubicBezTo>
                <a:cubicBezTo>
                  <a:pt x="74" y="101"/>
                  <a:pt x="83" y="135"/>
                  <a:pt x="83" y="135"/>
                </a:cubicBezTo>
                <a:cubicBezTo>
                  <a:pt x="83" y="135"/>
                  <a:pt x="24" y="146"/>
                  <a:pt x="12" y="202"/>
                </a:cubicBezTo>
                <a:cubicBezTo>
                  <a:pt x="0" y="260"/>
                  <a:pt x="37" y="299"/>
                  <a:pt x="74" y="299"/>
                </a:cubicBezTo>
                <a:close/>
              </a:path>
            </a:pathLst>
          </a:custGeom>
          <a:solidFill>
            <a:schemeClr val="accent2"/>
          </a:solidFill>
          <a:ln>
            <a:noFill/>
          </a:ln>
        </p:spPr>
        <p:txBody>
          <a:bodyPr/>
          <a:lstStyle/>
          <a:p>
            <a:endParaRPr lang="zh-CN" altLang="en-US"/>
          </a:p>
        </p:txBody>
      </p:sp>
      <p:sp>
        <p:nvSpPr>
          <p:cNvPr id="22537" name="Freeform 9"/>
          <p:cNvSpPr/>
          <p:nvPr/>
        </p:nvSpPr>
        <p:spPr bwMode="auto">
          <a:xfrm>
            <a:off x="2851979" y="1619440"/>
            <a:ext cx="1323975" cy="851163"/>
          </a:xfrm>
          <a:custGeom>
            <a:avLst/>
            <a:gdLst>
              <a:gd name="T0" fmla="*/ 56 w 353"/>
              <a:gd name="T1" fmla="*/ 227 h 227"/>
              <a:gd name="T2" fmla="*/ 299 w 353"/>
              <a:gd name="T3" fmla="*/ 227 h 227"/>
              <a:gd name="T4" fmla="*/ 353 w 353"/>
              <a:gd name="T5" fmla="*/ 163 h 227"/>
              <a:gd name="T6" fmla="*/ 294 w 353"/>
              <a:gd name="T7" fmla="*/ 115 h 227"/>
              <a:gd name="T8" fmla="*/ 233 w 353"/>
              <a:gd name="T9" fmla="*/ 19 h 227"/>
              <a:gd name="T10" fmla="*/ 125 w 353"/>
              <a:gd name="T11" fmla="*/ 75 h 227"/>
              <a:gd name="T12" fmla="*/ 82 w 353"/>
              <a:gd name="T13" fmla="*/ 65 h 227"/>
              <a:gd name="T14" fmla="*/ 62 w 353"/>
              <a:gd name="T15" fmla="*/ 103 h 227"/>
              <a:gd name="T16" fmla="*/ 9 w 353"/>
              <a:gd name="T17" fmla="*/ 154 h 227"/>
              <a:gd name="T18" fmla="*/ 56 w 353"/>
              <a:gd name="T19"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3" h="227">
                <a:moveTo>
                  <a:pt x="56" y="227"/>
                </a:moveTo>
                <a:cubicBezTo>
                  <a:pt x="94" y="227"/>
                  <a:pt x="267" y="227"/>
                  <a:pt x="299" y="227"/>
                </a:cubicBezTo>
                <a:cubicBezTo>
                  <a:pt x="330" y="227"/>
                  <a:pt x="353" y="210"/>
                  <a:pt x="353" y="163"/>
                </a:cubicBezTo>
                <a:cubicBezTo>
                  <a:pt x="353" y="116"/>
                  <a:pt x="309" y="104"/>
                  <a:pt x="294" y="115"/>
                </a:cubicBezTo>
                <a:cubicBezTo>
                  <a:pt x="294" y="115"/>
                  <a:pt x="303" y="37"/>
                  <a:pt x="233" y="19"/>
                </a:cubicBezTo>
                <a:cubicBezTo>
                  <a:pt x="163" y="0"/>
                  <a:pt x="130" y="60"/>
                  <a:pt x="125" y="75"/>
                </a:cubicBezTo>
                <a:cubicBezTo>
                  <a:pt x="125" y="75"/>
                  <a:pt x="110" y="53"/>
                  <a:pt x="82" y="65"/>
                </a:cubicBezTo>
                <a:cubicBezTo>
                  <a:pt x="56" y="77"/>
                  <a:pt x="62" y="103"/>
                  <a:pt x="62" y="103"/>
                </a:cubicBezTo>
                <a:cubicBezTo>
                  <a:pt x="62" y="103"/>
                  <a:pt x="18" y="111"/>
                  <a:pt x="9" y="154"/>
                </a:cubicBezTo>
                <a:cubicBezTo>
                  <a:pt x="0" y="198"/>
                  <a:pt x="28" y="227"/>
                  <a:pt x="56" y="227"/>
                </a:cubicBezTo>
                <a:close/>
              </a:path>
            </a:pathLst>
          </a:custGeom>
          <a:solidFill>
            <a:schemeClr val="accent3"/>
          </a:solidFill>
          <a:ln>
            <a:noFill/>
          </a:ln>
        </p:spPr>
        <p:txBody>
          <a:bodyPr/>
          <a:lstStyle/>
          <a:p>
            <a:endParaRPr lang="zh-CN" altLang="en-US"/>
          </a:p>
        </p:txBody>
      </p:sp>
      <p:sp>
        <p:nvSpPr>
          <p:cNvPr id="22540" name="Freeform 12"/>
          <p:cNvSpPr/>
          <p:nvPr/>
        </p:nvSpPr>
        <p:spPr bwMode="auto">
          <a:xfrm>
            <a:off x="5418139" y="1453012"/>
            <a:ext cx="517525" cy="333478"/>
          </a:xfrm>
          <a:custGeom>
            <a:avLst/>
            <a:gdLst>
              <a:gd name="T0" fmla="*/ 22 w 138"/>
              <a:gd name="T1" fmla="*/ 89 h 89"/>
              <a:gd name="T2" fmla="*/ 117 w 138"/>
              <a:gd name="T3" fmla="*/ 89 h 89"/>
              <a:gd name="T4" fmla="*/ 138 w 138"/>
              <a:gd name="T5" fmla="*/ 64 h 89"/>
              <a:gd name="T6" fmla="*/ 115 w 138"/>
              <a:gd name="T7" fmla="*/ 45 h 89"/>
              <a:gd name="T8" fmla="*/ 91 w 138"/>
              <a:gd name="T9" fmla="*/ 7 h 89"/>
              <a:gd name="T10" fmla="*/ 49 w 138"/>
              <a:gd name="T11" fmla="*/ 29 h 89"/>
              <a:gd name="T12" fmla="*/ 32 w 138"/>
              <a:gd name="T13" fmla="*/ 25 h 89"/>
              <a:gd name="T14" fmla="*/ 24 w 138"/>
              <a:gd name="T15" fmla="*/ 40 h 89"/>
              <a:gd name="T16" fmla="*/ 3 w 138"/>
              <a:gd name="T17" fmla="*/ 60 h 89"/>
              <a:gd name="T18" fmla="*/ 22 w 138"/>
              <a:gd name="T19"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89">
                <a:moveTo>
                  <a:pt x="22" y="89"/>
                </a:moveTo>
                <a:cubicBezTo>
                  <a:pt x="37" y="89"/>
                  <a:pt x="105" y="89"/>
                  <a:pt x="117" y="89"/>
                </a:cubicBezTo>
                <a:cubicBezTo>
                  <a:pt x="129" y="89"/>
                  <a:pt x="138" y="82"/>
                  <a:pt x="138" y="64"/>
                </a:cubicBezTo>
                <a:cubicBezTo>
                  <a:pt x="138" y="45"/>
                  <a:pt x="121" y="40"/>
                  <a:pt x="115" y="45"/>
                </a:cubicBezTo>
                <a:cubicBezTo>
                  <a:pt x="115" y="45"/>
                  <a:pt x="119" y="14"/>
                  <a:pt x="91" y="7"/>
                </a:cubicBezTo>
                <a:cubicBezTo>
                  <a:pt x="64" y="0"/>
                  <a:pt x="51" y="23"/>
                  <a:pt x="49" y="29"/>
                </a:cubicBezTo>
                <a:cubicBezTo>
                  <a:pt x="49" y="29"/>
                  <a:pt x="43" y="20"/>
                  <a:pt x="32" y="25"/>
                </a:cubicBezTo>
                <a:cubicBezTo>
                  <a:pt x="22" y="30"/>
                  <a:pt x="24" y="40"/>
                  <a:pt x="24" y="40"/>
                </a:cubicBezTo>
                <a:cubicBezTo>
                  <a:pt x="24" y="40"/>
                  <a:pt x="7" y="43"/>
                  <a:pt x="3" y="60"/>
                </a:cubicBezTo>
                <a:cubicBezTo>
                  <a:pt x="0" y="77"/>
                  <a:pt x="11" y="89"/>
                  <a:pt x="22" y="89"/>
                </a:cubicBezTo>
                <a:close/>
              </a:path>
            </a:pathLst>
          </a:custGeom>
          <a:solidFill>
            <a:schemeClr val="accent3"/>
          </a:solidFill>
          <a:ln>
            <a:noFill/>
          </a:ln>
        </p:spPr>
        <p:txBody>
          <a:bodyPr/>
          <a:lstStyle/>
          <a:p>
            <a:endParaRPr lang="zh-CN" altLang="en-US"/>
          </a:p>
        </p:txBody>
      </p:sp>
      <p:sp>
        <p:nvSpPr>
          <p:cNvPr id="22541" name="Freeform 13"/>
          <p:cNvSpPr/>
          <p:nvPr/>
        </p:nvSpPr>
        <p:spPr bwMode="auto">
          <a:xfrm>
            <a:off x="2582864" y="1607046"/>
            <a:ext cx="306387" cy="195323"/>
          </a:xfrm>
          <a:custGeom>
            <a:avLst/>
            <a:gdLst>
              <a:gd name="T0" fmla="*/ 13 w 82"/>
              <a:gd name="T1" fmla="*/ 52 h 52"/>
              <a:gd name="T2" fmla="*/ 69 w 82"/>
              <a:gd name="T3" fmla="*/ 52 h 52"/>
              <a:gd name="T4" fmla="*/ 82 w 82"/>
              <a:gd name="T5" fmla="*/ 38 h 52"/>
              <a:gd name="T6" fmla="*/ 68 w 82"/>
              <a:gd name="T7" fmla="*/ 27 h 52"/>
              <a:gd name="T8" fmla="*/ 54 w 82"/>
              <a:gd name="T9" fmla="*/ 4 h 52"/>
              <a:gd name="T10" fmla="*/ 29 w 82"/>
              <a:gd name="T11" fmla="*/ 17 h 52"/>
              <a:gd name="T12" fmla="*/ 19 w 82"/>
              <a:gd name="T13" fmla="*/ 15 h 52"/>
              <a:gd name="T14" fmla="*/ 14 w 82"/>
              <a:gd name="T15" fmla="*/ 24 h 52"/>
              <a:gd name="T16" fmla="*/ 2 w 82"/>
              <a:gd name="T17" fmla="*/ 35 h 52"/>
              <a:gd name="T18" fmla="*/ 13 w 82"/>
              <a:gd name="T1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52">
                <a:moveTo>
                  <a:pt x="13" y="52"/>
                </a:moveTo>
                <a:cubicBezTo>
                  <a:pt x="22" y="52"/>
                  <a:pt x="62" y="52"/>
                  <a:pt x="69" y="52"/>
                </a:cubicBezTo>
                <a:cubicBezTo>
                  <a:pt x="76" y="52"/>
                  <a:pt x="82" y="48"/>
                  <a:pt x="82" y="38"/>
                </a:cubicBezTo>
                <a:cubicBezTo>
                  <a:pt x="82" y="27"/>
                  <a:pt x="71" y="24"/>
                  <a:pt x="68" y="27"/>
                </a:cubicBezTo>
                <a:cubicBezTo>
                  <a:pt x="68" y="27"/>
                  <a:pt x="70" y="8"/>
                  <a:pt x="54" y="4"/>
                </a:cubicBezTo>
                <a:cubicBezTo>
                  <a:pt x="38" y="0"/>
                  <a:pt x="30" y="14"/>
                  <a:pt x="29" y="17"/>
                </a:cubicBezTo>
                <a:cubicBezTo>
                  <a:pt x="29" y="17"/>
                  <a:pt x="25" y="12"/>
                  <a:pt x="19" y="15"/>
                </a:cubicBezTo>
                <a:cubicBezTo>
                  <a:pt x="13" y="18"/>
                  <a:pt x="14" y="24"/>
                  <a:pt x="14" y="24"/>
                </a:cubicBezTo>
                <a:cubicBezTo>
                  <a:pt x="14" y="24"/>
                  <a:pt x="4" y="25"/>
                  <a:pt x="2" y="35"/>
                </a:cubicBezTo>
                <a:cubicBezTo>
                  <a:pt x="0" y="46"/>
                  <a:pt x="6" y="52"/>
                  <a:pt x="13" y="52"/>
                </a:cubicBezTo>
                <a:close/>
              </a:path>
            </a:pathLst>
          </a:custGeom>
          <a:solidFill>
            <a:schemeClr val="accent2"/>
          </a:solidFill>
          <a:ln>
            <a:noFill/>
          </a:ln>
        </p:spPr>
        <p:txBody>
          <a:bodyPr/>
          <a:lstStyle/>
          <a:p>
            <a:endParaRPr lang="zh-CN" altLang="en-US"/>
          </a:p>
        </p:txBody>
      </p:sp>
      <p:sp>
        <p:nvSpPr>
          <p:cNvPr id="22542" name="Freeform 14"/>
          <p:cNvSpPr/>
          <p:nvPr/>
        </p:nvSpPr>
        <p:spPr bwMode="auto">
          <a:xfrm>
            <a:off x="2732089" y="2998126"/>
            <a:ext cx="307975" cy="195323"/>
          </a:xfrm>
          <a:custGeom>
            <a:avLst/>
            <a:gdLst>
              <a:gd name="T0" fmla="*/ 13 w 82"/>
              <a:gd name="T1" fmla="*/ 52 h 52"/>
              <a:gd name="T2" fmla="*/ 69 w 82"/>
              <a:gd name="T3" fmla="*/ 52 h 52"/>
              <a:gd name="T4" fmla="*/ 82 w 82"/>
              <a:gd name="T5" fmla="*/ 37 h 52"/>
              <a:gd name="T6" fmla="*/ 68 w 82"/>
              <a:gd name="T7" fmla="*/ 26 h 52"/>
              <a:gd name="T8" fmla="*/ 54 w 82"/>
              <a:gd name="T9" fmla="*/ 4 h 52"/>
              <a:gd name="T10" fmla="*/ 29 w 82"/>
              <a:gd name="T11" fmla="*/ 17 h 52"/>
              <a:gd name="T12" fmla="*/ 19 w 82"/>
              <a:gd name="T13" fmla="*/ 15 h 52"/>
              <a:gd name="T14" fmla="*/ 14 w 82"/>
              <a:gd name="T15" fmla="*/ 23 h 52"/>
              <a:gd name="T16" fmla="*/ 2 w 82"/>
              <a:gd name="T17" fmla="*/ 35 h 52"/>
              <a:gd name="T18" fmla="*/ 13 w 82"/>
              <a:gd name="T1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52">
                <a:moveTo>
                  <a:pt x="13" y="52"/>
                </a:moveTo>
                <a:cubicBezTo>
                  <a:pt x="22" y="52"/>
                  <a:pt x="62" y="52"/>
                  <a:pt x="69" y="52"/>
                </a:cubicBezTo>
                <a:cubicBezTo>
                  <a:pt x="76" y="52"/>
                  <a:pt x="82" y="48"/>
                  <a:pt x="82" y="37"/>
                </a:cubicBezTo>
                <a:cubicBezTo>
                  <a:pt x="82" y="26"/>
                  <a:pt x="71" y="23"/>
                  <a:pt x="68" y="26"/>
                </a:cubicBezTo>
                <a:cubicBezTo>
                  <a:pt x="68" y="26"/>
                  <a:pt x="70" y="8"/>
                  <a:pt x="54" y="4"/>
                </a:cubicBezTo>
                <a:cubicBezTo>
                  <a:pt x="38" y="0"/>
                  <a:pt x="30" y="13"/>
                  <a:pt x="29" y="17"/>
                </a:cubicBezTo>
                <a:cubicBezTo>
                  <a:pt x="29" y="17"/>
                  <a:pt x="25" y="12"/>
                  <a:pt x="19" y="15"/>
                </a:cubicBezTo>
                <a:cubicBezTo>
                  <a:pt x="13" y="17"/>
                  <a:pt x="14" y="23"/>
                  <a:pt x="14" y="23"/>
                </a:cubicBezTo>
                <a:cubicBezTo>
                  <a:pt x="14" y="23"/>
                  <a:pt x="4" y="25"/>
                  <a:pt x="2" y="35"/>
                </a:cubicBezTo>
                <a:cubicBezTo>
                  <a:pt x="0" y="45"/>
                  <a:pt x="6" y="52"/>
                  <a:pt x="13" y="52"/>
                </a:cubicBezTo>
                <a:close/>
              </a:path>
            </a:pathLst>
          </a:custGeom>
          <a:solidFill>
            <a:schemeClr val="accent1"/>
          </a:solidFill>
          <a:ln>
            <a:noFill/>
          </a:ln>
        </p:spPr>
        <p:txBody>
          <a:bodyPr/>
          <a:lstStyle/>
          <a:p>
            <a:endParaRPr lang="zh-CN" altLang="en-US"/>
          </a:p>
        </p:txBody>
      </p:sp>
      <p:sp>
        <p:nvSpPr>
          <p:cNvPr id="22543" name="Freeform 15"/>
          <p:cNvSpPr/>
          <p:nvPr/>
        </p:nvSpPr>
        <p:spPr bwMode="auto">
          <a:xfrm>
            <a:off x="5935664" y="2945723"/>
            <a:ext cx="388937" cy="250902"/>
          </a:xfrm>
          <a:custGeom>
            <a:avLst/>
            <a:gdLst>
              <a:gd name="T0" fmla="*/ 16 w 104"/>
              <a:gd name="T1" fmla="*/ 67 h 67"/>
              <a:gd name="T2" fmla="*/ 88 w 104"/>
              <a:gd name="T3" fmla="*/ 67 h 67"/>
              <a:gd name="T4" fmla="*/ 104 w 104"/>
              <a:gd name="T5" fmla="*/ 48 h 67"/>
              <a:gd name="T6" fmla="*/ 87 w 104"/>
              <a:gd name="T7" fmla="*/ 34 h 67"/>
              <a:gd name="T8" fmla="*/ 69 w 104"/>
              <a:gd name="T9" fmla="*/ 5 h 67"/>
              <a:gd name="T10" fmla="*/ 37 w 104"/>
              <a:gd name="T11" fmla="*/ 22 h 67"/>
              <a:gd name="T12" fmla="*/ 24 w 104"/>
              <a:gd name="T13" fmla="*/ 19 h 67"/>
              <a:gd name="T14" fmla="*/ 18 w 104"/>
              <a:gd name="T15" fmla="*/ 30 h 67"/>
              <a:gd name="T16" fmla="*/ 2 w 104"/>
              <a:gd name="T17" fmla="*/ 45 h 67"/>
              <a:gd name="T18" fmla="*/ 16 w 104"/>
              <a:gd name="T1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67">
                <a:moveTo>
                  <a:pt x="16" y="67"/>
                </a:moveTo>
                <a:cubicBezTo>
                  <a:pt x="28" y="67"/>
                  <a:pt x="79" y="67"/>
                  <a:pt x="88" y="67"/>
                </a:cubicBezTo>
                <a:cubicBezTo>
                  <a:pt x="98" y="67"/>
                  <a:pt x="104" y="62"/>
                  <a:pt x="104" y="48"/>
                </a:cubicBezTo>
                <a:cubicBezTo>
                  <a:pt x="104" y="34"/>
                  <a:pt x="91" y="31"/>
                  <a:pt x="87" y="34"/>
                </a:cubicBezTo>
                <a:cubicBezTo>
                  <a:pt x="87" y="34"/>
                  <a:pt x="90" y="11"/>
                  <a:pt x="69" y="5"/>
                </a:cubicBezTo>
                <a:cubicBezTo>
                  <a:pt x="48" y="0"/>
                  <a:pt x="38" y="17"/>
                  <a:pt x="37" y="22"/>
                </a:cubicBezTo>
                <a:cubicBezTo>
                  <a:pt x="37" y="22"/>
                  <a:pt x="32" y="16"/>
                  <a:pt x="24" y="19"/>
                </a:cubicBezTo>
                <a:cubicBezTo>
                  <a:pt x="16" y="23"/>
                  <a:pt x="18" y="30"/>
                  <a:pt x="18" y="30"/>
                </a:cubicBezTo>
                <a:cubicBezTo>
                  <a:pt x="18" y="30"/>
                  <a:pt x="5" y="33"/>
                  <a:pt x="2" y="45"/>
                </a:cubicBezTo>
                <a:cubicBezTo>
                  <a:pt x="0" y="58"/>
                  <a:pt x="8" y="67"/>
                  <a:pt x="16" y="67"/>
                </a:cubicBezTo>
                <a:close/>
              </a:path>
            </a:pathLst>
          </a:custGeom>
          <a:solidFill>
            <a:schemeClr val="accent2"/>
          </a:solidFill>
          <a:ln>
            <a:noFill/>
          </a:ln>
        </p:spPr>
        <p:txBody>
          <a:bodyPr/>
          <a:lstStyle/>
          <a:p>
            <a:endParaRPr lang="zh-CN" altLang="en-US"/>
          </a:p>
        </p:txBody>
      </p:sp>
      <p:sp>
        <p:nvSpPr>
          <p:cNvPr id="22544" name="Freeform 16"/>
          <p:cNvSpPr/>
          <p:nvPr/>
        </p:nvSpPr>
        <p:spPr bwMode="auto">
          <a:xfrm>
            <a:off x="2687638" y="3253792"/>
            <a:ext cx="1071562" cy="686012"/>
          </a:xfrm>
          <a:custGeom>
            <a:avLst/>
            <a:gdLst>
              <a:gd name="T0" fmla="*/ 46 w 286"/>
              <a:gd name="T1" fmla="*/ 183 h 183"/>
              <a:gd name="T2" fmla="*/ 241 w 286"/>
              <a:gd name="T3" fmla="*/ 183 h 183"/>
              <a:gd name="T4" fmla="*/ 286 w 286"/>
              <a:gd name="T5" fmla="*/ 131 h 183"/>
              <a:gd name="T6" fmla="*/ 238 w 286"/>
              <a:gd name="T7" fmla="*/ 93 h 183"/>
              <a:gd name="T8" fmla="*/ 189 w 286"/>
              <a:gd name="T9" fmla="*/ 15 h 183"/>
              <a:gd name="T10" fmla="*/ 102 w 286"/>
              <a:gd name="T11" fmla="*/ 60 h 183"/>
              <a:gd name="T12" fmla="*/ 67 w 286"/>
              <a:gd name="T13" fmla="*/ 52 h 183"/>
              <a:gd name="T14" fmla="*/ 51 w 286"/>
              <a:gd name="T15" fmla="*/ 83 h 183"/>
              <a:gd name="T16" fmla="*/ 8 w 286"/>
              <a:gd name="T17" fmla="*/ 123 h 183"/>
              <a:gd name="T18" fmla="*/ 46 w 286"/>
              <a:gd name="T19"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183">
                <a:moveTo>
                  <a:pt x="46" y="183"/>
                </a:moveTo>
                <a:cubicBezTo>
                  <a:pt x="76" y="183"/>
                  <a:pt x="216" y="183"/>
                  <a:pt x="241" y="183"/>
                </a:cubicBezTo>
                <a:cubicBezTo>
                  <a:pt x="267" y="183"/>
                  <a:pt x="286" y="169"/>
                  <a:pt x="286" y="131"/>
                </a:cubicBezTo>
                <a:cubicBezTo>
                  <a:pt x="286" y="93"/>
                  <a:pt x="250" y="83"/>
                  <a:pt x="238" y="93"/>
                </a:cubicBezTo>
                <a:cubicBezTo>
                  <a:pt x="238" y="93"/>
                  <a:pt x="245" y="29"/>
                  <a:pt x="189" y="15"/>
                </a:cubicBezTo>
                <a:cubicBezTo>
                  <a:pt x="132" y="0"/>
                  <a:pt x="105" y="48"/>
                  <a:pt x="102" y="60"/>
                </a:cubicBezTo>
                <a:cubicBezTo>
                  <a:pt x="102" y="60"/>
                  <a:pt x="89" y="42"/>
                  <a:pt x="67" y="52"/>
                </a:cubicBezTo>
                <a:cubicBezTo>
                  <a:pt x="46" y="62"/>
                  <a:pt x="51" y="83"/>
                  <a:pt x="51" y="83"/>
                </a:cubicBezTo>
                <a:cubicBezTo>
                  <a:pt x="51" y="83"/>
                  <a:pt x="15" y="89"/>
                  <a:pt x="8" y="123"/>
                </a:cubicBezTo>
                <a:cubicBezTo>
                  <a:pt x="0" y="159"/>
                  <a:pt x="23" y="183"/>
                  <a:pt x="46" y="183"/>
                </a:cubicBezTo>
                <a:close/>
              </a:path>
            </a:pathLst>
          </a:custGeom>
          <a:solidFill>
            <a:schemeClr val="accent2"/>
          </a:solidFill>
          <a:ln>
            <a:noFill/>
          </a:ln>
        </p:spPr>
        <p:txBody>
          <a:bodyPr/>
          <a:lstStyle/>
          <a:p>
            <a:endParaRPr lang="zh-CN" altLang="en-US"/>
          </a:p>
        </p:txBody>
      </p:sp>
      <p:sp>
        <p:nvSpPr>
          <p:cNvPr id="22545" name="Freeform 17"/>
          <p:cNvSpPr/>
          <p:nvPr/>
        </p:nvSpPr>
        <p:spPr bwMode="auto">
          <a:xfrm>
            <a:off x="5548313" y="3406239"/>
            <a:ext cx="908050" cy="582792"/>
          </a:xfrm>
          <a:custGeom>
            <a:avLst/>
            <a:gdLst>
              <a:gd name="T0" fmla="*/ 39 w 242"/>
              <a:gd name="T1" fmla="*/ 155 h 155"/>
              <a:gd name="T2" fmla="*/ 205 w 242"/>
              <a:gd name="T3" fmla="*/ 155 h 155"/>
              <a:gd name="T4" fmla="*/ 242 w 242"/>
              <a:gd name="T5" fmla="*/ 111 h 155"/>
              <a:gd name="T6" fmla="*/ 202 w 242"/>
              <a:gd name="T7" fmla="*/ 78 h 155"/>
              <a:gd name="T8" fmla="*/ 160 w 242"/>
              <a:gd name="T9" fmla="*/ 12 h 155"/>
              <a:gd name="T10" fmla="*/ 86 w 242"/>
              <a:gd name="T11" fmla="*/ 50 h 155"/>
              <a:gd name="T12" fmla="*/ 56 w 242"/>
              <a:gd name="T13" fmla="*/ 44 h 155"/>
              <a:gd name="T14" fmla="*/ 43 w 242"/>
              <a:gd name="T15" fmla="*/ 70 h 155"/>
              <a:gd name="T16" fmla="*/ 6 w 242"/>
              <a:gd name="T17" fmla="*/ 105 h 155"/>
              <a:gd name="T18" fmla="*/ 39 w 242"/>
              <a:gd name="T19"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55">
                <a:moveTo>
                  <a:pt x="39" y="155"/>
                </a:moveTo>
                <a:cubicBezTo>
                  <a:pt x="65" y="155"/>
                  <a:pt x="183" y="155"/>
                  <a:pt x="205" y="155"/>
                </a:cubicBezTo>
                <a:cubicBezTo>
                  <a:pt x="227" y="155"/>
                  <a:pt x="242" y="143"/>
                  <a:pt x="242" y="111"/>
                </a:cubicBezTo>
                <a:cubicBezTo>
                  <a:pt x="242" y="79"/>
                  <a:pt x="212" y="71"/>
                  <a:pt x="202" y="78"/>
                </a:cubicBezTo>
                <a:cubicBezTo>
                  <a:pt x="202" y="78"/>
                  <a:pt x="208" y="25"/>
                  <a:pt x="160" y="12"/>
                </a:cubicBezTo>
                <a:cubicBezTo>
                  <a:pt x="112" y="0"/>
                  <a:pt x="89" y="40"/>
                  <a:pt x="86" y="50"/>
                </a:cubicBezTo>
                <a:cubicBezTo>
                  <a:pt x="86" y="50"/>
                  <a:pt x="76" y="36"/>
                  <a:pt x="56" y="44"/>
                </a:cubicBezTo>
                <a:cubicBezTo>
                  <a:pt x="39" y="52"/>
                  <a:pt x="43" y="70"/>
                  <a:pt x="43" y="70"/>
                </a:cubicBezTo>
                <a:cubicBezTo>
                  <a:pt x="43" y="70"/>
                  <a:pt x="12" y="75"/>
                  <a:pt x="6" y="105"/>
                </a:cubicBezTo>
                <a:cubicBezTo>
                  <a:pt x="0" y="135"/>
                  <a:pt x="19" y="155"/>
                  <a:pt x="39" y="155"/>
                </a:cubicBezTo>
                <a:close/>
              </a:path>
            </a:pathLst>
          </a:custGeom>
          <a:solidFill>
            <a:schemeClr val="accent1"/>
          </a:solidFill>
          <a:ln>
            <a:noFill/>
          </a:ln>
        </p:spPr>
        <p:txBody>
          <a:bodyPr/>
          <a:lstStyle/>
          <a:p>
            <a:endParaRPr lang="zh-CN" altLang="en-US"/>
          </a:p>
        </p:txBody>
      </p:sp>
      <p:sp>
        <p:nvSpPr>
          <p:cNvPr id="22546" name="Freeform 18"/>
          <p:cNvSpPr/>
          <p:nvPr/>
        </p:nvSpPr>
        <p:spPr bwMode="auto">
          <a:xfrm>
            <a:off x="3494088" y="4306629"/>
            <a:ext cx="457200" cy="293779"/>
          </a:xfrm>
          <a:custGeom>
            <a:avLst/>
            <a:gdLst>
              <a:gd name="T0" fmla="*/ 19 w 122"/>
              <a:gd name="T1" fmla="*/ 78 h 78"/>
              <a:gd name="T2" fmla="*/ 103 w 122"/>
              <a:gd name="T3" fmla="*/ 78 h 78"/>
              <a:gd name="T4" fmla="*/ 122 w 122"/>
              <a:gd name="T5" fmla="*/ 56 h 78"/>
              <a:gd name="T6" fmla="*/ 102 w 122"/>
              <a:gd name="T7" fmla="*/ 39 h 78"/>
              <a:gd name="T8" fmla="*/ 81 w 122"/>
              <a:gd name="T9" fmla="*/ 6 h 78"/>
              <a:gd name="T10" fmla="*/ 43 w 122"/>
              <a:gd name="T11" fmla="*/ 25 h 78"/>
              <a:gd name="T12" fmla="*/ 28 w 122"/>
              <a:gd name="T13" fmla="*/ 22 h 78"/>
              <a:gd name="T14" fmla="*/ 22 w 122"/>
              <a:gd name="T15" fmla="*/ 35 h 78"/>
              <a:gd name="T16" fmla="*/ 3 w 122"/>
              <a:gd name="T17" fmla="*/ 53 h 78"/>
              <a:gd name="T18" fmla="*/ 19 w 122"/>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78">
                <a:moveTo>
                  <a:pt x="19" y="78"/>
                </a:moveTo>
                <a:cubicBezTo>
                  <a:pt x="33" y="78"/>
                  <a:pt x="92" y="78"/>
                  <a:pt x="103" y="78"/>
                </a:cubicBezTo>
                <a:cubicBezTo>
                  <a:pt x="114" y="78"/>
                  <a:pt x="122" y="72"/>
                  <a:pt x="122" y="56"/>
                </a:cubicBezTo>
                <a:cubicBezTo>
                  <a:pt x="122" y="40"/>
                  <a:pt x="107" y="35"/>
                  <a:pt x="102" y="39"/>
                </a:cubicBezTo>
                <a:cubicBezTo>
                  <a:pt x="102" y="39"/>
                  <a:pt x="105" y="12"/>
                  <a:pt x="81" y="6"/>
                </a:cubicBezTo>
                <a:cubicBezTo>
                  <a:pt x="56" y="0"/>
                  <a:pt x="45" y="20"/>
                  <a:pt x="43" y="25"/>
                </a:cubicBezTo>
                <a:cubicBezTo>
                  <a:pt x="43" y="25"/>
                  <a:pt x="38" y="18"/>
                  <a:pt x="28" y="22"/>
                </a:cubicBezTo>
                <a:cubicBezTo>
                  <a:pt x="19" y="26"/>
                  <a:pt x="22" y="35"/>
                  <a:pt x="22" y="35"/>
                </a:cubicBezTo>
                <a:cubicBezTo>
                  <a:pt x="22" y="35"/>
                  <a:pt x="6" y="38"/>
                  <a:pt x="3" y="53"/>
                </a:cubicBezTo>
                <a:cubicBezTo>
                  <a:pt x="0" y="68"/>
                  <a:pt x="10" y="78"/>
                  <a:pt x="19" y="78"/>
                </a:cubicBezTo>
                <a:close/>
              </a:path>
            </a:pathLst>
          </a:custGeom>
          <a:solidFill>
            <a:schemeClr val="accent4"/>
          </a:solidFill>
          <a:ln>
            <a:noFill/>
          </a:ln>
        </p:spPr>
        <p:txBody>
          <a:bodyPr/>
          <a:lstStyle/>
          <a:p>
            <a:endParaRPr lang="zh-CN" altLang="en-US"/>
          </a:p>
        </p:txBody>
      </p:sp>
      <p:sp>
        <p:nvSpPr>
          <p:cNvPr id="22553" name="Freeform 25"/>
          <p:cNvSpPr/>
          <p:nvPr/>
        </p:nvSpPr>
        <p:spPr bwMode="auto">
          <a:xfrm>
            <a:off x="3448050" y="2637652"/>
            <a:ext cx="393700" cy="255666"/>
          </a:xfrm>
          <a:custGeom>
            <a:avLst/>
            <a:gdLst>
              <a:gd name="T0" fmla="*/ 17 w 105"/>
              <a:gd name="T1" fmla="*/ 68 h 68"/>
              <a:gd name="T2" fmla="*/ 89 w 105"/>
              <a:gd name="T3" fmla="*/ 68 h 68"/>
              <a:gd name="T4" fmla="*/ 105 w 105"/>
              <a:gd name="T5" fmla="*/ 49 h 68"/>
              <a:gd name="T6" fmla="*/ 87 w 105"/>
              <a:gd name="T7" fmla="*/ 35 h 68"/>
              <a:gd name="T8" fmla="*/ 69 w 105"/>
              <a:gd name="T9" fmla="*/ 6 h 68"/>
              <a:gd name="T10" fmla="*/ 37 w 105"/>
              <a:gd name="T11" fmla="*/ 23 h 68"/>
              <a:gd name="T12" fmla="*/ 24 w 105"/>
              <a:gd name="T13" fmla="*/ 20 h 68"/>
              <a:gd name="T14" fmla="*/ 19 w 105"/>
              <a:gd name="T15" fmla="*/ 31 h 68"/>
              <a:gd name="T16" fmla="*/ 3 w 105"/>
              <a:gd name="T17" fmla="*/ 46 h 68"/>
              <a:gd name="T18" fmla="*/ 17 w 105"/>
              <a:gd name="T19"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68">
                <a:moveTo>
                  <a:pt x="17" y="68"/>
                </a:moveTo>
                <a:cubicBezTo>
                  <a:pt x="28" y="68"/>
                  <a:pt x="79" y="68"/>
                  <a:pt x="89" y="68"/>
                </a:cubicBezTo>
                <a:cubicBezTo>
                  <a:pt x="98" y="68"/>
                  <a:pt x="105" y="63"/>
                  <a:pt x="105" y="49"/>
                </a:cubicBezTo>
                <a:cubicBezTo>
                  <a:pt x="105" y="35"/>
                  <a:pt x="92" y="31"/>
                  <a:pt x="87" y="35"/>
                </a:cubicBezTo>
                <a:cubicBezTo>
                  <a:pt x="87" y="35"/>
                  <a:pt x="90" y="11"/>
                  <a:pt x="69" y="6"/>
                </a:cubicBezTo>
                <a:cubicBezTo>
                  <a:pt x="48" y="0"/>
                  <a:pt x="39" y="18"/>
                  <a:pt x="37" y="23"/>
                </a:cubicBezTo>
                <a:cubicBezTo>
                  <a:pt x="37" y="23"/>
                  <a:pt x="33" y="16"/>
                  <a:pt x="24" y="20"/>
                </a:cubicBezTo>
                <a:cubicBezTo>
                  <a:pt x="17" y="23"/>
                  <a:pt x="19" y="31"/>
                  <a:pt x="19" y="31"/>
                </a:cubicBezTo>
                <a:cubicBezTo>
                  <a:pt x="19" y="31"/>
                  <a:pt x="5" y="33"/>
                  <a:pt x="3" y="46"/>
                </a:cubicBezTo>
                <a:cubicBezTo>
                  <a:pt x="0" y="59"/>
                  <a:pt x="8" y="68"/>
                  <a:pt x="17" y="68"/>
                </a:cubicBezTo>
                <a:close/>
              </a:path>
            </a:pathLst>
          </a:custGeom>
          <a:solidFill>
            <a:schemeClr val="accent4"/>
          </a:solidFill>
          <a:ln>
            <a:noFill/>
          </a:ln>
        </p:spPr>
        <p:txBody>
          <a:bodyPr/>
          <a:lstStyle/>
          <a:p>
            <a:endParaRPr lang="zh-CN" altLang="en-US"/>
          </a:p>
        </p:txBody>
      </p:sp>
      <p:sp>
        <p:nvSpPr>
          <p:cNvPr id="22538" name="Freeform 10"/>
          <p:cNvSpPr/>
          <p:nvPr/>
        </p:nvSpPr>
        <p:spPr bwMode="auto">
          <a:xfrm>
            <a:off x="4097200" y="2083788"/>
            <a:ext cx="1327150" cy="851163"/>
          </a:xfrm>
          <a:custGeom>
            <a:avLst/>
            <a:gdLst>
              <a:gd name="T0" fmla="*/ 56 w 354"/>
              <a:gd name="T1" fmla="*/ 227 h 227"/>
              <a:gd name="T2" fmla="*/ 299 w 354"/>
              <a:gd name="T3" fmla="*/ 227 h 227"/>
              <a:gd name="T4" fmla="*/ 354 w 354"/>
              <a:gd name="T5" fmla="*/ 163 h 227"/>
              <a:gd name="T6" fmla="*/ 294 w 354"/>
              <a:gd name="T7" fmla="*/ 115 h 227"/>
              <a:gd name="T8" fmla="*/ 234 w 354"/>
              <a:gd name="T9" fmla="*/ 19 h 227"/>
              <a:gd name="T10" fmla="*/ 126 w 354"/>
              <a:gd name="T11" fmla="*/ 75 h 227"/>
              <a:gd name="T12" fmla="*/ 82 w 354"/>
              <a:gd name="T13" fmla="*/ 65 h 227"/>
              <a:gd name="T14" fmla="*/ 63 w 354"/>
              <a:gd name="T15" fmla="*/ 103 h 227"/>
              <a:gd name="T16" fmla="*/ 9 w 354"/>
              <a:gd name="T17" fmla="*/ 154 h 227"/>
              <a:gd name="T18" fmla="*/ 56 w 354"/>
              <a:gd name="T19"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 h="227">
                <a:moveTo>
                  <a:pt x="56" y="227"/>
                </a:moveTo>
                <a:cubicBezTo>
                  <a:pt x="94" y="227"/>
                  <a:pt x="268" y="227"/>
                  <a:pt x="299" y="227"/>
                </a:cubicBezTo>
                <a:cubicBezTo>
                  <a:pt x="331" y="227"/>
                  <a:pt x="354" y="210"/>
                  <a:pt x="354" y="163"/>
                </a:cubicBezTo>
                <a:cubicBezTo>
                  <a:pt x="354" y="116"/>
                  <a:pt x="309" y="104"/>
                  <a:pt x="294" y="115"/>
                </a:cubicBezTo>
                <a:cubicBezTo>
                  <a:pt x="294" y="115"/>
                  <a:pt x="304" y="37"/>
                  <a:pt x="234" y="19"/>
                </a:cubicBezTo>
                <a:cubicBezTo>
                  <a:pt x="163" y="0"/>
                  <a:pt x="130" y="60"/>
                  <a:pt x="126" y="75"/>
                </a:cubicBezTo>
                <a:cubicBezTo>
                  <a:pt x="126" y="75"/>
                  <a:pt x="110" y="53"/>
                  <a:pt x="82" y="65"/>
                </a:cubicBezTo>
                <a:cubicBezTo>
                  <a:pt x="56" y="77"/>
                  <a:pt x="63" y="103"/>
                  <a:pt x="63" y="103"/>
                </a:cubicBezTo>
                <a:cubicBezTo>
                  <a:pt x="63" y="103"/>
                  <a:pt x="18" y="111"/>
                  <a:pt x="9" y="154"/>
                </a:cubicBezTo>
                <a:cubicBezTo>
                  <a:pt x="0" y="198"/>
                  <a:pt x="28" y="227"/>
                  <a:pt x="56" y="227"/>
                </a:cubicBezTo>
                <a:close/>
              </a:path>
            </a:pathLst>
          </a:custGeom>
          <a:solidFill>
            <a:schemeClr val="accent1"/>
          </a:solidFill>
          <a:ln>
            <a:noFill/>
          </a:ln>
        </p:spPr>
        <p:txBody>
          <a:bodyPr/>
          <a:lstStyle/>
          <a:p>
            <a:endParaRPr lang="zh-CN" altLang="en-US"/>
          </a:p>
        </p:txBody>
      </p:sp>
      <p:sp>
        <p:nvSpPr>
          <p:cNvPr id="22539" name="Freeform 11"/>
          <p:cNvSpPr/>
          <p:nvPr/>
        </p:nvSpPr>
        <p:spPr bwMode="auto">
          <a:xfrm>
            <a:off x="5233989" y="1891296"/>
            <a:ext cx="1323975" cy="851163"/>
          </a:xfrm>
          <a:custGeom>
            <a:avLst/>
            <a:gdLst>
              <a:gd name="T0" fmla="*/ 56 w 353"/>
              <a:gd name="T1" fmla="*/ 227 h 227"/>
              <a:gd name="T2" fmla="*/ 299 w 353"/>
              <a:gd name="T3" fmla="*/ 227 h 227"/>
              <a:gd name="T4" fmla="*/ 353 w 353"/>
              <a:gd name="T5" fmla="*/ 163 h 227"/>
              <a:gd name="T6" fmla="*/ 294 w 353"/>
              <a:gd name="T7" fmla="*/ 115 h 227"/>
              <a:gd name="T8" fmla="*/ 233 w 353"/>
              <a:gd name="T9" fmla="*/ 18 h 227"/>
              <a:gd name="T10" fmla="*/ 125 w 353"/>
              <a:gd name="T11" fmla="*/ 74 h 227"/>
              <a:gd name="T12" fmla="*/ 82 w 353"/>
              <a:gd name="T13" fmla="*/ 65 h 227"/>
              <a:gd name="T14" fmla="*/ 62 w 353"/>
              <a:gd name="T15" fmla="*/ 103 h 227"/>
              <a:gd name="T16" fmla="*/ 9 w 353"/>
              <a:gd name="T17" fmla="*/ 153 h 227"/>
              <a:gd name="T18" fmla="*/ 56 w 353"/>
              <a:gd name="T19"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3" h="227">
                <a:moveTo>
                  <a:pt x="56" y="227"/>
                </a:moveTo>
                <a:cubicBezTo>
                  <a:pt x="94" y="227"/>
                  <a:pt x="267" y="227"/>
                  <a:pt x="299" y="227"/>
                </a:cubicBezTo>
                <a:cubicBezTo>
                  <a:pt x="330" y="227"/>
                  <a:pt x="353" y="210"/>
                  <a:pt x="353" y="163"/>
                </a:cubicBezTo>
                <a:cubicBezTo>
                  <a:pt x="353" y="116"/>
                  <a:pt x="309" y="104"/>
                  <a:pt x="294" y="115"/>
                </a:cubicBezTo>
                <a:cubicBezTo>
                  <a:pt x="294" y="115"/>
                  <a:pt x="303" y="37"/>
                  <a:pt x="233" y="18"/>
                </a:cubicBezTo>
                <a:cubicBezTo>
                  <a:pt x="163" y="0"/>
                  <a:pt x="130" y="59"/>
                  <a:pt x="125" y="74"/>
                </a:cubicBezTo>
                <a:cubicBezTo>
                  <a:pt x="125" y="74"/>
                  <a:pt x="110" y="53"/>
                  <a:pt x="82" y="65"/>
                </a:cubicBezTo>
                <a:cubicBezTo>
                  <a:pt x="56" y="77"/>
                  <a:pt x="62" y="103"/>
                  <a:pt x="62" y="103"/>
                </a:cubicBezTo>
                <a:cubicBezTo>
                  <a:pt x="62" y="103"/>
                  <a:pt x="18" y="111"/>
                  <a:pt x="9" y="153"/>
                </a:cubicBezTo>
                <a:cubicBezTo>
                  <a:pt x="0" y="198"/>
                  <a:pt x="28" y="227"/>
                  <a:pt x="56" y="227"/>
                </a:cubicBezTo>
                <a:close/>
              </a:path>
            </a:pathLst>
          </a:custGeom>
          <a:solidFill>
            <a:schemeClr val="accent4"/>
          </a:solidFill>
          <a:ln>
            <a:noFill/>
          </a:ln>
        </p:spPr>
        <p:txBody>
          <a:bodyPr/>
          <a:lstStyle/>
          <a:p>
            <a:endParaRPr lang="zh-CN" altLang="en-US"/>
          </a:p>
        </p:txBody>
      </p:sp>
      <p:sp>
        <p:nvSpPr>
          <p:cNvPr id="42"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此处添加</a:t>
            </a:r>
            <a:r>
              <a:rPr lang="zh-CN" altLang="en-US" sz="2000" dirty="0">
                <a:solidFill>
                  <a:schemeClr val="accent1"/>
                </a:solidFill>
                <a:latin typeface="微软雅黑" pitchFamily="34" charset="-122"/>
                <a:ea typeface="微软雅黑" pitchFamily="34" charset="-122"/>
              </a:rPr>
              <a:t>标题文本</a:t>
            </a:r>
            <a:endParaRPr lang="en-US" altLang="zh-CN" sz="2000" dirty="0">
              <a:solidFill>
                <a:schemeClr val="accent1"/>
              </a:solidFill>
              <a:latin typeface="微软雅黑" pitchFamily="34" charset="-122"/>
              <a:ea typeface="微软雅黑" pitchFamily="34" charset="-122"/>
            </a:endParaRPr>
          </a:p>
        </p:txBody>
      </p:sp>
      <p:grpSp>
        <p:nvGrpSpPr>
          <p:cNvPr id="43" name="组合 42"/>
          <p:cNvGrpSpPr/>
          <p:nvPr/>
        </p:nvGrpSpPr>
        <p:grpSpPr>
          <a:xfrm>
            <a:off x="416158" y="699542"/>
            <a:ext cx="899592" cy="56017"/>
            <a:chOff x="0" y="2842590"/>
            <a:chExt cx="7054752" cy="89199"/>
          </a:xfrm>
        </p:grpSpPr>
        <p:sp>
          <p:nvSpPr>
            <p:cNvPr id="44" name="矩形 43"/>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573570" y="2676794"/>
            <a:ext cx="1511952" cy="756874"/>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研究思路</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研究方法</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研究方案可行性说明</a:t>
            </a:r>
          </a:p>
        </p:txBody>
      </p:sp>
      <p:sp>
        <p:nvSpPr>
          <p:cNvPr id="39" name="矩形 38"/>
          <p:cNvSpPr/>
          <p:nvPr/>
        </p:nvSpPr>
        <p:spPr>
          <a:xfrm>
            <a:off x="5364088" y="2070506"/>
            <a:ext cx="2520280" cy="400110"/>
          </a:xfrm>
          <a:prstGeom prst="rect">
            <a:avLst/>
          </a:prstGeom>
        </p:spPr>
        <p:txBody>
          <a:bodyPr wrap="square">
            <a:spAutoFit/>
          </a:bodyPr>
          <a:lstStyle/>
          <a:p>
            <a:r>
              <a:rPr lang="zh-CN" altLang="en-US" sz="2000" b="1" dirty="0">
                <a:ln w="6350">
                  <a:noFill/>
                </a:ln>
                <a:solidFill>
                  <a:schemeClr val="tx1">
                    <a:lumMod val="50000"/>
                    <a:lumOff val="50000"/>
                  </a:schemeClr>
                </a:solidFill>
                <a:latin typeface="Impact" pitchFamily="34" charset="0"/>
                <a:ea typeface="微软雅黑" pitchFamily="34" charset="-122"/>
              </a:rPr>
              <a:t>研究思路与方法</a:t>
            </a:r>
          </a:p>
        </p:txBody>
      </p:sp>
      <p:sp>
        <p:nvSpPr>
          <p:cNvPr id="41" name="矩形 40"/>
          <p:cNvSpPr/>
          <p:nvPr/>
        </p:nvSpPr>
        <p:spPr>
          <a:xfrm>
            <a:off x="4573570" y="1790523"/>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itchFamily="34" charset="0"/>
                <a:ea typeface="微软雅黑" pitchFamily="34" charset="-122"/>
              </a:rPr>
              <a:t>02</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dir="u"/>
  </p:transition>
</p:sld>
</file>

<file path=ppt/theme/theme1.xml><?xml version="1.0" encoding="utf-8"?>
<a:theme xmlns:a="http://schemas.openxmlformats.org/drawingml/2006/main" name="Office 主题​​">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3167</Words>
  <Application>Microsoft Office PowerPoint</Application>
  <PresentationFormat>全屏显示(16:9)</PresentationFormat>
  <Paragraphs>382</Paragraphs>
  <Slides>33</Slides>
  <Notes>33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33</vt:i4>
      </vt:variant>
    </vt:vector>
  </HeadingPairs>
  <TitlesOfParts>
    <vt:vector size="39" baseType="lpstr">
      <vt:lpstr>微软雅黑</vt:lpstr>
      <vt:lpstr>Arial</vt:lpstr>
      <vt:lpstr>Calibri</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PPTfans网（www.pptfans.cn）</dc:title>
  <dc:subject/>
  <dc:creator>PPTfans网（www.pptfans.cn）</dc:creator>
  <cp:keywords/>
  <dc:description/>
  <cp:lastModifiedBy>Qu yuanbin</cp:lastModifiedBy>
  <cp:revision>17</cp:revision>
  <dcterms:created xsi:type="dcterms:W3CDTF">2016-04-09T09:29:00Z</dcterms:created>
  <dcterms:modified xsi:type="dcterms:W3CDTF">2020-06-12T06:44:57Z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