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698" r:id="rId4"/>
    <p:sldId id="705" r:id="rId5"/>
    <p:sldId id="706" r:id="rId6"/>
    <p:sldId id="707" r:id="rId7"/>
    <p:sldId id="696" r:id="rId8"/>
    <p:sldId id="708" r:id="rId9"/>
    <p:sldId id="710" r:id="rId10"/>
    <p:sldId id="713" r:id="rId11"/>
    <p:sldId id="716" r:id="rId12"/>
    <p:sldId id="699" r:id="rId13"/>
    <p:sldId id="714" r:id="rId14"/>
    <p:sldId id="709" r:id="rId15"/>
    <p:sldId id="715" r:id="rId16"/>
    <p:sldId id="712" r:id="rId17"/>
    <p:sldId id="700" r:id="rId18"/>
    <p:sldId id="717" r:id="rId19"/>
    <p:sldId id="711" r:id="rId20"/>
    <p:sldId id="718"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8" d="100"/>
          <a:sy n="78" d="100"/>
        </p:scale>
        <p:origin x="66" y="5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2020.06.12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extLst>
      <p:ext uri="{BB962C8B-B14F-4D97-AF65-F5344CB8AC3E}">
        <p14:creationId xmlns:p14="http://schemas.microsoft.com/office/powerpoint/2010/main" val="704108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extLst>
      <p:ext uri="{BB962C8B-B14F-4D97-AF65-F5344CB8AC3E}">
        <p14:creationId xmlns:p14="http://schemas.microsoft.com/office/powerpoint/2010/main" val="389259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10</a:t>
            </a:fld>
            <a:endParaRPr lang="zh-CN" altLang="en-US"/>
          </a:p>
        </p:txBody>
      </p:sp>
    </p:spTree>
    <p:extLst>
      <p:ext uri="{BB962C8B-B14F-4D97-AF65-F5344CB8AC3E}">
        <p14:creationId xmlns:p14="http://schemas.microsoft.com/office/powerpoint/2010/main" val="2248098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11</a:t>
            </a:fld>
            <a:endParaRPr lang="zh-CN" altLang="en-US"/>
          </a:p>
        </p:txBody>
      </p:sp>
    </p:spTree>
    <p:extLst>
      <p:ext uri="{BB962C8B-B14F-4D97-AF65-F5344CB8AC3E}">
        <p14:creationId xmlns:p14="http://schemas.microsoft.com/office/powerpoint/2010/main" val="87032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12</a:t>
            </a:fld>
            <a:endParaRPr lang="zh-CN" altLang="en-US"/>
          </a:p>
        </p:txBody>
      </p:sp>
    </p:spTree>
    <p:extLst>
      <p:ext uri="{BB962C8B-B14F-4D97-AF65-F5344CB8AC3E}">
        <p14:creationId xmlns:p14="http://schemas.microsoft.com/office/powerpoint/2010/main" val="3792006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13</a:t>
            </a:fld>
            <a:endParaRPr lang="zh-CN" altLang="en-US"/>
          </a:p>
        </p:txBody>
      </p:sp>
    </p:spTree>
    <p:extLst>
      <p:ext uri="{BB962C8B-B14F-4D97-AF65-F5344CB8AC3E}">
        <p14:creationId xmlns:p14="http://schemas.microsoft.com/office/powerpoint/2010/main" val="1225400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14</a:t>
            </a:fld>
            <a:endParaRPr lang="zh-CN" altLang="en-US"/>
          </a:p>
        </p:txBody>
      </p:sp>
    </p:spTree>
    <p:extLst>
      <p:ext uri="{BB962C8B-B14F-4D97-AF65-F5344CB8AC3E}">
        <p14:creationId xmlns:p14="http://schemas.microsoft.com/office/powerpoint/2010/main" val="1771167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15</a:t>
            </a:fld>
            <a:endParaRPr lang="zh-CN" altLang="en-US"/>
          </a:p>
        </p:txBody>
      </p:sp>
    </p:spTree>
    <p:extLst>
      <p:ext uri="{BB962C8B-B14F-4D97-AF65-F5344CB8AC3E}">
        <p14:creationId xmlns:p14="http://schemas.microsoft.com/office/powerpoint/2010/main" val="2504931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16</a:t>
            </a:fld>
            <a:endParaRPr lang="zh-CN" altLang="en-US"/>
          </a:p>
        </p:txBody>
      </p:sp>
    </p:spTree>
    <p:extLst>
      <p:ext uri="{BB962C8B-B14F-4D97-AF65-F5344CB8AC3E}">
        <p14:creationId xmlns:p14="http://schemas.microsoft.com/office/powerpoint/2010/main" val="3160531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17</a:t>
            </a:fld>
            <a:endParaRPr lang="zh-CN" altLang="en-US"/>
          </a:p>
        </p:txBody>
      </p:sp>
    </p:spTree>
    <p:extLst>
      <p:ext uri="{BB962C8B-B14F-4D97-AF65-F5344CB8AC3E}">
        <p14:creationId xmlns:p14="http://schemas.microsoft.com/office/powerpoint/2010/main" val="396636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18</a:t>
            </a:fld>
            <a:endParaRPr lang="zh-CN" altLang="en-US"/>
          </a:p>
        </p:txBody>
      </p:sp>
    </p:spTree>
    <p:extLst>
      <p:ext uri="{BB962C8B-B14F-4D97-AF65-F5344CB8AC3E}">
        <p14:creationId xmlns:p14="http://schemas.microsoft.com/office/powerpoint/2010/main" val="3171093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19</a:t>
            </a:fld>
            <a:endParaRPr lang="zh-CN" altLang="en-US"/>
          </a:p>
        </p:txBody>
      </p:sp>
    </p:spTree>
    <p:extLst>
      <p:ext uri="{BB962C8B-B14F-4D97-AF65-F5344CB8AC3E}">
        <p14:creationId xmlns:p14="http://schemas.microsoft.com/office/powerpoint/2010/main" val="215492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extLst>
      <p:ext uri="{BB962C8B-B14F-4D97-AF65-F5344CB8AC3E}">
        <p14:creationId xmlns:p14="http://schemas.microsoft.com/office/powerpoint/2010/main" val="2111477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20</a:t>
            </a:fld>
            <a:endParaRPr lang="zh-CN" altLang="en-US"/>
          </a:p>
        </p:txBody>
      </p:sp>
    </p:spTree>
    <p:extLst>
      <p:ext uri="{BB962C8B-B14F-4D97-AF65-F5344CB8AC3E}">
        <p14:creationId xmlns:p14="http://schemas.microsoft.com/office/powerpoint/2010/main" val="113537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a:t>
            </a:fld>
            <a:endParaRPr lang="zh-CN" altLang="en-US"/>
          </a:p>
        </p:txBody>
      </p:sp>
    </p:spTree>
    <p:extLst>
      <p:ext uri="{BB962C8B-B14F-4D97-AF65-F5344CB8AC3E}">
        <p14:creationId xmlns:p14="http://schemas.microsoft.com/office/powerpoint/2010/main" val="356361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31687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5</a:t>
            </a:fld>
            <a:endParaRPr lang="zh-CN" altLang="en-US"/>
          </a:p>
        </p:txBody>
      </p:sp>
    </p:spTree>
    <p:extLst>
      <p:ext uri="{BB962C8B-B14F-4D97-AF65-F5344CB8AC3E}">
        <p14:creationId xmlns:p14="http://schemas.microsoft.com/office/powerpoint/2010/main" val="1092348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4139157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131080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166212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9</a:t>
            </a:fld>
            <a:endParaRPr lang="zh-CN" altLang="en-US"/>
          </a:p>
        </p:txBody>
      </p:sp>
    </p:spTree>
    <p:extLst>
      <p:ext uri="{BB962C8B-B14F-4D97-AF65-F5344CB8AC3E}">
        <p14:creationId xmlns:p14="http://schemas.microsoft.com/office/powerpoint/2010/main" val="426450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6063F-6D51-4845-9EF0-3EB604B1E1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FE954FA-452D-4FF3-91E1-FC81A24DF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879B76-021E-47BD-AAFD-5CC7E9AC0A78}"/>
              </a:ext>
            </a:extLst>
          </p:cNvPr>
          <p:cNvSpPr>
            <a:spLocks noGrp="1"/>
          </p:cNvSpPr>
          <p:nvPr>
            <p:ph type="dt" sz="half" idx="10"/>
          </p:nvPr>
        </p:nvSpPr>
        <p:spPr/>
        <p:txBody>
          <a:bodyPr/>
          <a:lstStyle/>
          <a:p>
            <a:fld id="{496EBFAE-048D-461D-9F94-1EF1CAFC2409}" type="datetimeFigureOut">
              <a:rPr lang="zh-CN" altLang="en-US" smtClean="0"/>
              <a:t>2020.06.12</a:t>
            </a:fld>
            <a:endParaRPr lang="zh-CN" altLang="en-US"/>
          </a:p>
        </p:txBody>
      </p:sp>
      <p:sp>
        <p:nvSpPr>
          <p:cNvPr id="5" name="页脚占位符 4">
            <a:extLst>
              <a:ext uri="{FF2B5EF4-FFF2-40B4-BE49-F238E27FC236}">
                <a16:creationId xmlns:a16="http://schemas.microsoft.com/office/drawing/2014/main" id="{4CF61A3A-DA04-4DEF-890F-FD034B8588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EEBD94-C103-4C5A-A150-2BB26E8049AF}"/>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668910375"/>
      </p:ext>
    </p:extLst>
  </p:cSld>
  <p:clrMapOvr>
    <a:masterClrMapping/>
  </p:clrMapOvr>
  <p:transition spd="slow" advTm="3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F6A2E-4D6C-44EF-ABC5-D8388C7685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E74D94-8AAC-49D5-A59D-9E9E9A5364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CF3F54-5F03-4656-AF9F-76C804DD314B}"/>
              </a:ext>
            </a:extLst>
          </p:cNvPr>
          <p:cNvSpPr>
            <a:spLocks noGrp="1"/>
          </p:cNvSpPr>
          <p:nvPr>
            <p:ph type="dt" sz="half" idx="10"/>
          </p:nvPr>
        </p:nvSpPr>
        <p:spPr/>
        <p:txBody>
          <a:bodyPr/>
          <a:lstStyle/>
          <a:p>
            <a:fld id="{496EBFAE-048D-461D-9F94-1EF1CAFC2409}" type="datetimeFigureOut">
              <a:rPr lang="zh-CN" altLang="en-US" smtClean="0"/>
              <a:t>2020.06.12</a:t>
            </a:fld>
            <a:endParaRPr lang="zh-CN" altLang="en-US"/>
          </a:p>
        </p:txBody>
      </p:sp>
      <p:sp>
        <p:nvSpPr>
          <p:cNvPr id="5" name="页脚占位符 4">
            <a:extLst>
              <a:ext uri="{FF2B5EF4-FFF2-40B4-BE49-F238E27FC236}">
                <a16:creationId xmlns:a16="http://schemas.microsoft.com/office/drawing/2014/main" id="{B68D16D2-C226-40F1-BAFD-42722561D7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116EB-A374-4185-8746-1D1D7E4D39DB}"/>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704060617"/>
      </p:ext>
    </p:extLst>
  </p:cSld>
  <p:clrMapOvr>
    <a:masterClrMapping/>
  </p:clrMapOvr>
  <p:transition spd="slow" advTm="3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8D767D-7C03-4998-8A64-B98BD0E7BF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597E7A-E146-4457-BFE5-342E87E8BF4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468B76-922C-47DD-8004-1D40CE937D74}"/>
              </a:ext>
            </a:extLst>
          </p:cNvPr>
          <p:cNvSpPr>
            <a:spLocks noGrp="1"/>
          </p:cNvSpPr>
          <p:nvPr>
            <p:ph type="dt" sz="half" idx="10"/>
          </p:nvPr>
        </p:nvSpPr>
        <p:spPr/>
        <p:txBody>
          <a:bodyPr/>
          <a:lstStyle/>
          <a:p>
            <a:fld id="{496EBFAE-048D-461D-9F94-1EF1CAFC2409}" type="datetimeFigureOut">
              <a:rPr lang="zh-CN" altLang="en-US" smtClean="0"/>
              <a:t>2020.06.12</a:t>
            </a:fld>
            <a:endParaRPr lang="zh-CN" altLang="en-US"/>
          </a:p>
        </p:txBody>
      </p:sp>
      <p:sp>
        <p:nvSpPr>
          <p:cNvPr id="5" name="页脚占位符 4">
            <a:extLst>
              <a:ext uri="{FF2B5EF4-FFF2-40B4-BE49-F238E27FC236}">
                <a16:creationId xmlns:a16="http://schemas.microsoft.com/office/drawing/2014/main" id="{ABFEE32B-A1C8-4716-ACA8-46366BC224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E1858C-DAB6-4403-AAD8-0F128B32C814}"/>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818446949"/>
      </p:ext>
    </p:extLst>
  </p:cSld>
  <p:clrMapOvr>
    <a:masterClrMapping/>
  </p:clrMapOvr>
  <p:transition spd="slow" advTm="3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87101"/>
      </p:ext>
    </p:extLst>
  </p:cSld>
  <p:clrMapOvr>
    <a:masterClrMapping/>
  </p:clrMapOvr>
  <p:transition spd="slow"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2417E-BCDB-4C4C-9084-B279AB985E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DEABF8-7378-4319-BBA6-97E71DF37A4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63289D-4C80-4920-9388-9004AA24745C}"/>
              </a:ext>
            </a:extLst>
          </p:cNvPr>
          <p:cNvSpPr>
            <a:spLocks noGrp="1"/>
          </p:cNvSpPr>
          <p:nvPr>
            <p:ph type="dt" sz="half" idx="10"/>
          </p:nvPr>
        </p:nvSpPr>
        <p:spPr/>
        <p:txBody>
          <a:bodyPr/>
          <a:lstStyle/>
          <a:p>
            <a:fld id="{496EBFAE-048D-461D-9F94-1EF1CAFC2409}" type="datetimeFigureOut">
              <a:rPr lang="zh-CN" altLang="en-US" smtClean="0"/>
              <a:t>2020.06.12</a:t>
            </a:fld>
            <a:endParaRPr lang="zh-CN" altLang="en-US"/>
          </a:p>
        </p:txBody>
      </p:sp>
      <p:sp>
        <p:nvSpPr>
          <p:cNvPr id="5" name="页脚占位符 4">
            <a:extLst>
              <a:ext uri="{FF2B5EF4-FFF2-40B4-BE49-F238E27FC236}">
                <a16:creationId xmlns:a16="http://schemas.microsoft.com/office/drawing/2014/main" id="{82A3364C-FE24-494E-A502-0DD5E3297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4B88A3-0B07-46F2-B295-1C35C36E428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216012624"/>
      </p:ext>
    </p:extLst>
  </p:cSld>
  <p:clrMapOvr>
    <a:masterClrMapping/>
  </p:clrMapOvr>
  <p:transition spd="slow"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00408-E6A0-4A53-9F4F-F30E82676C5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3089196-018F-49A4-ACE5-81B458B22D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1370784-D0B3-4CAA-9142-728A4F9400A3}"/>
              </a:ext>
            </a:extLst>
          </p:cNvPr>
          <p:cNvSpPr>
            <a:spLocks noGrp="1"/>
          </p:cNvSpPr>
          <p:nvPr>
            <p:ph type="dt" sz="half" idx="10"/>
          </p:nvPr>
        </p:nvSpPr>
        <p:spPr/>
        <p:txBody>
          <a:bodyPr/>
          <a:lstStyle/>
          <a:p>
            <a:fld id="{496EBFAE-048D-461D-9F94-1EF1CAFC2409}" type="datetimeFigureOut">
              <a:rPr lang="zh-CN" altLang="en-US" smtClean="0"/>
              <a:t>2020.06.12</a:t>
            </a:fld>
            <a:endParaRPr lang="zh-CN" altLang="en-US"/>
          </a:p>
        </p:txBody>
      </p:sp>
      <p:sp>
        <p:nvSpPr>
          <p:cNvPr id="5" name="页脚占位符 4">
            <a:extLst>
              <a:ext uri="{FF2B5EF4-FFF2-40B4-BE49-F238E27FC236}">
                <a16:creationId xmlns:a16="http://schemas.microsoft.com/office/drawing/2014/main" id="{A65C2E57-E46D-40A1-BFAF-501A3619C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96D0C0-6013-47BE-BC69-DB034D2A53B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838617947"/>
      </p:ext>
    </p:extLst>
  </p:cSld>
  <p:clrMapOvr>
    <a:masterClrMapping/>
  </p:clrMapOvr>
  <p:transition spd="slow" advTm="3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9AD4A-1025-49AB-8E53-50F1C1D93D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77A028-3BD7-4BC2-A515-D9BF86727A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0985669-CB99-4161-8E43-B8F95CBE99C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720DD4-B732-42F9-8593-B94159DA95CB}"/>
              </a:ext>
            </a:extLst>
          </p:cNvPr>
          <p:cNvSpPr>
            <a:spLocks noGrp="1"/>
          </p:cNvSpPr>
          <p:nvPr>
            <p:ph type="dt" sz="half" idx="10"/>
          </p:nvPr>
        </p:nvSpPr>
        <p:spPr/>
        <p:txBody>
          <a:bodyPr/>
          <a:lstStyle/>
          <a:p>
            <a:fld id="{496EBFAE-048D-461D-9F94-1EF1CAFC2409}" type="datetimeFigureOut">
              <a:rPr lang="zh-CN" altLang="en-US" smtClean="0"/>
              <a:t>2020.06.12</a:t>
            </a:fld>
            <a:endParaRPr lang="zh-CN" altLang="en-US"/>
          </a:p>
        </p:txBody>
      </p:sp>
      <p:sp>
        <p:nvSpPr>
          <p:cNvPr id="6" name="页脚占位符 5">
            <a:extLst>
              <a:ext uri="{FF2B5EF4-FFF2-40B4-BE49-F238E27FC236}">
                <a16:creationId xmlns:a16="http://schemas.microsoft.com/office/drawing/2014/main" id="{D3DAD2B0-55B4-4BA3-B2A0-BD5684D9E7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DE86B9-1ED0-4DDE-ADE4-7E79132F0246}"/>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493153990"/>
      </p:ext>
    </p:extLst>
  </p:cSld>
  <p:clrMapOvr>
    <a:masterClrMapping/>
  </p:clrMapOvr>
  <p:transition spd="slow" advTm="3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6FE73-90DE-4723-8C5F-698701CF03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509E91-6E16-4BBC-8E67-F79623C0E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ED393A2-B161-40F4-B15E-A76596D2965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8A8C18E-D74F-4C55-9914-B309A20BB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E27BC41-7B96-40E7-BEB6-F01C0E0DD2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1979B55-3C11-456B-99DD-04E591EB2C94}"/>
              </a:ext>
            </a:extLst>
          </p:cNvPr>
          <p:cNvSpPr>
            <a:spLocks noGrp="1"/>
          </p:cNvSpPr>
          <p:nvPr>
            <p:ph type="dt" sz="half" idx="10"/>
          </p:nvPr>
        </p:nvSpPr>
        <p:spPr/>
        <p:txBody>
          <a:bodyPr/>
          <a:lstStyle/>
          <a:p>
            <a:fld id="{496EBFAE-048D-461D-9F94-1EF1CAFC2409}" type="datetimeFigureOut">
              <a:rPr lang="zh-CN" altLang="en-US" smtClean="0"/>
              <a:t>2020.06.12</a:t>
            </a:fld>
            <a:endParaRPr lang="zh-CN" altLang="en-US"/>
          </a:p>
        </p:txBody>
      </p:sp>
      <p:sp>
        <p:nvSpPr>
          <p:cNvPr id="8" name="页脚占位符 7">
            <a:extLst>
              <a:ext uri="{FF2B5EF4-FFF2-40B4-BE49-F238E27FC236}">
                <a16:creationId xmlns:a16="http://schemas.microsoft.com/office/drawing/2014/main" id="{CF29939D-A9AB-4271-908C-7EF0A5F5243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0DE0335-CA19-4080-8884-97C69A0B59C7}"/>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503554727"/>
      </p:ext>
    </p:extLst>
  </p:cSld>
  <p:clrMapOvr>
    <a:masterClrMapping/>
  </p:clrMapOvr>
  <p:transition spd="slow" advTm="3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01147-E8D7-4809-9CEC-C1943EF63E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A039A6A-68EA-4491-B28F-A1A2C7650FFF}"/>
              </a:ext>
            </a:extLst>
          </p:cNvPr>
          <p:cNvSpPr>
            <a:spLocks noGrp="1"/>
          </p:cNvSpPr>
          <p:nvPr>
            <p:ph type="dt" sz="half" idx="10"/>
          </p:nvPr>
        </p:nvSpPr>
        <p:spPr/>
        <p:txBody>
          <a:bodyPr/>
          <a:lstStyle/>
          <a:p>
            <a:fld id="{496EBFAE-048D-461D-9F94-1EF1CAFC2409}" type="datetimeFigureOut">
              <a:rPr lang="zh-CN" altLang="en-US" smtClean="0"/>
              <a:t>2020.06.12</a:t>
            </a:fld>
            <a:endParaRPr lang="zh-CN" altLang="en-US"/>
          </a:p>
        </p:txBody>
      </p:sp>
      <p:sp>
        <p:nvSpPr>
          <p:cNvPr id="4" name="页脚占位符 3">
            <a:extLst>
              <a:ext uri="{FF2B5EF4-FFF2-40B4-BE49-F238E27FC236}">
                <a16:creationId xmlns:a16="http://schemas.microsoft.com/office/drawing/2014/main" id="{EE4DF346-11C2-4837-B2B4-3BB58CF72D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CB7ACF-57D8-4CA7-9F86-98DCF4F1AF84}"/>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021041752"/>
      </p:ext>
    </p:extLst>
  </p:cSld>
  <p:clrMapOvr>
    <a:masterClrMapping/>
  </p:clrMapOvr>
  <p:transition spd="slow" advTm="3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2881DB-48F5-45E5-90E5-D14BDB5C4B3A}"/>
              </a:ext>
            </a:extLst>
          </p:cNvPr>
          <p:cNvSpPr>
            <a:spLocks noGrp="1"/>
          </p:cNvSpPr>
          <p:nvPr>
            <p:ph type="dt" sz="half" idx="10"/>
          </p:nvPr>
        </p:nvSpPr>
        <p:spPr/>
        <p:txBody>
          <a:bodyPr/>
          <a:lstStyle/>
          <a:p>
            <a:fld id="{496EBFAE-048D-461D-9F94-1EF1CAFC2409}" type="datetimeFigureOut">
              <a:rPr lang="zh-CN" altLang="en-US" smtClean="0"/>
              <a:t>2020.06.12</a:t>
            </a:fld>
            <a:endParaRPr lang="zh-CN" altLang="en-US"/>
          </a:p>
        </p:txBody>
      </p:sp>
      <p:sp>
        <p:nvSpPr>
          <p:cNvPr id="3" name="页脚占位符 2">
            <a:extLst>
              <a:ext uri="{FF2B5EF4-FFF2-40B4-BE49-F238E27FC236}">
                <a16:creationId xmlns:a16="http://schemas.microsoft.com/office/drawing/2014/main" id="{DAA9B22C-0112-4A50-BE16-6686C0AF9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DFD83B-3019-48F5-954B-55728AB1770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196611337"/>
      </p:ext>
    </p:extLst>
  </p:cSld>
  <p:clrMapOvr>
    <a:masterClrMapping/>
  </p:clrMapOvr>
  <p:transition spd="slow" advTm="3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173CD-1487-452B-B600-9CCA781DFA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EC131C-5CE3-44F0-A9B5-3CDB5A22CC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9CC4264-DF8C-424B-872B-8617B3BD0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654AE3F-53DA-4F4E-BA62-08C44C66C311}"/>
              </a:ext>
            </a:extLst>
          </p:cNvPr>
          <p:cNvSpPr>
            <a:spLocks noGrp="1"/>
          </p:cNvSpPr>
          <p:nvPr>
            <p:ph type="dt" sz="half" idx="10"/>
          </p:nvPr>
        </p:nvSpPr>
        <p:spPr/>
        <p:txBody>
          <a:bodyPr/>
          <a:lstStyle/>
          <a:p>
            <a:fld id="{496EBFAE-048D-461D-9F94-1EF1CAFC2409}" type="datetimeFigureOut">
              <a:rPr lang="zh-CN" altLang="en-US" smtClean="0"/>
              <a:t>2020.06.12</a:t>
            </a:fld>
            <a:endParaRPr lang="zh-CN" altLang="en-US"/>
          </a:p>
        </p:txBody>
      </p:sp>
      <p:sp>
        <p:nvSpPr>
          <p:cNvPr id="6" name="页脚占位符 5">
            <a:extLst>
              <a:ext uri="{FF2B5EF4-FFF2-40B4-BE49-F238E27FC236}">
                <a16:creationId xmlns:a16="http://schemas.microsoft.com/office/drawing/2014/main" id="{83337C71-FE68-4F81-95A7-B497D3155F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F7E37C-D470-405E-A438-B9E39BB80568}"/>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83779655"/>
      </p:ext>
    </p:extLst>
  </p:cSld>
  <p:clrMapOvr>
    <a:masterClrMapping/>
  </p:clrMapOvr>
  <p:transition spd="slow" advTm="3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554C6-22D9-49F2-AE60-405A03C576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B1B836-5E82-4A5F-A64E-0261CB430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E8A403E-280E-432A-857B-185DA8041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F0A5007-E059-4BBC-A01E-BF2A486AC93F}"/>
              </a:ext>
            </a:extLst>
          </p:cNvPr>
          <p:cNvSpPr>
            <a:spLocks noGrp="1"/>
          </p:cNvSpPr>
          <p:nvPr>
            <p:ph type="dt" sz="half" idx="10"/>
          </p:nvPr>
        </p:nvSpPr>
        <p:spPr/>
        <p:txBody>
          <a:bodyPr/>
          <a:lstStyle/>
          <a:p>
            <a:fld id="{496EBFAE-048D-461D-9F94-1EF1CAFC2409}" type="datetimeFigureOut">
              <a:rPr lang="zh-CN" altLang="en-US" smtClean="0"/>
              <a:t>2020.06.12</a:t>
            </a:fld>
            <a:endParaRPr lang="zh-CN" altLang="en-US"/>
          </a:p>
        </p:txBody>
      </p:sp>
      <p:sp>
        <p:nvSpPr>
          <p:cNvPr id="6" name="页脚占位符 5">
            <a:extLst>
              <a:ext uri="{FF2B5EF4-FFF2-40B4-BE49-F238E27FC236}">
                <a16:creationId xmlns:a16="http://schemas.microsoft.com/office/drawing/2014/main" id="{65D1F1C7-D411-4A87-BE89-8247F607F6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F54B60-1BDA-4E1B-A002-F650B37E59A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384480590"/>
      </p:ext>
    </p:extLst>
  </p:cSld>
  <p:clrMapOvr>
    <a:masterClrMapping/>
  </p:clrMapOvr>
  <p:transition spd="slow" advTm="3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17914B-6D9A-4D2C-A001-F5FD03BFC3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BB534C-5C5F-4754-B1FB-6657D386A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843A19-00C0-4FCE-9609-C81B11D50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EBFAE-048D-461D-9F94-1EF1CAFC2409}" type="datetimeFigureOut">
              <a:rPr lang="zh-CN" altLang="en-US" smtClean="0"/>
              <a:t>2020.06.12</a:t>
            </a:fld>
            <a:endParaRPr lang="zh-CN" altLang="en-US"/>
          </a:p>
        </p:txBody>
      </p:sp>
      <p:sp>
        <p:nvSpPr>
          <p:cNvPr id="5" name="页脚占位符 4">
            <a:extLst>
              <a:ext uri="{FF2B5EF4-FFF2-40B4-BE49-F238E27FC236}">
                <a16:creationId xmlns:a16="http://schemas.microsoft.com/office/drawing/2014/main" id="{B44DC738-F377-4DC7-805E-D30AC5CC0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6FC0A3-6D86-495A-B904-2F1D0EE17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384328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Tm="3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6.jp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2B5F9587-4CFB-4363-9AD0-736F03B41A63}"/>
              </a:ext>
            </a:extLst>
          </p:cNvPr>
          <p:cNvCxnSpPr>
            <a:cxnSpLocks/>
          </p:cNvCxnSpPr>
          <p:nvPr/>
        </p:nvCxnSpPr>
        <p:spPr>
          <a:xfrm>
            <a:off x="3043238" y="2754004"/>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8DECB90-59F5-48D2-873F-9773CB178071}"/>
              </a:ext>
            </a:extLst>
          </p:cNvPr>
          <p:cNvSpPr txBox="1"/>
          <p:nvPr/>
        </p:nvSpPr>
        <p:spPr>
          <a:xfrm>
            <a:off x="3043238" y="3117612"/>
            <a:ext cx="6119814"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首都师范大学</a:t>
            </a:r>
            <a:r>
              <a:rPr kumimoji="0" lang="en-US" altLang="zh-CN"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PPT</a:t>
            </a: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模板</a:t>
            </a:r>
          </a:p>
        </p:txBody>
      </p:sp>
      <p:cxnSp>
        <p:nvCxnSpPr>
          <p:cNvPr id="16" name="直接连接符 15">
            <a:extLst>
              <a:ext uri="{FF2B5EF4-FFF2-40B4-BE49-F238E27FC236}">
                <a16:creationId xmlns:a16="http://schemas.microsoft.com/office/drawing/2014/main" id="{7134FBB8-2207-4766-A8A9-0211878451AF}"/>
              </a:ext>
            </a:extLst>
          </p:cNvPr>
          <p:cNvCxnSpPr>
            <a:cxnSpLocks/>
          </p:cNvCxnSpPr>
          <p:nvPr/>
        </p:nvCxnSpPr>
        <p:spPr>
          <a:xfrm>
            <a:off x="3043238" y="4171378"/>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C25B185-96DC-4151-9A0F-6544C96E90E6}"/>
              </a:ext>
            </a:extLst>
          </p:cNvPr>
          <p:cNvCxnSpPr>
            <a:cxnSpLocks/>
          </p:cNvCxnSpPr>
          <p:nvPr/>
        </p:nvCxnSpPr>
        <p:spPr>
          <a:xfrm>
            <a:off x="476250" y="5986596"/>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E288234-BA58-4DD3-B732-96F0DB4DFAC7}"/>
              </a:ext>
            </a:extLst>
          </p:cNvPr>
          <p:cNvSpPr txBox="1"/>
          <p:nvPr/>
        </p:nvSpPr>
        <p:spPr>
          <a:xfrm>
            <a:off x="381000" y="6062796"/>
            <a:ext cx="2362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2020-1-20</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a:extLst>
              <a:ext uri="{FF2B5EF4-FFF2-40B4-BE49-F238E27FC236}">
                <a16:creationId xmlns:a16="http://schemas.microsoft.com/office/drawing/2014/main" id="{D07B1E3D-65B3-4957-8AB2-E8CCAB6EFDF7}"/>
              </a:ext>
            </a:extLst>
          </p:cNvPr>
          <p:cNvCxnSpPr>
            <a:cxnSpLocks/>
          </p:cNvCxnSpPr>
          <p:nvPr/>
        </p:nvCxnSpPr>
        <p:spPr>
          <a:xfrm>
            <a:off x="11203390" y="5981825"/>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27E696C-8169-4143-9140-A26A90133493}"/>
              </a:ext>
            </a:extLst>
          </p:cNvPr>
          <p:cNvSpPr txBox="1"/>
          <p:nvPr/>
        </p:nvSpPr>
        <p:spPr>
          <a:xfrm>
            <a:off x="4691662" y="4586536"/>
            <a:ext cx="2362200" cy="338554"/>
          </a:xfrm>
          <a:prstGeom prst="rect">
            <a:avLst/>
          </a:prstGeom>
          <a:noFill/>
        </p:spPr>
        <p:txBody>
          <a:bodyPr wrap="square" rtlCol="0">
            <a:spAutoFit/>
          </a:bodyPr>
          <a:lstStyle/>
          <a:p>
            <a:pPr lvl="0" algn="ctr">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汇报人</a:t>
            </a:r>
            <a:r>
              <a:rPr lang="zh-CN" altLang="en-US" sz="1600" dirty="0">
                <a:solidFill>
                  <a:prstClr val="black"/>
                </a:solidFill>
                <a:latin typeface="微软雅黑" panose="020B0503020204020204" pitchFamily="34" charset="-122"/>
                <a:ea typeface="微软雅黑" panose="020B0503020204020204" pitchFamily="34" charset="-122"/>
              </a:rPr>
              <a:t>：小北</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367" y="733069"/>
            <a:ext cx="1512047" cy="1641651"/>
          </a:xfrm>
          <a:prstGeom prst="rect">
            <a:avLst/>
          </a:prstGeom>
          <a:ln>
            <a:noFill/>
          </a:ln>
          <a:effectLst>
            <a:outerShdw blurRad="292100" dist="139700" dir="2700000" algn="tl" rotWithShape="0">
              <a:srgbClr val="333333">
                <a:alpha val="65000"/>
              </a:srgbClr>
            </a:outerShdw>
          </a:effec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2266" y="1218706"/>
            <a:ext cx="3343606" cy="670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7441972"/>
      </p:ext>
    </p:extLst>
  </p:cSld>
  <p:clrMapOvr>
    <a:masterClrMapping/>
  </p:clrMapOvr>
  <p:transition spd="slow" advTm="300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837FEE4-D24C-421C-8973-E53A6CA07E87}"/>
              </a:ext>
            </a:extLst>
          </p:cNvPr>
          <p:cNvGrpSpPr/>
          <p:nvPr/>
        </p:nvGrpSpPr>
        <p:grpSpPr>
          <a:xfrm>
            <a:off x="1564082" y="1666004"/>
            <a:ext cx="9063836" cy="2785681"/>
            <a:chOff x="1941094" y="1802361"/>
            <a:chExt cx="8316901" cy="2556118"/>
          </a:xfrm>
        </p:grpSpPr>
        <p:sp>
          <p:nvSpPr>
            <p:cNvPr id="3" name="文本框 2">
              <a:extLst>
                <a:ext uri="{FF2B5EF4-FFF2-40B4-BE49-F238E27FC236}">
                  <a16:creationId xmlns:a16="http://schemas.microsoft.com/office/drawing/2014/main" id="{9FEE5E41-6B3E-46ED-B175-BF4C9FAF23C9}"/>
                </a:ext>
              </a:extLst>
            </p:cNvPr>
            <p:cNvSpPr txBox="1"/>
            <p:nvPr/>
          </p:nvSpPr>
          <p:spPr>
            <a:xfrm>
              <a:off x="4062400" y="3896814"/>
              <a:ext cx="4869304" cy="461665"/>
            </a:xfrm>
            <a:prstGeom prst="rect">
              <a:avLst/>
            </a:prstGeom>
            <a:noFill/>
          </p:spPr>
          <p:txBody>
            <a:bodyPr wrap="square" rtlCol="0">
              <a:spAutoFit/>
            </a:bodyPr>
            <a:lstStyle/>
            <a:p>
              <a:pPr algn="ctr"/>
              <a:r>
                <a:rPr lang="en-US" altLang="zh-CN" sz="2400" dirty="0">
                  <a:solidFill>
                    <a:srgbClr val="F2F2F2"/>
                  </a:solidFill>
                  <a:latin typeface="方正苏新诗柳楷简体" panose="02000000000000000000" pitchFamily="2" charset="-122"/>
                  <a:ea typeface="方正苏新诗柳楷简体" panose="02000000000000000000" pitchFamily="2" charset="-122"/>
                </a:rPr>
                <a:t>Research results and presentations</a:t>
              </a:r>
              <a:endParaRPr lang="zh-CN" altLang="en-US" sz="2400" dirty="0">
                <a:solidFill>
                  <a:srgbClr val="F2F2F2"/>
                </a:solidFill>
                <a:latin typeface="方正苏新诗柳楷简体" panose="02000000000000000000" pitchFamily="2" charset="-122"/>
                <a:ea typeface="方正苏新诗柳楷简体" panose="02000000000000000000" pitchFamily="2" charset="-122"/>
              </a:endParaRPr>
            </a:p>
          </p:txBody>
        </p:sp>
        <p:sp>
          <p:nvSpPr>
            <p:cNvPr id="4" name="椭圆 3">
              <a:extLst>
                <a:ext uri="{FF2B5EF4-FFF2-40B4-BE49-F238E27FC236}">
                  <a16:creationId xmlns:a16="http://schemas.microsoft.com/office/drawing/2014/main" id="{EE20F677-5A87-480D-A9A6-FC892ED3F462}"/>
                </a:ext>
              </a:extLst>
            </p:cNvPr>
            <p:cNvSpPr/>
            <p:nvPr/>
          </p:nvSpPr>
          <p:spPr>
            <a:xfrm>
              <a:off x="1941094"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D24F5A3-DA5C-4D87-8C90-2FF9F88BB2E4}"/>
                </a:ext>
              </a:extLst>
            </p:cNvPr>
            <p:cNvSpPr/>
            <p:nvPr/>
          </p:nvSpPr>
          <p:spPr>
            <a:xfrm>
              <a:off x="3957607"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DF10C67-C018-445D-A204-632F91F06D65}"/>
                </a:ext>
              </a:extLst>
            </p:cNvPr>
            <p:cNvSpPr/>
            <p:nvPr/>
          </p:nvSpPr>
          <p:spPr>
            <a:xfrm>
              <a:off x="5974120"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CB3C1A2-C467-466D-8A6D-DAA9609E46FD}"/>
                </a:ext>
              </a:extLst>
            </p:cNvPr>
            <p:cNvSpPr/>
            <p:nvPr/>
          </p:nvSpPr>
          <p:spPr>
            <a:xfrm>
              <a:off x="7990633"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cogwheel-outline_45304">
            <a:extLst>
              <a:ext uri="{FF2B5EF4-FFF2-40B4-BE49-F238E27FC236}">
                <a16:creationId xmlns:a16="http://schemas.microsoft.com/office/drawing/2014/main" id="{FBDE60E8-25BA-424E-9216-8FE7E84D117C}"/>
              </a:ext>
            </a:extLst>
          </p:cNvPr>
          <p:cNvSpPr>
            <a:spLocks noChangeAspect="1"/>
          </p:cNvSpPr>
          <p:nvPr/>
        </p:nvSpPr>
        <p:spPr bwMode="auto">
          <a:xfrm>
            <a:off x="9023410" y="2521200"/>
            <a:ext cx="778316" cy="770896"/>
          </a:xfrm>
          <a:custGeom>
            <a:avLst/>
            <a:gdLst>
              <a:gd name="connsiteX0" fmla="*/ 304497 w 608758"/>
              <a:gd name="connsiteY0" fmla="*/ 217983 h 602955"/>
              <a:gd name="connsiteX1" fmla="*/ 231788 w 608758"/>
              <a:gd name="connsiteY1" fmla="*/ 259998 h 602955"/>
              <a:gd name="connsiteX2" fmla="*/ 262812 w 608758"/>
              <a:gd name="connsiteY2" fmla="*/ 373958 h 602955"/>
              <a:gd name="connsiteX3" fmla="*/ 304257 w 608758"/>
              <a:gd name="connsiteY3" fmla="*/ 385002 h 602955"/>
              <a:gd name="connsiteX4" fmla="*/ 376966 w 608758"/>
              <a:gd name="connsiteY4" fmla="*/ 342907 h 602955"/>
              <a:gd name="connsiteX5" fmla="*/ 385063 w 608758"/>
              <a:gd name="connsiteY5" fmla="*/ 279605 h 602955"/>
              <a:gd name="connsiteX6" fmla="*/ 345942 w 608758"/>
              <a:gd name="connsiteY6" fmla="*/ 229027 h 602955"/>
              <a:gd name="connsiteX7" fmla="*/ 304497 w 608758"/>
              <a:gd name="connsiteY7" fmla="*/ 217983 h 602955"/>
              <a:gd name="connsiteX8" fmla="*/ 304497 w 608758"/>
              <a:gd name="connsiteY8" fmla="*/ 169006 h 602955"/>
              <a:gd name="connsiteX9" fmla="*/ 370312 w 608758"/>
              <a:gd name="connsiteY9" fmla="*/ 186532 h 602955"/>
              <a:gd name="connsiteX10" fmla="*/ 432360 w 608758"/>
              <a:gd name="connsiteY10" fmla="*/ 266720 h 602955"/>
              <a:gd name="connsiteX11" fmla="*/ 419534 w 608758"/>
              <a:gd name="connsiteY11" fmla="*/ 367236 h 602955"/>
              <a:gd name="connsiteX12" fmla="*/ 304257 w 608758"/>
              <a:gd name="connsiteY12" fmla="*/ 433979 h 602955"/>
              <a:gd name="connsiteX13" fmla="*/ 238442 w 608758"/>
              <a:gd name="connsiteY13" fmla="*/ 416453 h 602955"/>
              <a:gd name="connsiteX14" fmla="*/ 189221 w 608758"/>
              <a:gd name="connsiteY14" fmla="*/ 235669 h 602955"/>
              <a:gd name="connsiteX15" fmla="*/ 304497 w 608758"/>
              <a:gd name="connsiteY15" fmla="*/ 169006 h 602955"/>
              <a:gd name="connsiteX16" fmla="*/ 391705 w 608758"/>
              <a:gd name="connsiteY16" fmla="*/ 57902 h 602955"/>
              <a:gd name="connsiteX17" fmla="*/ 363091 w 608758"/>
              <a:gd name="connsiteY17" fmla="*/ 107845 h 602955"/>
              <a:gd name="connsiteX18" fmla="*/ 337442 w 608758"/>
              <a:gd name="connsiteY18" fmla="*/ 119771 h 602955"/>
              <a:gd name="connsiteX19" fmla="*/ 269873 w 608758"/>
              <a:gd name="connsiteY19" fmla="*/ 119931 h 602955"/>
              <a:gd name="connsiteX20" fmla="*/ 244145 w 608758"/>
              <a:gd name="connsiteY20" fmla="*/ 108166 h 602955"/>
              <a:gd name="connsiteX21" fmla="*/ 215209 w 608758"/>
              <a:gd name="connsiteY21" fmla="*/ 58543 h 602955"/>
              <a:gd name="connsiteX22" fmla="*/ 136820 w 608758"/>
              <a:gd name="connsiteY22" fmla="*/ 104164 h 602955"/>
              <a:gd name="connsiteX23" fmla="*/ 165755 w 608758"/>
              <a:gd name="connsiteY23" fmla="*/ 153867 h 602955"/>
              <a:gd name="connsiteX24" fmla="*/ 163271 w 608758"/>
              <a:gd name="connsiteY24" fmla="*/ 182040 h 602955"/>
              <a:gd name="connsiteX25" fmla="*/ 143713 w 608758"/>
              <a:gd name="connsiteY25" fmla="*/ 209653 h 602955"/>
              <a:gd name="connsiteX26" fmla="*/ 129687 w 608758"/>
              <a:gd name="connsiteY26" fmla="*/ 240467 h 602955"/>
              <a:gd name="connsiteX27" fmla="*/ 106683 w 608758"/>
              <a:gd name="connsiteY27" fmla="*/ 256874 h 602955"/>
              <a:gd name="connsiteX28" fmla="*/ 49134 w 608758"/>
              <a:gd name="connsiteY28" fmla="*/ 257115 h 602955"/>
              <a:gd name="connsiteX29" fmla="*/ 49454 w 608758"/>
              <a:gd name="connsiteY29" fmla="*/ 347797 h 602955"/>
              <a:gd name="connsiteX30" fmla="*/ 107004 w 608758"/>
              <a:gd name="connsiteY30" fmla="*/ 347557 h 602955"/>
              <a:gd name="connsiteX31" fmla="*/ 107084 w 608758"/>
              <a:gd name="connsiteY31" fmla="*/ 347557 h 602955"/>
              <a:gd name="connsiteX32" fmla="*/ 130168 w 608758"/>
              <a:gd name="connsiteY32" fmla="*/ 363804 h 602955"/>
              <a:gd name="connsiteX33" fmla="*/ 164152 w 608758"/>
              <a:gd name="connsiteY33" fmla="*/ 421991 h 602955"/>
              <a:gd name="connsiteX34" fmla="*/ 166878 w 608758"/>
              <a:gd name="connsiteY34" fmla="*/ 450164 h 602955"/>
              <a:gd name="connsiteX35" fmla="*/ 138263 w 608758"/>
              <a:gd name="connsiteY35" fmla="*/ 500027 h 602955"/>
              <a:gd name="connsiteX36" fmla="*/ 217053 w 608758"/>
              <a:gd name="connsiteY36" fmla="*/ 545088 h 602955"/>
              <a:gd name="connsiteX37" fmla="*/ 245667 w 608758"/>
              <a:gd name="connsiteY37" fmla="*/ 495145 h 602955"/>
              <a:gd name="connsiteX38" fmla="*/ 271316 w 608758"/>
              <a:gd name="connsiteY38" fmla="*/ 483219 h 602955"/>
              <a:gd name="connsiteX39" fmla="*/ 338805 w 608758"/>
              <a:gd name="connsiteY39" fmla="*/ 483059 h 602955"/>
              <a:gd name="connsiteX40" fmla="*/ 364533 w 608758"/>
              <a:gd name="connsiteY40" fmla="*/ 494745 h 602955"/>
              <a:gd name="connsiteX41" fmla="*/ 393549 w 608758"/>
              <a:gd name="connsiteY41" fmla="*/ 544368 h 602955"/>
              <a:gd name="connsiteX42" fmla="*/ 471938 w 608758"/>
              <a:gd name="connsiteY42" fmla="*/ 498747 h 602955"/>
              <a:gd name="connsiteX43" fmla="*/ 443003 w 608758"/>
              <a:gd name="connsiteY43" fmla="*/ 449204 h 602955"/>
              <a:gd name="connsiteX44" fmla="*/ 445487 w 608758"/>
              <a:gd name="connsiteY44" fmla="*/ 421031 h 602955"/>
              <a:gd name="connsiteX45" fmla="*/ 465125 w 608758"/>
              <a:gd name="connsiteY45" fmla="*/ 393338 h 602955"/>
              <a:gd name="connsiteX46" fmla="*/ 479071 w 608758"/>
              <a:gd name="connsiteY46" fmla="*/ 362443 h 602955"/>
              <a:gd name="connsiteX47" fmla="*/ 502155 w 608758"/>
              <a:gd name="connsiteY47" fmla="*/ 346036 h 602955"/>
              <a:gd name="connsiteX48" fmla="*/ 559625 w 608758"/>
              <a:gd name="connsiteY48" fmla="*/ 345876 h 602955"/>
              <a:gd name="connsiteX49" fmla="*/ 559304 w 608758"/>
              <a:gd name="connsiteY49" fmla="*/ 255194 h 602955"/>
              <a:gd name="connsiteX50" fmla="*/ 501754 w 608758"/>
              <a:gd name="connsiteY50" fmla="*/ 255434 h 602955"/>
              <a:gd name="connsiteX51" fmla="*/ 501674 w 608758"/>
              <a:gd name="connsiteY51" fmla="*/ 255434 h 602955"/>
              <a:gd name="connsiteX52" fmla="*/ 478590 w 608758"/>
              <a:gd name="connsiteY52" fmla="*/ 239186 h 602955"/>
              <a:gd name="connsiteX53" fmla="*/ 444526 w 608758"/>
              <a:gd name="connsiteY53" fmla="*/ 180919 h 602955"/>
              <a:gd name="connsiteX54" fmla="*/ 441881 w 608758"/>
              <a:gd name="connsiteY54" fmla="*/ 152826 h 602955"/>
              <a:gd name="connsiteX55" fmla="*/ 470495 w 608758"/>
              <a:gd name="connsiteY55" fmla="*/ 102963 h 602955"/>
              <a:gd name="connsiteX56" fmla="*/ 376156 w 608758"/>
              <a:gd name="connsiteY56" fmla="*/ 836 h 602955"/>
              <a:gd name="connsiteX57" fmla="*/ 394751 w 608758"/>
              <a:gd name="connsiteY57" fmla="*/ 3237 h 602955"/>
              <a:gd name="connsiteX58" fmla="*/ 516102 w 608758"/>
              <a:gd name="connsiteY58" fmla="*/ 72629 h 602955"/>
              <a:gd name="connsiteX59" fmla="*/ 525239 w 608758"/>
              <a:gd name="connsiteY59" fmla="*/ 106005 h 602955"/>
              <a:gd name="connsiteX60" fmla="*/ 492697 w 608758"/>
              <a:gd name="connsiteY60" fmla="*/ 162751 h 602955"/>
              <a:gd name="connsiteX61" fmla="*/ 518186 w 608758"/>
              <a:gd name="connsiteY61" fmla="*/ 206371 h 602955"/>
              <a:gd name="connsiteX62" fmla="*/ 583590 w 608758"/>
              <a:gd name="connsiteY62" fmla="*/ 206131 h 602955"/>
              <a:gd name="connsiteX63" fmla="*/ 583670 w 608758"/>
              <a:gd name="connsiteY63" fmla="*/ 206131 h 602955"/>
              <a:gd name="connsiteX64" fmla="*/ 600983 w 608758"/>
              <a:gd name="connsiteY64" fmla="*/ 213254 h 602955"/>
              <a:gd name="connsiteX65" fmla="*/ 608197 w 608758"/>
              <a:gd name="connsiteY65" fmla="*/ 230542 h 602955"/>
              <a:gd name="connsiteX66" fmla="*/ 608758 w 608758"/>
              <a:gd name="connsiteY66" fmla="*/ 370127 h 602955"/>
              <a:gd name="connsiteX67" fmla="*/ 601624 w 608758"/>
              <a:gd name="connsiteY67" fmla="*/ 387495 h 602955"/>
              <a:gd name="connsiteX68" fmla="*/ 584311 w 608758"/>
              <a:gd name="connsiteY68" fmla="*/ 394698 h 602955"/>
              <a:gd name="connsiteX69" fmla="*/ 518987 w 608758"/>
              <a:gd name="connsiteY69" fmla="*/ 394938 h 602955"/>
              <a:gd name="connsiteX70" fmla="*/ 507686 w 608758"/>
              <a:gd name="connsiteY70" fmla="*/ 417669 h 602955"/>
              <a:gd name="connsiteX71" fmla="*/ 493819 w 608758"/>
              <a:gd name="connsiteY71" fmla="*/ 438959 h 602955"/>
              <a:gd name="connsiteX72" fmla="*/ 526682 w 608758"/>
              <a:gd name="connsiteY72" fmla="*/ 495305 h 602955"/>
              <a:gd name="connsiteX73" fmla="*/ 529167 w 608758"/>
              <a:gd name="connsiteY73" fmla="*/ 513874 h 602955"/>
              <a:gd name="connsiteX74" fmla="*/ 517865 w 608758"/>
              <a:gd name="connsiteY74" fmla="*/ 528761 h 602955"/>
              <a:gd name="connsiteX75" fmla="*/ 396995 w 608758"/>
              <a:gd name="connsiteY75" fmla="*/ 599033 h 602955"/>
              <a:gd name="connsiteX76" fmla="*/ 378400 w 608758"/>
              <a:gd name="connsiteY76" fmla="*/ 601594 h 602955"/>
              <a:gd name="connsiteX77" fmla="*/ 363491 w 608758"/>
              <a:gd name="connsiteY77" fmla="*/ 590229 h 602955"/>
              <a:gd name="connsiteX78" fmla="*/ 330549 w 608758"/>
              <a:gd name="connsiteY78" fmla="*/ 533803 h 602955"/>
              <a:gd name="connsiteX79" fmla="*/ 279973 w 608758"/>
              <a:gd name="connsiteY79" fmla="*/ 533883 h 602955"/>
              <a:gd name="connsiteX80" fmla="*/ 247431 w 608758"/>
              <a:gd name="connsiteY80" fmla="*/ 590629 h 602955"/>
              <a:gd name="connsiteX81" fmla="*/ 226110 w 608758"/>
              <a:gd name="connsiteY81" fmla="*/ 602955 h 602955"/>
              <a:gd name="connsiteX82" fmla="*/ 214007 w 608758"/>
              <a:gd name="connsiteY82" fmla="*/ 599753 h 602955"/>
              <a:gd name="connsiteX83" fmla="*/ 92656 w 608758"/>
              <a:gd name="connsiteY83" fmla="*/ 530361 h 602955"/>
              <a:gd name="connsiteX84" fmla="*/ 81195 w 608758"/>
              <a:gd name="connsiteY84" fmla="*/ 515554 h 602955"/>
              <a:gd name="connsiteX85" fmla="*/ 83519 w 608758"/>
              <a:gd name="connsiteY85" fmla="*/ 496986 h 602955"/>
              <a:gd name="connsiteX86" fmla="*/ 116061 w 608758"/>
              <a:gd name="connsiteY86" fmla="*/ 440239 h 602955"/>
              <a:gd name="connsiteX87" fmla="*/ 90572 w 608758"/>
              <a:gd name="connsiteY87" fmla="*/ 396619 h 602955"/>
              <a:gd name="connsiteX88" fmla="*/ 25168 w 608758"/>
              <a:gd name="connsiteY88" fmla="*/ 396859 h 602955"/>
              <a:gd name="connsiteX89" fmla="*/ 25008 w 608758"/>
              <a:gd name="connsiteY89" fmla="*/ 396859 h 602955"/>
              <a:gd name="connsiteX90" fmla="*/ 7775 w 608758"/>
              <a:gd name="connsiteY90" fmla="*/ 389736 h 602955"/>
              <a:gd name="connsiteX91" fmla="*/ 481 w 608758"/>
              <a:gd name="connsiteY91" fmla="*/ 372448 h 602955"/>
              <a:gd name="connsiteX92" fmla="*/ 0 w 608758"/>
              <a:gd name="connsiteY92" fmla="*/ 232783 h 602955"/>
              <a:gd name="connsiteX93" fmla="*/ 24447 w 608758"/>
              <a:gd name="connsiteY93" fmla="*/ 208212 h 602955"/>
              <a:gd name="connsiteX94" fmla="*/ 89771 w 608758"/>
              <a:gd name="connsiteY94" fmla="*/ 207972 h 602955"/>
              <a:gd name="connsiteX95" fmla="*/ 101072 w 608758"/>
              <a:gd name="connsiteY95" fmla="*/ 185321 h 602955"/>
              <a:gd name="connsiteX96" fmla="*/ 114939 w 608758"/>
              <a:gd name="connsiteY96" fmla="*/ 164031 h 602955"/>
              <a:gd name="connsiteX97" fmla="*/ 82076 w 608758"/>
              <a:gd name="connsiteY97" fmla="*/ 107685 h 602955"/>
              <a:gd name="connsiteX98" fmla="*/ 90893 w 608758"/>
              <a:gd name="connsiteY98" fmla="*/ 74230 h 602955"/>
              <a:gd name="connsiteX99" fmla="*/ 211763 w 608758"/>
              <a:gd name="connsiteY99" fmla="*/ 3957 h 602955"/>
              <a:gd name="connsiteX100" fmla="*/ 230358 w 608758"/>
              <a:gd name="connsiteY100" fmla="*/ 1396 h 602955"/>
              <a:gd name="connsiteX101" fmla="*/ 245267 w 608758"/>
              <a:gd name="connsiteY101" fmla="*/ 12761 h 602955"/>
              <a:gd name="connsiteX102" fmla="*/ 278209 w 608758"/>
              <a:gd name="connsiteY102" fmla="*/ 69187 h 602955"/>
              <a:gd name="connsiteX103" fmla="*/ 328785 w 608758"/>
              <a:gd name="connsiteY103" fmla="*/ 69027 h 602955"/>
              <a:gd name="connsiteX104" fmla="*/ 361327 w 608758"/>
              <a:gd name="connsiteY104" fmla="*/ 12361 h 602955"/>
              <a:gd name="connsiteX105" fmla="*/ 376156 w 608758"/>
              <a:gd name="connsiteY105" fmla="*/ 836 h 60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8758" h="602955">
                <a:moveTo>
                  <a:pt x="304497" y="217983"/>
                </a:moveTo>
                <a:cubicBezTo>
                  <a:pt x="274516" y="217983"/>
                  <a:pt x="246699" y="234069"/>
                  <a:pt x="231788" y="259998"/>
                </a:cubicBezTo>
                <a:cubicBezTo>
                  <a:pt x="208941" y="299932"/>
                  <a:pt x="222810" y="351070"/>
                  <a:pt x="262812" y="373958"/>
                </a:cubicBezTo>
                <a:cubicBezTo>
                  <a:pt x="275478" y="381160"/>
                  <a:pt x="289827" y="385002"/>
                  <a:pt x="304257" y="385002"/>
                </a:cubicBezTo>
                <a:cubicBezTo>
                  <a:pt x="334238" y="385002"/>
                  <a:pt x="362056" y="368836"/>
                  <a:pt x="376966" y="342907"/>
                </a:cubicBezTo>
                <a:cubicBezTo>
                  <a:pt x="388029" y="323620"/>
                  <a:pt x="390915" y="301052"/>
                  <a:pt x="385063" y="279605"/>
                </a:cubicBezTo>
                <a:cubicBezTo>
                  <a:pt x="379211" y="258077"/>
                  <a:pt x="365262" y="240151"/>
                  <a:pt x="345942" y="229027"/>
                </a:cubicBezTo>
                <a:cubicBezTo>
                  <a:pt x="333276" y="221825"/>
                  <a:pt x="318927" y="217983"/>
                  <a:pt x="304497" y="217983"/>
                </a:cubicBezTo>
                <a:close/>
                <a:moveTo>
                  <a:pt x="304497" y="169006"/>
                </a:moveTo>
                <a:cubicBezTo>
                  <a:pt x="327505" y="169006"/>
                  <a:pt x="350191" y="175088"/>
                  <a:pt x="370312" y="186532"/>
                </a:cubicBezTo>
                <a:cubicBezTo>
                  <a:pt x="401016" y="204138"/>
                  <a:pt x="423061" y="232548"/>
                  <a:pt x="432360" y="266720"/>
                </a:cubicBezTo>
                <a:cubicBezTo>
                  <a:pt x="441659" y="300892"/>
                  <a:pt x="437090" y="336585"/>
                  <a:pt x="419534" y="367236"/>
                </a:cubicBezTo>
                <a:cubicBezTo>
                  <a:pt x="395965" y="408370"/>
                  <a:pt x="351794" y="433979"/>
                  <a:pt x="304257" y="433979"/>
                </a:cubicBezTo>
                <a:cubicBezTo>
                  <a:pt x="281250" y="433979"/>
                  <a:pt x="258563" y="427897"/>
                  <a:pt x="238442" y="416453"/>
                </a:cubicBezTo>
                <a:cubicBezTo>
                  <a:pt x="174951" y="380120"/>
                  <a:pt x="152906" y="299052"/>
                  <a:pt x="189221" y="235669"/>
                </a:cubicBezTo>
                <a:cubicBezTo>
                  <a:pt x="212789" y="194535"/>
                  <a:pt x="256960" y="169006"/>
                  <a:pt x="304497" y="169006"/>
                </a:cubicBezTo>
                <a:close/>
                <a:moveTo>
                  <a:pt x="391705" y="57902"/>
                </a:moveTo>
                <a:lnTo>
                  <a:pt x="363091" y="107845"/>
                </a:lnTo>
                <a:cubicBezTo>
                  <a:pt x="357961" y="116810"/>
                  <a:pt x="347621" y="121612"/>
                  <a:pt x="337442" y="119771"/>
                </a:cubicBezTo>
                <a:cubicBezTo>
                  <a:pt x="315160" y="115689"/>
                  <a:pt x="292076" y="115769"/>
                  <a:pt x="269873" y="119931"/>
                </a:cubicBezTo>
                <a:cubicBezTo>
                  <a:pt x="259694" y="121852"/>
                  <a:pt x="249354" y="117130"/>
                  <a:pt x="244145" y="108166"/>
                </a:cubicBezTo>
                <a:lnTo>
                  <a:pt x="215209" y="58543"/>
                </a:lnTo>
                <a:lnTo>
                  <a:pt x="136820" y="104164"/>
                </a:lnTo>
                <a:lnTo>
                  <a:pt x="165755" y="153867"/>
                </a:lnTo>
                <a:cubicBezTo>
                  <a:pt x="170965" y="162831"/>
                  <a:pt x="170003" y="174116"/>
                  <a:pt x="163271" y="182040"/>
                </a:cubicBezTo>
                <a:cubicBezTo>
                  <a:pt x="155496" y="191084"/>
                  <a:pt x="149164" y="200128"/>
                  <a:pt x="143713" y="209653"/>
                </a:cubicBezTo>
                <a:cubicBezTo>
                  <a:pt x="138263" y="219097"/>
                  <a:pt x="133694" y="229262"/>
                  <a:pt x="129687" y="240467"/>
                </a:cubicBezTo>
                <a:cubicBezTo>
                  <a:pt x="126320" y="250311"/>
                  <a:pt x="117023" y="256874"/>
                  <a:pt x="106683" y="256874"/>
                </a:cubicBezTo>
                <a:lnTo>
                  <a:pt x="49134" y="257115"/>
                </a:lnTo>
                <a:lnTo>
                  <a:pt x="49454" y="347797"/>
                </a:lnTo>
                <a:lnTo>
                  <a:pt x="107004" y="347557"/>
                </a:lnTo>
                <a:lnTo>
                  <a:pt x="107084" y="347557"/>
                </a:lnTo>
                <a:cubicBezTo>
                  <a:pt x="117423" y="347557"/>
                  <a:pt x="126721" y="354039"/>
                  <a:pt x="130168" y="363804"/>
                </a:cubicBezTo>
                <a:cubicBezTo>
                  <a:pt x="137782" y="385094"/>
                  <a:pt x="149244" y="404703"/>
                  <a:pt x="164152" y="421991"/>
                </a:cubicBezTo>
                <a:cubicBezTo>
                  <a:pt x="170965" y="429915"/>
                  <a:pt x="172087" y="441120"/>
                  <a:pt x="166878" y="450164"/>
                </a:cubicBezTo>
                <a:lnTo>
                  <a:pt x="138263" y="500027"/>
                </a:lnTo>
                <a:lnTo>
                  <a:pt x="217053" y="545088"/>
                </a:lnTo>
                <a:lnTo>
                  <a:pt x="245667" y="495145"/>
                </a:lnTo>
                <a:cubicBezTo>
                  <a:pt x="250797" y="486181"/>
                  <a:pt x="261057" y="481379"/>
                  <a:pt x="271316" y="483219"/>
                </a:cubicBezTo>
                <a:cubicBezTo>
                  <a:pt x="293679" y="487301"/>
                  <a:pt x="316763" y="487221"/>
                  <a:pt x="338805" y="483059"/>
                </a:cubicBezTo>
                <a:cubicBezTo>
                  <a:pt x="348984" y="481058"/>
                  <a:pt x="359324" y="485781"/>
                  <a:pt x="364533" y="494745"/>
                </a:cubicBezTo>
                <a:lnTo>
                  <a:pt x="393549" y="544368"/>
                </a:lnTo>
                <a:lnTo>
                  <a:pt x="471938" y="498747"/>
                </a:lnTo>
                <a:lnTo>
                  <a:pt x="443003" y="449204"/>
                </a:lnTo>
                <a:cubicBezTo>
                  <a:pt x="437793" y="440239"/>
                  <a:pt x="438755" y="428954"/>
                  <a:pt x="445487" y="421031"/>
                </a:cubicBezTo>
                <a:cubicBezTo>
                  <a:pt x="453262" y="411826"/>
                  <a:pt x="459674" y="402782"/>
                  <a:pt x="465125" y="393338"/>
                </a:cubicBezTo>
                <a:cubicBezTo>
                  <a:pt x="470495" y="383893"/>
                  <a:pt x="475064" y="373809"/>
                  <a:pt x="479071" y="362443"/>
                </a:cubicBezTo>
                <a:cubicBezTo>
                  <a:pt x="482518" y="352679"/>
                  <a:pt x="491735" y="346116"/>
                  <a:pt x="502155" y="346036"/>
                </a:cubicBezTo>
                <a:lnTo>
                  <a:pt x="559625" y="345876"/>
                </a:lnTo>
                <a:lnTo>
                  <a:pt x="559304" y="255194"/>
                </a:lnTo>
                <a:lnTo>
                  <a:pt x="501754" y="255434"/>
                </a:lnTo>
                <a:lnTo>
                  <a:pt x="501674" y="255434"/>
                </a:lnTo>
                <a:cubicBezTo>
                  <a:pt x="491335" y="255434"/>
                  <a:pt x="482117" y="248951"/>
                  <a:pt x="478590" y="239186"/>
                </a:cubicBezTo>
                <a:cubicBezTo>
                  <a:pt x="470896" y="217896"/>
                  <a:pt x="459514" y="198287"/>
                  <a:pt x="444526" y="180919"/>
                </a:cubicBezTo>
                <a:cubicBezTo>
                  <a:pt x="437793" y="173076"/>
                  <a:pt x="436751" y="161790"/>
                  <a:pt x="441881" y="152826"/>
                </a:cubicBezTo>
                <a:lnTo>
                  <a:pt x="470495" y="102963"/>
                </a:lnTo>
                <a:close/>
                <a:moveTo>
                  <a:pt x="376156" y="836"/>
                </a:moveTo>
                <a:cubicBezTo>
                  <a:pt x="382407" y="-845"/>
                  <a:pt x="389140" y="35"/>
                  <a:pt x="394751" y="3237"/>
                </a:cubicBezTo>
                <a:lnTo>
                  <a:pt x="516102" y="72629"/>
                </a:lnTo>
                <a:cubicBezTo>
                  <a:pt x="527884" y="79272"/>
                  <a:pt x="531972" y="94239"/>
                  <a:pt x="525239" y="106005"/>
                </a:cubicBezTo>
                <a:lnTo>
                  <a:pt x="492697" y="162751"/>
                </a:lnTo>
                <a:cubicBezTo>
                  <a:pt x="502796" y="176357"/>
                  <a:pt x="511373" y="190924"/>
                  <a:pt x="518186" y="206371"/>
                </a:cubicBezTo>
                <a:lnTo>
                  <a:pt x="583590" y="206131"/>
                </a:lnTo>
                <a:lnTo>
                  <a:pt x="583670" y="206131"/>
                </a:lnTo>
                <a:cubicBezTo>
                  <a:pt x="590163" y="206131"/>
                  <a:pt x="596415" y="208692"/>
                  <a:pt x="600983" y="213254"/>
                </a:cubicBezTo>
                <a:cubicBezTo>
                  <a:pt x="605632" y="217816"/>
                  <a:pt x="608197" y="224059"/>
                  <a:pt x="608197" y="230542"/>
                </a:cubicBezTo>
                <a:lnTo>
                  <a:pt x="608758" y="370127"/>
                </a:lnTo>
                <a:cubicBezTo>
                  <a:pt x="608758" y="376610"/>
                  <a:pt x="606193" y="382853"/>
                  <a:pt x="601624" y="387495"/>
                </a:cubicBezTo>
                <a:cubicBezTo>
                  <a:pt x="597056" y="392137"/>
                  <a:pt x="590804" y="394698"/>
                  <a:pt x="584311" y="394698"/>
                </a:cubicBezTo>
                <a:lnTo>
                  <a:pt x="518987" y="394938"/>
                </a:lnTo>
                <a:cubicBezTo>
                  <a:pt x="515541" y="402942"/>
                  <a:pt x="511854" y="410386"/>
                  <a:pt x="507686" y="417669"/>
                </a:cubicBezTo>
                <a:cubicBezTo>
                  <a:pt x="503518" y="424952"/>
                  <a:pt x="498949" y="431996"/>
                  <a:pt x="493819" y="438959"/>
                </a:cubicBezTo>
                <a:lnTo>
                  <a:pt x="526682" y="495305"/>
                </a:lnTo>
                <a:cubicBezTo>
                  <a:pt x="529968" y="500908"/>
                  <a:pt x="530850" y="507551"/>
                  <a:pt x="529167" y="513874"/>
                </a:cubicBezTo>
                <a:cubicBezTo>
                  <a:pt x="527564" y="520117"/>
                  <a:pt x="523476" y="525479"/>
                  <a:pt x="517865" y="528761"/>
                </a:cubicBezTo>
                <a:lnTo>
                  <a:pt x="396995" y="599033"/>
                </a:lnTo>
                <a:cubicBezTo>
                  <a:pt x="391385" y="602315"/>
                  <a:pt x="384732" y="603195"/>
                  <a:pt x="378400" y="601594"/>
                </a:cubicBezTo>
                <a:cubicBezTo>
                  <a:pt x="372148" y="599913"/>
                  <a:pt x="366778" y="595832"/>
                  <a:pt x="363491" y="590229"/>
                </a:cubicBezTo>
                <a:lnTo>
                  <a:pt x="330549" y="533803"/>
                </a:lnTo>
                <a:cubicBezTo>
                  <a:pt x="313797" y="535644"/>
                  <a:pt x="296885" y="535724"/>
                  <a:pt x="279973" y="533883"/>
                </a:cubicBezTo>
                <a:lnTo>
                  <a:pt x="247431" y="590629"/>
                </a:lnTo>
                <a:cubicBezTo>
                  <a:pt x="242942" y="598553"/>
                  <a:pt x="234687" y="602955"/>
                  <a:pt x="226110" y="602955"/>
                </a:cubicBezTo>
                <a:cubicBezTo>
                  <a:pt x="222022" y="602955"/>
                  <a:pt x="217855" y="601914"/>
                  <a:pt x="214007" y="599753"/>
                </a:cubicBezTo>
                <a:lnTo>
                  <a:pt x="92656" y="530361"/>
                </a:lnTo>
                <a:cubicBezTo>
                  <a:pt x="86966" y="527160"/>
                  <a:pt x="82878" y="521797"/>
                  <a:pt x="81195" y="515554"/>
                </a:cubicBezTo>
                <a:cubicBezTo>
                  <a:pt x="79431" y="509311"/>
                  <a:pt x="80313" y="502588"/>
                  <a:pt x="83519" y="496986"/>
                </a:cubicBezTo>
                <a:lnTo>
                  <a:pt x="116061" y="440239"/>
                </a:lnTo>
                <a:cubicBezTo>
                  <a:pt x="105962" y="426633"/>
                  <a:pt x="97385" y="411986"/>
                  <a:pt x="90572" y="396619"/>
                </a:cubicBezTo>
                <a:lnTo>
                  <a:pt x="25168" y="396859"/>
                </a:lnTo>
                <a:lnTo>
                  <a:pt x="25008" y="396859"/>
                </a:lnTo>
                <a:cubicBezTo>
                  <a:pt x="18596" y="396859"/>
                  <a:pt x="12344" y="394298"/>
                  <a:pt x="7775" y="389736"/>
                </a:cubicBezTo>
                <a:cubicBezTo>
                  <a:pt x="3126" y="385174"/>
                  <a:pt x="561" y="378931"/>
                  <a:pt x="481" y="372448"/>
                </a:cubicBezTo>
                <a:lnTo>
                  <a:pt x="0" y="232783"/>
                </a:lnTo>
                <a:cubicBezTo>
                  <a:pt x="-80" y="219257"/>
                  <a:pt x="10901" y="208292"/>
                  <a:pt x="24447" y="208212"/>
                </a:cubicBezTo>
                <a:lnTo>
                  <a:pt x="89771" y="207972"/>
                </a:lnTo>
                <a:cubicBezTo>
                  <a:pt x="93137" y="200128"/>
                  <a:pt x="96904" y="192605"/>
                  <a:pt x="101072" y="185321"/>
                </a:cubicBezTo>
                <a:cubicBezTo>
                  <a:pt x="105240" y="178038"/>
                  <a:pt x="109889" y="170995"/>
                  <a:pt x="114939" y="164031"/>
                </a:cubicBezTo>
                <a:lnTo>
                  <a:pt x="82076" y="107685"/>
                </a:lnTo>
                <a:cubicBezTo>
                  <a:pt x="75263" y="96000"/>
                  <a:pt x="79191" y="81033"/>
                  <a:pt x="90893" y="74230"/>
                </a:cubicBezTo>
                <a:lnTo>
                  <a:pt x="211763" y="3957"/>
                </a:lnTo>
                <a:cubicBezTo>
                  <a:pt x="217374" y="676"/>
                  <a:pt x="224026" y="-285"/>
                  <a:pt x="230358" y="1396"/>
                </a:cubicBezTo>
                <a:cubicBezTo>
                  <a:pt x="236610" y="3077"/>
                  <a:pt x="241980" y="7159"/>
                  <a:pt x="245267" y="12761"/>
                </a:cubicBezTo>
                <a:lnTo>
                  <a:pt x="278209" y="69187"/>
                </a:lnTo>
                <a:cubicBezTo>
                  <a:pt x="294961" y="67347"/>
                  <a:pt x="311953" y="67267"/>
                  <a:pt x="328785" y="69027"/>
                </a:cubicBezTo>
                <a:lnTo>
                  <a:pt x="361327" y="12361"/>
                </a:lnTo>
                <a:cubicBezTo>
                  <a:pt x="364533" y="6678"/>
                  <a:pt x="369904" y="2597"/>
                  <a:pt x="376156" y="836"/>
                </a:cubicBezTo>
                <a:close/>
              </a:path>
            </a:pathLst>
          </a:custGeom>
          <a:solidFill>
            <a:srgbClr val="939083"/>
          </a:solidFill>
          <a:ln>
            <a:noFill/>
          </a:ln>
        </p:spPr>
      </p:sp>
      <p:sp>
        <p:nvSpPr>
          <p:cNvPr id="9" name="airplane_117526">
            <a:extLst>
              <a:ext uri="{FF2B5EF4-FFF2-40B4-BE49-F238E27FC236}">
                <a16:creationId xmlns:a16="http://schemas.microsoft.com/office/drawing/2014/main" id="{77847D73-EAA9-4BFC-BD3B-919D70AA1932}"/>
              </a:ext>
            </a:extLst>
          </p:cNvPr>
          <p:cNvSpPr>
            <a:spLocks noChangeAspect="1"/>
          </p:cNvSpPr>
          <p:nvPr/>
        </p:nvSpPr>
        <p:spPr bwMode="auto">
          <a:xfrm>
            <a:off x="2358047" y="2507313"/>
            <a:ext cx="821165" cy="820066"/>
          </a:xfrm>
          <a:custGeom>
            <a:avLst/>
            <a:gdLst>
              <a:gd name="T0" fmla="*/ 6259 w 6822"/>
              <a:gd name="T1" fmla="*/ 559 h 6824"/>
              <a:gd name="T2" fmla="*/ 4759 w 6822"/>
              <a:gd name="T3" fmla="*/ 615 h 6824"/>
              <a:gd name="T4" fmla="*/ 4300 w 6822"/>
              <a:gd name="T5" fmla="*/ 1156 h 6824"/>
              <a:gd name="T6" fmla="*/ 563 w 6822"/>
              <a:gd name="T7" fmla="*/ 739 h 6824"/>
              <a:gd name="T8" fmla="*/ 452 w 6822"/>
              <a:gd name="T9" fmla="*/ 767 h 6824"/>
              <a:gd name="T10" fmla="*/ 63 w 6822"/>
              <a:gd name="T11" fmla="*/ 1156 h 6824"/>
              <a:gd name="T12" fmla="*/ 91 w 6822"/>
              <a:gd name="T13" fmla="*/ 1379 h 6824"/>
              <a:gd name="T14" fmla="*/ 2814 w 6822"/>
              <a:gd name="T15" fmla="*/ 2795 h 6824"/>
              <a:gd name="T16" fmla="*/ 1952 w 6822"/>
              <a:gd name="T17" fmla="*/ 3808 h 6824"/>
              <a:gd name="T18" fmla="*/ 479 w 6822"/>
              <a:gd name="T19" fmla="*/ 3600 h 6824"/>
              <a:gd name="T20" fmla="*/ 368 w 6822"/>
              <a:gd name="T21" fmla="*/ 3642 h 6824"/>
              <a:gd name="T22" fmla="*/ 118 w 6822"/>
              <a:gd name="T23" fmla="*/ 3891 h 6824"/>
              <a:gd name="T24" fmla="*/ 146 w 6822"/>
              <a:gd name="T25" fmla="*/ 4114 h 6824"/>
              <a:gd name="T26" fmla="*/ 1327 w 6822"/>
              <a:gd name="T27" fmla="*/ 4696 h 6824"/>
              <a:gd name="T28" fmla="*/ 1535 w 6822"/>
              <a:gd name="T29" fmla="*/ 5294 h 6824"/>
              <a:gd name="T30" fmla="*/ 2132 w 6822"/>
              <a:gd name="T31" fmla="*/ 5502 h 6824"/>
              <a:gd name="T32" fmla="*/ 2716 w 6822"/>
              <a:gd name="T33" fmla="*/ 6682 h 6824"/>
              <a:gd name="T34" fmla="*/ 2939 w 6822"/>
              <a:gd name="T35" fmla="*/ 6710 h 6824"/>
              <a:gd name="T36" fmla="*/ 3190 w 6822"/>
              <a:gd name="T37" fmla="*/ 6460 h 6824"/>
              <a:gd name="T38" fmla="*/ 3231 w 6822"/>
              <a:gd name="T39" fmla="*/ 6350 h 6824"/>
              <a:gd name="T40" fmla="*/ 3023 w 6822"/>
              <a:gd name="T41" fmla="*/ 4878 h 6824"/>
              <a:gd name="T42" fmla="*/ 4036 w 6822"/>
              <a:gd name="T43" fmla="*/ 4018 h 6824"/>
              <a:gd name="T44" fmla="*/ 5440 w 6822"/>
              <a:gd name="T45" fmla="*/ 6726 h 6824"/>
              <a:gd name="T46" fmla="*/ 5663 w 6822"/>
              <a:gd name="T47" fmla="*/ 6754 h 6824"/>
              <a:gd name="T48" fmla="*/ 6052 w 6822"/>
              <a:gd name="T49" fmla="*/ 6364 h 6824"/>
              <a:gd name="T50" fmla="*/ 6094 w 6822"/>
              <a:gd name="T51" fmla="*/ 6254 h 6824"/>
              <a:gd name="T52" fmla="*/ 5676 w 6822"/>
              <a:gd name="T53" fmla="*/ 2518 h 6824"/>
              <a:gd name="T54" fmla="*/ 6203 w 6822"/>
              <a:gd name="T55" fmla="*/ 2046 h 6824"/>
              <a:gd name="T56" fmla="*/ 6259 w 6822"/>
              <a:gd name="T57" fmla="*/ 559 h 6824"/>
              <a:gd name="T58" fmla="*/ 6022 w 6822"/>
              <a:gd name="T59" fmla="*/ 1808 h 6824"/>
              <a:gd name="T60" fmla="*/ 5438 w 6822"/>
              <a:gd name="T61" fmla="*/ 2336 h 6824"/>
              <a:gd name="T62" fmla="*/ 5396 w 6822"/>
              <a:gd name="T63" fmla="*/ 2462 h 6824"/>
              <a:gd name="T64" fmla="*/ 5814 w 6822"/>
              <a:gd name="T65" fmla="*/ 6198 h 6824"/>
              <a:gd name="T66" fmla="*/ 5606 w 6822"/>
              <a:gd name="T67" fmla="*/ 6406 h 6824"/>
              <a:gd name="T68" fmla="*/ 4203 w 6822"/>
              <a:gd name="T69" fmla="*/ 3726 h 6824"/>
              <a:gd name="T70" fmla="*/ 3979 w 6822"/>
              <a:gd name="T71" fmla="*/ 3696 h 6824"/>
              <a:gd name="T72" fmla="*/ 2770 w 6822"/>
              <a:gd name="T73" fmla="*/ 4710 h 6824"/>
              <a:gd name="T74" fmla="*/ 2728 w 6822"/>
              <a:gd name="T75" fmla="*/ 4835 h 6824"/>
              <a:gd name="T76" fmla="*/ 2936 w 6822"/>
              <a:gd name="T77" fmla="*/ 6307 h 6824"/>
              <a:gd name="T78" fmla="*/ 2867 w 6822"/>
              <a:gd name="T79" fmla="*/ 6376 h 6824"/>
              <a:gd name="T80" fmla="*/ 2326 w 6822"/>
              <a:gd name="T81" fmla="*/ 5279 h 6824"/>
              <a:gd name="T82" fmla="*/ 2159 w 6822"/>
              <a:gd name="T83" fmla="*/ 5210 h 6824"/>
              <a:gd name="T84" fmla="*/ 1715 w 6822"/>
              <a:gd name="T85" fmla="*/ 5099 h 6824"/>
              <a:gd name="T86" fmla="*/ 1604 w 6822"/>
              <a:gd name="T87" fmla="*/ 4655 h 6824"/>
              <a:gd name="T88" fmla="*/ 1535 w 6822"/>
              <a:gd name="T89" fmla="*/ 4488 h 6824"/>
              <a:gd name="T90" fmla="*/ 438 w 6822"/>
              <a:gd name="T91" fmla="*/ 3947 h 6824"/>
              <a:gd name="T92" fmla="*/ 507 w 6822"/>
              <a:gd name="T93" fmla="*/ 3878 h 6824"/>
              <a:gd name="T94" fmla="*/ 1979 w 6822"/>
              <a:gd name="T95" fmla="*/ 4086 h 6824"/>
              <a:gd name="T96" fmla="*/ 2104 w 6822"/>
              <a:gd name="T97" fmla="*/ 4044 h 6824"/>
              <a:gd name="T98" fmla="*/ 3119 w 6822"/>
              <a:gd name="T99" fmla="*/ 2836 h 6824"/>
              <a:gd name="T100" fmla="*/ 3078 w 6822"/>
              <a:gd name="T101" fmla="*/ 2628 h 6824"/>
              <a:gd name="T102" fmla="*/ 396 w 6822"/>
              <a:gd name="T103" fmla="*/ 1226 h 6824"/>
              <a:gd name="T104" fmla="*/ 591 w 6822"/>
              <a:gd name="T105" fmla="*/ 962 h 6824"/>
              <a:gd name="T106" fmla="*/ 4326 w 6822"/>
              <a:gd name="T107" fmla="*/ 1378 h 6824"/>
              <a:gd name="T108" fmla="*/ 4451 w 6822"/>
              <a:gd name="T109" fmla="*/ 1336 h 6824"/>
              <a:gd name="T110" fmla="*/ 4979 w 6822"/>
              <a:gd name="T111" fmla="*/ 754 h 6824"/>
              <a:gd name="T112" fmla="*/ 6063 w 6822"/>
              <a:gd name="T113" fmla="*/ 726 h 6824"/>
              <a:gd name="T114" fmla="*/ 6022 w 6822"/>
              <a:gd name="T115" fmla="*/ 1808 h 6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22" h="6824">
                <a:moveTo>
                  <a:pt x="6259" y="559"/>
                </a:moveTo>
                <a:cubicBezTo>
                  <a:pt x="5635" y="0"/>
                  <a:pt x="4951" y="364"/>
                  <a:pt x="4759" y="615"/>
                </a:cubicBezTo>
                <a:lnTo>
                  <a:pt x="4300" y="1156"/>
                </a:lnTo>
                <a:lnTo>
                  <a:pt x="563" y="739"/>
                </a:lnTo>
                <a:cubicBezTo>
                  <a:pt x="530" y="732"/>
                  <a:pt x="471" y="742"/>
                  <a:pt x="452" y="767"/>
                </a:cubicBezTo>
                <a:lnTo>
                  <a:pt x="63" y="1156"/>
                </a:lnTo>
                <a:cubicBezTo>
                  <a:pt x="2" y="1212"/>
                  <a:pt x="0" y="1334"/>
                  <a:pt x="91" y="1379"/>
                </a:cubicBezTo>
                <a:lnTo>
                  <a:pt x="2814" y="2795"/>
                </a:lnTo>
                <a:lnTo>
                  <a:pt x="1952" y="3808"/>
                </a:lnTo>
                <a:lnTo>
                  <a:pt x="479" y="3600"/>
                </a:lnTo>
                <a:cubicBezTo>
                  <a:pt x="438" y="3600"/>
                  <a:pt x="396" y="3614"/>
                  <a:pt x="368" y="3642"/>
                </a:cubicBezTo>
                <a:lnTo>
                  <a:pt x="118" y="3891"/>
                </a:lnTo>
                <a:cubicBezTo>
                  <a:pt x="47" y="3966"/>
                  <a:pt x="67" y="4070"/>
                  <a:pt x="146" y="4114"/>
                </a:cubicBezTo>
                <a:lnTo>
                  <a:pt x="1327" y="4696"/>
                </a:lnTo>
                <a:cubicBezTo>
                  <a:pt x="1299" y="4904"/>
                  <a:pt x="1368" y="5127"/>
                  <a:pt x="1535" y="5294"/>
                </a:cubicBezTo>
                <a:cubicBezTo>
                  <a:pt x="1688" y="5460"/>
                  <a:pt x="1910" y="5530"/>
                  <a:pt x="2132" y="5502"/>
                </a:cubicBezTo>
                <a:lnTo>
                  <a:pt x="2716" y="6682"/>
                </a:lnTo>
                <a:cubicBezTo>
                  <a:pt x="2766" y="6799"/>
                  <a:pt x="2883" y="6766"/>
                  <a:pt x="2939" y="6710"/>
                </a:cubicBezTo>
                <a:lnTo>
                  <a:pt x="3190" y="6460"/>
                </a:lnTo>
                <a:cubicBezTo>
                  <a:pt x="3218" y="6432"/>
                  <a:pt x="3231" y="6391"/>
                  <a:pt x="3231" y="6350"/>
                </a:cubicBezTo>
                <a:lnTo>
                  <a:pt x="3023" y="4878"/>
                </a:lnTo>
                <a:lnTo>
                  <a:pt x="4036" y="4018"/>
                </a:lnTo>
                <a:lnTo>
                  <a:pt x="5440" y="6726"/>
                </a:lnTo>
                <a:cubicBezTo>
                  <a:pt x="5494" y="6816"/>
                  <a:pt x="5588" y="6824"/>
                  <a:pt x="5663" y="6754"/>
                </a:cubicBezTo>
                <a:lnTo>
                  <a:pt x="6052" y="6364"/>
                </a:lnTo>
                <a:cubicBezTo>
                  <a:pt x="6080" y="6336"/>
                  <a:pt x="6094" y="6295"/>
                  <a:pt x="6094" y="6254"/>
                </a:cubicBezTo>
                <a:lnTo>
                  <a:pt x="5676" y="2518"/>
                </a:lnTo>
                <a:lnTo>
                  <a:pt x="6203" y="2046"/>
                </a:lnTo>
                <a:cubicBezTo>
                  <a:pt x="6452" y="1874"/>
                  <a:pt x="6822" y="1138"/>
                  <a:pt x="6259" y="559"/>
                </a:cubicBezTo>
                <a:close/>
                <a:moveTo>
                  <a:pt x="6022" y="1808"/>
                </a:moveTo>
                <a:lnTo>
                  <a:pt x="5438" y="2336"/>
                </a:lnTo>
                <a:cubicBezTo>
                  <a:pt x="5410" y="2379"/>
                  <a:pt x="5396" y="2420"/>
                  <a:pt x="5396" y="2462"/>
                </a:cubicBezTo>
                <a:lnTo>
                  <a:pt x="5814" y="6198"/>
                </a:lnTo>
                <a:lnTo>
                  <a:pt x="5606" y="6406"/>
                </a:lnTo>
                <a:lnTo>
                  <a:pt x="4203" y="3726"/>
                </a:lnTo>
                <a:cubicBezTo>
                  <a:pt x="4150" y="3640"/>
                  <a:pt x="4051" y="3643"/>
                  <a:pt x="3979" y="3696"/>
                </a:cubicBezTo>
                <a:lnTo>
                  <a:pt x="2770" y="4710"/>
                </a:lnTo>
                <a:cubicBezTo>
                  <a:pt x="2742" y="4738"/>
                  <a:pt x="2728" y="4794"/>
                  <a:pt x="2728" y="4835"/>
                </a:cubicBezTo>
                <a:lnTo>
                  <a:pt x="2936" y="6307"/>
                </a:lnTo>
                <a:lnTo>
                  <a:pt x="2867" y="6376"/>
                </a:lnTo>
                <a:lnTo>
                  <a:pt x="2326" y="5279"/>
                </a:lnTo>
                <a:cubicBezTo>
                  <a:pt x="2298" y="5223"/>
                  <a:pt x="2228" y="5196"/>
                  <a:pt x="2159" y="5210"/>
                </a:cubicBezTo>
                <a:cubicBezTo>
                  <a:pt x="2007" y="5252"/>
                  <a:pt x="1826" y="5210"/>
                  <a:pt x="1715" y="5099"/>
                </a:cubicBezTo>
                <a:cubicBezTo>
                  <a:pt x="1591" y="4975"/>
                  <a:pt x="1548" y="4808"/>
                  <a:pt x="1604" y="4655"/>
                </a:cubicBezTo>
                <a:cubicBezTo>
                  <a:pt x="1632" y="4586"/>
                  <a:pt x="1591" y="4516"/>
                  <a:pt x="1535" y="4488"/>
                </a:cubicBezTo>
                <a:lnTo>
                  <a:pt x="438" y="3947"/>
                </a:lnTo>
                <a:lnTo>
                  <a:pt x="507" y="3878"/>
                </a:lnTo>
                <a:lnTo>
                  <a:pt x="1979" y="4086"/>
                </a:lnTo>
                <a:cubicBezTo>
                  <a:pt x="2020" y="4100"/>
                  <a:pt x="2076" y="4086"/>
                  <a:pt x="2104" y="4044"/>
                </a:cubicBezTo>
                <a:lnTo>
                  <a:pt x="3119" y="2836"/>
                </a:lnTo>
                <a:cubicBezTo>
                  <a:pt x="3147" y="2808"/>
                  <a:pt x="3171" y="2688"/>
                  <a:pt x="3078" y="2628"/>
                </a:cubicBezTo>
                <a:lnTo>
                  <a:pt x="396" y="1226"/>
                </a:lnTo>
                <a:lnTo>
                  <a:pt x="591" y="962"/>
                </a:lnTo>
                <a:lnTo>
                  <a:pt x="4326" y="1378"/>
                </a:lnTo>
                <a:cubicBezTo>
                  <a:pt x="4382" y="1392"/>
                  <a:pt x="4423" y="1364"/>
                  <a:pt x="4451" y="1336"/>
                </a:cubicBezTo>
                <a:lnTo>
                  <a:pt x="4979" y="754"/>
                </a:lnTo>
                <a:cubicBezTo>
                  <a:pt x="5091" y="602"/>
                  <a:pt x="5603" y="298"/>
                  <a:pt x="6063" y="726"/>
                </a:cubicBezTo>
                <a:cubicBezTo>
                  <a:pt x="6530" y="1159"/>
                  <a:pt x="6154" y="1739"/>
                  <a:pt x="6022" y="1808"/>
                </a:cubicBezTo>
                <a:close/>
              </a:path>
            </a:pathLst>
          </a:custGeom>
          <a:solidFill>
            <a:srgbClr val="6F6C5A"/>
          </a:solidFill>
          <a:ln>
            <a:noFill/>
          </a:ln>
        </p:spPr>
      </p:sp>
      <p:sp>
        <p:nvSpPr>
          <p:cNvPr id="10" name="notebook_72292">
            <a:extLst>
              <a:ext uri="{FF2B5EF4-FFF2-40B4-BE49-F238E27FC236}">
                <a16:creationId xmlns:a16="http://schemas.microsoft.com/office/drawing/2014/main" id="{72CFC093-A620-424D-ADA8-220FB5F8467B}"/>
              </a:ext>
            </a:extLst>
          </p:cNvPr>
          <p:cNvSpPr>
            <a:spLocks noChangeAspect="1"/>
          </p:cNvSpPr>
          <p:nvPr/>
        </p:nvSpPr>
        <p:spPr bwMode="auto">
          <a:xfrm>
            <a:off x="6649333" y="2615174"/>
            <a:ext cx="1144261" cy="660880"/>
          </a:xfrm>
          <a:custGeom>
            <a:avLst/>
            <a:gdLst>
              <a:gd name="T0" fmla="*/ 115 w 2733"/>
              <a:gd name="T1" fmla="*/ 1581 h 1581"/>
              <a:gd name="T2" fmla="*/ 0 w 2733"/>
              <a:gd name="T3" fmla="*/ 1395 h 1581"/>
              <a:gd name="T4" fmla="*/ 214 w 2733"/>
              <a:gd name="T5" fmla="*/ 1361 h 1581"/>
              <a:gd name="T6" fmla="*/ 335 w 2733"/>
              <a:gd name="T7" fmla="*/ 0 h 1581"/>
              <a:gd name="T8" fmla="*/ 2519 w 2733"/>
              <a:gd name="T9" fmla="*/ 120 h 1581"/>
              <a:gd name="T10" fmla="*/ 2700 w 2733"/>
              <a:gd name="T11" fmla="*/ 1361 h 1581"/>
              <a:gd name="T12" fmla="*/ 2733 w 2733"/>
              <a:gd name="T13" fmla="*/ 1466 h 1581"/>
              <a:gd name="T14" fmla="*/ 67 w 2733"/>
              <a:gd name="T15" fmla="*/ 1428 h 1581"/>
              <a:gd name="T16" fmla="*/ 115 w 2733"/>
              <a:gd name="T17" fmla="*/ 1515 h 1581"/>
              <a:gd name="T18" fmla="*/ 2666 w 2733"/>
              <a:gd name="T19" fmla="*/ 1466 h 1581"/>
              <a:gd name="T20" fmla="*/ 67 w 2733"/>
              <a:gd name="T21" fmla="*/ 1428 h 1581"/>
              <a:gd name="T22" fmla="*/ 2452 w 2733"/>
              <a:gd name="T23" fmla="*/ 1361 h 1581"/>
              <a:gd name="T24" fmla="*/ 2399 w 2733"/>
              <a:gd name="T25" fmla="*/ 66 h 1581"/>
              <a:gd name="T26" fmla="*/ 281 w 2733"/>
              <a:gd name="T27" fmla="*/ 120 h 1581"/>
              <a:gd name="T28" fmla="*/ 356 w 2733"/>
              <a:gd name="T29" fmla="*/ 1361 h 1581"/>
              <a:gd name="T30" fmla="*/ 389 w 2733"/>
              <a:gd name="T31" fmla="*/ 1270 h 1581"/>
              <a:gd name="T32" fmla="*/ 778 w 2733"/>
              <a:gd name="T33" fmla="*/ 1303 h 1581"/>
              <a:gd name="T34" fmla="*/ 1955 w 2733"/>
              <a:gd name="T35" fmla="*/ 1361 h 1581"/>
              <a:gd name="T36" fmla="*/ 1989 w 2733"/>
              <a:gd name="T37" fmla="*/ 1270 h 1581"/>
              <a:gd name="T38" fmla="*/ 2377 w 2733"/>
              <a:gd name="T39" fmla="*/ 1303 h 1581"/>
              <a:gd name="T40" fmla="*/ 2022 w 2733"/>
              <a:gd name="T41" fmla="*/ 1361 h 1581"/>
              <a:gd name="T42" fmla="*/ 2310 w 2733"/>
              <a:gd name="T43" fmla="*/ 1336 h 1581"/>
              <a:gd name="T44" fmla="*/ 2022 w 2733"/>
              <a:gd name="T45" fmla="*/ 1361 h 1581"/>
              <a:gd name="T46" fmla="*/ 711 w 2733"/>
              <a:gd name="T47" fmla="*/ 1361 h 1581"/>
              <a:gd name="T48" fmla="*/ 423 w 2733"/>
              <a:gd name="T49" fmla="*/ 1336 h 1581"/>
              <a:gd name="T50" fmla="*/ 2344 w 2733"/>
              <a:gd name="T51" fmla="*/ 1222 h 1581"/>
              <a:gd name="T52" fmla="*/ 356 w 2733"/>
              <a:gd name="T53" fmla="*/ 1189 h 1581"/>
              <a:gd name="T54" fmla="*/ 389 w 2733"/>
              <a:gd name="T55" fmla="*/ 130 h 1581"/>
              <a:gd name="T56" fmla="*/ 2377 w 2733"/>
              <a:gd name="T57" fmla="*/ 163 h 1581"/>
              <a:gd name="T58" fmla="*/ 2344 w 2733"/>
              <a:gd name="T59" fmla="*/ 1222 h 1581"/>
              <a:gd name="T60" fmla="*/ 2310 w 2733"/>
              <a:gd name="T61" fmla="*/ 1155 h 1581"/>
              <a:gd name="T62" fmla="*/ 423 w 2733"/>
              <a:gd name="T63" fmla="*/ 197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33" h="1581">
                <a:moveTo>
                  <a:pt x="2618" y="1581"/>
                </a:moveTo>
                <a:lnTo>
                  <a:pt x="115" y="1581"/>
                </a:lnTo>
                <a:cubicBezTo>
                  <a:pt x="52" y="1581"/>
                  <a:pt x="0" y="1530"/>
                  <a:pt x="0" y="1466"/>
                </a:cubicBezTo>
                <a:lnTo>
                  <a:pt x="0" y="1395"/>
                </a:lnTo>
                <a:cubicBezTo>
                  <a:pt x="0" y="1376"/>
                  <a:pt x="15" y="1361"/>
                  <a:pt x="33" y="1361"/>
                </a:cubicBezTo>
                <a:lnTo>
                  <a:pt x="214" y="1361"/>
                </a:lnTo>
                <a:lnTo>
                  <a:pt x="214" y="120"/>
                </a:lnTo>
                <a:cubicBezTo>
                  <a:pt x="214" y="54"/>
                  <a:pt x="268" y="0"/>
                  <a:pt x="335" y="0"/>
                </a:cubicBezTo>
                <a:lnTo>
                  <a:pt x="2399" y="0"/>
                </a:lnTo>
                <a:cubicBezTo>
                  <a:pt x="2465" y="0"/>
                  <a:pt x="2519" y="54"/>
                  <a:pt x="2519" y="120"/>
                </a:cubicBezTo>
                <a:lnTo>
                  <a:pt x="2519" y="1361"/>
                </a:lnTo>
                <a:lnTo>
                  <a:pt x="2700" y="1361"/>
                </a:lnTo>
                <a:cubicBezTo>
                  <a:pt x="2718" y="1361"/>
                  <a:pt x="2733" y="1376"/>
                  <a:pt x="2733" y="1395"/>
                </a:cubicBezTo>
                <a:lnTo>
                  <a:pt x="2733" y="1466"/>
                </a:lnTo>
                <a:cubicBezTo>
                  <a:pt x="2733" y="1530"/>
                  <a:pt x="2682" y="1581"/>
                  <a:pt x="2618" y="1581"/>
                </a:cubicBezTo>
                <a:close/>
                <a:moveTo>
                  <a:pt x="67" y="1428"/>
                </a:moveTo>
                <a:lnTo>
                  <a:pt x="67" y="1466"/>
                </a:lnTo>
                <a:cubicBezTo>
                  <a:pt x="67" y="1493"/>
                  <a:pt x="88" y="1515"/>
                  <a:pt x="115" y="1515"/>
                </a:cubicBezTo>
                <a:lnTo>
                  <a:pt x="2618" y="1515"/>
                </a:lnTo>
                <a:cubicBezTo>
                  <a:pt x="2645" y="1515"/>
                  <a:pt x="2666" y="1493"/>
                  <a:pt x="2666" y="1466"/>
                </a:cubicBezTo>
                <a:lnTo>
                  <a:pt x="2666" y="1428"/>
                </a:lnTo>
                <a:lnTo>
                  <a:pt x="67" y="1428"/>
                </a:lnTo>
                <a:close/>
                <a:moveTo>
                  <a:pt x="2377" y="1361"/>
                </a:moveTo>
                <a:lnTo>
                  <a:pt x="2452" y="1361"/>
                </a:lnTo>
                <a:lnTo>
                  <a:pt x="2452" y="120"/>
                </a:lnTo>
                <a:cubicBezTo>
                  <a:pt x="2452" y="90"/>
                  <a:pt x="2428" y="66"/>
                  <a:pt x="2399" y="66"/>
                </a:cubicBezTo>
                <a:lnTo>
                  <a:pt x="335" y="66"/>
                </a:lnTo>
                <a:cubicBezTo>
                  <a:pt x="305" y="66"/>
                  <a:pt x="281" y="90"/>
                  <a:pt x="281" y="120"/>
                </a:cubicBezTo>
                <a:lnTo>
                  <a:pt x="281" y="1361"/>
                </a:lnTo>
                <a:lnTo>
                  <a:pt x="356" y="1361"/>
                </a:lnTo>
                <a:lnTo>
                  <a:pt x="356" y="1303"/>
                </a:lnTo>
                <a:cubicBezTo>
                  <a:pt x="356" y="1285"/>
                  <a:pt x="371" y="1270"/>
                  <a:pt x="389" y="1270"/>
                </a:cubicBezTo>
                <a:lnTo>
                  <a:pt x="745" y="1270"/>
                </a:lnTo>
                <a:cubicBezTo>
                  <a:pt x="763" y="1270"/>
                  <a:pt x="778" y="1285"/>
                  <a:pt x="778" y="1303"/>
                </a:cubicBezTo>
                <a:lnTo>
                  <a:pt x="778" y="1361"/>
                </a:lnTo>
                <a:lnTo>
                  <a:pt x="1955" y="1361"/>
                </a:lnTo>
                <a:lnTo>
                  <a:pt x="1955" y="1303"/>
                </a:lnTo>
                <a:cubicBezTo>
                  <a:pt x="1955" y="1285"/>
                  <a:pt x="1970" y="1270"/>
                  <a:pt x="1989" y="1270"/>
                </a:cubicBezTo>
                <a:lnTo>
                  <a:pt x="2344" y="1270"/>
                </a:lnTo>
                <a:cubicBezTo>
                  <a:pt x="2362" y="1270"/>
                  <a:pt x="2377" y="1285"/>
                  <a:pt x="2377" y="1303"/>
                </a:cubicBezTo>
                <a:lnTo>
                  <a:pt x="2377" y="1361"/>
                </a:lnTo>
                <a:close/>
                <a:moveTo>
                  <a:pt x="2022" y="1361"/>
                </a:moveTo>
                <a:lnTo>
                  <a:pt x="2310" y="1361"/>
                </a:lnTo>
                <a:lnTo>
                  <a:pt x="2310" y="1336"/>
                </a:lnTo>
                <a:lnTo>
                  <a:pt x="2022" y="1336"/>
                </a:lnTo>
                <a:lnTo>
                  <a:pt x="2022" y="1361"/>
                </a:lnTo>
                <a:close/>
                <a:moveTo>
                  <a:pt x="423" y="1361"/>
                </a:moveTo>
                <a:lnTo>
                  <a:pt x="711" y="1361"/>
                </a:lnTo>
                <a:lnTo>
                  <a:pt x="711" y="1336"/>
                </a:lnTo>
                <a:lnTo>
                  <a:pt x="423" y="1336"/>
                </a:lnTo>
                <a:lnTo>
                  <a:pt x="423" y="1361"/>
                </a:lnTo>
                <a:close/>
                <a:moveTo>
                  <a:pt x="2344" y="1222"/>
                </a:moveTo>
                <a:lnTo>
                  <a:pt x="389" y="1222"/>
                </a:lnTo>
                <a:cubicBezTo>
                  <a:pt x="371" y="1222"/>
                  <a:pt x="356" y="1207"/>
                  <a:pt x="356" y="1189"/>
                </a:cubicBezTo>
                <a:lnTo>
                  <a:pt x="356" y="163"/>
                </a:lnTo>
                <a:cubicBezTo>
                  <a:pt x="356" y="145"/>
                  <a:pt x="371" y="130"/>
                  <a:pt x="389" y="130"/>
                </a:cubicBezTo>
                <a:lnTo>
                  <a:pt x="2344" y="130"/>
                </a:lnTo>
                <a:cubicBezTo>
                  <a:pt x="2362" y="130"/>
                  <a:pt x="2377" y="145"/>
                  <a:pt x="2377" y="163"/>
                </a:cubicBezTo>
                <a:lnTo>
                  <a:pt x="2377" y="1189"/>
                </a:lnTo>
                <a:cubicBezTo>
                  <a:pt x="2377" y="1207"/>
                  <a:pt x="2362" y="1222"/>
                  <a:pt x="2344" y="1222"/>
                </a:cubicBezTo>
                <a:close/>
                <a:moveTo>
                  <a:pt x="423" y="1155"/>
                </a:moveTo>
                <a:lnTo>
                  <a:pt x="2310" y="1155"/>
                </a:lnTo>
                <a:lnTo>
                  <a:pt x="2310" y="197"/>
                </a:lnTo>
                <a:lnTo>
                  <a:pt x="423" y="197"/>
                </a:lnTo>
                <a:lnTo>
                  <a:pt x="423" y="1155"/>
                </a:lnTo>
                <a:close/>
              </a:path>
            </a:pathLst>
          </a:custGeom>
          <a:solidFill>
            <a:srgbClr val="6F6C5A"/>
          </a:solidFill>
          <a:ln>
            <a:noFill/>
          </a:ln>
        </p:spPr>
      </p:sp>
      <p:sp>
        <p:nvSpPr>
          <p:cNvPr id="11" name="pen_151539">
            <a:extLst>
              <a:ext uri="{FF2B5EF4-FFF2-40B4-BE49-F238E27FC236}">
                <a16:creationId xmlns:a16="http://schemas.microsoft.com/office/drawing/2014/main" id="{DEC48727-EEF0-49ED-ACDC-BF6F5F30D16B}"/>
              </a:ext>
            </a:extLst>
          </p:cNvPr>
          <p:cNvSpPr>
            <a:spLocks noChangeAspect="1"/>
          </p:cNvSpPr>
          <p:nvPr/>
        </p:nvSpPr>
        <p:spPr bwMode="auto">
          <a:xfrm>
            <a:off x="4660266" y="2545699"/>
            <a:ext cx="716560" cy="714313"/>
          </a:xfrm>
          <a:custGeom>
            <a:avLst/>
            <a:gdLst>
              <a:gd name="T0" fmla="*/ 6527 w 6543"/>
              <a:gd name="T1" fmla="*/ 1336 h 6533"/>
              <a:gd name="T2" fmla="*/ 5349 w 6543"/>
              <a:gd name="T3" fmla="*/ 192 h 6533"/>
              <a:gd name="T4" fmla="*/ 5211 w 6543"/>
              <a:gd name="T5" fmla="*/ 226 h 6533"/>
              <a:gd name="T6" fmla="*/ 4959 w 6543"/>
              <a:gd name="T7" fmla="*/ 470 h 6533"/>
              <a:gd name="T8" fmla="*/ 4474 w 6543"/>
              <a:gd name="T9" fmla="*/ 0 h 6533"/>
              <a:gd name="T10" fmla="*/ 2868 w 6543"/>
              <a:gd name="T11" fmla="*/ 1559 h 6533"/>
              <a:gd name="T12" fmla="*/ 3063 w 6543"/>
              <a:gd name="T13" fmla="*/ 1757 h 6533"/>
              <a:gd name="T14" fmla="*/ 4474 w 6543"/>
              <a:gd name="T15" fmla="*/ 388 h 6533"/>
              <a:gd name="T16" fmla="*/ 4759 w 6543"/>
              <a:gd name="T17" fmla="*/ 664 h 6533"/>
              <a:gd name="T18" fmla="*/ 3036 w 6543"/>
              <a:gd name="T19" fmla="*/ 2336 h 6533"/>
              <a:gd name="T20" fmla="*/ 3045 w 6543"/>
              <a:gd name="T21" fmla="*/ 2538 h 6533"/>
              <a:gd name="T22" fmla="*/ 793 w 6543"/>
              <a:gd name="T23" fmla="*/ 4724 h 6533"/>
              <a:gd name="T24" fmla="*/ 691 w 6543"/>
              <a:gd name="T25" fmla="*/ 5081 h 6533"/>
              <a:gd name="T26" fmla="*/ 114 w 6543"/>
              <a:gd name="T27" fmla="*/ 5641 h 6533"/>
              <a:gd name="T28" fmla="*/ 415 w 6543"/>
              <a:gd name="T29" fmla="*/ 5933 h 6533"/>
              <a:gd name="T30" fmla="*/ 0 w 6543"/>
              <a:gd name="T31" fmla="*/ 6335 h 6533"/>
              <a:gd name="T32" fmla="*/ 196 w 6543"/>
              <a:gd name="T33" fmla="*/ 6533 h 6533"/>
              <a:gd name="T34" fmla="*/ 615 w 6543"/>
              <a:gd name="T35" fmla="*/ 6127 h 6533"/>
              <a:gd name="T36" fmla="*/ 915 w 6543"/>
              <a:gd name="T37" fmla="*/ 6419 h 6533"/>
              <a:gd name="T38" fmla="*/ 1492 w 6543"/>
              <a:gd name="T39" fmla="*/ 5859 h 6533"/>
              <a:gd name="T40" fmla="*/ 1856 w 6543"/>
              <a:gd name="T41" fmla="*/ 5764 h 6533"/>
              <a:gd name="T42" fmla="*/ 4111 w 6543"/>
              <a:gd name="T43" fmla="*/ 3576 h 6533"/>
              <a:gd name="T44" fmla="*/ 4317 w 6543"/>
              <a:gd name="T45" fmla="*/ 3587 h 6533"/>
              <a:gd name="T46" fmla="*/ 6491 w 6543"/>
              <a:gd name="T47" fmla="*/ 1477 h 6533"/>
              <a:gd name="T48" fmla="*/ 6527 w 6543"/>
              <a:gd name="T49" fmla="*/ 1336 h 6533"/>
              <a:gd name="T50" fmla="*/ 915 w 6543"/>
              <a:gd name="T51" fmla="*/ 6031 h 6533"/>
              <a:gd name="T52" fmla="*/ 514 w 6543"/>
              <a:gd name="T53" fmla="*/ 5641 h 6533"/>
              <a:gd name="T54" fmla="*/ 873 w 6543"/>
              <a:gd name="T55" fmla="*/ 5293 h 6533"/>
              <a:gd name="T56" fmla="*/ 1274 w 6543"/>
              <a:gd name="T57" fmla="*/ 5682 h 6533"/>
              <a:gd name="T58" fmla="*/ 915 w 6543"/>
              <a:gd name="T59" fmla="*/ 6031 h 6533"/>
              <a:gd name="T60" fmla="*/ 1660 w 6543"/>
              <a:gd name="T61" fmla="*/ 5566 h 6533"/>
              <a:gd name="T62" fmla="*/ 1593 w 6543"/>
              <a:gd name="T63" fmla="*/ 5599 h 6533"/>
              <a:gd name="T64" fmla="*/ 1592 w 6543"/>
              <a:gd name="T65" fmla="*/ 5602 h 6533"/>
              <a:gd name="T66" fmla="*/ 955 w 6543"/>
              <a:gd name="T67" fmla="*/ 4987 h 6533"/>
              <a:gd name="T68" fmla="*/ 988 w 6543"/>
              <a:gd name="T69" fmla="*/ 4922 h 6533"/>
              <a:gd name="T70" fmla="*/ 3323 w 6543"/>
              <a:gd name="T71" fmla="*/ 2657 h 6533"/>
              <a:gd name="T72" fmla="*/ 3428 w 6543"/>
              <a:gd name="T73" fmla="*/ 2712 h 6533"/>
              <a:gd name="T74" fmla="*/ 3988 w 6543"/>
              <a:gd name="T75" fmla="*/ 3307 h 6533"/>
              <a:gd name="T76" fmla="*/ 1660 w 6543"/>
              <a:gd name="T77" fmla="*/ 5566 h 6533"/>
              <a:gd name="T78" fmla="*/ 4274 w 6543"/>
              <a:gd name="T79" fmla="*/ 3241 h 6533"/>
              <a:gd name="T80" fmla="*/ 3390 w 6543"/>
              <a:gd name="T81" fmla="*/ 2381 h 6533"/>
              <a:gd name="T82" fmla="*/ 5346 w 6543"/>
              <a:gd name="T83" fmla="*/ 483 h 6533"/>
              <a:gd name="T84" fmla="*/ 6232 w 6543"/>
              <a:gd name="T85" fmla="*/ 1340 h 6533"/>
              <a:gd name="T86" fmla="*/ 4274 w 6543"/>
              <a:gd name="T87" fmla="*/ 3241 h 6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43" h="6533">
                <a:moveTo>
                  <a:pt x="6527" y="1336"/>
                </a:moveTo>
                <a:cubicBezTo>
                  <a:pt x="6348" y="772"/>
                  <a:pt x="5930" y="365"/>
                  <a:pt x="5349" y="192"/>
                </a:cubicBezTo>
                <a:cubicBezTo>
                  <a:pt x="5300" y="178"/>
                  <a:pt x="5247" y="191"/>
                  <a:pt x="5211" y="226"/>
                </a:cubicBezTo>
                <a:lnTo>
                  <a:pt x="4959" y="470"/>
                </a:lnTo>
                <a:lnTo>
                  <a:pt x="4474" y="0"/>
                </a:lnTo>
                <a:lnTo>
                  <a:pt x="2868" y="1559"/>
                </a:lnTo>
                <a:lnTo>
                  <a:pt x="3063" y="1757"/>
                </a:lnTo>
                <a:lnTo>
                  <a:pt x="4474" y="388"/>
                </a:lnTo>
                <a:lnTo>
                  <a:pt x="4759" y="664"/>
                </a:lnTo>
                <a:lnTo>
                  <a:pt x="3036" y="2336"/>
                </a:lnTo>
                <a:cubicBezTo>
                  <a:pt x="2961" y="2424"/>
                  <a:pt x="3000" y="2498"/>
                  <a:pt x="3045" y="2538"/>
                </a:cubicBezTo>
                <a:lnTo>
                  <a:pt x="793" y="4724"/>
                </a:lnTo>
                <a:cubicBezTo>
                  <a:pt x="666" y="4850"/>
                  <a:pt x="659" y="4988"/>
                  <a:pt x="691" y="5081"/>
                </a:cubicBezTo>
                <a:lnTo>
                  <a:pt x="114" y="5641"/>
                </a:lnTo>
                <a:lnTo>
                  <a:pt x="415" y="5933"/>
                </a:lnTo>
                <a:lnTo>
                  <a:pt x="0" y="6335"/>
                </a:lnTo>
                <a:lnTo>
                  <a:pt x="196" y="6533"/>
                </a:lnTo>
                <a:lnTo>
                  <a:pt x="615" y="6127"/>
                </a:lnTo>
                <a:lnTo>
                  <a:pt x="915" y="6419"/>
                </a:lnTo>
                <a:lnTo>
                  <a:pt x="1492" y="5859"/>
                </a:lnTo>
                <a:cubicBezTo>
                  <a:pt x="1599" y="5897"/>
                  <a:pt x="1742" y="5878"/>
                  <a:pt x="1856" y="5764"/>
                </a:cubicBezTo>
                <a:lnTo>
                  <a:pt x="4111" y="3576"/>
                </a:lnTo>
                <a:cubicBezTo>
                  <a:pt x="4169" y="3647"/>
                  <a:pt x="4273" y="3633"/>
                  <a:pt x="4317" y="3587"/>
                </a:cubicBezTo>
                <a:lnTo>
                  <a:pt x="6491" y="1477"/>
                </a:lnTo>
                <a:cubicBezTo>
                  <a:pt x="6529" y="1440"/>
                  <a:pt x="6543" y="1386"/>
                  <a:pt x="6527" y="1336"/>
                </a:cubicBezTo>
                <a:close/>
                <a:moveTo>
                  <a:pt x="915" y="6031"/>
                </a:moveTo>
                <a:lnTo>
                  <a:pt x="514" y="5641"/>
                </a:lnTo>
                <a:lnTo>
                  <a:pt x="873" y="5293"/>
                </a:lnTo>
                <a:lnTo>
                  <a:pt x="1274" y="5682"/>
                </a:lnTo>
                <a:lnTo>
                  <a:pt x="915" y="6031"/>
                </a:lnTo>
                <a:close/>
                <a:moveTo>
                  <a:pt x="1660" y="5566"/>
                </a:moveTo>
                <a:cubicBezTo>
                  <a:pt x="1635" y="5591"/>
                  <a:pt x="1608" y="5599"/>
                  <a:pt x="1593" y="5599"/>
                </a:cubicBezTo>
                <a:lnTo>
                  <a:pt x="1592" y="5602"/>
                </a:lnTo>
                <a:lnTo>
                  <a:pt x="955" y="4987"/>
                </a:lnTo>
                <a:cubicBezTo>
                  <a:pt x="954" y="4980"/>
                  <a:pt x="958" y="4951"/>
                  <a:pt x="988" y="4922"/>
                </a:cubicBezTo>
                <a:lnTo>
                  <a:pt x="3323" y="2657"/>
                </a:lnTo>
                <a:cubicBezTo>
                  <a:pt x="3359" y="2674"/>
                  <a:pt x="3394" y="2692"/>
                  <a:pt x="3428" y="2712"/>
                </a:cubicBezTo>
                <a:cubicBezTo>
                  <a:pt x="3670" y="2853"/>
                  <a:pt x="3858" y="3057"/>
                  <a:pt x="3988" y="3307"/>
                </a:cubicBezTo>
                <a:lnTo>
                  <a:pt x="1660" y="5566"/>
                </a:lnTo>
                <a:close/>
                <a:moveTo>
                  <a:pt x="4274" y="3241"/>
                </a:moveTo>
                <a:cubicBezTo>
                  <a:pt x="4097" y="2850"/>
                  <a:pt x="3791" y="2553"/>
                  <a:pt x="3390" y="2381"/>
                </a:cubicBezTo>
                <a:lnTo>
                  <a:pt x="5346" y="483"/>
                </a:lnTo>
                <a:cubicBezTo>
                  <a:pt x="5768" y="631"/>
                  <a:pt x="6079" y="932"/>
                  <a:pt x="6232" y="1340"/>
                </a:cubicBezTo>
                <a:lnTo>
                  <a:pt x="4274" y="3241"/>
                </a:lnTo>
                <a:close/>
              </a:path>
            </a:pathLst>
          </a:custGeom>
          <a:solidFill>
            <a:srgbClr val="6F6C5A"/>
          </a:solidFill>
          <a:ln>
            <a:noFill/>
          </a:ln>
        </p:spPr>
        <p:txBody>
          <a:bodyPr/>
          <a:lstStyle/>
          <a:p>
            <a:endParaRPr lang="zh-CN" altLang="en-US" dirty="0"/>
          </a:p>
        </p:txBody>
      </p:sp>
      <p:sp>
        <p:nvSpPr>
          <p:cNvPr id="12" name="文本框 11">
            <a:extLst>
              <a:ext uri="{FF2B5EF4-FFF2-40B4-BE49-F238E27FC236}">
                <a16:creationId xmlns:a16="http://schemas.microsoft.com/office/drawing/2014/main" id="{E543A79F-8609-4855-AFF1-F8CF578DFDF3}"/>
              </a:ext>
            </a:extLst>
          </p:cNvPr>
          <p:cNvSpPr txBox="1"/>
          <p:nvPr/>
        </p:nvSpPr>
        <p:spPr>
          <a:xfrm>
            <a:off x="8605210" y="4283079"/>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13" name="文本框 12">
            <a:extLst>
              <a:ext uri="{FF2B5EF4-FFF2-40B4-BE49-F238E27FC236}">
                <a16:creationId xmlns:a16="http://schemas.microsoft.com/office/drawing/2014/main" id="{EE3CF0FA-14C3-46F0-A1E5-52B09EF7536D}"/>
              </a:ext>
            </a:extLst>
          </p:cNvPr>
          <p:cNvSpPr txBox="1"/>
          <p:nvPr/>
        </p:nvSpPr>
        <p:spPr>
          <a:xfrm>
            <a:off x="8339003" y="4782975"/>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D3A19DEB-6622-4AFF-819E-CF14C109A1FD}"/>
              </a:ext>
            </a:extLst>
          </p:cNvPr>
          <p:cNvSpPr txBox="1"/>
          <p:nvPr/>
        </p:nvSpPr>
        <p:spPr>
          <a:xfrm>
            <a:off x="6387594" y="4257308"/>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15" name="文本框 14">
            <a:extLst>
              <a:ext uri="{FF2B5EF4-FFF2-40B4-BE49-F238E27FC236}">
                <a16:creationId xmlns:a16="http://schemas.microsoft.com/office/drawing/2014/main" id="{6956D8B4-30A5-40D5-93AD-B585CBE4241D}"/>
              </a:ext>
            </a:extLst>
          </p:cNvPr>
          <p:cNvSpPr txBox="1"/>
          <p:nvPr/>
        </p:nvSpPr>
        <p:spPr>
          <a:xfrm>
            <a:off x="6136627" y="4757204"/>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EA7916B0-0012-47AD-9A88-8DDC1B482D8D}"/>
              </a:ext>
            </a:extLst>
          </p:cNvPr>
          <p:cNvSpPr txBox="1"/>
          <p:nvPr/>
        </p:nvSpPr>
        <p:spPr>
          <a:xfrm>
            <a:off x="4168766" y="4283079"/>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17" name="文本框 16">
            <a:extLst>
              <a:ext uri="{FF2B5EF4-FFF2-40B4-BE49-F238E27FC236}">
                <a16:creationId xmlns:a16="http://schemas.microsoft.com/office/drawing/2014/main" id="{63B54817-725F-4F2B-A337-092E5E9C665A}"/>
              </a:ext>
            </a:extLst>
          </p:cNvPr>
          <p:cNvSpPr txBox="1"/>
          <p:nvPr/>
        </p:nvSpPr>
        <p:spPr>
          <a:xfrm>
            <a:off x="3917799" y="4782975"/>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4B69894F-7A90-458B-81D9-0857233C4636}"/>
              </a:ext>
            </a:extLst>
          </p:cNvPr>
          <p:cNvSpPr txBox="1"/>
          <p:nvPr/>
        </p:nvSpPr>
        <p:spPr>
          <a:xfrm>
            <a:off x="1965178" y="4283079"/>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19" name="文本框 18">
            <a:extLst>
              <a:ext uri="{FF2B5EF4-FFF2-40B4-BE49-F238E27FC236}">
                <a16:creationId xmlns:a16="http://schemas.microsoft.com/office/drawing/2014/main" id="{8604315B-E750-469B-81E6-194486FDD4A1}"/>
              </a:ext>
            </a:extLst>
          </p:cNvPr>
          <p:cNvSpPr txBox="1"/>
          <p:nvPr/>
        </p:nvSpPr>
        <p:spPr>
          <a:xfrm>
            <a:off x="1638011" y="4782975"/>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E8A09FA7-23C0-4DB8-B180-545A38B7E827}"/>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a:extLst>
              <a:ext uri="{FF2B5EF4-FFF2-40B4-BE49-F238E27FC236}">
                <a16:creationId xmlns:a16="http://schemas.microsoft.com/office/drawing/2014/main" id="{591C92E2-33B3-484D-AFA6-B62F4B3DCD22}"/>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p>
        </p:txBody>
      </p:sp>
      <p:cxnSp>
        <p:nvCxnSpPr>
          <p:cNvPr id="23" name="直接连接符 22">
            <a:extLst>
              <a:ext uri="{FF2B5EF4-FFF2-40B4-BE49-F238E27FC236}">
                <a16:creationId xmlns:a16="http://schemas.microsoft.com/office/drawing/2014/main" id="{9DBAAC64-84E7-4833-B18B-260464380CD6}"/>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887299631"/>
      </p:ext>
    </p:extLst>
  </p:cSld>
  <p:clrMapOvr>
    <a:masterClrMapping/>
  </p:clrMapOvr>
  <p:transition spd="slow" advTm="3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A9B6397-28CA-4FCF-B02C-8C38D17F72C8}"/>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id="{5F34AB0D-F71B-4F68-B75F-5D9990E377F6}"/>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p>
        </p:txBody>
      </p:sp>
      <p:cxnSp>
        <p:nvCxnSpPr>
          <p:cNvPr id="4" name="直接连接符 3">
            <a:extLst>
              <a:ext uri="{FF2B5EF4-FFF2-40B4-BE49-F238E27FC236}">
                <a16:creationId xmlns:a16="http://schemas.microsoft.com/office/drawing/2014/main" id="{D2D3B318-49F9-40DE-9198-C02017CC1719}"/>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10" name="任意多边形: 形状 9">
            <a:extLst>
              <a:ext uri="{FF2B5EF4-FFF2-40B4-BE49-F238E27FC236}">
                <a16:creationId xmlns:a16="http://schemas.microsoft.com/office/drawing/2014/main" id="{1F9A69FE-0AC4-4D58-B277-DB4C09CB0F3E}"/>
              </a:ext>
            </a:extLst>
          </p:cNvPr>
          <p:cNvSpPr/>
          <p:nvPr/>
        </p:nvSpPr>
        <p:spPr>
          <a:xfrm>
            <a:off x="4452882" y="2346930"/>
            <a:ext cx="3286236" cy="3286236"/>
          </a:xfrm>
          <a:custGeom>
            <a:avLst/>
            <a:gdLst>
              <a:gd name="connsiteX0" fmla="*/ 1643117 w 3286236"/>
              <a:gd name="connsiteY0" fmla="*/ 628377 h 3286236"/>
              <a:gd name="connsiteX1" fmla="*/ 628377 w 3286236"/>
              <a:gd name="connsiteY1" fmla="*/ 1643117 h 3286236"/>
              <a:gd name="connsiteX2" fmla="*/ 1643117 w 3286236"/>
              <a:gd name="connsiteY2" fmla="*/ 2657857 h 3286236"/>
              <a:gd name="connsiteX3" fmla="*/ 2657857 w 3286236"/>
              <a:gd name="connsiteY3" fmla="*/ 1643117 h 3286236"/>
              <a:gd name="connsiteX4" fmla="*/ 1643117 w 3286236"/>
              <a:gd name="connsiteY4" fmla="*/ 628377 h 3286236"/>
              <a:gd name="connsiteX5" fmla="*/ 1643118 w 3286236"/>
              <a:gd name="connsiteY5" fmla="*/ 0 h 3286236"/>
              <a:gd name="connsiteX6" fmla="*/ 3286236 w 3286236"/>
              <a:gd name="connsiteY6" fmla="*/ 1643118 h 3286236"/>
              <a:gd name="connsiteX7" fmla="*/ 1643118 w 3286236"/>
              <a:gd name="connsiteY7" fmla="*/ 3286236 h 3286236"/>
              <a:gd name="connsiteX8" fmla="*/ 0 w 3286236"/>
              <a:gd name="connsiteY8" fmla="*/ 1643118 h 3286236"/>
              <a:gd name="connsiteX9" fmla="*/ 1643118 w 3286236"/>
              <a:gd name="connsiteY9" fmla="*/ 0 h 328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6236" h="3286236">
                <a:moveTo>
                  <a:pt x="1643117" y="628377"/>
                </a:moveTo>
                <a:cubicBezTo>
                  <a:pt x="1082692" y="628377"/>
                  <a:pt x="628377" y="1082692"/>
                  <a:pt x="628377" y="1643117"/>
                </a:cubicBezTo>
                <a:cubicBezTo>
                  <a:pt x="628377" y="2203542"/>
                  <a:pt x="1082692" y="2657857"/>
                  <a:pt x="1643117" y="2657857"/>
                </a:cubicBezTo>
                <a:cubicBezTo>
                  <a:pt x="2203542" y="2657857"/>
                  <a:pt x="2657857" y="2203542"/>
                  <a:pt x="2657857" y="1643117"/>
                </a:cubicBezTo>
                <a:cubicBezTo>
                  <a:pt x="2657857" y="1082692"/>
                  <a:pt x="2203542" y="628377"/>
                  <a:pt x="1643117" y="628377"/>
                </a:cubicBezTo>
                <a:close/>
                <a:moveTo>
                  <a:pt x="1643118" y="0"/>
                </a:moveTo>
                <a:cubicBezTo>
                  <a:pt x="2550587" y="0"/>
                  <a:pt x="3286236" y="735649"/>
                  <a:pt x="3286236" y="1643118"/>
                </a:cubicBezTo>
                <a:cubicBezTo>
                  <a:pt x="3286236" y="2550587"/>
                  <a:pt x="2550587" y="3286236"/>
                  <a:pt x="1643118" y="3286236"/>
                </a:cubicBezTo>
                <a:cubicBezTo>
                  <a:pt x="735649" y="3286236"/>
                  <a:pt x="0" y="2550587"/>
                  <a:pt x="0" y="1643118"/>
                </a:cubicBezTo>
                <a:cubicBezTo>
                  <a:pt x="0" y="735649"/>
                  <a:pt x="735649" y="0"/>
                  <a:pt x="1643118" y="0"/>
                </a:cubicBezTo>
                <a:close/>
              </a:path>
            </a:pathLst>
          </a:custGeom>
          <a:solidFill>
            <a:srgbClr val="004578"/>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BE898FE2-B321-4D10-B537-606EEAD30EC3}"/>
              </a:ext>
            </a:extLst>
          </p:cNvPr>
          <p:cNvSpPr/>
          <p:nvPr/>
        </p:nvSpPr>
        <p:spPr>
          <a:xfrm>
            <a:off x="4167132" y="2080230"/>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a:extLst>
              <a:ext uri="{FF2B5EF4-FFF2-40B4-BE49-F238E27FC236}">
                <a16:creationId xmlns:a16="http://schemas.microsoft.com/office/drawing/2014/main" id="{F4628146-6F53-42C2-9783-A0DE5ED0C1F3}"/>
              </a:ext>
            </a:extLst>
          </p:cNvPr>
          <p:cNvSpPr/>
          <p:nvPr/>
        </p:nvSpPr>
        <p:spPr>
          <a:xfrm>
            <a:off x="6862820" y="2080230"/>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椭圆 12">
            <a:extLst>
              <a:ext uri="{FF2B5EF4-FFF2-40B4-BE49-F238E27FC236}">
                <a16:creationId xmlns:a16="http://schemas.microsoft.com/office/drawing/2014/main" id="{311FB16D-BE90-4A2C-ACCF-8A9C9C46AA8F}"/>
              </a:ext>
            </a:extLst>
          </p:cNvPr>
          <p:cNvSpPr/>
          <p:nvPr/>
        </p:nvSpPr>
        <p:spPr>
          <a:xfrm>
            <a:off x="4167132" y="4693971"/>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椭圆 13">
            <a:extLst>
              <a:ext uri="{FF2B5EF4-FFF2-40B4-BE49-F238E27FC236}">
                <a16:creationId xmlns:a16="http://schemas.microsoft.com/office/drawing/2014/main" id="{EC312145-327F-45EE-A814-A61921A3F106}"/>
              </a:ext>
            </a:extLst>
          </p:cNvPr>
          <p:cNvSpPr/>
          <p:nvPr/>
        </p:nvSpPr>
        <p:spPr>
          <a:xfrm>
            <a:off x="6862820" y="4693971"/>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5" name="history_157928">
            <a:extLst>
              <a:ext uri="{FF2B5EF4-FFF2-40B4-BE49-F238E27FC236}">
                <a16:creationId xmlns:a16="http://schemas.microsoft.com/office/drawing/2014/main" id="{004D0970-8D06-4860-96B7-379561DEF54D}"/>
              </a:ext>
            </a:extLst>
          </p:cNvPr>
          <p:cNvSpPr>
            <a:spLocks noChangeAspect="1"/>
          </p:cNvSpPr>
          <p:nvPr/>
        </p:nvSpPr>
        <p:spPr bwMode="auto">
          <a:xfrm>
            <a:off x="4438539" y="2346930"/>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rgbClr val="004578"/>
          </a:solidFill>
          <a:ln>
            <a:noFill/>
          </a:ln>
        </p:spPr>
      </p:sp>
      <p:sp>
        <p:nvSpPr>
          <p:cNvPr id="16" name="strategical-planning_27141">
            <a:extLst>
              <a:ext uri="{FF2B5EF4-FFF2-40B4-BE49-F238E27FC236}">
                <a16:creationId xmlns:a16="http://schemas.microsoft.com/office/drawing/2014/main" id="{C94D3E23-4460-4E73-9047-86693EDF6C0E}"/>
              </a:ext>
            </a:extLst>
          </p:cNvPr>
          <p:cNvSpPr>
            <a:spLocks noChangeAspect="1"/>
          </p:cNvSpPr>
          <p:nvPr/>
        </p:nvSpPr>
        <p:spPr bwMode="auto">
          <a:xfrm>
            <a:off x="7150901" y="2356412"/>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rgbClr val="004578"/>
          </a:solidFill>
          <a:ln>
            <a:noFill/>
          </a:ln>
        </p:spPr>
      </p:sp>
      <p:sp>
        <p:nvSpPr>
          <p:cNvPr id="17" name="validate-search_64702">
            <a:extLst>
              <a:ext uri="{FF2B5EF4-FFF2-40B4-BE49-F238E27FC236}">
                <a16:creationId xmlns:a16="http://schemas.microsoft.com/office/drawing/2014/main" id="{74A14654-D954-4C3E-9415-63C807314419}"/>
              </a:ext>
            </a:extLst>
          </p:cNvPr>
          <p:cNvSpPr>
            <a:spLocks noChangeAspect="1"/>
          </p:cNvSpPr>
          <p:nvPr/>
        </p:nvSpPr>
        <p:spPr bwMode="auto">
          <a:xfrm>
            <a:off x="4416933" y="494496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rgbClr val="004578"/>
          </a:solidFill>
          <a:ln>
            <a:noFill/>
          </a:ln>
        </p:spPr>
      </p:sp>
      <p:sp>
        <p:nvSpPr>
          <p:cNvPr id="18" name="business-card_47912">
            <a:extLst>
              <a:ext uri="{FF2B5EF4-FFF2-40B4-BE49-F238E27FC236}">
                <a16:creationId xmlns:a16="http://schemas.microsoft.com/office/drawing/2014/main" id="{3EF766B5-3E9B-4124-8342-DA2128184910}"/>
              </a:ext>
            </a:extLst>
          </p:cNvPr>
          <p:cNvSpPr>
            <a:spLocks noChangeAspect="1"/>
          </p:cNvSpPr>
          <p:nvPr/>
        </p:nvSpPr>
        <p:spPr bwMode="auto">
          <a:xfrm>
            <a:off x="7120621" y="4949053"/>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rgbClr val="004578"/>
          </a:solidFill>
          <a:ln>
            <a:noFill/>
          </a:ln>
        </p:spPr>
      </p:sp>
      <p:sp>
        <p:nvSpPr>
          <p:cNvPr id="19" name="文本框 18">
            <a:extLst>
              <a:ext uri="{FF2B5EF4-FFF2-40B4-BE49-F238E27FC236}">
                <a16:creationId xmlns:a16="http://schemas.microsoft.com/office/drawing/2014/main" id="{E75ABA0D-D97A-4F46-9275-656906829661}"/>
              </a:ext>
            </a:extLst>
          </p:cNvPr>
          <p:cNvSpPr txBox="1"/>
          <p:nvPr/>
        </p:nvSpPr>
        <p:spPr>
          <a:xfrm>
            <a:off x="8358144" y="1988210"/>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p>
        </p:txBody>
      </p:sp>
      <p:cxnSp>
        <p:nvCxnSpPr>
          <p:cNvPr id="20" name="直接连接符 19">
            <a:extLst>
              <a:ext uri="{FF2B5EF4-FFF2-40B4-BE49-F238E27FC236}">
                <a16:creationId xmlns:a16="http://schemas.microsoft.com/office/drawing/2014/main" id="{A69A1167-D5FE-4D97-B27B-C6A60F1E736B}"/>
              </a:ext>
            </a:extLst>
          </p:cNvPr>
          <p:cNvCxnSpPr>
            <a:cxnSpLocks/>
          </p:cNvCxnSpPr>
          <p:nvPr/>
        </p:nvCxnSpPr>
        <p:spPr>
          <a:xfrm>
            <a:off x="8472444" y="2528210"/>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7A08CDE4-086B-4B1C-B365-347D82D7D48F}"/>
              </a:ext>
            </a:extLst>
          </p:cNvPr>
          <p:cNvSpPr txBox="1"/>
          <p:nvPr/>
        </p:nvSpPr>
        <p:spPr>
          <a:xfrm>
            <a:off x="8312951" y="2567029"/>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22" name="文本框 21">
            <a:extLst>
              <a:ext uri="{FF2B5EF4-FFF2-40B4-BE49-F238E27FC236}">
                <a16:creationId xmlns:a16="http://schemas.microsoft.com/office/drawing/2014/main" id="{1A66933C-41EA-4164-9C8C-B4E6BB905E5E}"/>
              </a:ext>
            </a:extLst>
          </p:cNvPr>
          <p:cNvSpPr txBox="1"/>
          <p:nvPr/>
        </p:nvSpPr>
        <p:spPr>
          <a:xfrm>
            <a:off x="8358144" y="4589418"/>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p>
        </p:txBody>
      </p:sp>
      <p:cxnSp>
        <p:nvCxnSpPr>
          <p:cNvPr id="23" name="直接连接符 22">
            <a:extLst>
              <a:ext uri="{FF2B5EF4-FFF2-40B4-BE49-F238E27FC236}">
                <a16:creationId xmlns:a16="http://schemas.microsoft.com/office/drawing/2014/main" id="{0843362F-96BD-401A-B7B2-DC72CD63F801}"/>
              </a:ext>
            </a:extLst>
          </p:cNvPr>
          <p:cNvCxnSpPr>
            <a:cxnSpLocks/>
          </p:cNvCxnSpPr>
          <p:nvPr/>
        </p:nvCxnSpPr>
        <p:spPr>
          <a:xfrm>
            <a:off x="8472444" y="5129418"/>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2C95C3E-5436-4AC4-BFF3-4981697B3C38}"/>
              </a:ext>
            </a:extLst>
          </p:cNvPr>
          <p:cNvSpPr txBox="1"/>
          <p:nvPr/>
        </p:nvSpPr>
        <p:spPr>
          <a:xfrm>
            <a:off x="8312951" y="5168237"/>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25" name="文本框 24">
            <a:extLst>
              <a:ext uri="{FF2B5EF4-FFF2-40B4-BE49-F238E27FC236}">
                <a16:creationId xmlns:a16="http://schemas.microsoft.com/office/drawing/2014/main" id="{AF40B5BC-56C2-4A0A-BE91-C3E486FFD4F9}"/>
              </a:ext>
            </a:extLst>
          </p:cNvPr>
          <p:cNvSpPr txBox="1"/>
          <p:nvPr/>
        </p:nvSpPr>
        <p:spPr>
          <a:xfrm>
            <a:off x="2304571" y="1988210"/>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p>
        </p:txBody>
      </p:sp>
      <p:cxnSp>
        <p:nvCxnSpPr>
          <p:cNvPr id="26" name="直接连接符 25">
            <a:extLst>
              <a:ext uri="{FF2B5EF4-FFF2-40B4-BE49-F238E27FC236}">
                <a16:creationId xmlns:a16="http://schemas.microsoft.com/office/drawing/2014/main" id="{E137C40A-5DE9-4B8D-BFB6-297FF4CE3D54}"/>
              </a:ext>
            </a:extLst>
          </p:cNvPr>
          <p:cNvCxnSpPr>
            <a:cxnSpLocks/>
          </p:cNvCxnSpPr>
          <p:nvPr/>
        </p:nvCxnSpPr>
        <p:spPr>
          <a:xfrm>
            <a:off x="2952684" y="2528210"/>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BB3705D-D9D8-4D87-B5F5-83D00F642610}"/>
              </a:ext>
            </a:extLst>
          </p:cNvPr>
          <p:cNvSpPr txBox="1"/>
          <p:nvPr/>
        </p:nvSpPr>
        <p:spPr>
          <a:xfrm>
            <a:off x="228832" y="2567029"/>
            <a:ext cx="3543385" cy="777457"/>
          </a:xfrm>
          <a:prstGeom prst="rect">
            <a:avLst/>
          </a:prstGeom>
          <a:noFill/>
        </p:spPr>
        <p:txBody>
          <a:bodyPr wrap="square" rtlCol="0">
            <a:spAutoFit/>
          </a:bodyPr>
          <a:lstStyle/>
          <a:p>
            <a:pPr algn="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28" name="文本框 27">
            <a:extLst>
              <a:ext uri="{FF2B5EF4-FFF2-40B4-BE49-F238E27FC236}">
                <a16:creationId xmlns:a16="http://schemas.microsoft.com/office/drawing/2014/main" id="{AF5F4BD7-24F6-4648-8973-0C43BE30062B}"/>
              </a:ext>
            </a:extLst>
          </p:cNvPr>
          <p:cNvSpPr txBox="1"/>
          <p:nvPr/>
        </p:nvSpPr>
        <p:spPr>
          <a:xfrm>
            <a:off x="2304571" y="4589418"/>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p>
        </p:txBody>
      </p:sp>
      <p:cxnSp>
        <p:nvCxnSpPr>
          <p:cNvPr id="29" name="直接连接符 28">
            <a:extLst>
              <a:ext uri="{FF2B5EF4-FFF2-40B4-BE49-F238E27FC236}">
                <a16:creationId xmlns:a16="http://schemas.microsoft.com/office/drawing/2014/main" id="{38681EFD-D17A-46B3-8EBD-908BE67F511C}"/>
              </a:ext>
            </a:extLst>
          </p:cNvPr>
          <p:cNvCxnSpPr>
            <a:cxnSpLocks/>
          </p:cNvCxnSpPr>
          <p:nvPr/>
        </p:nvCxnSpPr>
        <p:spPr>
          <a:xfrm>
            <a:off x="2952684" y="5129418"/>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1069C85B-F0AE-4944-A0E7-6E4915E3A05E}"/>
              </a:ext>
            </a:extLst>
          </p:cNvPr>
          <p:cNvSpPr txBox="1"/>
          <p:nvPr/>
        </p:nvSpPr>
        <p:spPr>
          <a:xfrm>
            <a:off x="228831" y="5168237"/>
            <a:ext cx="3543385" cy="777457"/>
          </a:xfrm>
          <a:prstGeom prst="rect">
            <a:avLst/>
          </a:prstGeom>
          <a:noFill/>
        </p:spPr>
        <p:txBody>
          <a:bodyPr wrap="square" rtlCol="0">
            <a:spAutoFit/>
          </a:bodyPr>
          <a:lstStyle/>
          <a:p>
            <a:pPr algn="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1860556333"/>
      </p:ext>
    </p:extLst>
  </p:cSld>
  <p:clrMapOvr>
    <a:masterClrMapping/>
  </p:clrMapOvr>
  <p:transition spd="slow" advTm="3000">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7" y="2849254"/>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265787" y="2957866"/>
            <a:ext cx="581282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研究成果展示及其应用</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7" y="4266628"/>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88F3EA7-1BE0-44EF-9DAA-282308CCBD7B}"/>
              </a:ext>
            </a:extLst>
          </p:cNvPr>
          <p:cNvSpPr txBox="1"/>
          <p:nvPr/>
        </p:nvSpPr>
        <p:spPr>
          <a:xfrm>
            <a:off x="335022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17259200-5C7D-42B2-8F49-C4121AF5237F}"/>
              </a:ext>
            </a:extLst>
          </p:cNvPr>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8963847"/>
      </p:ext>
    </p:extLst>
  </p:cSld>
  <p:clrMapOvr>
    <a:masterClrMapping/>
  </p:clrMapOvr>
  <p:transition spd="slow" advTm="3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1C409D1-2C72-4721-8CA1-1C918565D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665079"/>
            <a:ext cx="12191999" cy="8127999"/>
          </a:xfrm>
          <a:custGeom>
            <a:avLst/>
            <a:gdLst>
              <a:gd name="connsiteX0" fmla="*/ 0 w 12192000"/>
              <a:gd name="connsiteY0" fmla="*/ 0 h 2502568"/>
              <a:gd name="connsiteX1" fmla="*/ 12192000 w 12192000"/>
              <a:gd name="connsiteY1" fmla="*/ 0 h 2502568"/>
              <a:gd name="connsiteX2" fmla="*/ 12192000 w 12192000"/>
              <a:gd name="connsiteY2" fmla="*/ 2502568 h 2502568"/>
              <a:gd name="connsiteX3" fmla="*/ 0 w 12192000"/>
              <a:gd name="connsiteY3" fmla="*/ 2502568 h 2502568"/>
              <a:gd name="connsiteX4" fmla="*/ 0 w 12192000"/>
              <a:gd name="connsiteY4" fmla="*/ 0 h 2502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502568">
                <a:moveTo>
                  <a:pt x="0" y="0"/>
                </a:moveTo>
                <a:lnTo>
                  <a:pt x="12192000" y="0"/>
                </a:lnTo>
                <a:lnTo>
                  <a:pt x="12192000" y="2502568"/>
                </a:lnTo>
                <a:lnTo>
                  <a:pt x="0" y="2502568"/>
                </a:lnTo>
                <a:lnTo>
                  <a:pt x="0" y="0"/>
                </a:lnTo>
                <a:close/>
              </a:path>
            </a:pathLst>
          </a:custGeom>
        </p:spPr>
      </p:pic>
      <p:pic>
        <p:nvPicPr>
          <p:cNvPr id="9" name="图片 8">
            <a:extLst>
              <a:ext uri="{FF2B5EF4-FFF2-40B4-BE49-F238E27FC236}">
                <a16:creationId xmlns:a16="http://schemas.microsoft.com/office/drawing/2014/main" id="{1A089075-8BF8-420A-BAFD-15E367418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32" y="4620123"/>
            <a:ext cx="12178167" cy="8118777"/>
          </a:xfrm>
          <a:custGeom>
            <a:avLst/>
            <a:gdLst>
              <a:gd name="connsiteX0" fmla="*/ 0 w 12192000"/>
              <a:gd name="connsiteY0" fmla="*/ 0 h 2237874"/>
              <a:gd name="connsiteX1" fmla="*/ 12192000 w 12192000"/>
              <a:gd name="connsiteY1" fmla="*/ 0 h 2237874"/>
              <a:gd name="connsiteX2" fmla="*/ 12192000 w 12192000"/>
              <a:gd name="connsiteY2" fmla="*/ 2237874 h 2237874"/>
              <a:gd name="connsiteX3" fmla="*/ 0 w 12192000"/>
              <a:gd name="connsiteY3" fmla="*/ 2237874 h 2237874"/>
              <a:gd name="connsiteX4" fmla="*/ 0 w 12192000"/>
              <a:gd name="connsiteY4" fmla="*/ 0 h 2237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237874">
                <a:moveTo>
                  <a:pt x="0" y="0"/>
                </a:moveTo>
                <a:lnTo>
                  <a:pt x="12192000" y="0"/>
                </a:lnTo>
                <a:lnTo>
                  <a:pt x="12192000" y="2237874"/>
                </a:lnTo>
                <a:lnTo>
                  <a:pt x="0" y="2237874"/>
                </a:lnTo>
                <a:lnTo>
                  <a:pt x="0" y="0"/>
                </a:lnTo>
                <a:close/>
              </a:path>
            </a:pathLst>
          </a:custGeom>
        </p:spPr>
      </p:pic>
      <p:sp>
        <p:nvSpPr>
          <p:cNvPr id="16" name="矩形 15">
            <a:extLst>
              <a:ext uri="{FF2B5EF4-FFF2-40B4-BE49-F238E27FC236}">
                <a16:creationId xmlns:a16="http://schemas.microsoft.com/office/drawing/2014/main" id="{0110C8CD-375F-45A3-9B6B-2A0BABA3AA97}"/>
              </a:ext>
            </a:extLst>
          </p:cNvPr>
          <p:cNvSpPr/>
          <p:nvPr/>
        </p:nvSpPr>
        <p:spPr>
          <a:xfrm>
            <a:off x="0" y="4620124"/>
            <a:ext cx="12192000" cy="2261939"/>
          </a:xfrm>
          <a:prstGeom prst="rect">
            <a:avLst/>
          </a:prstGeom>
          <a:gradFill>
            <a:gsLst>
              <a:gs pos="0">
                <a:srgbClr val="004578">
                  <a:alpha val="0"/>
                </a:srgbClr>
              </a:gs>
              <a:gs pos="79000">
                <a:srgbClr val="00457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37695DFA-9448-47CD-B4A3-7DA97AD981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230561"/>
            <a:ext cx="12191999" cy="8408276"/>
          </a:xfrm>
          <a:custGeom>
            <a:avLst/>
            <a:gdLst>
              <a:gd name="connsiteX0" fmla="*/ 0 w 12192000"/>
              <a:gd name="connsiteY0" fmla="*/ 0 h 2117558"/>
              <a:gd name="connsiteX1" fmla="*/ 12192000 w 12192000"/>
              <a:gd name="connsiteY1" fmla="*/ 0 h 2117558"/>
              <a:gd name="connsiteX2" fmla="*/ 12192000 w 12192000"/>
              <a:gd name="connsiteY2" fmla="*/ 2117558 h 2117558"/>
              <a:gd name="connsiteX3" fmla="*/ 0 w 12192000"/>
              <a:gd name="connsiteY3" fmla="*/ 2117558 h 2117558"/>
              <a:gd name="connsiteX4" fmla="*/ 0 w 12192000"/>
              <a:gd name="connsiteY4" fmla="*/ 0 h 211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17558">
                <a:moveTo>
                  <a:pt x="0" y="0"/>
                </a:moveTo>
                <a:lnTo>
                  <a:pt x="12192000" y="0"/>
                </a:lnTo>
                <a:lnTo>
                  <a:pt x="12192000" y="2117558"/>
                </a:lnTo>
                <a:lnTo>
                  <a:pt x="0" y="2117558"/>
                </a:lnTo>
                <a:lnTo>
                  <a:pt x="0" y="0"/>
                </a:lnTo>
                <a:close/>
              </a:path>
            </a:pathLst>
          </a:custGeom>
        </p:spPr>
      </p:pic>
      <p:sp>
        <p:nvSpPr>
          <p:cNvPr id="14" name="矩形 13">
            <a:extLst>
              <a:ext uri="{FF2B5EF4-FFF2-40B4-BE49-F238E27FC236}">
                <a16:creationId xmlns:a16="http://schemas.microsoft.com/office/drawing/2014/main" id="{A03B533F-2166-468E-B993-F72E32B10219}"/>
              </a:ext>
            </a:extLst>
          </p:cNvPr>
          <p:cNvSpPr/>
          <p:nvPr/>
        </p:nvSpPr>
        <p:spPr>
          <a:xfrm>
            <a:off x="0" y="0"/>
            <a:ext cx="12192000" cy="2177714"/>
          </a:xfrm>
          <a:prstGeom prst="rect">
            <a:avLst/>
          </a:prstGeom>
          <a:gradFill>
            <a:gsLst>
              <a:gs pos="13000">
                <a:srgbClr val="004578">
                  <a:alpha val="0"/>
                </a:srgbClr>
              </a:gs>
              <a:gs pos="54000">
                <a:srgbClr val="00457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51A0FA6-122C-4BA6-957D-95FC92CBB3C7}"/>
              </a:ext>
            </a:extLst>
          </p:cNvPr>
          <p:cNvSpPr/>
          <p:nvPr/>
        </p:nvSpPr>
        <p:spPr>
          <a:xfrm flipV="1">
            <a:off x="0" y="2177714"/>
            <a:ext cx="12192000" cy="2442410"/>
          </a:xfrm>
          <a:prstGeom prst="rect">
            <a:avLst/>
          </a:prstGeom>
          <a:gradFill>
            <a:gsLst>
              <a:gs pos="83000">
                <a:srgbClr val="004578">
                  <a:alpha val="0"/>
                </a:srgbClr>
              </a:gs>
              <a:gs pos="36000">
                <a:srgbClr val="00457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DEE6C7E-938C-4FC9-A4EC-273DC0DC59FB}"/>
              </a:ext>
            </a:extLst>
          </p:cNvPr>
          <p:cNvSpPr txBox="1"/>
          <p:nvPr/>
        </p:nvSpPr>
        <p:spPr>
          <a:xfrm>
            <a:off x="955528" y="2642207"/>
            <a:ext cx="1591152" cy="492443"/>
          </a:xfrm>
          <a:prstGeom prst="rect">
            <a:avLst/>
          </a:prstGeom>
          <a:noFill/>
        </p:spPr>
        <p:txBody>
          <a:bodyPr wrap="square" rtlCol="0">
            <a:spAutoFit/>
          </a:bodyPr>
          <a:lstStyle/>
          <a:p>
            <a:r>
              <a:rPr lang="zh-CN" altLang="en-US" sz="2600" dirty="0">
                <a:solidFill>
                  <a:schemeClr val="bg1"/>
                </a:solidFill>
                <a:latin typeface="微软雅黑" panose="020B0503020204020204" pitchFamily="34" charset="-122"/>
                <a:ea typeface="微软雅黑" panose="020B0503020204020204" pitchFamily="34" charset="-122"/>
              </a:rPr>
              <a:t>研究应用</a:t>
            </a:r>
          </a:p>
        </p:txBody>
      </p:sp>
      <p:sp>
        <p:nvSpPr>
          <p:cNvPr id="18" name="history_157928">
            <a:extLst>
              <a:ext uri="{FF2B5EF4-FFF2-40B4-BE49-F238E27FC236}">
                <a16:creationId xmlns:a16="http://schemas.microsoft.com/office/drawing/2014/main" id="{1C670B8B-2D8E-4123-953B-8946D305BC3E}"/>
              </a:ext>
            </a:extLst>
          </p:cNvPr>
          <p:cNvSpPr>
            <a:spLocks noChangeAspect="1"/>
          </p:cNvSpPr>
          <p:nvPr/>
        </p:nvSpPr>
        <p:spPr bwMode="auto">
          <a:xfrm>
            <a:off x="448744" y="2690265"/>
            <a:ext cx="396884" cy="396326"/>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sp>
      <p:sp>
        <p:nvSpPr>
          <p:cNvPr id="19" name="文本框 18">
            <a:extLst>
              <a:ext uri="{FF2B5EF4-FFF2-40B4-BE49-F238E27FC236}">
                <a16:creationId xmlns:a16="http://schemas.microsoft.com/office/drawing/2014/main" id="{AF3AB579-FAAD-4CEA-9DDF-C6D75AAB2FA6}"/>
              </a:ext>
            </a:extLst>
          </p:cNvPr>
          <p:cNvSpPr txBox="1"/>
          <p:nvPr/>
        </p:nvSpPr>
        <p:spPr>
          <a:xfrm>
            <a:off x="7383399" y="353627"/>
            <a:ext cx="1591152" cy="492443"/>
          </a:xfrm>
          <a:prstGeom prst="rect">
            <a:avLst/>
          </a:prstGeom>
          <a:noFill/>
        </p:spPr>
        <p:txBody>
          <a:bodyPr wrap="square" rtlCol="0">
            <a:spAutoFit/>
          </a:bodyPr>
          <a:lstStyle/>
          <a:p>
            <a:r>
              <a:rPr lang="zh-CN" altLang="en-US" sz="2600" dirty="0">
                <a:solidFill>
                  <a:schemeClr val="bg1"/>
                </a:solidFill>
                <a:latin typeface="微软雅黑" panose="020B0503020204020204" pitchFamily="34" charset="-122"/>
                <a:ea typeface="微软雅黑" panose="020B0503020204020204" pitchFamily="34" charset="-122"/>
              </a:rPr>
              <a:t>研究应用</a:t>
            </a:r>
          </a:p>
        </p:txBody>
      </p:sp>
      <p:sp>
        <p:nvSpPr>
          <p:cNvPr id="21" name="business-card_47912">
            <a:extLst>
              <a:ext uri="{FF2B5EF4-FFF2-40B4-BE49-F238E27FC236}">
                <a16:creationId xmlns:a16="http://schemas.microsoft.com/office/drawing/2014/main" id="{1FB256E4-8C27-4BEC-B705-74BE6EA82999}"/>
              </a:ext>
            </a:extLst>
          </p:cNvPr>
          <p:cNvSpPr>
            <a:spLocks noChangeAspect="1"/>
          </p:cNvSpPr>
          <p:nvPr/>
        </p:nvSpPr>
        <p:spPr bwMode="auto">
          <a:xfrm>
            <a:off x="6812881" y="353627"/>
            <a:ext cx="444711" cy="446227"/>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sp>
        <p:nvSpPr>
          <p:cNvPr id="23" name="文本框 22">
            <a:extLst>
              <a:ext uri="{FF2B5EF4-FFF2-40B4-BE49-F238E27FC236}">
                <a16:creationId xmlns:a16="http://schemas.microsoft.com/office/drawing/2014/main" id="{2A9DC0FF-1E13-40DB-A849-E1110C009954}"/>
              </a:ext>
            </a:extLst>
          </p:cNvPr>
          <p:cNvSpPr txBox="1"/>
          <p:nvPr/>
        </p:nvSpPr>
        <p:spPr>
          <a:xfrm>
            <a:off x="372544" y="3222553"/>
            <a:ext cx="5545560" cy="777457"/>
          </a:xfrm>
          <a:prstGeom prst="rect">
            <a:avLst/>
          </a:prstGeom>
          <a:noFill/>
        </p:spPr>
        <p:txBody>
          <a:bodyPr wrap="square" rtlCol="0">
            <a:spAutoFit/>
          </a:bodyPr>
          <a:lstStyle/>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单击此处添加文本单击此处添加文本</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a:t>
            </a:r>
            <a:r>
              <a:rPr lang="zh-CN" altLang="en-US" dirty="0">
                <a:solidFill>
                  <a:schemeClr val="bg1"/>
                </a:solidFill>
                <a:latin typeface="微软雅黑" panose="020B0503020204020204" pitchFamily="34" charset="-122"/>
                <a:ea typeface="微软雅黑" panose="020B0503020204020204" pitchFamily="34" charset="-122"/>
              </a:rPr>
              <a:t>文单击此处添加文本单击此处添加</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 name="文本框 23">
            <a:extLst>
              <a:ext uri="{FF2B5EF4-FFF2-40B4-BE49-F238E27FC236}">
                <a16:creationId xmlns:a16="http://schemas.microsoft.com/office/drawing/2014/main" id="{933A5531-C805-435C-9035-897979EF50F7}"/>
              </a:ext>
            </a:extLst>
          </p:cNvPr>
          <p:cNvSpPr txBox="1"/>
          <p:nvPr/>
        </p:nvSpPr>
        <p:spPr>
          <a:xfrm>
            <a:off x="6755731" y="906828"/>
            <a:ext cx="5545560" cy="777457"/>
          </a:xfrm>
          <a:prstGeom prst="rect">
            <a:avLst/>
          </a:prstGeom>
          <a:noFill/>
        </p:spPr>
        <p:txBody>
          <a:bodyPr wrap="square" rtlCol="0">
            <a:spAutoFit/>
          </a:bodyPr>
          <a:lstStyle/>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单击此处添加文本单击此处添加文本</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a:t>
            </a:r>
            <a:r>
              <a:rPr lang="zh-CN" altLang="en-US" dirty="0">
                <a:solidFill>
                  <a:schemeClr val="bg1"/>
                </a:solidFill>
                <a:latin typeface="微软雅黑" panose="020B0503020204020204" pitchFamily="34" charset="-122"/>
                <a:ea typeface="微软雅黑" panose="020B0503020204020204" pitchFamily="34" charset="-122"/>
              </a:rPr>
              <a:t>文单击此处添加文本单击此处添加</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a:extLst>
              <a:ext uri="{FF2B5EF4-FFF2-40B4-BE49-F238E27FC236}">
                <a16:creationId xmlns:a16="http://schemas.microsoft.com/office/drawing/2014/main" id="{4BB5CC8A-8340-4975-8E8E-E526DCF68EC4}"/>
              </a:ext>
            </a:extLst>
          </p:cNvPr>
          <p:cNvSpPr txBox="1"/>
          <p:nvPr/>
        </p:nvSpPr>
        <p:spPr>
          <a:xfrm>
            <a:off x="7383399" y="5051523"/>
            <a:ext cx="1591152" cy="492443"/>
          </a:xfrm>
          <a:prstGeom prst="rect">
            <a:avLst/>
          </a:prstGeom>
          <a:noFill/>
        </p:spPr>
        <p:txBody>
          <a:bodyPr wrap="square" rtlCol="0">
            <a:spAutoFit/>
          </a:bodyPr>
          <a:lstStyle/>
          <a:p>
            <a:r>
              <a:rPr lang="zh-CN" altLang="en-US" sz="2600" dirty="0">
                <a:solidFill>
                  <a:schemeClr val="bg1"/>
                </a:solidFill>
                <a:latin typeface="微软雅黑" panose="020B0503020204020204" pitchFamily="34" charset="-122"/>
                <a:ea typeface="微软雅黑" panose="020B0503020204020204" pitchFamily="34" charset="-122"/>
              </a:rPr>
              <a:t>研究应用</a:t>
            </a:r>
          </a:p>
        </p:txBody>
      </p:sp>
      <p:sp>
        <p:nvSpPr>
          <p:cNvPr id="26" name="business-card_47912">
            <a:extLst>
              <a:ext uri="{FF2B5EF4-FFF2-40B4-BE49-F238E27FC236}">
                <a16:creationId xmlns:a16="http://schemas.microsoft.com/office/drawing/2014/main" id="{23D7B932-CC9A-455D-A1C1-65361AE79FEF}"/>
              </a:ext>
            </a:extLst>
          </p:cNvPr>
          <p:cNvSpPr>
            <a:spLocks noChangeAspect="1"/>
          </p:cNvSpPr>
          <p:nvPr/>
        </p:nvSpPr>
        <p:spPr bwMode="auto">
          <a:xfrm>
            <a:off x="6812881" y="5051523"/>
            <a:ext cx="444711" cy="446227"/>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sp>
        <p:nvSpPr>
          <p:cNvPr id="27" name="文本框 26">
            <a:extLst>
              <a:ext uri="{FF2B5EF4-FFF2-40B4-BE49-F238E27FC236}">
                <a16:creationId xmlns:a16="http://schemas.microsoft.com/office/drawing/2014/main" id="{17B646C6-03CA-4AFD-BEA6-682FB60CC03E}"/>
              </a:ext>
            </a:extLst>
          </p:cNvPr>
          <p:cNvSpPr txBox="1"/>
          <p:nvPr/>
        </p:nvSpPr>
        <p:spPr>
          <a:xfrm>
            <a:off x="6755731" y="5604724"/>
            <a:ext cx="5545560" cy="777457"/>
          </a:xfrm>
          <a:prstGeom prst="rect">
            <a:avLst/>
          </a:prstGeom>
          <a:noFill/>
        </p:spPr>
        <p:txBody>
          <a:bodyPr wrap="square" rtlCol="0">
            <a:spAutoFit/>
          </a:bodyPr>
          <a:lstStyle/>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单击此处添加文本单击此处添加文本</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a:t>
            </a:r>
            <a:r>
              <a:rPr lang="zh-CN" altLang="en-US" dirty="0">
                <a:solidFill>
                  <a:schemeClr val="bg1"/>
                </a:solidFill>
                <a:latin typeface="微软雅黑" panose="020B0503020204020204" pitchFamily="34" charset="-122"/>
                <a:ea typeface="微软雅黑" panose="020B0503020204020204" pitchFamily="34" charset="-122"/>
              </a:rPr>
              <a:t>文单击此处添加文本单击此处添加</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43255625"/>
      </p:ext>
    </p:extLst>
  </p:cSld>
  <p:clrMapOvr>
    <a:masterClrMapping/>
  </p:clrMapOvr>
  <p:transition spd="slow" advTm="3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9A2CE95D-3C28-4599-A685-23A0DAE24A73}"/>
              </a:ext>
            </a:extLst>
          </p:cNvPr>
          <p:cNvSpPr/>
          <p:nvPr/>
        </p:nvSpPr>
        <p:spPr>
          <a:xfrm>
            <a:off x="7475623" y="1996908"/>
            <a:ext cx="3368842" cy="3368842"/>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椭圆 2">
            <a:extLst>
              <a:ext uri="{FF2B5EF4-FFF2-40B4-BE49-F238E27FC236}">
                <a16:creationId xmlns:a16="http://schemas.microsoft.com/office/drawing/2014/main" id="{770BB775-CEB5-4F2E-A889-FB3A6197AD8F}"/>
              </a:ext>
            </a:extLst>
          </p:cNvPr>
          <p:cNvSpPr/>
          <p:nvPr/>
        </p:nvSpPr>
        <p:spPr>
          <a:xfrm>
            <a:off x="1155031" y="1996908"/>
            <a:ext cx="3368842" cy="3368842"/>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椭圆 3">
            <a:extLst>
              <a:ext uri="{FF2B5EF4-FFF2-40B4-BE49-F238E27FC236}">
                <a16:creationId xmlns:a16="http://schemas.microsoft.com/office/drawing/2014/main" id="{B2BD611B-71C7-45FC-A419-8238B8AF2EF0}"/>
              </a:ext>
            </a:extLst>
          </p:cNvPr>
          <p:cNvSpPr/>
          <p:nvPr/>
        </p:nvSpPr>
        <p:spPr>
          <a:xfrm>
            <a:off x="4315327" y="1996908"/>
            <a:ext cx="3368842" cy="3368842"/>
          </a:xfrm>
          <a:prstGeom prst="ellipse">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A8DB7C9C-CA3F-4BEE-A04D-A75FE8C80547}"/>
              </a:ext>
            </a:extLst>
          </p:cNvPr>
          <p:cNvSpPr txBox="1"/>
          <p:nvPr/>
        </p:nvSpPr>
        <p:spPr>
          <a:xfrm>
            <a:off x="2090432" y="2776276"/>
            <a:ext cx="177110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成果展示</a:t>
            </a:r>
          </a:p>
        </p:txBody>
      </p:sp>
      <p:sp>
        <p:nvSpPr>
          <p:cNvPr id="6" name="文本框 5">
            <a:extLst>
              <a:ext uri="{FF2B5EF4-FFF2-40B4-BE49-F238E27FC236}">
                <a16:creationId xmlns:a16="http://schemas.microsoft.com/office/drawing/2014/main" id="{CBB7BA36-53C1-478F-8C96-9A4042CDE3B3}"/>
              </a:ext>
            </a:extLst>
          </p:cNvPr>
          <p:cNvSpPr txBox="1"/>
          <p:nvPr/>
        </p:nvSpPr>
        <p:spPr>
          <a:xfrm>
            <a:off x="8378762" y="2792318"/>
            <a:ext cx="177110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成果展示</a:t>
            </a:r>
          </a:p>
        </p:txBody>
      </p:sp>
      <p:sp>
        <p:nvSpPr>
          <p:cNvPr id="7" name="文本框 6">
            <a:extLst>
              <a:ext uri="{FF2B5EF4-FFF2-40B4-BE49-F238E27FC236}">
                <a16:creationId xmlns:a16="http://schemas.microsoft.com/office/drawing/2014/main" id="{8C44C934-34BE-4C15-9147-349623230B25}"/>
              </a:ext>
            </a:extLst>
          </p:cNvPr>
          <p:cNvSpPr txBox="1"/>
          <p:nvPr/>
        </p:nvSpPr>
        <p:spPr>
          <a:xfrm>
            <a:off x="1259304" y="3285059"/>
            <a:ext cx="316029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单击此处添加文本单击此</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处添加文本单击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此处添加文本单击此处</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添加文本单击此处添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4EC106BF-BC12-4D8B-B0BD-FFBD57BEAF77}"/>
              </a:ext>
            </a:extLst>
          </p:cNvPr>
          <p:cNvSpPr txBox="1"/>
          <p:nvPr/>
        </p:nvSpPr>
        <p:spPr>
          <a:xfrm>
            <a:off x="7563854" y="3285059"/>
            <a:ext cx="316029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单击此处添加文本单击此</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处添加文本单击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此处添加文本单击此处</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添加文本单击此处添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notepad_285389">
            <a:extLst>
              <a:ext uri="{FF2B5EF4-FFF2-40B4-BE49-F238E27FC236}">
                <a16:creationId xmlns:a16="http://schemas.microsoft.com/office/drawing/2014/main" id="{806D6392-08BC-459E-B50F-0AB578A3A3F6}"/>
              </a:ext>
            </a:extLst>
          </p:cNvPr>
          <p:cNvSpPr>
            <a:spLocks noChangeAspect="1"/>
          </p:cNvSpPr>
          <p:nvPr/>
        </p:nvSpPr>
        <p:spPr bwMode="auto">
          <a:xfrm>
            <a:off x="2643244" y="2231156"/>
            <a:ext cx="371972" cy="496696"/>
          </a:xfrm>
          <a:custGeom>
            <a:avLst/>
            <a:gdLst>
              <a:gd name="connsiteX0" fmla="*/ 87501 w 454371"/>
              <a:gd name="connsiteY0" fmla="*/ 480480 h 606722"/>
              <a:gd name="connsiteX1" fmla="*/ 366870 w 454371"/>
              <a:gd name="connsiteY1" fmla="*/ 480480 h 606722"/>
              <a:gd name="connsiteX2" fmla="*/ 366870 w 454371"/>
              <a:gd name="connsiteY2" fmla="*/ 519997 h 606722"/>
              <a:gd name="connsiteX3" fmla="*/ 87501 w 454371"/>
              <a:gd name="connsiteY3" fmla="*/ 519997 h 606722"/>
              <a:gd name="connsiteX4" fmla="*/ 87501 w 454371"/>
              <a:gd name="connsiteY4" fmla="*/ 381689 h 606722"/>
              <a:gd name="connsiteX5" fmla="*/ 366870 w 454371"/>
              <a:gd name="connsiteY5" fmla="*/ 381689 h 606722"/>
              <a:gd name="connsiteX6" fmla="*/ 366870 w 454371"/>
              <a:gd name="connsiteY6" fmla="*/ 421276 h 606722"/>
              <a:gd name="connsiteX7" fmla="*/ 87501 w 454371"/>
              <a:gd name="connsiteY7" fmla="*/ 421276 h 606722"/>
              <a:gd name="connsiteX8" fmla="*/ 87501 w 454371"/>
              <a:gd name="connsiteY8" fmla="*/ 282968 h 606722"/>
              <a:gd name="connsiteX9" fmla="*/ 366870 w 454371"/>
              <a:gd name="connsiteY9" fmla="*/ 282968 h 606722"/>
              <a:gd name="connsiteX10" fmla="*/ 366870 w 454371"/>
              <a:gd name="connsiteY10" fmla="*/ 322626 h 606722"/>
              <a:gd name="connsiteX11" fmla="*/ 87501 w 454371"/>
              <a:gd name="connsiteY11" fmla="*/ 322626 h 606722"/>
              <a:gd name="connsiteX12" fmla="*/ 87501 w 454371"/>
              <a:gd name="connsiteY12" fmla="*/ 184317 h 606722"/>
              <a:gd name="connsiteX13" fmla="*/ 366870 w 454371"/>
              <a:gd name="connsiteY13" fmla="*/ 184317 h 606722"/>
              <a:gd name="connsiteX14" fmla="*/ 366870 w 454371"/>
              <a:gd name="connsiteY14" fmla="*/ 223904 h 606722"/>
              <a:gd name="connsiteX15" fmla="*/ 87501 w 454371"/>
              <a:gd name="connsiteY15" fmla="*/ 223904 h 606722"/>
              <a:gd name="connsiteX16" fmla="*/ 39607 w 454371"/>
              <a:gd name="connsiteY16" fmla="*/ 78473 h 606722"/>
              <a:gd name="connsiteX17" fmla="*/ 39607 w 454371"/>
              <a:gd name="connsiteY17" fmla="*/ 567086 h 606722"/>
              <a:gd name="connsiteX18" fmla="*/ 414764 w 454371"/>
              <a:gd name="connsiteY18" fmla="*/ 567086 h 606722"/>
              <a:gd name="connsiteX19" fmla="*/ 414764 w 454371"/>
              <a:gd name="connsiteY19" fmla="*/ 78473 h 606722"/>
              <a:gd name="connsiteX20" fmla="*/ 386727 w 454371"/>
              <a:gd name="connsiteY20" fmla="*/ 78473 h 606722"/>
              <a:gd name="connsiteX21" fmla="*/ 386727 w 454371"/>
              <a:gd name="connsiteY21" fmla="*/ 117310 h 606722"/>
              <a:gd name="connsiteX22" fmla="*/ 347120 w 454371"/>
              <a:gd name="connsiteY22" fmla="*/ 117310 h 606722"/>
              <a:gd name="connsiteX23" fmla="*/ 347120 w 454371"/>
              <a:gd name="connsiteY23" fmla="*/ 78473 h 606722"/>
              <a:gd name="connsiteX24" fmla="*/ 293539 w 454371"/>
              <a:gd name="connsiteY24" fmla="*/ 78473 h 606722"/>
              <a:gd name="connsiteX25" fmla="*/ 293539 w 454371"/>
              <a:gd name="connsiteY25" fmla="*/ 117310 h 606722"/>
              <a:gd name="connsiteX26" fmla="*/ 253932 w 454371"/>
              <a:gd name="connsiteY26" fmla="*/ 117310 h 606722"/>
              <a:gd name="connsiteX27" fmla="*/ 253932 w 454371"/>
              <a:gd name="connsiteY27" fmla="*/ 78473 h 606722"/>
              <a:gd name="connsiteX28" fmla="*/ 200439 w 454371"/>
              <a:gd name="connsiteY28" fmla="*/ 78473 h 606722"/>
              <a:gd name="connsiteX29" fmla="*/ 200439 w 454371"/>
              <a:gd name="connsiteY29" fmla="*/ 117310 h 606722"/>
              <a:gd name="connsiteX30" fmla="*/ 160743 w 454371"/>
              <a:gd name="connsiteY30" fmla="*/ 117310 h 606722"/>
              <a:gd name="connsiteX31" fmla="*/ 160743 w 454371"/>
              <a:gd name="connsiteY31" fmla="*/ 78473 h 606722"/>
              <a:gd name="connsiteX32" fmla="*/ 107251 w 454371"/>
              <a:gd name="connsiteY32" fmla="*/ 78473 h 606722"/>
              <a:gd name="connsiteX33" fmla="*/ 107251 w 454371"/>
              <a:gd name="connsiteY33" fmla="*/ 117310 h 606722"/>
              <a:gd name="connsiteX34" fmla="*/ 67644 w 454371"/>
              <a:gd name="connsiteY34" fmla="*/ 117310 h 606722"/>
              <a:gd name="connsiteX35" fmla="*/ 67644 w 454371"/>
              <a:gd name="connsiteY35" fmla="*/ 78473 h 606722"/>
              <a:gd name="connsiteX36" fmla="*/ 67644 w 454371"/>
              <a:gd name="connsiteY36" fmla="*/ 0 h 606722"/>
              <a:gd name="connsiteX37" fmla="*/ 107251 w 454371"/>
              <a:gd name="connsiteY37" fmla="*/ 0 h 606722"/>
              <a:gd name="connsiteX38" fmla="*/ 107251 w 454371"/>
              <a:gd name="connsiteY38" fmla="*/ 38925 h 606722"/>
              <a:gd name="connsiteX39" fmla="*/ 160743 w 454371"/>
              <a:gd name="connsiteY39" fmla="*/ 38925 h 606722"/>
              <a:gd name="connsiteX40" fmla="*/ 160743 w 454371"/>
              <a:gd name="connsiteY40" fmla="*/ 0 h 606722"/>
              <a:gd name="connsiteX41" fmla="*/ 200439 w 454371"/>
              <a:gd name="connsiteY41" fmla="*/ 0 h 606722"/>
              <a:gd name="connsiteX42" fmla="*/ 200439 w 454371"/>
              <a:gd name="connsiteY42" fmla="*/ 38925 h 606722"/>
              <a:gd name="connsiteX43" fmla="*/ 253932 w 454371"/>
              <a:gd name="connsiteY43" fmla="*/ 38925 h 606722"/>
              <a:gd name="connsiteX44" fmla="*/ 253932 w 454371"/>
              <a:gd name="connsiteY44" fmla="*/ 0 h 606722"/>
              <a:gd name="connsiteX45" fmla="*/ 293539 w 454371"/>
              <a:gd name="connsiteY45" fmla="*/ 0 h 606722"/>
              <a:gd name="connsiteX46" fmla="*/ 293539 w 454371"/>
              <a:gd name="connsiteY46" fmla="*/ 38925 h 606722"/>
              <a:gd name="connsiteX47" fmla="*/ 347120 w 454371"/>
              <a:gd name="connsiteY47" fmla="*/ 38925 h 606722"/>
              <a:gd name="connsiteX48" fmla="*/ 347120 w 454371"/>
              <a:gd name="connsiteY48" fmla="*/ 0 h 606722"/>
              <a:gd name="connsiteX49" fmla="*/ 386727 w 454371"/>
              <a:gd name="connsiteY49" fmla="*/ 0 h 606722"/>
              <a:gd name="connsiteX50" fmla="*/ 386727 w 454371"/>
              <a:gd name="connsiteY50" fmla="*/ 38925 h 606722"/>
              <a:gd name="connsiteX51" fmla="*/ 454371 w 454371"/>
              <a:gd name="connsiteY51" fmla="*/ 38925 h 606722"/>
              <a:gd name="connsiteX52" fmla="*/ 454371 w 454371"/>
              <a:gd name="connsiteY52" fmla="*/ 606722 h 606722"/>
              <a:gd name="connsiteX53" fmla="*/ 0 w 454371"/>
              <a:gd name="connsiteY53" fmla="*/ 606722 h 606722"/>
              <a:gd name="connsiteX54" fmla="*/ 0 w 454371"/>
              <a:gd name="connsiteY54" fmla="*/ 38925 h 606722"/>
              <a:gd name="connsiteX55" fmla="*/ 67644 w 454371"/>
              <a:gd name="connsiteY55" fmla="*/ 38925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54371" h="606722">
                <a:moveTo>
                  <a:pt x="87501" y="480480"/>
                </a:moveTo>
                <a:lnTo>
                  <a:pt x="366870" y="480480"/>
                </a:lnTo>
                <a:lnTo>
                  <a:pt x="366870" y="519997"/>
                </a:lnTo>
                <a:lnTo>
                  <a:pt x="87501" y="519997"/>
                </a:lnTo>
                <a:close/>
                <a:moveTo>
                  <a:pt x="87501" y="381689"/>
                </a:moveTo>
                <a:lnTo>
                  <a:pt x="366870" y="381689"/>
                </a:lnTo>
                <a:lnTo>
                  <a:pt x="366870" y="421276"/>
                </a:lnTo>
                <a:lnTo>
                  <a:pt x="87501" y="421276"/>
                </a:lnTo>
                <a:close/>
                <a:moveTo>
                  <a:pt x="87501" y="282968"/>
                </a:moveTo>
                <a:lnTo>
                  <a:pt x="366870" y="282968"/>
                </a:lnTo>
                <a:lnTo>
                  <a:pt x="366870" y="322626"/>
                </a:lnTo>
                <a:lnTo>
                  <a:pt x="87501" y="322626"/>
                </a:lnTo>
                <a:close/>
                <a:moveTo>
                  <a:pt x="87501" y="184317"/>
                </a:moveTo>
                <a:lnTo>
                  <a:pt x="366870" y="184317"/>
                </a:lnTo>
                <a:lnTo>
                  <a:pt x="366870" y="223904"/>
                </a:lnTo>
                <a:lnTo>
                  <a:pt x="87501" y="223904"/>
                </a:lnTo>
                <a:close/>
                <a:moveTo>
                  <a:pt x="39607" y="78473"/>
                </a:moveTo>
                <a:lnTo>
                  <a:pt x="39607" y="567086"/>
                </a:lnTo>
                <a:lnTo>
                  <a:pt x="414764" y="567086"/>
                </a:lnTo>
                <a:lnTo>
                  <a:pt x="414764" y="78473"/>
                </a:lnTo>
                <a:lnTo>
                  <a:pt x="386727" y="78473"/>
                </a:lnTo>
                <a:lnTo>
                  <a:pt x="386727" y="117310"/>
                </a:lnTo>
                <a:lnTo>
                  <a:pt x="347120" y="117310"/>
                </a:lnTo>
                <a:lnTo>
                  <a:pt x="347120" y="78473"/>
                </a:lnTo>
                <a:lnTo>
                  <a:pt x="293539" y="78473"/>
                </a:lnTo>
                <a:lnTo>
                  <a:pt x="293539" y="117310"/>
                </a:lnTo>
                <a:lnTo>
                  <a:pt x="253932" y="117310"/>
                </a:lnTo>
                <a:lnTo>
                  <a:pt x="253932" y="78473"/>
                </a:lnTo>
                <a:lnTo>
                  <a:pt x="200439" y="78473"/>
                </a:lnTo>
                <a:lnTo>
                  <a:pt x="200439" y="117310"/>
                </a:lnTo>
                <a:lnTo>
                  <a:pt x="160743" y="117310"/>
                </a:lnTo>
                <a:lnTo>
                  <a:pt x="160743" y="78473"/>
                </a:lnTo>
                <a:lnTo>
                  <a:pt x="107251" y="78473"/>
                </a:lnTo>
                <a:lnTo>
                  <a:pt x="107251" y="117310"/>
                </a:lnTo>
                <a:lnTo>
                  <a:pt x="67644" y="117310"/>
                </a:lnTo>
                <a:lnTo>
                  <a:pt x="67644" y="78473"/>
                </a:lnTo>
                <a:close/>
                <a:moveTo>
                  <a:pt x="67644" y="0"/>
                </a:moveTo>
                <a:lnTo>
                  <a:pt x="107251" y="0"/>
                </a:lnTo>
                <a:lnTo>
                  <a:pt x="107251" y="38925"/>
                </a:lnTo>
                <a:lnTo>
                  <a:pt x="160743" y="38925"/>
                </a:lnTo>
                <a:lnTo>
                  <a:pt x="160743" y="0"/>
                </a:lnTo>
                <a:lnTo>
                  <a:pt x="200439" y="0"/>
                </a:lnTo>
                <a:lnTo>
                  <a:pt x="200439" y="38925"/>
                </a:lnTo>
                <a:lnTo>
                  <a:pt x="253932" y="38925"/>
                </a:lnTo>
                <a:lnTo>
                  <a:pt x="253932" y="0"/>
                </a:lnTo>
                <a:lnTo>
                  <a:pt x="293539" y="0"/>
                </a:lnTo>
                <a:lnTo>
                  <a:pt x="293539" y="38925"/>
                </a:lnTo>
                <a:lnTo>
                  <a:pt x="347120" y="38925"/>
                </a:lnTo>
                <a:lnTo>
                  <a:pt x="347120" y="0"/>
                </a:lnTo>
                <a:lnTo>
                  <a:pt x="386727" y="0"/>
                </a:lnTo>
                <a:lnTo>
                  <a:pt x="386727" y="38925"/>
                </a:lnTo>
                <a:lnTo>
                  <a:pt x="454371" y="38925"/>
                </a:lnTo>
                <a:lnTo>
                  <a:pt x="454371" y="606722"/>
                </a:lnTo>
                <a:lnTo>
                  <a:pt x="0" y="606722"/>
                </a:lnTo>
                <a:lnTo>
                  <a:pt x="0" y="38925"/>
                </a:lnTo>
                <a:lnTo>
                  <a:pt x="67644" y="38925"/>
                </a:lnTo>
                <a:close/>
              </a:path>
            </a:pathLst>
          </a:custGeom>
          <a:solidFill>
            <a:srgbClr val="F2F2F2"/>
          </a:solidFill>
          <a:ln>
            <a:noFill/>
          </a:ln>
        </p:spPr>
      </p:sp>
      <p:sp>
        <p:nvSpPr>
          <p:cNvPr id="10" name="notepad_285389">
            <a:extLst>
              <a:ext uri="{FF2B5EF4-FFF2-40B4-BE49-F238E27FC236}">
                <a16:creationId xmlns:a16="http://schemas.microsoft.com/office/drawing/2014/main" id="{219B7735-0CBF-4F5E-9CAF-B51E7400D20E}"/>
              </a:ext>
            </a:extLst>
          </p:cNvPr>
          <p:cNvSpPr>
            <a:spLocks noChangeAspect="1"/>
          </p:cNvSpPr>
          <p:nvPr/>
        </p:nvSpPr>
        <p:spPr bwMode="auto">
          <a:xfrm>
            <a:off x="8958016" y="2231156"/>
            <a:ext cx="371972" cy="496696"/>
          </a:xfrm>
          <a:custGeom>
            <a:avLst/>
            <a:gdLst>
              <a:gd name="connsiteX0" fmla="*/ 87501 w 454371"/>
              <a:gd name="connsiteY0" fmla="*/ 480480 h 606722"/>
              <a:gd name="connsiteX1" fmla="*/ 366870 w 454371"/>
              <a:gd name="connsiteY1" fmla="*/ 480480 h 606722"/>
              <a:gd name="connsiteX2" fmla="*/ 366870 w 454371"/>
              <a:gd name="connsiteY2" fmla="*/ 519997 h 606722"/>
              <a:gd name="connsiteX3" fmla="*/ 87501 w 454371"/>
              <a:gd name="connsiteY3" fmla="*/ 519997 h 606722"/>
              <a:gd name="connsiteX4" fmla="*/ 87501 w 454371"/>
              <a:gd name="connsiteY4" fmla="*/ 381689 h 606722"/>
              <a:gd name="connsiteX5" fmla="*/ 366870 w 454371"/>
              <a:gd name="connsiteY5" fmla="*/ 381689 h 606722"/>
              <a:gd name="connsiteX6" fmla="*/ 366870 w 454371"/>
              <a:gd name="connsiteY6" fmla="*/ 421276 h 606722"/>
              <a:gd name="connsiteX7" fmla="*/ 87501 w 454371"/>
              <a:gd name="connsiteY7" fmla="*/ 421276 h 606722"/>
              <a:gd name="connsiteX8" fmla="*/ 87501 w 454371"/>
              <a:gd name="connsiteY8" fmla="*/ 282968 h 606722"/>
              <a:gd name="connsiteX9" fmla="*/ 366870 w 454371"/>
              <a:gd name="connsiteY9" fmla="*/ 282968 h 606722"/>
              <a:gd name="connsiteX10" fmla="*/ 366870 w 454371"/>
              <a:gd name="connsiteY10" fmla="*/ 322626 h 606722"/>
              <a:gd name="connsiteX11" fmla="*/ 87501 w 454371"/>
              <a:gd name="connsiteY11" fmla="*/ 322626 h 606722"/>
              <a:gd name="connsiteX12" fmla="*/ 87501 w 454371"/>
              <a:gd name="connsiteY12" fmla="*/ 184317 h 606722"/>
              <a:gd name="connsiteX13" fmla="*/ 366870 w 454371"/>
              <a:gd name="connsiteY13" fmla="*/ 184317 h 606722"/>
              <a:gd name="connsiteX14" fmla="*/ 366870 w 454371"/>
              <a:gd name="connsiteY14" fmla="*/ 223904 h 606722"/>
              <a:gd name="connsiteX15" fmla="*/ 87501 w 454371"/>
              <a:gd name="connsiteY15" fmla="*/ 223904 h 606722"/>
              <a:gd name="connsiteX16" fmla="*/ 39607 w 454371"/>
              <a:gd name="connsiteY16" fmla="*/ 78473 h 606722"/>
              <a:gd name="connsiteX17" fmla="*/ 39607 w 454371"/>
              <a:gd name="connsiteY17" fmla="*/ 567086 h 606722"/>
              <a:gd name="connsiteX18" fmla="*/ 414764 w 454371"/>
              <a:gd name="connsiteY18" fmla="*/ 567086 h 606722"/>
              <a:gd name="connsiteX19" fmla="*/ 414764 w 454371"/>
              <a:gd name="connsiteY19" fmla="*/ 78473 h 606722"/>
              <a:gd name="connsiteX20" fmla="*/ 386727 w 454371"/>
              <a:gd name="connsiteY20" fmla="*/ 78473 h 606722"/>
              <a:gd name="connsiteX21" fmla="*/ 386727 w 454371"/>
              <a:gd name="connsiteY21" fmla="*/ 117310 h 606722"/>
              <a:gd name="connsiteX22" fmla="*/ 347120 w 454371"/>
              <a:gd name="connsiteY22" fmla="*/ 117310 h 606722"/>
              <a:gd name="connsiteX23" fmla="*/ 347120 w 454371"/>
              <a:gd name="connsiteY23" fmla="*/ 78473 h 606722"/>
              <a:gd name="connsiteX24" fmla="*/ 293539 w 454371"/>
              <a:gd name="connsiteY24" fmla="*/ 78473 h 606722"/>
              <a:gd name="connsiteX25" fmla="*/ 293539 w 454371"/>
              <a:gd name="connsiteY25" fmla="*/ 117310 h 606722"/>
              <a:gd name="connsiteX26" fmla="*/ 253932 w 454371"/>
              <a:gd name="connsiteY26" fmla="*/ 117310 h 606722"/>
              <a:gd name="connsiteX27" fmla="*/ 253932 w 454371"/>
              <a:gd name="connsiteY27" fmla="*/ 78473 h 606722"/>
              <a:gd name="connsiteX28" fmla="*/ 200439 w 454371"/>
              <a:gd name="connsiteY28" fmla="*/ 78473 h 606722"/>
              <a:gd name="connsiteX29" fmla="*/ 200439 w 454371"/>
              <a:gd name="connsiteY29" fmla="*/ 117310 h 606722"/>
              <a:gd name="connsiteX30" fmla="*/ 160743 w 454371"/>
              <a:gd name="connsiteY30" fmla="*/ 117310 h 606722"/>
              <a:gd name="connsiteX31" fmla="*/ 160743 w 454371"/>
              <a:gd name="connsiteY31" fmla="*/ 78473 h 606722"/>
              <a:gd name="connsiteX32" fmla="*/ 107251 w 454371"/>
              <a:gd name="connsiteY32" fmla="*/ 78473 h 606722"/>
              <a:gd name="connsiteX33" fmla="*/ 107251 w 454371"/>
              <a:gd name="connsiteY33" fmla="*/ 117310 h 606722"/>
              <a:gd name="connsiteX34" fmla="*/ 67644 w 454371"/>
              <a:gd name="connsiteY34" fmla="*/ 117310 h 606722"/>
              <a:gd name="connsiteX35" fmla="*/ 67644 w 454371"/>
              <a:gd name="connsiteY35" fmla="*/ 78473 h 606722"/>
              <a:gd name="connsiteX36" fmla="*/ 67644 w 454371"/>
              <a:gd name="connsiteY36" fmla="*/ 0 h 606722"/>
              <a:gd name="connsiteX37" fmla="*/ 107251 w 454371"/>
              <a:gd name="connsiteY37" fmla="*/ 0 h 606722"/>
              <a:gd name="connsiteX38" fmla="*/ 107251 w 454371"/>
              <a:gd name="connsiteY38" fmla="*/ 38925 h 606722"/>
              <a:gd name="connsiteX39" fmla="*/ 160743 w 454371"/>
              <a:gd name="connsiteY39" fmla="*/ 38925 h 606722"/>
              <a:gd name="connsiteX40" fmla="*/ 160743 w 454371"/>
              <a:gd name="connsiteY40" fmla="*/ 0 h 606722"/>
              <a:gd name="connsiteX41" fmla="*/ 200439 w 454371"/>
              <a:gd name="connsiteY41" fmla="*/ 0 h 606722"/>
              <a:gd name="connsiteX42" fmla="*/ 200439 w 454371"/>
              <a:gd name="connsiteY42" fmla="*/ 38925 h 606722"/>
              <a:gd name="connsiteX43" fmla="*/ 253932 w 454371"/>
              <a:gd name="connsiteY43" fmla="*/ 38925 h 606722"/>
              <a:gd name="connsiteX44" fmla="*/ 253932 w 454371"/>
              <a:gd name="connsiteY44" fmla="*/ 0 h 606722"/>
              <a:gd name="connsiteX45" fmla="*/ 293539 w 454371"/>
              <a:gd name="connsiteY45" fmla="*/ 0 h 606722"/>
              <a:gd name="connsiteX46" fmla="*/ 293539 w 454371"/>
              <a:gd name="connsiteY46" fmla="*/ 38925 h 606722"/>
              <a:gd name="connsiteX47" fmla="*/ 347120 w 454371"/>
              <a:gd name="connsiteY47" fmla="*/ 38925 h 606722"/>
              <a:gd name="connsiteX48" fmla="*/ 347120 w 454371"/>
              <a:gd name="connsiteY48" fmla="*/ 0 h 606722"/>
              <a:gd name="connsiteX49" fmla="*/ 386727 w 454371"/>
              <a:gd name="connsiteY49" fmla="*/ 0 h 606722"/>
              <a:gd name="connsiteX50" fmla="*/ 386727 w 454371"/>
              <a:gd name="connsiteY50" fmla="*/ 38925 h 606722"/>
              <a:gd name="connsiteX51" fmla="*/ 454371 w 454371"/>
              <a:gd name="connsiteY51" fmla="*/ 38925 h 606722"/>
              <a:gd name="connsiteX52" fmla="*/ 454371 w 454371"/>
              <a:gd name="connsiteY52" fmla="*/ 606722 h 606722"/>
              <a:gd name="connsiteX53" fmla="*/ 0 w 454371"/>
              <a:gd name="connsiteY53" fmla="*/ 606722 h 606722"/>
              <a:gd name="connsiteX54" fmla="*/ 0 w 454371"/>
              <a:gd name="connsiteY54" fmla="*/ 38925 h 606722"/>
              <a:gd name="connsiteX55" fmla="*/ 67644 w 454371"/>
              <a:gd name="connsiteY55" fmla="*/ 38925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54371" h="606722">
                <a:moveTo>
                  <a:pt x="87501" y="480480"/>
                </a:moveTo>
                <a:lnTo>
                  <a:pt x="366870" y="480480"/>
                </a:lnTo>
                <a:lnTo>
                  <a:pt x="366870" y="519997"/>
                </a:lnTo>
                <a:lnTo>
                  <a:pt x="87501" y="519997"/>
                </a:lnTo>
                <a:close/>
                <a:moveTo>
                  <a:pt x="87501" y="381689"/>
                </a:moveTo>
                <a:lnTo>
                  <a:pt x="366870" y="381689"/>
                </a:lnTo>
                <a:lnTo>
                  <a:pt x="366870" y="421276"/>
                </a:lnTo>
                <a:lnTo>
                  <a:pt x="87501" y="421276"/>
                </a:lnTo>
                <a:close/>
                <a:moveTo>
                  <a:pt x="87501" y="282968"/>
                </a:moveTo>
                <a:lnTo>
                  <a:pt x="366870" y="282968"/>
                </a:lnTo>
                <a:lnTo>
                  <a:pt x="366870" y="322626"/>
                </a:lnTo>
                <a:lnTo>
                  <a:pt x="87501" y="322626"/>
                </a:lnTo>
                <a:close/>
                <a:moveTo>
                  <a:pt x="87501" y="184317"/>
                </a:moveTo>
                <a:lnTo>
                  <a:pt x="366870" y="184317"/>
                </a:lnTo>
                <a:lnTo>
                  <a:pt x="366870" y="223904"/>
                </a:lnTo>
                <a:lnTo>
                  <a:pt x="87501" y="223904"/>
                </a:lnTo>
                <a:close/>
                <a:moveTo>
                  <a:pt x="39607" y="78473"/>
                </a:moveTo>
                <a:lnTo>
                  <a:pt x="39607" y="567086"/>
                </a:lnTo>
                <a:lnTo>
                  <a:pt x="414764" y="567086"/>
                </a:lnTo>
                <a:lnTo>
                  <a:pt x="414764" y="78473"/>
                </a:lnTo>
                <a:lnTo>
                  <a:pt x="386727" y="78473"/>
                </a:lnTo>
                <a:lnTo>
                  <a:pt x="386727" y="117310"/>
                </a:lnTo>
                <a:lnTo>
                  <a:pt x="347120" y="117310"/>
                </a:lnTo>
                <a:lnTo>
                  <a:pt x="347120" y="78473"/>
                </a:lnTo>
                <a:lnTo>
                  <a:pt x="293539" y="78473"/>
                </a:lnTo>
                <a:lnTo>
                  <a:pt x="293539" y="117310"/>
                </a:lnTo>
                <a:lnTo>
                  <a:pt x="253932" y="117310"/>
                </a:lnTo>
                <a:lnTo>
                  <a:pt x="253932" y="78473"/>
                </a:lnTo>
                <a:lnTo>
                  <a:pt x="200439" y="78473"/>
                </a:lnTo>
                <a:lnTo>
                  <a:pt x="200439" y="117310"/>
                </a:lnTo>
                <a:lnTo>
                  <a:pt x="160743" y="117310"/>
                </a:lnTo>
                <a:lnTo>
                  <a:pt x="160743" y="78473"/>
                </a:lnTo>
                <a:lnTo>
                  <a:pt x="107251" y="78473"/>
                </a:lnTo>
                <a:lnTo>
                  <a:pt x="107251" y="117310"/>
                </a:lnTo>
                <a:lnTo>
                  <a:pt x="67644" y="117310"/>
                </a:lnTo>
                <a:lnTo>
                  <a:pt x="67644" y="78473"/>
                </a:lnTo>
                <a:close/>
                <a:moveTo>
                  <a:pt x="67644" y="0"/>
                </a:moveTo>
                <a:lnTo>
                  <a:pt x="107251" y="0"/>
                </a:lnTo>
                <a:lnTo>
                  <a:pt x="107251" y="38925"/>
                </a:lnTo>
                <a:lnTo>
                  <a:pt x="160743" y="38925"/>
                </a:lnTo>
                <a:lnTo>
                  <a:pt x="160743" y="0"/>
                </a:lnTo>
                <a:lnTo>
                  <a:pt x="200439" y="0"/>
                </a:lnTo>
                <a:lnTo>
                  <a:pt x="200439" y="38925"/>
                </a:lnTo>
                <a:lnTo>
                  <a:pt x="253932" y="38925"/>
                </a:lnTo>
                <a:lnTo>
                  <a:pt x="253932" y="0"/>
                </a:lnTo>
                <a:lnTo>
                  <a:pt x="293539" y="0"/>
                </a:lnTo>
                <a:lnTo>
                  <a:pt x="293539" y="38925"/>
                </a:lnTo>
                <a:lnTo>
                  <a:pt x="347120" y="38925"/>
                </a:lnTo>
                <a:lnTo>
                  <a:pt x="347120" y="0"/>
                </a:lnTo>
                <a:lnTo>
                  <a:pt x="386727" y="0"/>
                </a:lnTo>
                <a:lnTo>
                  <a:pt x="386727" y="38925"/>
                </a:lnTo>
                <a:lnTo>
                  <a:pt x="454371" y="38925"/>
                </a:lnTo>
                <a:lnTo>
                  <a:pt x="454371" y="606722"/>
                </a:lnTo>
                <a:lnTo>
                  <a:pt x="0" y="606722"/>
                </a:lnTo>
                <a:lnTo>
                  <a:pt x="0" y="38925"/>
                </a:lnTo>
                <a:lnTo>
                  <a:pt x="67644" y="38925"/>
                </a:lnTo>
                <a:close/>
              </a:path>
            </a:pathLst>
          </a:custGeom>
          <a:solidFill>
            <a:srgbClr val="F2F2F2"/>
          </a:solidFill>
          <a:ln>
            <a:noFill/>
          </a:ln>
        </p:spPr>
      </p:sp>
      <p:sp>
        <p:nvSpPr>
          <p:cNvPr id="11" name="文本框 10">
            <a:extLst>
              <a:ext uri="{FF2B5EF4-FFF2-40B4-BE49-F238E27FC236}">
                <a16:creationId xmlns:a16="http://schemas.microsoft.com/office/drawing/2014/main" id="{176E1AC5-FCAF-4DAE-BB1B-C23A5A1775FC}"/>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第三部分：研究成果展示及其应用</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a:extLst>
              <a:ext uri="{FF2B5EF4-FFF2-40B4-BE49-F238E27FC236}">
                <a16:creationId xmlns:a16="http://schemas.microsoft.com/office/drawing/2014/main" id="{D57A79B8-261C-42D9-90F3-AAE8CB600F4F}"/>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p>
        </p:txBody>
      </p:sp>
      <p:cxnSp>
        <p:nvCxnSpPr>
          <p:cNvPr id="13" name="直接连接符 12">
            <a:extLst>
              <a:ext uri="{FF2B5EF4-FFF2-40B4-BE49-F238E27FC236}">
                <a16:creationId xmlns:a16="http://schemas.microsoft.com/office/drawing/2014/main" id="{5624E0D7-6C94-4950-94AF-DBC776380383}"/>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1492077457"/>
      </p:ext>
    </p:extLst>
  </p:cSld>
  <p:clrMapOvr>
    <a:masterClrMapping/>
  </p:clrMapOvr>
  <p:transition spd="slow" advTm="3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9B056A-5502-4967-8ACB-2A66D5206CB2}"/>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第三部分：研究成果展示及其应用</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id="{3A4C3899-8735-4F12-AFD6-CF1A41D85BE4}"/>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p>
        </p:txBody>
      </p:sp>
      <p:cxnSp>
        <p:nvCxnSpPr>
          <p:cNvPr id="4" name="直接连接符 3">
            <a:extLst>
              <a:ext uri="{FF2B5EF4-FFF2-40B4-BE49-F238E27FC236}">
                <a16:creationId xmlns:a16="http://schemas.microsoft.com/office/drawing/2014/main" id="{EC7FAF72-8C51-4D42-B465-F5F448633F86}"/>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4C0BB885-2939-451D-956C-E7ECEFFAE0D8}"/>
              </a:ext>
            </a:extLst>
          </p:cNvPr>
          <p:cNvGrpSpPr/>
          <p:nvPr/>
        </p:nvGrpSpPr>
        <p:grpSpPr>
          <a:xfrm>
            <a:off x="717855" y="2347025"/>
            <a:ext cx="1039864" cy="1039864"/>
            <a:chOff x="1060755" y="1680275"/>
            <a:chExt cx="1039864" cy="1039864"/>
          </a:xfrm>
        </p:grpSpPr>
        <p:sp>
          <p:nvSpPr>
            <p:cNvPr id="10" name="椭圆 9">
              <a:extLst>
                <a:ext uri="{FF2B5EF4-FFF2-40B4-BE49-F238E27FC236}">
                  <a16:creationId xmlns:a16="http://schemas.microsoft.com/office/drawing/2014/main" id="{C8D2D48A-7ACA-462D-9D1E-F84F0FA99D9D}"/>
                </a:ext>
              </a:extLst>
            </p:cNvPr>
            <p:cNvSpPr/>
            <p:nvPr/>
          </p:nvSpPr>
          <p:spPr>
            <a:xfrm>
              <a:off x="1060755"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history_157928">
              <a:extLst>
                <a:ext uri="{FF2B5EF4-FFF2-40B4-BE49-F238E27FC236}">
                  <a16:creationId xmlns:a16="http://schemas.microsoft.com/office/drawing/2014/main" id="{E6A44DA3-D552-4BF4-9DF7-7A48E118168F}"/>
                </a:ext>
              </a:extLst>
            </p:cNvPr>
            <p:cNvSpPr>
              <a:spLocks noChangeAspect="1"/>
            </p:cNvSpPr>
            <p:nvPr/>
          </p:nvSpPr>
          <p:spPr bwMode="auto">
            <a:xfrm>
              <a:off x="1269118" y="1876743"/>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sp>
      </p:grpSp>
      <p:grpSp>
        <p:nvGrpSpPr>
          <p:cNvPr id="12" name="组合 11">
            <a:extLst>
              <a:ext uri="{FF2B5EF4-FFF2-40B4-BE49-F238E27FC236}">
                <a16:creationId xmlns:a16="http://schemas.microsoft.com/office/drawing/2014/main" id="{238CB438-50F3-4C25-80E5-9449EB58A6AF}"/>
              </a:ext>
            </a:extLst>
          </p:cNvPr>
          <p:cNvGrpSpPr/>
          <p:nvPr/>
        </p:nvGrpSpPr>
        <p:grpSpPr>
          <a:xfrm>
            <a:off x="6785781" y="4585279"/>
            <a:ext cx="1039864" cy="1039864"/>
            <a:chOff x="10064382" y="4794829"/>
            <a:chExt cx="1039864" cy="1039864"/>
          </a:xfrm>
        </p:grpSpPr>
        <p:sp>
          <p:nvSpPr>
            <p:cNvPr id="13" name="椭圆 12">
              <a:extLst>
                <a:ext uri="{FF2B5EF4-FFF2-40B4-BE49-F238E27FC236}">
                  <a16:creationId xmlns:a16="http://schemas.microsoft.com/office/drawing/2014/main" id="{988B969A-8D57-4F14-8AAC-4D9A55D440D9}"/>
                </a:ext>
              </a:extLst>
            </p:cNvPr>
            <p:cNvSpPr/>
            <p:nvPr/>
          </p:nvSpPr>
          <p:spPr>
            <a:xfrm>
              <a:off x="10064382"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business-card_47912">
              <a:extLst>
                <a:ext uri="{FF2B5EF4-FFF2-40B4-BE49-F238E27FC236}">
                  <a16:creationId xmlns:a16="http://schemas.microsoft.com/office/drawing/2014/main" id="{BF3F1205-B1FD-4468-AAF4-1BEAE2E1EC18}"/>
                </a:ext>
              </a:extLst>
            </p:cNvPr>
            <p:cNvSpPr>
              <a:spLocks noChangeAspect="1"/>
            </p:cNvSpPr>
            <p:nvPr/>
          </p:nvSpPr>
          <p:spPr bwMode="auto">
            <a:xfrm>
              <a:off x="10280507" y="4980597"/>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grpSp>
      <p:grpSp>
        <p:nvGrpSpPr>
          <p:cNvPr id="15" name="组合 14">
            <a:extLst>
              <a:ext uri="{FF2B5EF4-FFF2-40B4-BE49-F238E27FC236}">
                <a16:creationId xmlns:a16="http://schemas.microsoft.com/office/drawing/2014/main" id="{2F18EAEB-442B-4BFD-AD54-111D4CDF4288}"/>
              </a:ext>
            </a:extLst>
          </p:cNvPr>
          <p:cNvGrpSpPr/>
          <p:nvPr/>
        </p:nvGrpSpPr>
        <p:grpSpPr>
          <a:xfrm>
            <a:off x="717855" y="4585279"/>
            <a:ext cx="1039864" cy="1039864"/>
            <a:chOff x="3920256" y="4794829"/>
            <a:chExt cx="1039864" cy="1039864"/>
          </a:xfrm>
        </p:grpSpPr>
        <p:sp>
          <p:nvSpPr>
            <p:cNvPr id="16" name="椭圆 15">
              <a:extLst>
                <a:ext uri="{FF2B5EF4-FFF2-40B4-BE49-F238E27FC236}">
                  <a16:creationId xmlns:a16="http://schemas.microsoft.com/office/drawing/2014/main" id="{2CA06F00-A23B-469E-B719-1DE7C069FBEA}"/>
                </a:ext>
              </a:extLst>
            </p:cNvPr>
            <p:cNvSpPr/>
            <p:nvPr/>
          </p:nvSpPr>
          <p:spPr>
            <a:xfrm>
              <a:off x="3920256"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validate-search_64702">
              <a:extLst>
                <a:ext uri="{FF2B5EF4-FFF2-40B4-BE49-F238E27FC236}">
                  <a16:creationId xmlns:a16="http://schemas.microsoft.com/office/drawing/2014/main" id="{140DA82C-A888-4C3D-9086-8A75CCC14E4F}"/>
                </a:ext>
              </a:extLst>
            </p:cNvPr>
            <p:cNvSpPr>
              <a:spLocks noChangeAspect="1"/>
            </p:cNvSpPr>
            <p:nvPr/>
          </p:nvSpPr>
          <p:spPr bwMode="auto">
            <a:xfrm>
              <a:off x="4113728" y="500158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chemeClr val="bg1"/>
            </a:solidFill>
            <a:ln>
              <a:noFill/>
            </a:ln>
          </p:spPr>
        </p:sp>
      </p:grpSp>
      <p:grpSp>
        <p:nvGrpSpPr>
          <p:cNvPr id="18" name="组合 17">
            <a:extLst>
              <a:ext uri="{FF2B5EF4-FFF2-40B4-BE49-F238E27FC236}">
                <a16:creationId xmlns:a16="http://schemas.microsoft.com/office/drawing/2014/main" id="{98C7B1C5-B712-4CA3-A379-A49EC3C83610}"/>
              </a:ext>
            </a:extLst>
          </p:cNvPr>
          <p:cNvGrpSpPr/>
          <p:nvPr/>
        </p:nvGrpSpPr>
        <p:grpSpPr>
          <a:xfrm>
            <a:off x="6785781" y="2347025"/>
            <a:ext cx="1039864" cy="1039864"/>
            <a:chOff x="7128681" y="1680275"/>
            <a:chExt cx="1039864" cy="1039864"/>
          </a:xfrm>
        </p:grpSpPr>
        <p:sp>
          <p:nvSpPr>
            <p:cNvPr id="19" name="椭圆 18">
              <a:extLst>
                <a:ext uri="{FF2B5EF4-FFF2-40B4-BE49-F238E27FC236}">
                  <a16:creationId xmlns:a16="http://schemas.microsoft.com/office/drawing/2014/main" id="{A1DA924A-49AC-4F1B-9230-3F5035980251}"/>
                </a:ext>
              </a:extLst>
            </p:cNvPr>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strategical-planning_27141">
              <a:extLst>
                <a:ext uri="{FF2B5EF4-FFF2-40B4-BE49-F238E27FC236}">
                  <a16:creationId xmlns:a16="http://schemas.microsoft.com/office/drawing/2014/main" id="{AA7E676F-1F23-4C18-8D17-4B8268A1302B}"/>
                </a:ext>
              </a:extLst>
            </p:cNvPr>
            <p:cNvSpPr>
              <a:spLocks noChangeAspect="1"/>
            </p:cNvSpPr>
            <p:nvPr/>
          </p:nvSpPr>
          <p:spPr bwMode="auto">
            <a:xfrm>
              <a:off x="7366383" y="1933464"/>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sp>
      </p:grpSp>
      <p:sp>
        <p:nvSpPr>
          <p:cNvPr id="27" name="文本框 26">
            <a:extLst>
              <a:ext uri="{FF2B5EF4-FFF2-40B4-BE49-F238E27FC236}">
                <a16:creationId xmlns:a16="http://schemas.microsoft.com/office/drawing/2014/main" id="{FB1DC15F-EA7D-4E6F-86DC-971B3F85E108}"/>
              </a:ext>
            </a:extLst>
          </p:cNvPr>
          <p:cNvSpPr txBox="1"/>
          <p:nvPr/>
        </p:nvSpPr>
        <p:spPr>
          <a:xfrm>
            <a:off x="1908028" y="2184014"/>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28" name="文本框 27">
            <a:extLst>
              <a:ext uri="{FF2B5EF4-FFF2-40B4-BE49-F238E27FC236}">
                <a16:creationId xmlns:a16="http://schemas.microsoft.com/office/drawing/2014/main" id="{1FD59855-FCF8-4405-836A-06BC27B51A22}"/>
              </a:ext>
            </a:extLst>
          </p:cNvPr>
          <p:cNvSpPr txBox="1"/>
          <p:nvPr/>
        </p:nvSpPr>
        <p:spPr>
          <a:xfrm>
            <a:off x="1908028" y="4411996"/>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29" name="文本框 28">
            <a:extLst>
              <a:ext uri="{FF2B5EF4-FFF2-40B4-BE49-F238E27FC236}">
                <a16:creationId xmlns:a16="http://schemas.microsoft.com/office/drawing/2014/main" id="{56298F70-8DC9-4AF0-BF64-9D8E7B788AAD}"/>
              </a:ext>
            </a:extLst>
          </p:cNvPr>
          <p:cNvSpPr txBox="1"/>
          <p:nvPr/>
        </p:nvSpPr>
        <p:spPr>
          <a:xfrm>
            <a:off x="8041770" y="2184014"/>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30" name="文本框 29">
            <a:extLst>
              <a:ext uri="{FF2B5EF4-FFF2-40B4-BE49-F238E27FC236}">
                <a16:creationId xmlns:a16="http://schemas.microsoft.com/office/drawing/2014/main" id="{0DCE0DF2-2805-408D-A476-2DBC4B168A4F}"/>
              </a:ext>
            </a:extLst>
          </p:cNvPr>
          <p:cNvSpPr txBox="1"/>
          <p:nvPr/>
        </p:nvSpPr>
        <p:spPr>
          <a:xfrm>
            <a:off x="8041770" y="4411996"/>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cxnSp>
        <p:nvCxnSpPr>
          <p:cNvPr id="32" name="直接连接符 31">
            <a:extLst>
              <a:ext uri="{FF2B5EF4-FFF2-40B4-BE49-F238E27FC236}">
                <a16:creationId xmlns:a16="http://schemas.microsoft.com/office/drawing/2014/main" id="{8BB4590B-928F-4ABB-B9BF-60959F65E19C}"/>
              </a:ext>
            </a:extLst>
          </p:cNvPr>
          <p:cNvCxnSpPr>
            <a:cxnSpLocks/>
          </p:cNvCxnSpPr>
          <p:nvPr/>
        </p:nvCxnSpPr>
        <p:spPr>
          <a:xfrm>
            <a:off x="2022328" y="2724014"/>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1056CD6-9462-4648-B339-75CD8CDEA2C2}"/>
              </a:ext>
            </a:extLst>
          </p:cNvPr>
          <p:cNvCxnSpPr>
            <a:cxnSpLocks/>
          </p:cNvCxnSpPr>
          <p:nvPr/>
        </p:nvCxnSpPr>
        <p:spPr>
          <a:xfrm>
            <a:off x="2022328" y="4961589"/>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CA68F82-B88A-4B0B-8F3C-DDB2FD7ABC82}"/>
              </a:ext>
            </a:extLst>
          </p:cNvPr>
          <p:cNvCxnSpPr>
            <a:cxnSpLocks/>
          </p:cNvCxnSpPr>
          <p:nvPr/>
        </p:nvCxnSpPr>
        <p:spPr>
          <a:xfrm>
            <a:off x="8157464" y="2724014"/>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62627E4-99F5-43BF-9C39-DA95A3852F71}"/>
              </a:ext>
            </a:extLst>
          </p:cNvPr>
          <p:cNvCxnSpPr>
            <a:cxnSpLocks/>
          </p:cNvCxnSpPr>
          <p:nvPr/>
        </p:nvCxnSpPr>
        <p:spPr>
          <a:xfrm>
            <a:off x="8157464" y="4961589"/>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DDD902F-3CD1-41D4-B3EC-B11E1F7598D6}"/>
              </a:ext>
            </a:extLst>
          </p:cNvPr>
          <p:cNvSpPr txBox="1"/>
          <p:nvPr/>
        </p:nvSpPr>
        <p:spPr>
          <a:xfrm>
            <a:off x="1862835" y="2762833"/>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38" name="文本框 37">
            <a:extLst>
              <a:ext uri="{FF2B5EF4-FFF2-40B4-BE49-F238E27FC236}">
                <a16:creationId xmlns:a16="http://schemas.microsoft.com/office/drawing/2014/main" id="{1876D00F-2989-4D24-8FB3-6143BF6ADD74}"/>
              </a:ext>
            </a:extLst>
          </p:cNvPr>
          <p:cNvSpPr txBox="1"/>
          <p:nvPr/>
        </p:nvSpPr>
        <p:spPr>
          <a:xfrm>
            <a:off x="8041770" y="2762833"/>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39" name="文本框 38">
            <a:extLst>
              <a:ext uri="{FF2B5EF4-FFF2-40B4-BE49-F238E27FC236}">
                <a16:creationId xmlns:a16="http://schemas.microsoft.com/office/drawing/2014/main" id="{E1876496-5FCF-496F-BE8D-3542702EBDE8}"/>
              </a:ext>
            </a:extLst>
          </p:cNvPr>
          <p:cNvSpPr txBox="1"/>
          <p:nvPr/>
        </p:nvSpPr>
        <p:spPr>
          <a:xfrm>
            <a:off x="1862835" y="5059239"/>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40" name="文本框 39">
            <a:extLst>
              <a:ext uri="{FF2B5EF4-FFF2-40B4-BE49-F238E27FC236}">
                <a16:creationId xmlns:a16="http://schemas.microsoft.com/office/drawing/2014/main" id="{0151A42C-D3B8-4E9E-812D-33EBAB560739}"/>
              </a:ext>
            </a:extLst>
          </p:cNvPr>
          <p:cNvSpPr txBox="1"/>
          <p:nvPr/>
        </p:nvSpPr>
        <p:spPr>
          <a:xfrm>
            <a:off x="8041770" y="5059239"/>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2684909487"/>
      </p:ext>
    </p:extLst>
  </p:cSld>
  <p:clrMapOvr>
    <a:masterClrMapping/>
  </p:clrMapOvr>
  <p:transition spd="slow" advTm="3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5B3AB09-7984-4B42-953B-F13EE6137705}"/>
              </a:ext>
            </a:extLst>
          </p:cNvPr>
          <p:cNvGrpSpPr/>
          <p:nvPr/>
        </p:nvGrpSpPr>
        <p:grpSpPr>
          <a:xfrm>
            <a:off x="686009" y="1736897"/>
            <a:ext cx="10819983" cy="4542785"/>
            <a:chOff x="1018516" y="1633426"/>
            <a:chExt cx="9864847" cy="4141770"/>
          </a:xfrm>
        </p:grpSpPr>
        <p:grpSp>
          <p:nvGrpSpPr>
            <p:cNvPr id="3" name="组合 2">
              <a:extLst>
                <a:ext uri="{FF2B5EF4-FFF2-40B4-BE49-F238E27FC236}">
                  <a16:creationId xmlns:a16="http://schemas.microsoft.com/office/drawing/2014/main" id="{284B5FEB-D183-4FA0-B4B3-C2D6706FAF0E}"/>
                </a:ext>
              </a:extLst>
            </p:cNvPr>
            <p:cNvGrpSpPr/>
            <p:nvPr/>
          </p:nvGrpSpPr>
          <p:grpSpPr>
            <a:xfrm>
              <a:off x="3658798" y="1633427"/>
              <a:ext cx="1944000" cy="4141769"/>
              <a:chOff x="3700329" y="1633427"/>
              <a:chExt cx="1944000" cy="4141769"/>
            </a:xfrm>
          </p:grpSpPr>
          <p:sp>
            <p:nvSpPr>
              <p:cNvPr id="13" name="任意多边形: 形状 12">
                <a:extLst>
                  <a:ext uri="{FF2B5EF4-FFF2-40B4-BE49-F238E27FC236}">
                    <a16:creationId xmlns:a16="http://schemas.microsoft.com/office/drawing/2014/main" id="{FE8DFE0C-7F59-4021-A846-438ED9C706E3}"/>
                  </a:ext>
                </a:extLst>
              </p:cNvPr>
              <p:cNvSpPr/>
              <p:nvPr/>
            </p:nvSpPr>
            <p:spPr>
              <a:xfrm>
                <a:off x="3700329"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C8A4B644-384E-4798-922A-13A922D66771}"/>
                  </a:ext>
                </a:extLst>
              </p:cNvPr>
              <p:cNvSpPr/>
              <p:nvPr/>
            </p:nvSpPr>
            <p:spPr>
              <a:xfrm>
                <a:off x="3814076" y="1749007"/>
                <a:ext cx="1716505" cy="1716505"/>
              </a:xfrm>
              <a:prstGeom prst="ellipse">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id="{63A0F3C1-1AFA-4B28-A506-46BBCFF9F756}"/>
                </a:ext>
              </a:extLst>
            </p:cNvPr>
            <p:cNvGrpSpPr/>
            <p:nvPr/>
          </p:nvGrpSpPr>
          <p:grpSpPr>
            <a:xfrm>
              <a:off x="1018516" y="1633426"/>
              <a:ext cx="1944000" cy="4141769"/>
              <a:chOff x="850231" y="1633427"/>
              <a:chExt cx="1944000" cy="4141769"/>
            </a:xfrm>
          </p:grpSpPr>
          <p:sp>
            <p:nvSpPr>
              <p:cNvPr id="11" name="任意多边形: 形状 10">
                <a:extLst>
                  <a:ext uri="{FF2B5EF4-FFF2-40B4-BE49-F238E27FC236}">
                    <a16:creationId xmlns:a16="http://schemas.microsoft.com/office/drawing/2014/main" id="{12624783-4BA2-421B-8A9B-4381A4B33D05}"/>
                  </a:ext>
                </a:extLst>
              </p:cNvPr>
              <p:cNvSpPr/>
              <p:nvPr/>
            </p:nvSpPr>
            <p:spPr>
              <a:xfrm>
                <a:off x="850231"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E5A247E4-C7C9-445C-8C53-52D9A36638E8}"/>
                  </a:ext>
                </a:extLst>
              </p:cNvPr>
              <p:cNvSpPr/>
              <p:nvPr/>
            </p:nvSpPr>
            <p:spPr>
              <a:xfrm>
                <a:off x="963978" y="1749008"/>
                <a:ext cx="1716505" cy="1716505"/>
              </a:xfrm>
              <a:prstGeom prst="ellipse">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 name="组合 4">
              <a:extLst>
                <a:ext uri="{FF2B5EF4-FFF2-40B4-BE49-F238E27FC236}">
                  <a16:creationId xmlns:a16="http://schemas.microsoft.com/office/drawing/2014/main" id="{C9461EF5-02C4-4389-B299-93EA0E8B3512}"/>
                </a:ext>
              </a:extLst>
            </p:cNvPr>
            <p:cNvGrpSpPr/>
            <p:nvPr/>
          </p:nvGrpSpPr>
          <p:grpSpPr>
            <a:xfrm>
              <a:off x="6299080" y="1633427"/>
              <a:ext cx="1944000" cy="4141769"/>
              <a:chOff x="6550427" y="1633427"/>
              <a:chExt cx="1944000" cy="4141769"/>
            </a:xfrm>
          </p:grpSpPr>
          <p:sp>
            <p:nvSpPr>
              <p:cNvPr id="9" name="任意多边形: 形状 8">
                <a:extLst>
                  <a:ext uri="{FF2B5EF4-FFF2-40B4-BE49-F238E27FC236}">
                    <a16:creationId xmlns:a16="http://schemas.microsoft.com/office/drawing/2014/main" id="{00282AF9-0C81-4619-9E8C-B7C590A89B3E}"/>
                  </a:ext>
                </a:extLst>
              </p:cNvPr>
              <p:cNvSpPr/>
              <p:nvPr/>
            </p:nvSpPr>
            <p:spPr>
              <a:xfrm>
                <a:off x="6550427"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B08FB227-DF9A-42DA-A637-94318884975B}"/>
                  </a:ext>
                </a:extLst>
              </p:cNvPr>
              <p:cNvSpPr/>
              <p:nvPr/>
            </p:nvSpPr>
            <p:spPr>
              <a:xfrm>
                <a:off x="6664174" y="1749006"/>
                <a:ext cx="1716505" cy="1716505"/>
              </a:xfrm>
              <a:prstGeom prst="ellipse">
                <a:avLst/>
              </a:pr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7E50DCDD-B33A-4543-BE64-2907DE1BE53D}"/>
                </a:ext>
              </a:extLst>
            </p:cNvPr>
            <p:cNvGrpSpPr/>
            <p:nvPr/>
          </p:nvGrpSpPr>
          <p:grpSpPr>
            <a:xfrm>
              <a:off x="8939363" y="1633426"/>
              <a:ext cx="1944000" cy="4141769"/>
              <a:chOff x="9400524" y="1633427"/>
              <a:chExt cx="1944000" cy="4141769"/>
            </a:xfrm>
          </p:grpSpPr>
          <p:sp>
            <p:nvSpPr>
              <p:cNvPr id="7" name="任意多边形: 形状 6">
                <a:extLst>
                  <a:ext uri="{FF2B5EF4-FFF2-40B4-BE49-F238E27FC236}">
                    <a16:creationId xmlns:a16="http://schemas.microsoft.com/office/drawing/2014/main" id="{19C5F7BE-4823-42AE-BB57-AE4EFBE0AD65}"/>
                  </a:ext>
                </a:extLst>
              </p:cNvPr>
              <p:cNvSpPr/>
              <p:nvPr/>
            </p:nvSpPr>
            <p:spPr>
              <a:xfrm>
                <a:off x="9400524"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0798B22D-AFDF-47E9-81FC-70FB662ACCF7}"/>
                  </a:ext>
                </a:extLst>
              </p:cNvPr>
              <p:cNvSpPr/>
              <p:nvPr/>
            </p:nvSpPr>
            <p:spPr>
              <a:xfrm>
                <a:off x="9514271" y="1749008"/>
                <a:ext cx="1716505" cy="1716505"/>
              </a:xfrm>
              <a:prstGeom prst="ellipse">
                <a:avLst/>
              </a:pr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sp>
        <p:nvSpPr>
          <p:cNvPr id="15" name="文本框 14">
            <a:extLst>
              <a:ext uri="{FF2B5EF4-FFF2-40B4-BE49-F238E27FC236}">
                <a16:creationId xmlns:a16="http://schemas.microsoft.com/office/drawing/2014/main" id="{2FF07505-4344-48B6-AB39-447093A1E0A8}"/>
              </a:ext>
            </a:extLst>
          </p:cNvPr>
          <p:cNvSpPr txBox="1"/>
          <p:nvPr/>
        </p:nvSpPr>
        <p:spPr>
          <a:xfrm>
            <a:off x="891285"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p>
        </p:txBody>
      </p:sp>
      <p:sp>
        <p:nvSpPr>
          <p:cNvPr id="16" name="文本框 15">
            <a:extLst>
              <a:ext uri="{FF2B5EF4-FFF2-40B4-BE49-F238E27FC236}">
                <a16:creationId xmlns:a16="http://schemas.microsoft.com/office/drawing/2014/main" id="{9BA04785-808F-4420-B453-C027863C7057}"/>
              </a:ext>
            </a:extLst>
          </p:cNvPr>
          <p:cNvSpPr txBox="1"/>
          <p:nvPr/>
        </p:nvSpPr>
        <p:spPr>
          <a:xfrm>
            <a:off x="3746542"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p>
        </p:txBody>
      </p:sp>
      <p:sp>
        <p:nvSpPr>
          <p:cNvPr id="17" name="文本框 16">
            <a:extLst>
              <a:ext uri="{FF2B5EF4-FFF2-40B4-BE49-F238E27FC236}">
                <a16:creationId xmlns:a16="http://schemas.microsoft.com/office/drawing/2014/main" id="{F4D872ED-32F1-4A30-87AA-40562F4EC15E}"/>
              </a:ext>
            </a:extLst>
          </p:cNvPr>
          <p:cNvSpPr txBox="1"/>
          <p:nvPr/>
        </p:nvSpPr>
        <p:spPr>
          <a:xfrm>
            <a:off x="6666845"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p>
        </p:txBody>
      </p:sp>
      <p:sp>
        <p:nvSpPr>
          <p:cNvPr id="18" name="文本框 17">
            <a:extLst>
              <a:ext uri="{FF2B5EF4-FFF2-40B4-BE49-F238E27FC236}">
                <a16:creationId xmlns:a16="http://schemas.microsoft.com/office/drawing/2014/main" id="{713C9AB0-FD87-43E9-839D-68243B51D26E}"/>
              </a:ext>
            </a:extLst>
          </p:cNvPr>
          <p:cNvSpPr txBox="1"/>
          <p:nvPr/>
        </p:nvSpPr>
        <p:spPr>
          <a:xfrm>
            <a:off x="9561383"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p>
        </p:txBody>
      </p:sp>
      <p:sp>
        <p:nvSpPr>
          <p:cNvPr id="19" name="文本框 18">
            <a:extLst>
              <a:ext uri="{FF2B5EF4-FFF2-40B4-BE49-F238E27FC236}">
                <a16:creationId xmlns:a16="http://schemas.microsoft.com/office/drawing/2014/main" id="{C2BA8856-6ED1-4D3F-80A8-84E5DCB255C9}"/>
              </a:ext>
            </a:extLst>
          </p:cNvPr>
          <p:cNvSpPr txBox="1"/>
          <p:nvPr/>
        </p:nvSpPr>
        <p:spPr>
          <a:xfrm>
            <a:off x="658087"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8B7BF173-5F3B-4210-B78D-F5A4832C6847}"/>
              </a:ext>
            </a:extLst>
          </p:cNvPr>
          <p:cNvSpPr txBox="1"/>
          <p:nvPr/>
        </p:nvSpPr>
        <p:spPr>
          <a:xfrm>
            <a:off x="3554007"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3A193D5D-EFB3-4D35-A8CE-2C0D8EC1F128}"/>
              </a:ext>
            </a:extLst>
          </p:cNvPr>
          <p:cNvSpPr txBox="1"/>
          <p:nvPr/>
        </p:nvSpPr>
        <p:spPr>
          <a:xfrm>
            <a:off x="6449926"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C5F6011C-4C3E-4D2C-A7D9-7312E9F62D20}"/>
              </a:ext>
            </a:extLst>
          </p:cNvPr>
          <p:cNvSpPr txBox="1"/>
          <p:nvPr/>
        </p:nvSpPr>
        <p:spPr>
          <a:xfrm>
            <a:off x="9308045"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7FC75A92-7723-44B5-A3A8-963BB9FBE242}"/>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第三部分：研究成果展示及其应用</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4" name="文本框 23">
            <a:extLst>
              <a:ext uri="{FF2B5EF4-FFF2-40B4-BE49-F238E27FC236}">
                <a16:creationId xmlns:a16="http://schemas.microsoft.com/office/drawing/2014/main" id="{D87F488B-14DE-4B1D-A44E-AF2314E9C5F5}"/>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p>
        </p:txBody>
      </p:sp>
      <p:cxnSp>
        <p:nvCxnSpPr>
          <p:cNvPr id="25" name="直接连接符 24">
            <a:extLst>
              <a:ext uri="{FF2B5EF4-FFF2-40B4-BE49-F238E27FC236}">
                <a16:creationId xmlns:a16="http://schemas.microsoft.com/office/drawing/2014/main" id="{93B68403-1803-4648-B335-8A61911AFE01}"/>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383365825"/>
      </p:ext>
    </p:extLst>
  </p:cSld>
  <p:clrMapOvr>
    <a:masterClrMapping/>
  </p:clrMapOvr>
  <p:transition spd="slow" advTm="3000">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293074" y="2957866"/>
            <a:ext cx="560585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论文总结</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88F3EA7-1BE0-44EF-9DAA-282308CCBD7B}"/>
              </a:ext>
            </a:extLst>
          </p:cNvPr>
          <p:cNvSpPr txBox="1"/>
          <p:nvPr/>
        </p:nvSpPr>
        <p:spPr>
          <a:xfrm>
            <a:off x="329307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17259200-5C7D-42B2-8F49-C4121AF5237F}"/>
              </a:ext>
            </a:extLst>
          </p:cNvPr>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19109736"/>
      </p:ext>
    </p:extLst>
  </p:cSld>
  <p:clrMapOvr>
    <a:masterClrMapping/>
  </p:clrMapOvr>
  <p:transition spd="slow" advTm="3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24C806A-9101-450B-97F6-468410E86366}"/>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第三部分：论文总结</a:t>
            </a:r>
          </a:p>
        </p:txBody>
      </p:sp>
      <p:sp>
        <p:nvSpPr>
          <p:cNvPr id="3" name="文本框 2">
            <a:extLst>
              <a:ext uri="{FF2B5EF4-FFF2-40B4-BE49-F238E27FC236}">
                <a16:creationId xmlns:a16="http://schemas.microsoft.com/office/drawing/2014/main" id="{57089FD4-C230-49A0-A377-BF4C38C9F78B}"/>
              </a:ext>
            </a:extLst>
          </p:cNvPr>
          <p:cNvSpPr txBox="1"/>
          <p:nvPr/>
        </p:nvSpPr>
        <p:spPr>
          <a:xfrm>
            <a:off x="2928621" y="843149"/>
            <a:ext cx="6334758" cy="307777"/>
          </a:xfrm>
          <a:prstGeom prst="rect">
            <a:avLst/>
          </a:prstGeom>
          <a:noFill/>
        </p:spPr>
        <p:txBody>
          <a:bodyPr wrap="square" rtlCol="0">
            <a:spAutoFit/>
          </a:bodyPr>
          <a:lstStyle/>
          <a:p>
            <a:pPr lvl="0" algn="ctr"/>
            <a:r>
              <a:rPr lang="en-US" altLang="zh-CN" sz="1400" dirty="0">
                <a:solidFill>
                  <a:prstClr val="black"/>
                </a:solidFill>
                <a:latin typeface="微软雅黑" panose="020B0503020204020204" pitchFamily="34" charset="-122"/>
                <a:ea typeface="微软雅黑" panose="020B0503020204020204" pitchFamily="34" charset="-122"/>
              </a:rPr>
              <a:t>Conclusion of thesis</a:t>
            </a:r>
          </a:p>
        </p:txBody>
      </p:sp>
      <p:cxnSp>
        <p:nvCxnSpPr>
          <p:cNvPr id="4" name="直接连接符 3">
            <a:extLst>
              <a:ext uri="{FF2B5EF4-FFF2-40B4-BE49-F238E27FC236}">
                <a16:creationId xmlns:a16="http://schemas.microsoft.com/office/drawing/2014/main" id="{6AAAA7A4-B75F-4DDF-8E5A-8FE3FB3658AA}"/>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603D7052-D7E7-4DB2-BE7E-61FB25602FF0}"/>
              </a:ext>
            </a:extLst>
          </p:cNvPr>
          <p:cNvGrpSpPr/>
          <p:nvPr/>
        </p:nvGrpSpPr>
        <p:grpSpPr>
          <a:xfrm>
            <a:off x="2079709" y="1233312"/>
            <a:ext cx="8032583" cy="5100387"/>
            <a:chOff x="2110539" y="2003328"/>
            <a:chExt cx="6808872" cy="5100387"/>
          </a:xfrm>
          <a:solidFill>
            <a:srgbClr val="004578"/>
          </a:solidFill>
        </p:grpSpPr>
        <p:sp>
          <p:nvSpPr>
            <p:cNvPr id="10" name="箭头: 上 9">
              <a:extLst>
                <a:ext uri="{FF2B5EF4-FFF2-40B4-BE49-F238E27FC236}">
                  <a16:creationId xmlns:a16="http://schemas.microsoft.com/office/drawing/2014/main" id="{D1E601F9-1AD7-46D8-B85A-9D1A2E37C332}"/>
                </a:ext>
              </a:extLst>
            </p:cNvPr>
            <p:cNvSpPr/>
            <p:nvPr/>
          </p:nvSpPr>
          <p:spPr>
            <a:xfrm>
              <a:off x="2110539" y="2003328"/>
              <a:ext cx="3404436" cy="3674715"/>
            </a:xfrm>
            <a:prstGeom prst="upArrow">
              <a:avLst>
                <a:gd name="adj1" fmla="val 50000"/>
                <a:gd name="adj2" fmla="val 42225"/>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12" name="箭头: 上 11">
              <a:extLst>
                <a:ext uri="{FF2B5EF4-FFF2-40B4-BE49-F238E27FC236}">
                  <a16:creationId xmlns:a16="http://schemas.microsoft.com/office/drawing/2014/main" id="{368D240F-5021-44AC-A219-C0B771167305}"/>
                </a:ext>
              </a:extLst>
            </p:cNvPr>
            <p:cNvSpPr/>
            <p:nvPr/>
          </p:nvSpPr>
          <p:spPr>
            <a:xfrm flipV="1">
              <a:off x="5514975" y="3429000"/>
              <a:ext cx="3404436" cy="3674715"/>
            </a:xfrm>
            <a:prstGeom prst="upArrow">
              <a:avLst>
                <a:gd name="adj1" fmla="val 50000"/>
                <a:gd name="adj2" fmla="val 42225"/>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grpSp>
      <p:sp>
        <p:nvSpPr>
          <p:cNvPr id="14" name="文本框 13">
            <a:extLst>
              <a:ext uri="{FF2B5EF4-FFF2-40B4-BE49-F238E27FC236}">
                <a16:creationId xmlns:a16="http://schemas.microsoft.com/office/drawing/2014/main" id="{2827ACA3-7F26-4D2D-A8BC-0492A3F9C54C}"/>
              </a:ext>
            </a:extLst>
          </p:cNvPr>
          <p:cNvSpPr txBox="1"/>
          <p:nvPr/>
        </p:nvSpPr>
        <p:spPr>
          <a:xfrm>
            <a:off x="3219840" y="2133151"/>
            <a:ext cx="1771109"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创新之处</a:t>
            </a:r>
          </a:p>
        </p:txBody>
      </p:sp>
      <p:sp>
        <p:nvSpPr>
          <p:cNvPr id="15" name="文本框 14">
            <a:extLst>
              <a:ext uri="{FF2B5EF4-FFF2-40B4-BE49-F238E27FC236}">
                <a16:creationId xmlns:a16="http://schemas.microsoft.com/office/drawing/2014/main" id="{DDB78C4A-0E01-4F52-9F3F-2AFDC880C4E0}"/>
              </a:ext>
            </a:extLst>
          </p:cNvPr>
          <p:cNvSpPr txBox="1"/>
          <p:nvPr/>
        </p:nvSpPr>
        <p:spPr>
          <a:xfrm>
            <a:off x="3202300" y="2847402"/>
            <a:ext cx="1771110" cy="1661609"/>
          </a:xfrm>
          <a:prstGeom prst="rect">
            <a:avLst/>
          </a:prstGeom>
          <a:noFill/>
        </p:spPr>
        <p:txBody>
          <a:bodyPr wrap="square" rtlCol="0">
            <a:spAutoFit/>
          </a:bodyPr>
          <a:lstStyle/>
          <a:p>
            <a:pPr algn="ct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单击此处添加文本单击此处添加文本单击此处添加文单击此处添加文本单击此处</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A14BB4D1-9C74-4E74-B98C-4C0574DA1432}"/>
              </a:ext>
            </a:extLst>
          </p:cNvPr>
          <p:cNvSpPr txBox="1"/>
          <p:nvPr/>
        </p:nvSpPr>
        <p:spPr>
          <a:xfrm>
            <a:off x="7236132" y="5052814"/>
            <a:ext cx="1771109"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不足之处</a:t>
            </a:r>
          </a:p>
        </p:txBody>
      </p:sp>
      <p:sp>
        <p:nvSpPr>
          <p:cNvPr id="17" name="文本框 16">
            <a:extLst>
              <a:ext uri="{FF2B5EF4-FFF2-40B4-BE49-F238E27FC236}">
                <a16:creationId xmlns:a16="http://schemas.microsoft.com/office/drawing/2014/main" id="{8CA558BB-C009-481E-9D31-4986DFCB4397}"/>
              </a:ext>
            </a:extLst>
          </p:cNvPr>
          <p:cNvSpPr txBox="1"/>
          <p:nvPr/>
        </p:nvSpPr>
        <p:spPr>
          <a:xfrm>
            <a:off x="7236132" y="3055948"/>
            <a:ext cx="1771110" cy="1661609"/>
          </a:xfrm>
          <a:prstGeom prst="rect">
            <a:avLst/>
          </a:prstGeom>
          <a:noFill/>
        </p:spPr>
        <p:txBody>
          <a:bodyPr wrap="square" rtlCol="0">
            <a:spAutoFit/>
          </a:bodyPr>
          <a:lstStyle/>
          <a:p>
            <a:pPr algn="ct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单击此处添加文本单击此处添加文本单击此处添加文单击此处添加文本单击此处</a:t>
            </a:r>
            <a:endParaRPr lang="en-US" altLang="zh-CN" sz="1600"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7">
            <a:extLst>
              <a:ext uri="{FF2B5EF4-FFF2-40B4-BE49-F238E27FC236}">
                <a16:creationId xmlns:a16="http://schemas.microsoft.com/office/drawing/2014/main" id="{381A126F-62C3-4FC3-AD77-8E79B04FCC78}"/>
              </a:ext>
            </a:extLst>
          </p:cNvPr>
          <p:cNvCxnSpPr>
            <a:cxnSpLocks/>
          </p:cNvCxnSpPr>
          <p:nvPr/>
        </p:nvCxnSpPr>
        <p:spPr>
          <a:xfrm>
            <a:off x="3824790" y="2675026"/>
            <a:ext cx="5036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8B000A51-B150-474A-B6E2-840754595D36}"/>
              </a:ext>
            </a:extLst>
          </p:cNvPr>
          <p:cNvCxnSpPr>
            <a:cxnSpLocks/>
          </p:cNvCxnSpPr>
          <p:nvPr/>
        </p:nvCxnSpPr>
        <p:spPr>
          <a:xfrm>
            <a:off x="7852298" y="4920912"/>
            <a:ext cx="5036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1232531713"/>
      </p:ext>
    </p:extLst>
  </p:cSld>
  <p:clrMapOvr>
    <a:masterClrMapping/>
  </p:clrMapOvr>
  <p:transition spd="slow" advTm="3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D0C3374-A8AE-485C-919A-5F9B6D9E3332}"/>
              </a:ext>
            </a:extLst>
          </p:cNvPr>
          <p:cNvSpPr txBox="1"/>
          <p:nvPr/>
        </p:nvSpPr>
        <p:spPr>
          <a:xfrm>
            <a:off x="5446295" y="2135390"/>
            <a:ext cx="1299410" cy="523220"/>
          </a:xfrm>
          <a:prstGeom prst="rect">
            <a:avLst/>
          </a:prstGeom>
          <a:noFill/>
        </p:spPr>
        <p:txBody>
          <a:bodyPr wrap="square" rtlCol="0">
            <a:spAutoFit/>
          </a:bodyPr>
          <a:lstStyle/>
          <a:p>
            <a:pPr algn="ctr"/>
            <a:r>
              <a:rPr lang="zh-CN" altLang="en-US" sz="2800" dirty="0">
                <a:latin typeface="方正苏新诗柳楷简体" panose="02000000000000000000" pitchFamily="2" charset="-122"/>
                <a:ea typeface="方正苏新诗柳楷简体" panose="02000000000000000000" pitchFamily="2" charset="-122"/>
              </a:rPr>
              <a:t>致谢</a:t>
            </a:r>
          </a:p>
        </p:txBody>
      </p:sp>
      <p:sp>
        <p:nvSpPr>
          <p:cNvPr id="7" name="文本框 6">
            <a:extLst>
              <a:ext uri="{FF2B5EF4-FFF2-40B4-BE49-F238E27FC236}">
                <a16:creationId xmlns:a16="http://schemas.microsoft.com/office/drawing/2014/main" id="{09DB6825-0CBF-45D6-89C2-9818D0FB6FEF}"/>
              </a:ext>
            </a:extLst>
          </p:cNvPr>
          <p:cNvSpPr txBox="1"/>
          <p:nvPr/>
        </p:nvSpPr>
        <p:spPr>
          <a:xfrm>
            <a:off x="2318084" y="2712443"/>
            <a:ext cx="7555831" cy="2854115"/>
          </a:xfrm>
          <a:prstGeom prst="rect">
            <a:avLst/>
          </a:prstGeom>
          <a:noFill/>
        </p:spPr>
        <p:txBody>
          <a:bodyPr wrap="square" rtlCol="0">
            <a:spAutoFit/>
          </a:bodyPr>
          <a:lstStyle/>
          <a:p>
            <a:pPr indent="720000">
              <a:lnSpc>
                <a:spcPct val="130000"/>
              </a:lnSpc>
            </a:pPr>
            <a:r>
              <a:rPr lang="zh-CN" altLang="en-US" sz="2000" dirty="0">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单击此处添加文本单击此处添加文本单击此处添加文本单击此处添加文本单击此处添加文本添加文本单击此处添加文本单击此处添加文本单击此处添加文本</a:t>
            </a:r>
            <a:endParaRPr lang="en-US" altLang="zh-CN" sz="2000" dirty="0">
              <a:latin typeface="微软雅黑" panose="020B0503020204020204" pitchFamily="34" charset="-122"/>
              <a:ea typeface="微软雅黑" panose="020B0503020204020204" pitchFamily="34" charset="-122"/>
            </a:endParaRPr>
          </a:p>
          <a:p>
            <a:pPr indent="720000">
              <a:lnSpc>
                <a:spcPct val="130000"/>
              </a:lnSpc>
            </a:pPr>
            <a:r>
              <a:rPr lang="zh-CN" altLang="en-US" sz="2000" dirty="0">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单击此处添加文本单击此处添加文本单击此处添加文本单击此处添加文本单击此处添加文本单击此处添加文本单击此处添加文本单击此处添加文本单击此处添加文本单击此处添加文本单击此处添加文本</a:t>
            </a:r>
          </a:p>
        </p:txBody>
      </p:sp>
      <p:sp>
        <p:nvSpPr>
          <p:cNvPr id="10" name="矩形: 圆角 9">
            <a:extLst>
              <a:ext uri="{FF2B5EF4-FFF2-40B4-BE49-F238E27FC236}">
                <a16:creationId xmlns:a16="http://schemas.microsoft.com/office/drawing/2014/main" id="{E34C3DAA-A022-46F8-90D5-9390B5AC00F1}"/>
              </a:ext>
            </a:extLst>
          </p:cNvPr>
          <p:cNvSpPr/>
          <p:nvPr/>
        </p:nvSpPr>
        <p:spPr>
          <a:xfrm>
            <a:off x="1828514" y="1874134"/>
            <a:ext cx="8534972" cy="4005872"/>
          </a:xfrm>
          <a:prstGeom prst="roundRect">
            <a:avLst/>
          </a:prstGeom>
          <a:noFill/>
          <a:ln w="25400">
            <a:solidFill>
              <a:srgbClr val="0045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471C074-94DC-4DF0-8278-B7EADC70BE7C}"/>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第三部分：论文总结</a:t>
            </a:r>
          </a:p>
        </p:txBody>
      </p:sp>
      <p:sp>
        <p:nvSpPr>
          <p:cNvPr id="12" name="文本框 11">
            <a:extLst>
              <a:ext uri="{FF2B5EF4-FFF2-40B4-BE49-F238E27FC236}">
                <a16:creationId xmlns:a16="http://schemas.microsoft.com/office/drawing/2014/main" id="{5B4CD0BC-8427-4A5C-9D7D-9796B770018C}"/>
              </a:ext>
            </a:extLst>
          </p:cNvPr>
          <p:cNvSpPr txBox="1"/>
          <p:nvPr/>
        </p:nvSpPr>
        <p:spPr>
          <a:xfrm>
            <a:off x="2928621" y="843149"/>
            <a:ext cx="6334758" cy="307777"/>
          </a:xfrm>
          <a:prstGeom prst="rect">
            <a:avLst/>
          </a:prstGeom>
          <a:noFill/>
        </p:spPr>
        <p:txBody>
          <a:bodyPr wrap="square" rtlCol="0">
            <a:spAutoFit/>
          </a:bodyPr>
          <a:lstStyle/>
          <a:p>
            <a:pPr lvl="0" algn="ctr"/>
            <a:r>
              <a:rPr lang="en-US" altLang="zh-CN" sz="1400" dirty="0">
                <a:solidFill>
                  <a:prstClr val="black"/>
                </a:solidFill>
                <a:latin typeface="微软雅黑" panose="020B0503020204020204" pitchFamily="34" charset="-122"/>
                <a:ea typeface="微软雅黑" panose="020B0503020204020204" pitchFamily="34" charset="-122"/>
              </a:rPr>
              <a:t>Conclusion of thesis</a:t>
            </a:r>
          </a:p>
        </p:txBody>
      </p:sp>
      <p:cxnSp>
        <p:nvCxnSpPr>
          <p:cNvPr id="13" name="直接连接符 12">
            <a:extLst>
              <a:ext uri="{FF2B5EF4-FFF2-40B4-BE49-F238E27FC236}">
                <a16:creationId xmlns:a16="http://schemas.microsoft.com/office/drawing/2014/main" id="{03453C6D-2CD6-4B69-9536-F4C7B70622B7}"/>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5DD8138F-8E7C-4D40-A057-42B8EBEE61DE}"/>
              </a:ext>
            </a:extLst>
          </p:cNvPr>
          <p:cNvSpPr/>
          <p:nvPr/>
        </p:nvSpPr>
        <p:spPr>
          <a:xfrm>
            <a:off x="1263358" y="1908405"/>
            <a:ext cx="457196" cy="457196"/>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18" name="椭圆 17">
            <a:extLst>
              <a:ext uri="{FF2B5EF4-FFF2-40B4-BE49-F238E27FC236}">
                <a16:creationId xmlns:a16="http://schemas.microsoft.com/office/drawing/2014/main" id="{678AEDBD-76E0-4993-A2D2-7482925CC348}"/>
              </a:ext>
            </a:extLst>
          </p:cNvPr>
          <p:cNvSpPr/>
          <p:nvPr/>
        </p:nvSpPr>
        <p:spPr>
          <a:xfrm>
            <a:off x="1579722" y="1436994"/>
            <a:ext cx="281664" cy="2816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19" name="椭圆 18">
            <a:extLst>
              <a:ext uri="{FF2B5EF4-FFF2-40B4-BE49-F238E27FC236}">
                <a16:creationId xmlns:a16="http://schemas.microsoft.com/office/drawing/2014/main" id="{90983316-7181-462F-A8D4-18C5D991C556}"/>
              </a:ext>
            </a:extLst>
          </p:cNvPr>
          <p:cNvSpPr/>
          <p:nvPr/>
        </p:nvSpPr>
        <p:spPr>
          <a:xfrm>
            <a:off x="2177253" y="1493385"/>
            <a:ext cx="168882" cy="168882"/>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20" name="椭圆 19">
            <a:extLst>
              <a:ext uri="{FF2B5EF4-FFF2-40B4-BE49-F238E27FC236}">
                <a16:creationId xmlns:a16="http://schemas.microsoft.com/office/drawing/2014/main" id="{0D114FF4-EFCC-42B4-BA60-EEB810192C07}"/>
              </a:ext>
            </a:extLst>
          </p:cNvPr>
          <p:cNvSpPr/>
          <p:nvPr/>
        </p:nvSpPr>
        <p:spPr>
          <a:xfrm>
            <a:off x="9416719" y="6047853"/>
            <a:ext cx="457196" cy="457196"/>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21" name="椭圆 20">
            <a:extLst>
              <a:ext uri="{FF2B5EF4-FFF2-40B4-BE49-F238E27FC236}">
                <a16:creationId xmlns:a16="http://schemas.microsoft.com/office/drawing/2014/main" id="{D3DB5617-4392-455D-B6DC-FE5FBD2FA0DF}"/>
              </a:ext>
            </a:extLst>
          </p:cNvPr>
          <p:cNvSpPr/>
          <p:nvPr/>
        </p:nvSpPr>
        <p:spPr>
          <a:xfrm>
            <a:off x="10189782" y="5908004"/>
            <a:ext cx="281664" cy="2816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22" name="椭圆 21">
            <a:extLst>
              <a:ext uri="{FF2B5EF4-FFF2-40B4-BE49-F238E27FC236}">
                <a16:creationId xmlns:a16="http://schemas.microsoft.com/office/drawing/2014/main" id="{52CA3406-D282-47FC-98BF-9BBDEB690502}"/>
              </a:ext>
            </a:extLst>
          </p:cNvPr>
          <p:cNvSpPr/>
          <p:nvPr/>
        </p:nvSpPr>
        <p:spPr>
          <a:xfrm>
            <a:off x="10471446" y="5492984"/>
            <a:ext cx="168882" cy="168882"/>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575866194"/>
      </p:ext>
    </p:extLst>
  </p:cSld>
  <p:clrMapOvr>
    <a:masterClrMapping/>
  </p:clrMapOvr>
  <p:transition spd="slow" advTm="3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B0AE37B8-40C0-4667-BDD2-2987F061CFCA}"/>
              </a:ext>
            </a:extLst>
          </p:cNvPr>
          <p:cNvGrpSpPr/>
          <p:nvPr/>
        </p:nvGrpSpPr>
        <p:grpSpPr>
          <a:xfrm>
            <a:off x="4748470" y="1292459"/>
            <a:ext cx="463473" cy="4536854"/>
            <a:chOff x="5855368" y="980316"/>
            <a:chExt cx="463473" cy="4536854"/>
          </a:xfrm>
          <a:solidFill>
            <a:srgbClr val="004578"/>
          </a:solidFill>
          <a:effectLst>
            <a:outerShdw blurRad="50800" dist="38100" dir="2700000" algn="tl" rotWithShape="0">
              <a:prstClr val="black">
                <a:alpha val="40000"/>
              </a:prstClr>
            </a:outerShdw>
          </a:effectLst>
        </p:grpSpPr>
        <p:sp>
          <p:nvSpPr>
            <p:cNvPr id="13" name="椭圆 12">
              <a:extLst>
                <a:ext uri="{FF2B5EF4-FFF2-40B4-BE49-F238E27FC236}">
                  <a16:creationId xmlns:a16="http://schemas.microsoft.com/office/drawing/2014/main" id="{B5E2B5B6-A674-4CF6-99C6-1FF1C1309F75}"/>
                </a:ext>
              </a:extLst>
            </p:cNvPr>
            <p:cNvSpPr/>
            <p:nvPr/>
          </p:nvSpPr>
          <p:spPr>
            <a:xfrm>
              <a:off x="5855368" y="98031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5855368" y="224583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5855368" y="351135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5855368" y="5053697"/>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0" name="组合 29">
            <a:extLst>
              <a:ext uri="{FF2B5EF4-FFF2-40B4-BE49-F238E27FC236}">
                <a16:creationId xmlns:a16="http://schemas.microsoft.com/office/drawing/2014/main" id="{FF5A7A66-0572-43FC-BE28-B3188A023B0A}"/>
              </a:ext>
            </a:extLst>
          </p:cNvPr>
          <p:cNvGrpSpPr/>
          <p:nvPr/>
        </p:nvGrpSpPr>
        <p:grpSpPr>
          <a:xfrm>
            <a:off x="5347307" y="1212987"/>
            <a:ext cx="6844693" cy="4784950"/>
            <a:chOff x="6454205" y="974005"/>
            <a:chExt cx="6844693" cy="4784950"/>
          </a:xfrm>
        </p:grpSpPr>
        <p:grpSp>
          <p:nvGrpSpPr>
            <p:cNvPr id="28" name="组合 27">
              <a:extLst>
                <a:ext uri="{FF2B5EF4-FFF2-40B4-BE49-F238E27FC236}">
                  <a16:creationId xmlns:a16="http://schemas.microsoft.com/office/drawing/2014/main" id="{A4A60AC1-8F1F-40CF-9504-98302844AD94}"/>
                </a:ext>
              </a:extLst>
            </p:cNvPr>
            <p:cNvGrpSpPr/>
            <p:nvPr/>
          </p:nvGrpSpPr>
          <p:grpSpPr>
            <a:xfrm>
              <a:off x="6506600" y="3492159"/>
              <a:ext cx="6792298" cy="725773"/>
              <a:chOff x="6506600" y="3898574"/>
              <a:chExt cx="6792298" cy="725773"/>
            </a:xfrm>
          </p:grpSpPr>
          <p:sp>
            <p:nvSpPr>
              <p:cNvPr id="20" name="文本框 19">
                <a:extLst>
                  <a:ext uri="{FF2B5EF4-FFF2-40B4-BE49-F238E27FC236}">
                    <a16:creationId xmlns:a16="http://schemas.microsoft.com/office/drawing/2014/main" id="{82F0ADDB-0C80-4E4C-8A5F-41531C83A1F2}"/>
                  </a:ext>
                </a:extLst>
              </p:cNvPr>
              <p:cNvSpPr txBox="1"/>
              <p:nvPr/>
            </p:nvSpPr>
            <p:spPr>
              <a:xfrm>
                <a:off x="6506600" y="3898574"/>
                <a:ext cx="34077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研究成果展示及其应用</a:t>
                </a:r>
              </a:p>
            </p:txBody>
          </p:sp>
          <p:sp>
            <p:nvSpPr>
              <p:cNvPr id="22" name="文本框 21">
                <a:extLst>
                  <a:ext uri="{FF2B5EF4-FFF2-40B4-BE49-F238E27FC236}">
                    <a16:creationId xmlns:a16="http://schemas.microsoft.com/office/drawing/2014/main" id="{589A4F38-28CE-4DC5-8EDA-808D132608F7}"/>
                  </a:ext>
                </a:extLst>
              </p:cNvPr>
              <p:cNvSpPr txBox="1"/>
              <p:nvPr/>
            </p:nvSpPr>
            <p:spPr>
              <a:xfrm>
                <a:off x="6506600" y="4255015"/>
                <a:ext cx="6792298" cy="369332"/>
              </a:xfrm>
              <a:prstGeom prst="rect">
                <a:avLst/>
              </a:prstGeom>
              <a:noFill/>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p>
            </p:txBody>
          </p:sp>
        </p:grpSp>
        <p:grpSp>
          <p:nvGrpSpPr>
            <p:cNvPr id="26" name="组合 25">
              <a:extLst>
                <a:ext uri="{FF2B5EF4-FFF2-40B4-BE49-F238E27FC236}">
                  <a16:creationId xmlns:a16="http://schemas.microsoft.com/office/drawing/2014/main" id="{216B1F94-5877-4E31-9AE1-D882E02024F4}"/>
                </a:ext>
              </a:extLst>
            </p:cNvPr>
            <p:cNvGrpSpPr/>
            <p:nvPr/>
          </p:nvGrpSpPr>
          <p:grpSpPr>
            <a:xfrm>
              <a:off x="6476500" y="974005"/>
              <a:ext cx="6368584" cy="704344"/>
              <a:chOff x="6476500" y="974005"/>
              <a:chExt cx="6368584" cy="704344"/>
            </a:xfrm>
          </p:grpSpPr>
          <p:sp>
            <p:nvSpPr>
              <p:cNvPr id="18" name="文本框 17">
                <a:extLst>
                  <a:ext uri="{FF2B5EF4-FFF2-40B4-BE49-F238E27FC236}">
                    <a16:creationId xmlns:a16="http://schemas.microsoft.com/office/drawing/2014/main" id="{D840C877-F8A5-4187-938B-CE857F1DE389}"/>
                  </a:ext>
                </a:extLst>
              </p:cNvPr>
              <p:cNvSpPr txBox="1"/>
              <p:nvPr/>
            </p:nvSpPr>
            <p:spPr>
              <a:xfrm>
                <a:off x="6476500" y="974005"/>
                <a:ext cx="28931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选题的背景与意义</a:t>
                </a:r>
              </a:p>
            </p:txBody>
          </p:sp>
          <p:sp>
            <p:nvSpPr>
              <p:cNvPr id="23" name="文本框 22">
                <a:extLst>
                  <a:ext uri="{FF2B5EF4-FFF2-40B4-BE49-F238E27FC236}">
                    <a16:creationId xmlns:a16="http://schemas.microsoft.com/office/drawing/2014/main" id="{F7DB7D9C-E810-40F1-907D-BF1A1DF37188}"/>
                  </a:ext>
                </a:extLst>
              </p:cNvPr>
              <p:cNvSpPr txBox="1"/>
              <p:nvPr/>
            </p:nvSpPr>
            <p:spPr>
              <a:xfrm>
                <a:off x="6510326" y="1309017"/>
                <a:ext cx="63347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The background and significance of the topic selection</a:t>
                </a:r>
              </a:p>
            </p:txBody>
          </p:sp>
        </p:grpSp>
        <p:grpSp>
          <p:nvGrpSpPr>
            <p:cNvPr id="29" name="组合 28">
              <a:extLst>
                <a:ext uri="{FF2B5EF4-FFF2-40B4-BE49-F238E27FC236}">
                  <a16:creationId xmlns:a16="http://schemas.microsoft.com/office/drawing/2014/main" id="{4B744A0E-574E-4AC0-801F-D81D32522E8A}"/>
                </a:ext>
              </a:extLst>
            </p:cNvPr>
            <p:cNvGrpSpPr/>
            <p:nvPr/>
          </p:nvGrpSpPr>
          <p:grpSpPr>
            <a:xfrm>
              <a:off x="6454205" y="5053681"/>
              <a:ext cx="5078890" cy="705274"/>
              <a:chOff x="6454205" y="5278269"/>
              <a:chExt cx="5078890" cy="705274"/>
            </a:xfrm>
          </p:grpSpPr>
          <p:sp>
            <p:nvSpPr>
              <p:cNvPr id="21" name="文本框 20">
                <a:extLst>
                  <a:ext uri="{FF2B5EF4-FFF2-40B4-BE49-F238E27FC236}">
                    <a16:creationId xmlns:a16="http://schemas.microsoft.com/office/drawing/2014/main" id="{88C0A1E3-FF53-4D0C-8217-F762651D9F2F}"/>
                  </a:ext>
                </a:extLst>
              </p:cNvPr>
              <p:cNvSpPr txBox="1"/>
              <p:nvPr/>
            </p:nvSpPr>
            <p:spPr>
              <a:xfrm>
                <a:off x="6476500" y="5278269"/>
                <a:ext cx="148025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论文总结</a:t>
                </a:r>
              </a:p>
            </p:txBody>
          </p:sp>
          <p:sp>
            <p:nvSpPr>
              <p:cNvPr id="24" name="文本框 23">
                <a:extLst>
                  <a:ext uri="{FF2B5EF4-FFF2-40B4-BE49-F238E27FC236}">
                    <a16:creationId xmlns:a16="http://schemas.microsoft.com/office/drawing/2014/main" id="{61DA9B62-C403-4F9B-AD6F-BD65CD831504}"/>
                  </a:ext>
                </a:extLst>
              </p:cNvPr>
              <p:cNvSpPr txBox="1"/>
              <p:nvPr/>
            </p:nvSpPr>
            <p:spPr>
              <a:xfrm>
                <a:off x="6454205" y="5614211"/>
                <a:ext cx="5078890" cy="369332"/>
              </a:xfrm>
              <a:prstGeom prst="rect">
                <a:avLst/>
              </a:prstGeom>
              <a:noFill/>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Conclusion of thesis</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组合 26">
              <a:extLst>
                <a:ext uri="{FF2B5EF4-FFF2-40B4-BE49-F238E27FC236}">
                  <a16:creationId xmlns:a16="http://schemas.microsoft.com/office/drawing/2014/main" id="{ACBF5769-0C76-4C7B-A77A-9E2464637AEE}"/>
                </a:ext>
              </a:extLst>
            </p:cNvPr>
            <p:cNvGrpSpPr/>
            <p:nvPr/>
          </p:nvGrpSpPr>
          <p:grpSpPr>
            <a:xfrm>
              <a:off x="6476500" y="2237100"/>
              <a:ext cx="5078890" cy="696308"/>
              <a:chOff x="6476500" y="2398601"/>
              <a:chExt cx="5078890" cy="696308"/>
            </a:xfrm>
          </p:grpSpPr>
          <p:sp>
            <p:nvSpPr>
              <p:cNvPr id="19" name="文本框 18">
                <a:extLst>
                  <a:ext uri="{FF2B5EF4-FFF2-40B4-BE49-F238E27FC236}">
                    <a16:creationId xmlns:a16="http://schemas.microsoft.com/office/drawing/2014/main" id="{B9E076CC-008F-4ABD-9B6E-72D584BE4970}"/>
                  </a:ext>
                </a:extLst>
              </p:cNvPr>
              <p:cNvSpPr txBox="1"/>
              <p:nvPr/>
            </p:nvSpPr>
            <p:spPr>
              <a:xfrm>
                <a:off x="6476500" y="2398601"/>
                <a:ext cx="26520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研究方法及过程</a:t>
                </a:r>
              </a:p>
            </p:txBody>
          </p:sp>
          <p:sp>
            <p:nvSpPr>
              <p:cNvPr id="25" name="文本框 24">
                <a:extLst>
                  <a:ext uri="{FF2B5EF4-FFF2-40B4-BE49-F238E27FC236}">
                    <a16:creationId xmlns:a16="http://schemas.microsoft.com/office/drawing/2014/main" id="{CCEE1D1F-3605-41DB-B215-0764F03B06BB}"/>
                  </a:ext>
                </a:extLst>
              </p:cNvPr>
              <p:cNvSpPr txBox="1"/>
              <p:nvPr/>
            </p:nvSpPr>
            <p:spPr>
              <a:xfrm>
                <a:off x="6476500" y="2725577"/>
                <a:ext cx="5078890" cy="369332"/>
              </a:xfrm>
              <a:prstGeom prst="rect">
                <a:avLst/>
              </a:prstGeom>
              <a:noFill/>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spTree>
    <p:extLst>
      <p:ext uri="{BB962C8B-B14F-4D97-AF65-F5344CB8AC3E}">
        <p14:creationId xmlns:p14="http://schemas.microsoft.com/office/powerpoint/2010/main" val="3358376271"/>
      </p:ext>
    </p:extLst>
  </p:cSld>
  <p:clrMapOvr>
    <a:masterClrMapping/>
  </p:clrMapOvr>
  <p:transition spd="slow" advTm="300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2B5F9587-4CFB-4363-9AD0-736F03B41A63}"/>
              </a:ext>
            </a:extLst>
          </p:cNvPr>
          <p:cNvCxnSpPr>
            <a:cxnSpLocks/>
          </p:cNvCxnSpPr>
          <p:nvPr/>
        </p:nvCxnSpPr>
        <p:spPr>
          <a:xfrm>
            <a:off x="3043238" y="2754004"/>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8DECB90-59F5-48D2-873F-9773CB178071}"/>
              </a:ext>
            </a:extLst>
          </p:cNvPr>
          <p:cNvSpPr txBox="1"/>
          <p:nvPr/>
        </p:nvSpPr>
        <p:spPr>
          <a:xfrm>
            <a:off x="3043238" y="3117612"/>
            <a:ext cx="6119814"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首都师范大学</a:t>
            </a:r>
            <a:r>
              <a:rPr kumimoji="0" lang="en-US" altLang="zh-CN"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PPT</a:t>
            </a: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模板</a:t>
            </a:r>
          </a:p>
        </p:txBody>
      </p:sp>
      <p:cxnSp>
        <p:nvCxnSpPr>
          <p:cNvPr id="16" name="直接连接符 15">
            <a:extLst>
              <a:ext uri="{FF2B5EF4-FFF2-40B4-BE49-F238E27FC236}">
                <a16:creationId xmlns:a16="http://schemas.microsoft.com/office/drawing/2014/main" id="{7134FBB8-2207-4766-A8A9-0211878451AF}"/>
              </a:ext>
            </a:extLst>
          </p:cNvPr>
          <p:cNvCxnSpPr>
            <a:cxnSpLocks/>
          </p:cNvCxnSpPr>
          <p:nvPr/>
        </p:nvCxnSpPr>
        <p:spPr>
          <a:xfrm>
            <a:off x="3043238" y="4171378"/>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C25B185-96DC-4151-9A0F-6544C96E90E6}"/>
              </a:ext>
            </a:extLst>
          </p:cNvPr>
          <p:cNvCxnSpPr>
            <a:cxnSpLocks/>
          </p:cNvCxnSpPr>
          <p:nvPr/>
        </p:nvCxnSpPr>
        <p:spPr>
          <a:xfrm>
            <a:off x="476250" y="5986596"/>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E288234-BA58-4DD3-B732-96F0DB4DFAC7}"/>
              </a:ext>
            </a:extLst>
          </p:cNvPr>
          <p:cNvSpPr txBox="1"/>
          <p:nvPr/>
        </p:nvSpPr>
        <p:spPr>
          <a:xfrm>
            <a:off x="381000" y="6062796"/>
            <a:ext cx="2362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2020-1-20</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a:extLst>
              <a:ext uri="{FF2B5EF4-FFF2-40B4-BE49-F238E27FC236}">
                <a16:creationId xmlns:a16="http://schemas.microsoft.com/office/drawing/2014/main" id="{D07B1E3D-65B3-4957-8AB2-E8CCAB6EFDF7}"/>
              </a:ext>
            </a:extLst>
          </p:cNvPr>
          <p:cNvCxnSpPr>
            <a:cxnSpLocks/>
          </p:cNvCxnSpPr>
          <p:nvPr/>
        </p:nvCxnSpPr>
        <p:spPr>
          <a:xfrm>
            <a:off x="11203390" y="5981825"/>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27E696C-8169-4143-9140-A26A90133493}"/>
              </a:ext>
            </a:extLst>
          </p:cNvPr>
          <p:cNvSpPr txBox="1"/>
          <p:nvPr/>
        </p:nvSpPr>
        <p:spPr>
          <a:xfrm>
            <a:off x="4691662" y="4586536"/>
            <a:ext cx="2362200" cy="338554"/>
          </a:xfrm>
          <a:prstGeom prst="rect">
            <a:avLst/>
          </a:prstGeom>
          <a:noFill/>
        </p:spPr>
        <p:txBody>
          <a:bodyPr wrap="square" rtlCol="0">
            <a:spAutoFit/>
          </a:bodyPr>
          <a:lstStyle/>
          <a:p>
            <a:pPr lvl="0" algn="ctr">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汇报人：</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小北</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367" y="733069"/>
            <a:ext cx="1512047" cy="1641651"/>
          </a:xfrm>
          <a:prstGeom prst="rect">
            <a:avLst/>
          </a:prstGeom>
          <a:ln>
            <a:noFill/>
          </a:ln>
          <a:effectLst>
            <a:outerShdw blurRad="292100" dist="139700" dir="2700000" algn="tl" rotWithShape="0">
              <a:srgbClr val="333333">
                <a:alpha val="65000"/>
              </a:srgbClr>
            </a:outerShdw>
          </a:effec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2266" y="1218706"/>
            <a:ext cx="3343606" cy="670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0301229"/>
      </p:ext>
    </p:extLst>
  </p:cSld>
  <p:clrMapOvr>
    <a:masterClrMapping/>
  </p:clrMapOvr>
  <p:transition spd="slow" advTm="3000">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293074" y="2957866"/>
            <a:ext cx="5605853"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选题的背景与意义</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88F3EA7-1BE0-44EF-9DAA-282308CCBD7B}"/>
              </a:ext>
            </a:extLst>
          </p:cNvPr>
          <p:cNvSpPr txBox="1"/>
          <p:nvPr/>
        </p:nvSpPr>
        <p:spPr>
          <a:xfrm>
            <a:off x="329307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17259200-5C7D-42B2-8F49-C4121AF5237F}"/>
              </a:ext>
            </a:extLst>
          </p:cNvPr>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443270093"/>
      </p:ext>
    </p:extLst>
  </p:cSld>
  <p:clrMapOvr>
    <a:masterClrMapping/>
  </p:clrMapOvr>
  <p:transition spd="slow" advTm="300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62BBEAB-7091-4B8C-8EEF-23591AC5E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2" y="1562140"/>
            <a:ext cx="6095998" cy="3375292"/>
          </a:xfrm>
          <a:prstGeom prst="rect">
            <a:avLst/>
          </a:prstGeom>
        </p:spPr>
      </p:pic>
      <p:sp>
        <p:nvSpPr>
          <p:cNvPr id="2" name="文本框 1">
            <a:extLst>
              <a:ext uri="{FF2B5EF4-FFF2-40B4-BE49-F238E27FC236}">
                <a16:creationId xmlns:a16="http://schemas.microsoft.com/office/drawing/2014/main" id="{07BE8BCC-7236-45DF-B1EE-78F3F20A3C77}"/>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第一部分：选题的背景与意义</a:t>
            </a:r>
          </a:p>
        </p:txBody>
      </p:sp>
      <p:sp>
        <p:nvSpPr>
          <p:cNvPr id="3" name="文本框 2">
            <a:extLst>
              <a:ext uri="{FF2B5EF4-FFF2-40B4-BE49-F238E27FC236}">
                <a16:creationId xmlns:a16="http://schemas.microsoft.com/office/drawing/2014/main" id="{CB726E54-87AB-40AC-B4B9-7FF62B39F84E}"/>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a:extLst>
              <a:ext uri="{FF2B5EF4-FFF2-40B4-BE49-F238E27FC236}">
                <a16:creationId xmlns:a16="http://schemas.microsoft.com/office/drawing/2014/main" id="{418B9CB8-CDAB-4E1C-82F8-78ED52E4D99A}"/>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8D545BF8-9A38-43FC-A164-4385BAC56B82}"/>
              </a:ext>
            </a:extLst>
          </p:cNvPr>
          <p:cNvSpPr/>
          <p:nvPr/>
        </p:nvSpPr>
        <p:spPr>
          <a:xfrm>
            <a:off x="1" y="1562139"/>
            <a:ext cx="6096000" cy="3375292"/>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52E5C8B3-2D59-4B03-B96B-EF1D622ECD53}"/>
              </a:ext>
            </a:extLst>
          </p:cNvPr>
          <p:cNvSpPr txBox="1"/>
          <p:nvPr/>
        </p:nvSpPr>
        <p:spPr>
          <a:xfrm>
            <a:off x="476250" y="1943100"/>
            <a:ext cx="3771900"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选题的背景</a:t>
            </a:r>
          </a:p>
        </p:txBody>
      </p:sp>
      <p:sp>
        <p:nvSpPr>
          <p:cNvPr id="16" name="文本框 15">
            <a:extLst>
              <a:ext uri="{FF2B5EF4-FFF2-40B4-BE49-F238E27FC236}">
                <a16:creationId xmlns:a16="http://schemas.microsoft.com/office/drawing/2014/main" id="{40578797-27CD-45CC-BABA-FD5F10F9B37A}"/>
              </a:ext>
            </a:extLst>
          </p:cNvPr>
          <p:cNvSpPr txBox="1"/>
          <p:nvPr/>
        </p:nvSpPr>
        <p:spPr>
          <a:xfrm>
            <a:off x="476250" y="2598568"/>
            <a:ext cx="5219700" cy="2053896"/>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秦淮河里的船，比北京万甡园，颐和园的船好，比西湖的船好，比扬州瘦西湖的船也好。这几处的船不是觉着笨，就是觉着简陋、局促；都不能引起乘客们的情韵，如秦淮河的船一样。就是觉着简陋、局促。</a:t>
            </a:r>
          </a:p>
        </p:txBody>
      </p:sp>
      <p:cxnSp>
        <p:nvCxnSpPr>
          <p:cNvPr id="18" name="直接连接符 17">
            <a:extLst>
              <a:ext uri="{FF2B5EF4-FFF2-40B4-BE49-F238E27FC236}">
                <a16:creationId xmlns:a16="http://schemas.microsoft.com/office/drawing/2014/main" id="{67B61B45-B708-485B-9C3E-B1BE3FFA4106}"/>
              </a:ext>
            </a:extLst>
          </p:cNvPr>
          <p:cNvCxnSpPr>
            <a:cxnSpLocks/>
          </p:cNvCxnSpPr>
          <p:nvPr/>
        </p:nvCxnSpPr>
        <p:spPr>
          <a:xfrm>
            <a:off x="609600" y="2514600"/>
            <a:ext cx="838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4A5FDA33-2D39-4FA0-BCE2-8F6F622D1B3C}"/>
              </a:ext>
            </a:extLst>
          </p:cNvPr>
          <p:cNvGrpSpPr/>
          <p:nvPr/>
        </p:nvGrpSpPr>
        <p:grpSpPr>
          <a:xfrm>
            <a:off x="457200" y="5520883"/>
            <a:ext cx="683296" cy="683296"/>
            <a:chOff x="1733549" y="5578032"/>
            <a:chExt cx="835697" cy="835697"/>
          </a:xfrm>
        </p:grpSpPr>
        <p:sp>
          <p:nvSpPr>
            <p:cNvPr id="20" name="椭圆 19">
              <a:extLst>
                <a:ext uri="{FF2B5EF4-FFF2-40B4-BE49-F238E27FC236}">
                  <a16:creationId xmlns:a16="http://schemas.microsoft.com/office/drawing/2014/main" id="{5FDAC796-9B1C-4C10-B288-4C18BDFF46F3}"/>
                </a:ext>
              </a:extLst>
            </p:cNvPr>
            <p:cNvSpPr/>
            <p:nvPr/>
          </p:nvSpPr>
          <p:spPr>
            <a:xfrm>
              <a:off x="1733549"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magnifying-glass_46389">
              <a:extLst>
                <a:ext uri="{FF2B5EF4-FFF2-40B4-BE49-F238E27FC236}">
                  <a16:creationId xmlns:a16="http://schemas.microsoft.com/office/drawing/2014/main" id="{F894C2FE-907C-4FE1-A8B7-B21D0C082B37}"/>
                </a:ext>
              </a:extLst>
            </p:cNvPr>
            <p:cNvSpPr>
              <a:spLocks noChangeAspect="1"/>
            </p:cNvSpPr>
            <p:nvPr/>
          </p:nvSpPr>
          <p:spPr bwMode="auto">
            <a:xfrm>
              <a:off x="1938987" y="5785200"/>
              <a:ext cx="438459" cy="437850"/>
            </a:xfrm>
            <a:custGeom>
              <a:avLst/>
              <a:gdLst>
                <a:gd name="connsiteX0" fmla="*/ 454566 w 574232"/>
                <a:gd name="connsiteY0" fmla="*/ 381721 h 573435"/>
                <a:gd name="connsiteX1" fmla="*/ 456287 w 574232"/>
                <a:gd name="connsiteY1" fmla="*/ 382581 h 573435"/>
                <a:gd name="connsiteX2" fmla="*/ 558736 w 574232"/>
                <a:gd name="connsiteY2" fmla="*/ 484886 h 573435"/>
                <a:gd name="connsiteX3" fmla="*/ 558736 w 574232"/>
                <a:gd name="connsiteY3" fmla="*/ 557961 h 573435"/>
                <a:gd name="connsiteX4" fmla="*/ 485559 w 574232"/>
                <a:gd name="connsiteY4" fmla="*/ 557961 h 573435"/>
                <a:gd name="connsiteX5" fmla="*/ 383110 w 574232"/>
                <a:gd name="connsiteY5" fmla="*/ 455656 h 573435"/>
                <a:gd name="connsiteX6" fmla="*/ 382249 w 574232"/>
                <a:gd name="connsiteY6" fmla="*/ 453936 h 573435"/>
                <a:gd name="connsiteX7" fmla="*/ 421851 w 574232"/>
                <a:gd name="connsiteY7" fmla="*/ 421268 h 573435"/>
                <a:gd name="connsiteX8" fmla="*/ 454566 w 574232"/>
                <a:gd name="connsiteY8" fmla="*/ 381721 h 573435"/>
                <a:gd name="connsiteX9" fmla="*/ 132881 w 574232"/>
                <a:gd name="connsiteY9" fmla="*/ 216816 h 573435"/>
                <a:gd name="connsiteX10" fmla="*/ 162679 w 574232"/>
                <a:gd name="connsiteY10" fmla="*/ 257922 h 573435"/>
                <a:gd name="connsiteX11" fmla="*/ 262597 w 574232"/>
                <a:gd name="connsiteY11" fmla="*/ 370545 h 573435"/>
                <a:gd name="connsiteX12" fmla="*/ 116166 w 574232"/>
                <a:gd name="connsiteY12" fmla="*/ 275976 h 573435"/>
                <a:gd name="connsiteX13" fmla="*/ 119611 w 574232"/>
                <a:gd name="connsiteY13" fmla="*/ 217515 h 573435"/>
                <a:gd name="connsiteX14" fmla="*/ 132881 w 574232"/>
                <a:gd name="connsiteY14" fmla="*/ 216816 h 573435"/>
                <a:gd name="connsiteX15" fmla="*/ 238428 w 574232"/>
                <a:gd name="connsiteY15" fmla="*/ 61908 h 573435"/>
                <a:gd name="connsiteX16" fmla="*/ 113619 w 574232"/>
                <a:gd name="connsiteY16" fmla="*/ 113499 h 573435"/>
                <a:gd name="connsiteX17" fmla="*/ 113619 w 574232"/>
                <a:gd name="connsiteY17" fmla="*/ 362853 h 573435"/>
                <a:gd name="connsiteX18" fmla="*/ 363237 w 574232"/>
                <a:gd name="connsiteY18" fmla="*/ 362853 h 573435"/>
                <a:gd name="connsiteX19" fmla="*/ 363237 w 574232"/>
                <a:gd name="connsiteY19" fmla="*/ 113499 h 573435"/>
                <a:gd name="connsiteX20" fmla="*/ 238428 w 574232"/>
                <a:gd name="connsiteY20" fmla="*/ 61908 h 573435"/>
                <a:gd name="connsiteX21" fmla="*/ 238428 w 574232"/>
                <a:gd name="connsiteY21" fmla="*/ 0 h 573435"/>
                <a:gd name="connsiteX22" fmla="*/ 407135 w 574232"/>
                <a:gd name="connsiteY22" fmla="*/ 69647 h 573435"/>
                <a:gd name="connsiteX23" fmla="*/ 407135 w 574232"/>
                <a:gd name="connsiteY23" fmla="*/ 406705 h 573435"/>
                <a:gd name="connsiteX24" fmla="*/ 69720 w 574232"/>
                <a:gd name="connsiteY24" fmla="*/ 406705 h 573435"/>
                <a:gd name="connsiteX25" fmla="*/ 69720 w 574232"/>
                <a:gd name="connsiteY25" fmla="*/ 69647 h 573435"/>
                <a:gd name="connsiteX26" fmla="*/ 238428 w 574232"/>
                <a:gd name="connsiteY26" fmla="*/ 0 h 57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4232" h="573435">
                  <a:moveTo>
                    <a:pt x="454566" y="381721"/>
                  </a:moveTo>
                  <a:cubicBezTo>
                    <a:pt x="455427" y="381721"/>
                    <a:pt x="455427" y="382581"/>
                    <a:pt x="456287" y="382581"/>
                  </a:cubicBezTo>
                  <a:lnTo>
                    <a:pt x="558736" y="484886"/>
                  </a:lnTo>
                  <a:cubicBezTo>
                    <a:pt x="579398" y="504659"/>
                    <a:pt x="579398" y="538188"/>
                    <a:pt x="558736" y="557961"/>
                  </a:cubicBezTo>
                  <a:cubicBezTo>
                    <a:pt x="538935" y="578594"/>
                    <a:pt x="505360" y="578594"/>
                    <a:pt x="485559" y="557961"/>
                  </a:cubicBezTo>
                  <a:lnTo>
                    <a:pt x="383110" y="455656"/>
                  </a:lnTo>
                  <a:cubicBezTo>
                    <a:pt x="383110" y="455656"/>
                    <a:pt x="382249" y="454796"/>
                    <a:pt x="382249" y="453936"/>
                  </a:cubicBezTo>
                  <a:cubicBezTo>
                    <a:pt x="396024" y="444480"/>
                    <a:pt x="409798" y="434163"/>
                    <a:pt x="421851" y="421268"/>
                  </a:cubicBezTo>
                  <a:cubicBezTo>
                    <a:pt x="434765" y="409232"/>
                    <a:pt x="445096" y="395476"/>
                    <a:pt x="454566" y="381721"/>
                  </a:cubicBezTo>
                  <a:close/>
                  <a:moveTo>
                    <a:pt x="132881" y="216816"/>
                  </a:moveTo>
                  <a:cubicBezTo>
                    <a:pt x="146205" y="221814"/>
                    <a:pt x="158803" y="241802"/>
                    <a:pt x="162679" y="257922"/>
                  </a:cubicBezTo>
                  <a:cubicBezTo>
                    <a:pt x="182491" y="339595"/>
                    <a:pt x="273795" y="359368"/>
                    <a:pt x="262597" y="370545"/>
                  </a:cubicBezTo>
                  <a:cubicBezTo>
                    <a:pt x="251400" y="381721"/>
                    <a:pt x="145452" y="363667"/>
                    <a:pt x="116166" y="275976"/>
                  </a:cubicBezTo>
                  <a:cubicBezTo>
                    <a:pt x="109275" y="257062"/>
                    <a:pt x="104968" y="224393"/>
                    <a:pt x="119611" y="217515"/>
                  </a:cubicBezTo>
                  <a:cubicBezTo>
                    <a:pt x="123918" y="215151"/>
                    <a:pt x="128440" y="215151"/>
                    <a:pt x="132881" y="216816"/>
                  </a:cubicBezTo>
                  <a:close/>
                  <a:moveTo>
                    <a:pt x="238428" y="61908"/>
                  </a:moveTo>
                  <a:cubicBezTo>
                    <a:pt x="193238" y="61908"/>
                    <a:pt x="148049" y="79105"/>
                    <a:pt x="113619" y="113499"/>
                  </a:cubicBezTo>
                  <a:cubicBezTo>
                    <a:pt x="44758" y="182286"/>
                    <a:pt x="44758" y="294066"/>
                    <a:pt x="113619" y="362853"/>
                  </a:cubicBezTo>
                  <a:cubicBezTo>
                    <a:pt x="182479" y="431641"/>
                    <a:pt x="294376" y="431641"/>
                    <a:pt x="363237" y="362853"/>
                  </a:cubicBezTo>
                  <a:cubicBezTo>
                    <a:pt x="432097" y="294066"/>
                    <a:pt x="432097" y="182286"/>
                    <a:pt x="363237" y="113499"/>
                  </a:cubicBezTo>
                  <a:cubicBezTo>
                    <a:pt x="328807" y="79105"/>
                    <a:pt x="283617" y="61908"/>
                    <a:pt x="238428" y="61908"/>
                  </a:cubicBezTo>
                  <a:close/>
                  <a:moveTo>
                    <a:pt x="238428" y="0"/>
                  </a:moveTo>
                  <a:cubicBezTo>
                    <a:pt x="299541" y="0"/>
                    <a:pt x="360654" y="23215"/>
                    <a:pt x="407135" y="69647"/>
                  </a:cubicBezTo>
                  <a:cubicBezTo>
                    <a:pt x="500096" y="162510"/>
                    <a:pt x="500096" y="313842"/>
                    <a:pt x="407135" y="406705"/>
                  </a:cubicBezTo>
                  <a:cubicBezTo>
                    <a:pt x="314174" y="499568"/>
                    <a:pt x="162681" y="499568"/>
                    <a:pt x="69720" y="406705"/>
                  </a:cubicBezTo>
                  <a:cubicBezTo>
                    <a:pt x="-23241" y="313842"/>
                    <a:pt x="-23241" y="162510"/>
                    <a:pt x="69720" y="69647"/>
                  </a:cubicBezTo>
                  <a:cubicBezTo>
                    <a:pt x="116201" y="23215"/>
                    <a:pt x="177314" y="0"/>
                    <a:pt x="238428" y="0"/>
                  </a:cubicBezTo>
                  <a:close/>
                </a:path>
              </a:pathLst>
            </a:custGeom>
            <a:solidFill>
              <a:schemeClr val="bg1"/>
            </a:solidFill>
            <a:ln>
              <a:noFill/>
            </a:ln>
          </p:spPr>
        </p:sp>
      </p:grpSp>
      <p:grpSp>
        <p:nvGrpSpPr>
          <p:cNvPr id="26" name="组合 25">
            <a:extLst>
              <a:ext uri="{FF2B5EF4-FFF2-40B4-BE49-F238E27FC236}">
                <a16:creationId xmlns:a16="http://schemas.microsoft.com/office/drawing/2014/main" id="{8CF18386-6487-47CE-920F-745ABB7668FC}"/>
              </a:ext>
            </a:extLst>
          </p:cNvPr>
          <p:cNvGrpSpPr/>
          <p:nvPr/>
        </p:nvGrpSpPr>
        <p:grpSpPr>
          <a:xfrm>
            <a:off x="6212804" y="5520883"/>
            <a:ext cx="683296" cy="683296"/>
            <a:chOff x="5260303" y="5578032"/>
            <a:chExt cx="835697" cy="835697"/>
          </a:xfrm>
        </p:grpSpPr>
        <p:sp>
          <p:nvSpPr>
            <p:cNvPr id="23" name="椭圆 22">
              <a:extLst>
                <a:ext uri="{FF2B5EF4-FFF2-40B4-BE49-F238E27FC236}">
                  <a16:creationId xmlns:a16="http://schemas.microsoft.com/office/drawing/2014/main" id="{57B47BB9-62FD-4C50-9B6E-950283257886}"/>
                </a:ext>
              </a:extLst>
            </p:cNvPr>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book_67933">
              <a:extLst>
                <a:ext uri="{FF2B5EF4-FFF2-40B4-BE49-F238E27FC236}">
                  <a16:creationId xmlns:a16="http://schemas.microsoft.com/office/drawing/2014/main" id="{C06EF9D5-E12A-43EA-96F7-CCFA28FCBF6E}"/>
                </a:ext>
              </a:extLst>
            </p:cNvPr>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sp>
      </p:grpSp>
      <p:sp>
        <p:nvSpPr>
          <p:cNvPr id="27" name="文本框 26">
            <a:extLst>
              <a:ext uri="{FF2B5EF4-FFF2-40B4-BE49-F238E27FC236}">
                <a16:creationId xmlns:a16="http://schemas.microsoft.com/office/drawing/2014/main" id="{9814997B-BA7D-49D6-82E2-44C89288DDF4}"/>
              </a:ext>
            </a:extLst>
          </p:cNvPr>
          <p:cNvSpPr txBox="1"/>
          <p:nvPr/>
        </p:nvSpPr>
        <p:spPr>
          <a:xfrm>
            <a:off x="1308470" y="5385300"/>
            <a:ext cx="37719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选题的背景</a:t>
            </a:r>
          </a:p>
        </p:txBody>
      </p:sp>
      <p:sp>
        <p:nvSpPr>
          <p:cNvPr id="28" name="矩形 27">
            <a:extLst>
              <a:ext uri="{FF2B5EF4-FFF2-40B4-BE49-F238E27FC236}">
                <a16:creationId xmlns:a16="http://schemas.microsoft.com/office/drawing/2014/main" id="{16D4A7DC-17D9-4752-BF5D-64F472D84DC6}"/>
              </a:ext>
            </a:extLst>
          </p:cNvPr>
          <p:cNvSpPr/>
          <p:nvPr/>
        </p:nvSpPr>
        <p:spPr>
          <a:xfrm>
            <a:off x="1333500" y="5760808"/>
            <a:ext cx="3746870" cy="629275"/>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秦淮河里的船，比北京万甡园，颐和园的船好，比西湖的船好，比扬州瘦西湖的船也好。</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21797A48-0753-477D-A15F-061DE5ECAF79}"/>
              </a:ext>
            </a:extLst>
          </p:cNvPr>
          <p:cNvSpPr txBox="1"/>
          <p:nvPr/>
        </p:nvSpPr>
        <p:spPr>
          <a:xfrm>
            <a:off x="7084425" y="5385300"/>
            <a:ext cx="37719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选题的背景</a:t>
            </a:r>
          </a:p>
        </p:txBody>
      </p:sp>
      <p:sp>
        <p:nvSpPr>
          <p:cNvPr id="30" name="矩形 29">
            <a:extLst>
              <a:ext uri="{FF2B5EF4-FFF2-40B4-BE49-F238E27FC236}">
                <a16:creationId xmlns:a16="http://schemas.microsoft.com/office/drawing/2014/main" id="{46E98A4F-1AEC-4C0E-9D1D-640ED77C82CE}"/>
              </a:ext>
            </a:extLst>
          </p:cNvPr>
          <p:cNvSpPr/>
          <p:nvPr/>
        </p:nvSpPr>
        <p:spPr>
          <a:xfrm>
            <a:off x="7109455" y="5760808"/>
            <a:ext cx="3746870" cy="629275"/>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秦淮河里的船，比北京万甡园，颐和园的船好，比西湖的船好，比扬州瘦西湖的船也好。</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3865284226"/>
      </p:ext>
    </p:extLst>
  </p:cSld>
  <p:clrMapOvr>
    <a:masterClrMapping/>
  </p:clrMapOvr>
  <p:transition spd="slow" advTm="3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FB6D6C-3B2B-41DC-93A3-B4C7FE992153}"/>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第一部分：选题的背景与意义</a:t>
            </a:r>
          </a:p>
        </p:txBody>
      </p:sp>
      <p:sp>
        <p:nvSpPr>
          <p:cNvPr id="3" name="文本框 2">
            <a:extLst>
              <a:ext uri="{FF2B5EF4-FFF2-40B4-BE49-F238E27FC236}">
                <a16:creationId xmlns:a16="http://schemas.microsoft.com/office/drawing/2014/main" id="{160831F3-C748-44BF-AD41-0668011026E9}"/>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 name="直接连接符 3">
            <a:extLst>
              <a:ext uri="{FF2B5EF4-FFF2-40B4-BE49-F238E27FC236}">
                <a16:creationId xmlns:a16="http://schemas.microsoft.com/office/drawing/2014/main" id="{6C28FF1C-0040-44E6-B0B8-B1A1DF57DBB1}"/>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C82D3E0C-70AC-4866-B540-F82323542BC3}"/>
              </a:ext>
            </a:extLst>
          </p:cNvPr>
          <p:cNvGrpSpPr/>
          <p:nvPr/>
        </p:nvGrpSpPr>
        <p:grpSpPr>
          <a:xfrm>
            <a:off x="350968" y="2186211"/>
            <a:ext cx="6244208" cy="3411367"/>
            <a:chOff x="879423" y="2701978"/>
            <a:chExt cx="5579097" cy="3048000"/>
          </a:xfrm>
        </p:grpSpPr>
        <p:sp>
          <p:nvSpPr>
            <p:cNvPr id="8" name="矩形 7">
              <a:extLst>
                <a:ext uri="{FF2B5EF4-FFF2-40B4-BE49-F238E27FC236}">
                  <a16:creationId xmlns:a16="http://schemas.microsoft.com/office/drawing/2014/main" id="{7061F813-E562-43FC-A4FD-5A6E9583DF1B}"/>
                </a:ext>
              </a:extLst>
            </p:cNvPr>
            <p:cNvSpPr/>
            <p:nvPr/>
          </p:nvSpPr>
          <p:spPr>
            <a:xfrm>
              <a:off x="879423" y="2701978"/>
              <a:ext cx="1414072" cy="1414072"/>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8">
              <a:extLst>
                <a:ext uri="{FF2B5EF4-FFF2-40B4-BE49-F238E27FC236}">
                  <a16:creationId xmlns:a16="http://schemas.microsoft.com/office/drawing/2014/main" id="{115D15D0-0406-424D-9CA9-ABF477CE4CFC}"/>
                </a:ext>
              </a:extLst>
            </p:cNvPr>
            <p:cNvSpPr/>
            <p:nvPr/>
          </p:nvSpPr>
          <p:spPr>
            <a:xfrm>
              <a:off x="879423" y="4335906"/>
              <a:ext cx="1414072" cy="1414072"/>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microscope_93756">
              <a:extLst>
                <a:ext uri="{FF2B5EF4-FFF2-40B4-BE49-F238E27FC236}">
                  <a16:creationId xmlns:a16="http://schemas.microsoft.com/office/drawing/2014/main" id="{9AD87E08-446E-439B-A7B5-685B0C5E3B09}"/>
                </a:ext>
              </a:extLst>
            </p:cNvPr>
            <p:cNvSpPr>
              <a:spLocks noChangeAspect="1"/>
            </p:cNvSpPr>
            <p:nvPr/>
          </p:nvSpPr>
          <p:spPr bwMode="auto">
            <a:xfrm>
              <a:off x="1171480" y="4546996"/>
              <a:ext cx="771585" cy="991892"/>
            </a:xfrm>
            <a:custGeom>
              <a:avLst/>
              <a:gdLst>
                <a:gd name="connsiteX0" fmla="*/ 268713 w 473282"/>
                <a:gd name="connsiteY0" fmla="*/ 452748 h 608415"/>
                <a:gd name="connsiteX1" fmla="*/ 397142 w 473282"/>
                <a:gd name="connsiteY1" fmla="*/ 452748 h 608415"/>
                <a:gd name="connsiteX2" fmla="*/ 397142 w 473282"/>
                <a:gd name="connsiteY2" fmla="*/ 490642 h 608415"/>
                <a:gd name="connsiteX3" fmla="*/ 268713 w 473282"/>
                <a:gd name="connsiteY3" fmla="*/ 490642 h 608415"/>
                <a:gd name="connsiteX4" fmla="*/ 120701 w 473282"/>
                <a:gd name="connsiteY4" fmla="*/ 417652 h 608415"/>
                <a:gd name="connsiteX5" fmla="*/ 79656 w 473282"/>
                <a:gd name="connsiteY5" fmla="*/ 458635 h 608415"/>
                <a:gd name="connsiteX6" fmla="*/ 120701 w 473282"/>
                <a:gd name="connsiteY6" fmla="*/ 499619 h 608415"/>
                <a:gd name="connsiteX7" fmla="*/ 161745 w 473282"/>
                <a:gd name="connsiteY7" fmla="*/ 458635 h 608415"/>
                <a:gd name="connsiteX8" fmla="*/ 120701 w 473282"/>
                <a:gd name="connsiteY8" fmla="*/ 417652 h 608415"/>
                <a:gd name="connsiteX9" fmla="*/ 290697 w 473282"/>
                <a:gd name="connsiteY9" fmla="*/ 0 h 608415"/>
                <a:gd name="connsiteX10" fmla="*/ 375219 w 473282"/>
                <a:gd name="connsiteY10" fmla="*/ 0 h 608415"/>
                <a:gd name="connsiteX11" fmla="*/ 383682 w 473282"/>
                <a:gd name="connsiteY11" fmla="*/ 8450 h 608415"/>
                <a:gd name="connsiteX12" fmla="*/ 383682 w 473282"/>
                <a:gd name="connsiteY12" fmla="*/ 38237 h 608415"/>
                <a:gd name="connsiteX13" fmla="*/ 391933 w 473282"/>
                <a:gd name="connsiteY13" fmla="*/ 38237 h 608415"/>
                <a:gd name="connsiteX14" fmla="*/ 400396 w 473282"/>
                <a:gd name="connsiteY14" fmla="*/ 46687 h 608415"/>
                <a:gd name="connsiteX15" fmla="*/ 400396 w 473282"/>
                <a:gd name="connsiteY15" fmla="*/ 314559 h 608415"/>
                <a:gd name="connsiteX16" fmla="*/ 391933 w 473282"/>
                <a:gd name="connsiteY16" fmla="*/ 323009 h 608415"/>
                <a:gd name="connsiteX17" fmla="*/ 383682 w 473282"/>
                <a:gd name="connsiteY17" fmla="*/ 323009 h 608415"/>
                <a:gd name="connsiteX18" fmla="*/ 383682 w 473282"/>
                <a:gd name="connsiteY18" fmla="*/ 382055 h 608415"/>
                <a:gd name="connsiteX19" fmla="*/ 375219 w 473282"/>
                <a:gd name="connsiteY19" fmla="*/ 390505 h 608415"/>
                <a:gd name="connsiteX20" fmla="*/ 290697 w 473282"/>
                <a:gd name="connsiteY20" fmla="*/ 390505 h 608415"/>
                <a:gd name="connsiteX21" fmla="*/ 282234 w 473282"/>
                <a:gd name="connsiteY21" fmla="*/ 382055 h 608415"/>
                <a:gd name="connsiteX22" fmla="*/ 282234 w 473282"/>
                <a:gd name="connsiteY22" fmla="*/ 323009 h 608415"/>
                <a:gd name="connsiteX23" fmla="*/ 273983 w 473282"/>
                <a:gd name="connsiteY23" fmla="*/ 323009 h 608415"/>
                <a:gd name="connsiteX24" fmla="*/ 265520 w 473282"/>
                <a:gd name="connsiteY24" fmla="*/ 314559 h 608415"/>
                <a:gd name="connsiteX25" fmla="*/ 265520 w 473282"/>
                <a:gd name="connsiteY25" fmla="*/ 229106 h 608415"/>
                <a:gd name="connsiteX26" fmla="*/ 152859 w 473282"/>
                <a:gd name="connsiteY26" fmla="*/ 369802 h 608415"/>
                <a:gd name="connsiteX27" fmla="*/ 215272 w 473282"/>
                <a:gd name="connsiteY27" fmla="*/ 458635 h 608415"/>
                <a:gd name="connsiteX28" fmla="*/ 206069 w 473282"/>
                <a:gd name="connsiteY28" fmla="*/ 499302 h 608415"/>
                <a:gd name="connsiteX29" fmla="*/ 464819 w 473282"/>
                <a:gd name="connsiteY29" fmla="*/ 499302 h 608415"/>
                <a:gd name="connsiteX30" fmla="*/ 473282 w 473282"/>
                <a:gd name="connsiteY30" fmla="*/ 507752 h 608415"/>
                <a:gd name="connsiteX31" fmla="*/ 473282 w 473282"/>
                <a:gd name="connsiteY31" fmla="*/ 560671 h 608415"/>
                <a:gd name="connsiteX32" fmla="*/ 464819 w 473282"/>
                <a:gd name="connsiteY32" fmla="*/ 569121 h 608415"/>
                <a:gd name="connsiteX33" fmla="*/ 410869 w 473282"/>
                <a:gd name="connsiteY33" fmla="*/ 569121 h 608415"/>
                <a:gd name="connsiteX34" fmla="*/ 410869 w 473282"/>
                <a:gd name="connsiteY34" fmla="*/ 599965 h 608415"/>
                <a:gd name="connsiteX35" fmla="*/ 402406 w 473282"/>
                <a:gd name="connsiteY35" fmla="*/ 608415 h 608415"/>
                <a:gd name="connsiteX36" fmla="*/ 332905 w 473282"/>
                <a:gd name="connsiteY36" fmla="*/ 608415 h 608415"/>
                <a:gd name="connsiteX37" fmla="*/ 324443 w 473282"/>
                <a:gd name="connsiteY37" fmla="*/ 599965 h 608415"/>
                <a:gd name="connsiteX38" fmla="*/ 324443 w 473282"/>
                <a:gd name="connsiteY38" fmla="*/ 569121 h 608415"/>
                <a:gd name="connsiteX39" fmla="*/ 148734 w 473282"/>
                <a:gd name="connsiteY39" fmla="*/ 569121 h 608415"/>
                <a:gd name="connsiteX40" fmla="*/ 148734 w 473282"/>
                <a:gd name="connsiteY40" fmla="*/ 599965 h 608415"/>
                <a:gd name="connsiteX41" fmla="*/ 140271 w 473282"/>
                <a:gd name="connsiteY41" fmla="*/ 608415 h 608415"/>
                <a:gd name="connsiteX42" fmla="*/ 70876 w 473282"/>
                <a:gd name="connsiteY42" fmla="*/ 608415 h 608415"/>
                <a:gd name="connsiteX43" fmla="*/ 62413 w 473282"/>
                <a:gd name="connsiteY43" fmla="*/ 599965 h 608415"/>
                <a:gd name="connsiteX44" fmla="*/ 62413 w 473282"/>
                <a:gd name="connsiteY44" fmla="*/ 569121 h 608415"/>
                <a:gd name="connsiteX45" fmla="*/ 8463 w 473282"/>
                <a:gd name="connsiteY45" fmla="*/ 569121 h 608415"/>
                <a:gd name="connsiteX46" fmla="*/ 0 w 473282"/>
                <a:gd name="connsiteY46" fmla="*/ 560671 h 608415"/>
                <a:gd name="connsiteX47" fmla="*/ 0 w 473282"/>
                <a:gd name="connsiteY47" fmla="*/ 507752 h 608415"/>
                <a:gd name="connsiteX48" fmla="*/ 8463 w 473282"/>
                <a:gd name="connsiteY48" fmla="*/ 499302 h 608415"/>
                <a:gd name="connsiteX49" fmla="*/ 35332 w 473282"/>
                <a:gd name="connsiteY49" fmla="*/ 499302 h 608415"/>
                <a:gd name="connsiteX50" fmla="*/ 26023 w 473282"/>
                <a:gd name="connsiteY50" fmla="*/ 458635 h 608415"/>
                <a:gd name="connsiteX51" fmla="*/ 46016 w 473282"/>
                <a:gd name="connsiteY51" fmla="*/ 400751 h 608415"/>
                <a:gd name="connsiteX52" fmla="*/ 86638 w 473282"/>
                <a:gd name="connsiteY52" fmla="*/ 265231 h 608415"/>
                <a:gd name="connsiteX53" fmla="*/ 265520 w 473282"/>
                <a:gd name="connsiteY53" fmla="*/ 142914 h 608415"/>
                <a:gd name="connsiteX54" fmla="*/ 265520 w 473282"/>
                <a:gd name="connsiteY54" fmla="*/ 46687 h 608415"/>
                <a:gd name="connsiteX55" fmla="*/ 273983 w 473282"/>
                <a:gd name="connsiteY55" fmla="*/ 38237 h 608415"/>
                <a:gd name="connsiteX56" fmla="*/ 282234 w 473282"/>
                <a:gd name="connsiteY56" fmla="*/ 38237 h 608415"/>
                <a:gd name="connsiteX57" fmla="*/ 282234 w 473282"/>
                <a:gd name="connsiteY57" fmla="*/ 8450 h 608415"/>
                <a:gd name="connsiteX58" fmla="*/ 290697 w 473282"/>
                <a:gd name="connsiteY58" fmla="*/ 0 h 60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73282" h="608415">
                  <a:moveTo>
                    <a:pt x="268713" y="452748"/>
                  </a:moveTo>
                  <a:lnTo>
                    <a:pt x="397142" y="452748"/>
                  </a:lnTo>
                  <a:lnTo>
                    <a:pt x="397142" y="490642"/>
                  </a:lnTo>
                  <a:lnTo>
                    <a:pt x="268713" y="490642"/>
                  </a:lnTo>
                  <a:close/>
                  <a:moveTo>
                    <a:pt x="120701" y="417652"/>
                  </a:moveTo>
                  <a:cubicBezTo>
                    <a:pt x="98063" y="417652"/>
                    <a:pt x="79656" y="436031"/>
                    <a:pt x="79656" y="458635"/>
                  </a:cubicBezTo>
                  <a:cubicBezTo>
                    <a:pt x="79656" y="481239"/>
                    <a:pt x="98063" y="499619"/>
                    <a:pt x="120701" y="499619"/>
                  </a:cubicBezTo>
                  <a:cubicBezTo>
                    <a:pt x="143339" y="499619"/>
                    <a:pt x="161745" y="481239"/>
                    <a:pt x="161745" y="458635"/>
                  </a:cubicBezTo>
                  <a:cubicBezTo>
                    <a:pt x="161745" y="436031"/>
                    <a:pt x="143339" y="417652"/>
                    <a:pt x="120701" y="417652"/>
                  </a:cubicBezTo>
                  <a:close/>
                  <a:moveTo>
                    <a:pt x="290697" y="0"/>
                  </a:moveTo>
                  <a:lnTo>
                    <a:pt x="375219" y="0"/>
                  </a:lnTo>
                  <a:cubicBezTo>
                    <a:pt x="379874" y="0"/>
                    <a:pt x="383682" y="3803"/>
                    <a:pt x="383682" y="8450"/>
                  </a:cubicBezTo>
                  <a:lnTo>
                    <a:pt x="383682" y="38237"/>
                  </a:lnTo>
                  <a:lnTo>
                    <a:pt x="391933" y="38237"/>
                  </a:lnTo>
                  <a:cubicBezTo>
                    <a:pt x="396588" y="38237"/>
                    <a:pt x="400396" y="41934"/>
                    <a:pt x="400396" y="46687"/>
                  </a:cubicBezTo>
                  <a:lnTo>
                    <a:pt x="400396" y="314559"/>
                  </a:lnTo>
                  <a:cubicBezTo>
                    <a:pt x="400396" y="319207"/>
                    <a:pt x="396588" y="323009"/>
                    <a:pt x="391933" y="323009"/>
                  </a:cubicBezTo>
                  <a:lnTo>
                    <a:pt x="383682" y="323009"/>
                  </a:lnTo>
                  <a:lnTo>
                    <a:pt x="383682" y="382055"/>
                  </a:lnTo>
                  <a:cubicBezTo>
                    <a:pt x="383682" y="386703"/>
                    <a:pt x="379874" y="390505"/>
                    <a:pt x="375219" y="390505"/>
                  </a:cubicBezTo>
                  <a:lnTo>
                    <a:pt x="290697" y="390505"/>
                  </a:lnTo>
                  <a:cubicBezTo>
                    <a:pt x="286043" y="390505"/>
                    <a:pt x="282234" y="386703"/>
                    <a:pt x="282234" y="382055"/>
                  </a:cubicBezTo>
                  <a:lnTo>
                    <a:pt x="282234" y="323009"/>
                  </a:lnTo>
                  <a:lnTo>
                    <a:pt x="273983" y="323009"/>
                  </a:lnTo>
                  <a:cubicBezTo>
                    <a:pt x="269329" y="323009"/>
                    <a:pt x="265520" y="319207"/>
                    <a:pt x="265520" y="314559"/>
                  </a:cubicBezTo>
                  <a:lnTo>
                    <a:pt x="265520" y="229106"/>
                  </a:lnTo>
                  <a:cubicBezTo>
                    <a:pt x="206598" y="252344"/>
                    <a:pt x="161851" y="306214"/>
                    <a:pt x="152859" y="369802"/>
                  </a:cubicBezTo>
                  <a:cubicBezTo>
                    <a:pt x="189249" y="383006"/>
                    <a:pt x="215272" y="417863"/>
                    <a:pt x="215272" y="458635"/>
                  </a:cubicBezTo>
                  <a:cubicBezTo>
                    <a:pt x="215272" y="473212"/>
                    <a:pt x="211887" y="486943"/>
                    <a:pt x="206069" y="499302"/>
                  </a:cubicBezTo>
                  <a:lnTo>
                    <a:pt x="464819" y="499302"/>
                  </a:lnTo>
                  <a:cubicBezTo>
                    <a:pt x="469474" y="499302"/>
                    <a:pt x="473282" y="502999"/>
                    <a:pt x="473282" y="507752"/>
                  </a:cubicBezTo>
                  <a:lnTo>
                    <a:pt x="473282" y="560671"/>
                  </a:lnTo>
                  <a:cubicBezTo>
                    <a:pt x="473282" y="565319"/>
                    <a:pt x="469474" y="569121"/>
                    <a:pt x="464819" y="569121"/>
                  </a:cubicBezTo>
                  <a:lnTo>
                    <a:pt x="410869" y="569121"/>
                  </a:lnTo>
                  <a:lnTo>
                    <a:pt x="410869" y="599965"/>
                  </a:lnTo>
                  <a:cubicBezTo>
                    <a:pt x="410869" y="604612"/>
                    <a:pt x="407061" y="608415"/>
                    <a:pt x="402406" y="608415"/>
                  </a:cubicBezTo>
                  <a:lnTo>
                    <a:pt x="332905" y="608415"/>
                  </a:lnTo>
                  <a:cubicBezTo>
                    <a:pt x="328251" y="608415"/>
                    <a:pt x="324443" y="604612"/>
                    <a:pt x="324443" y="599965"/>
                  </a:cubicBezTo>
                  <a:lnTo>
                    <a:pt x="324443" y="569121"/>
                  </a:lnTo>
                  <a:lnTo>
                    <a:pt x="148734" y="569121"/>
                  </a:lnTo>
                  <a:lnTo>
                    <a:pt x="148734" y="599965"/>
                  </a:lnTo>
                  <a:cubicBezTo>
                    <a:pt x="148734" y="604612"/>
                    <a:pt x="145031" y="608415"/>
                    <a:pt x="140271" y="608415"/>
                  </a:cubicBezTo>
                  <a:lnTo>
                    <a:pt x="70876" y="608415"/>
                  </a:lnTo>
                  <a:cubicBezTo>
                    <a:pt x="66221" y="608415"/>
                    <a:pt x="62413" y="604612"/>
                    <a:pt x="62413" y="599965"/>
                  </a:cubicBezTo>
                  <a:lnTo>
                    <a:pt x="62413" y="569121"/>
                  </a:lnTo>
                  <a:lnTo>
                    <a:pt x="8463" y="569121"/>
                  </a:lnTo>
                  <a:cubicBezTo>
                    <a:pt x="3808" y="569121"/>
                    <a:pt x="0" y="565319"/>
                    <a:pt x="0" y="560671"/>
                  </a:cubicBezTo>
                  <a:lnTo>
                    <a:pt x="0" y="507752"/>
                  </a:lnTo>
                  <a:cubicBezTo>
                    <a:pt x="0" y="502999"/>
                    <a:pt x="3808" y="499302"/>
                    <a:pt x="8463" y="499302"/>
                  </a:cubicBezTo>
                  <a:lnTo>
                    <a:pt x="35332" y="499302"/>
                  </a:lnTo>
                  <a:cubicBezTo>
                    <a:pt x="29408" y="486943"/>
                    <a:pt x="26023" y="473212"/>
                    <a:pt x="26023" y="458635"/>
                  </a:cubicBezTo>
                  <a:cubicBezTo>
                    <a:pt x="26023" y="436770"/>
                    <a:pt x="33534" y="416701"/>
                    <a:pt x="46016" y="400751"/>
                  </a:cubicBezTo>
                  <a:cubicBezTo>
                    <a:pt x="47392" y="353852"/>
                    <a:pt x="60615" y="307059"/>
                    <a:pt x="86638" y="265231"/>
                  </a:cubicBezTo>
                  <a:cubicBezTo>
                    <a:pt x="126730" y="200587"/>
                    <a:pt x="191894" y="157702"/>
                    <a:pt x="265520" y="142914"/>
                  </a:cubicBezTo>
                  <a:lnTo>
                    <a:pt x="265520" y="46687"/>
                  </a:lnTo>
                  <a:cubicBezTo>
                    <a:pt x="265520" y="41934"/>
                    <a:pt x="269329" y="38237"/>
                    <a:pt x="273983" y="38237"/>
                  </a:cubicBezTo>
                  <a:lnTo>
                    <a:pt x="282234" y="38237"/>
                  </a:lnTo>
                  <a:lnTo>
                    <a:pt x="282234" y="8450"/>
                  </a:lnTo>
                  <a:cubicBezTo>
                    <a:pt x="282234" y="3803"/>
                    <a:pt x="286043" y="0"/>
                    <a:pt x="290697" y="0"/>
                  </a:cubicBezTo>
                  <a:close/>
                </a:path>
              </a:pathLst>
            </a:custGeom>
            <a:solidFill>
              <a:schemeClr val="bg1"/>
            </a:solidFill>
            <a:ln>
              <a:noFill/>
            </a:ln>
          </p:spPr>
        </p:sp>
        <p:sp>
          <p:nvSpPr>
            <p:cNvPr id="11" name="flask_161258">
              <a:extLst>
                <a:ext uri="{FF2B5EF4-FFF2-40B4-BE49-F238E27FC236}">
                  <a16:creationId xmlns:a16="http://schemas.microsoft.com/office/drawing/2014/main" id="{7B871C19-BBE9-409B-ACC1-133559878E58}"/>
                </a:ext>
              </a:extLst>
            </p:cNvPr>
            <p:cNvSpPr>
              <a:spLocks noChangeAspect="1"/>
            </p:cNvSpPr>
            <p:nvPr/>
          </p:nvSpPr>
          <p:spPr bwMode="auto">
            <a:xfrm>
              <a:off x="1260280" y="2923197"/>
              <a:ext cx="643470" cy="1011606"/>
            </a:xfrm>
            <a:custGeom>
              <a:avLst/>
              <a:gdLst>
                <a:gd name="connsiteX0" fmla="*/ 0 w 385075"/>
                <a:gd name="connsiteY0" fmla="*/ 405539 h 605380"/>
                <a:gd name="connsiteX1" fmla="*/ 385075 w 385075"/>
                <a:gd name="connsiteY1" fmla="*/ 405539 h 605380"/>
                <a:gd name="connsiteX2" fmla="*/ 192491 w 385075"/>
                <a:gd name="connsiteY2" fmla="*/ 605380 h 605380"/>
                <a:gd name="connsiteX3" fmla="*/ 0 w 385075"/>
                <a:gd name="connsiteY3" fmla="*/ 405539 h 605380"/>
                <a:gd name="connsiteX4" fmla="*/ 138640 w 385075"/>
                <a:gd name="connsiteY4" fmla="*/ 43257 h 605380"/>
                <a:gd name="connsiteX5" fmla="*/ 145881 w 385075"/>
                <a:gd name="connsiteY5" fmla="*/ 43257 h 605380"/>
                <a:gd name="connsiteX6" fmla="*/ 157393 w 385075"/>
                <a:gd name="connsiteY6" fmla="*/ 88872 h 605380"/>
                <a:gd name="connsiteX7" fmla="*/ 226650 w 385075"/>
                <a:gd name="connsiteY7" fmla="*/ 88872 h 605380"/>
                <a:gd name="connsiteX8" fmla="*/ 238347 w 385075"/>
                <a:gd name="connsiteY8" fmla="*/ 43257 h 605380"/>
                <a:gd name="connsiteX9" fmla="*/ 245496 w 385075"/>
                <a:gd name="connsiteY9" fmla="*/ 43257 h 605380"/>
                <a:gd name="connsiteX10" fmla="*/ 245496 w 385075"/>
                <a:gd name="connsiteY10" fmla="*/ 229148 h 605380"/>
                <a:gd name="connsiteX11" fmla="*/ 381688 w 385075"/>
                <a:gd name="connsiteY11" fmla="*/ 381477 h 605380"/>
                <a:gd name="connsiteX12" fmla="*/ 2540 w 385075"/>
                <a:gd name="connsiteY12" fmla="*/ 381477 h 605380"/>
                <a:gd name="connsiteX13" fmla="*/ 138640 w 385075"/>
                <a:gd name="connsiteY13" fmla="*/ 229148 h 605380"/>
                <a:gd name="connsiteX14" fmla="*/ 137744 w 385075"/>
                <a:gd name="connsiteY14" fmla="*/ 0 h 605380"/>
                <a:gd name="connsiteX15" fmla="*/ 246344 w 385075"/>
                <a:gd name="connsiteY15" fmla="*/ 0 h 605380"/>
                <a:gd name="connsiteX16" fmla="*/ 238176 w 385075"/>
                <a:gd name="connsiteY16" fmla="*/ 43327 h 605380"/>
                <a:gd name="connsiteX17" fmla="*/ 145912 w 385075"/>
                <a:gd name="connsiteY17" fmla="*/ 43327 h 60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5075" h="605380">
                  <a:moveTo>
                    <a:pt x="0" y="405539"/>
                  </a:moveTo>
                  <a:lnTo>
                    <a:pt x="385075" y="405539"/>
                  </a:lnTo>
                  <a:cubicBezTo>
                    <a:pt x="385075" y="515841"/>
                    <a:pt x="298905" y="605380"/>
                    <a:pt x="192491" y="605380"/>
                  </a:cubicBezTo>
                  <a:cubicBezTo>
                    <a:pt x="86171" y="605380"/>
                    <a:pt x="0" y="515841"/>
                    <a:pt x="0" y="405539"/>
                  </a:cubicBezTo>
                  <a:close/>
                  <a:moveTo>
                    <a:pt x="138640" y="43257"/>
                  </a:moveTo>
                  <a:lnTo>
                    <a:pt x="145881" y="43257"/>
                  </a:lnTo>
                  <a:lnTo>
                    <a:pt x="157393" y="88872"/>
                  </a:lnTo>
                  <a:lnTo>
                    <a:pt x="226650" y="88872"/>
                  </a:lnTo>
                  <a:lnTo>
                    <a:pt x="238347" y="43257"/>
                  </a:lnTo>
                  <a:lnTo>
                    <a:pt x="245496" y="43257"/>
                  </a:lnTo>
                  <a:lnTo>
                    <a:pt x="245496" y="229148"/>
                  </a:lnTo>
                  <a:cubicBezTo>
                    <a:pt x="315217" y="249452"/>
                    <a:pt x="369155" y="308047"/>
                    <a:pt x="381688" y="381477"/>
                  </a:cubicBezTo>
                  <a:lnTo>
                    <a:pt x="2540" y="381477"/>
                  </a:lnTo>
                  <a:cubicBezTo>
                    <a:pt x="14980" y="308418"/>
                    <a:pt x="68362" y="249267"/>
                    <a:pt x="138640" y="229148"/>
                  </a:cubicBezTo>
                  <a:close/>
                  <a:moveTo>
                    <a:pt x="137744" y="0"/>
                  </a:moveTo>
                  <a:lnTo>
                    <a:pt x="246344" y="0"/>
                  </a:lnTo>
                  <a:lnTo>
                    <a:pt x="238176" y="43327"/>
                  </a:lnTo>
                  <a:lnTo>
                    <a:pt x="145912" y="43327"/>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矩形 11">
              <a:extLst>
                <a:ext uri="{FF2B5EF4-FFF2-40B4-BE49-F238E27FC236}">
                  <a16:creationId xmlns:a16="http://schemas.microsoft.com/office/drawing/2014/main" id="{7A6BD19C-4BF4-4730-8C97-ECCF6FF8DB49}"/>
                </a:ext>
              </a:extLst>
            </p:cNvPr>
            <p:cNvSpPr/>
            <p:nvPr/>
          </p:nvSpPr>
          <p:spPr>
            <a:xfrm>
              <a:off x="2448568" y="2701978"/>
              <a:ext cx="3960000" cy="1414072"/>
            </a:xfrm>
            <a:prstGeom prst="rect">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18686C45-65CD-45E7-B182-6B59208907D2}"/>
                </a:ext>
              </a:extLst>
            </p:cNvPr>
            <p:cNvSpPr/>
            <p:nvPr/>
          </p:nvSpPr>
          <p:spPr>
            <a:xfrm>
              <a:off x="2448568" y="4335906"/>
              <a:ext cx="3960000" cy="1414072"/>
            </a:xfrm>
            <a:prstGeom prst="rect">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文本框 13">
              <a:extLst>
                <a:ext uri="{FF2B5EF4-FFF2-40B4-BE49-F238E27FC236}">
                  <a16:creationId xmlns:a16="http://schemas.microsoft.com/office/drawing/2014/main" id="{1511AFC6-5670-4C25-8BAB-1B2BBB218E8B}"/>
                </a:ext>
              </a:extLst>
            </p:cNvPr>
            <p:cNvSpPr txBox="1"/>
            <p:nvPr/>
          </p:nvSpPr>
          <p:spPr>
            <a:xfrm>
              <a:off x="2498521" y="2893267"/>
              <a:ext cx="2503358" cy="439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国内研究现状</a:t>
              </a:r>
            </a:p>
          </p:txBody>
        </p:sp>
        <p:sp>
          <p:nvSpPr>
            <p:cNvPr id="15" name="文本框 14">
              <a:extLst>
                <a:ext uri="{FF2B5EF4-FFF2-40B4-BE49-F238E27FC236}">
                  <a16:creationId xmlns:a16="http://schemas.microsoft.com/office/drawing/2014/main" id="{1CBC6652-0508-4508-959E-9247CFD04828}"/>
                </a:ext>
              </a:extLst>
            </p:cNvPr>
            <p:cNvSpPr txBox="1"/>
            <p:nvPr/>
          </p:nvSpPr>
          <p:spPr>
            <a:xfrm>
              <a:off x="2498520" y="3343766"/>
              <a:ext cx="3960000" cy="62664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单击此处添加文本单击此处添加文本单击此处添加文单击此处添加文本单击此处添加文本</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a:extLst>
                <a:ext uri="{FF2B5EF4-FFF2-40B4-BE49-F238E27FC236}">
                  <a16:creationId xmlns:a16="http://schemas.microsoft.com/office/drawing/2014/main" id="{82F085FF-5537-4A92-AA81-26C15C2AEADA}"/>
                </a:ext>
              </a:extLst>
            </p:cNvPr>
            <p:cNvSpPr txBox="1"/>
            <p:nvPr/>
          </p:nvSpPr>
          <p:spPr>
            <a:xfrm>
              <a:off x="2498521" y="4505023"/>
              <a:ext cx="2503358" cy="439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国内研究现状</a:t>
              </a:r>
            </a:p>
          </p:txBody>
        </p:sp>
        <p:sp>
          <p:nvSpPr>
            <p:cNvPr id="17" name="文本框 16">
              <a:extLst>
                <a:ext uri="{FF2B5EF4-FFF2-40B4-BE49-F238E27FC236}">
                  <a16:creationId xmlns:a16="http://schemas.microsoft.com/office/drawing/2014/main" id="{F985286A-D44F-4F61-9AB1-1CAEE625BC01}"/>
                </a:ext>
              </a:extLst>
            </p:cNvPr>
            <p:cNvSpPr txBox="1"/>
            <p:nvPr/>
          </p:nvSpPr>
          <p:spPr>
            <a:xfrm>
              <a:off x="2498520" y="4955526"/>
              <a:ext cx="3960000" cy="62664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单击此处添加文本单击此处添加文本单击此处添加文单击此处添加文本单击此处添加文本</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pic>
        <p:nvPicPr>
          <p:cNvPr id="18" name="图片 17">
            <a:extLst>
              <a:ext uri="{FF2B5EF4-FFF2-40B4-BE49-F238E27FC236}">
                <a16:creationId xmlns:a16="http://schemas.microsoft.com/office/drawing/2014/main" id="{95F32CD0-BC98-40E7-A4ED-E571F0259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276" y="2186211"/>
            <a:ext cx="5107605" cy="3405070"/>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1203424668"/>
      </p:ext>
    </p:extLst>
  </p:cSld>
  <p:clrMapOvr>
    <a:masterClrMapping/>
  </p:clrMapOvr>
  <p:transition spd="slow" advTm="3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8AAB52-E6D1-419B-8061-95704C4AC279}"/>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第一部分：选题的背景与意义</a:t>
            </a:r>
          </a:p>
        </p:txBody>
      </p:sp>
      <p:sp>
        <p:nvSpPr>
          <p:cNvPr id="3" name="文本框 2">
            <a:extLst>
              <a:ext uri="{FF2B5EF4-FFF2-40B4-BE49-F238E27FC236}">
                <a16:creationId xmlns:a16="http://schemas.microsoft.com/office/drawing/2014/main" id="{D064E2EC-1910-4401-BAF8-6629F2BA814C}"/>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 name="直接连接符 3">
            <a:extLst>
              <a:ext uri="{FF2B5EF4-FFF2-40B4-BE49-F238E27FC236}">
                <a16:creationId xmlns:a16="http://schemas.microsoft.com/office/drawing/2014/main" id="{8BAD1A7D-E86E-4FA4-B4CF-874FF41EF8F3}"/>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CD7E054C-40C4-4DEE-8D1B-61862DC676AD}"/>
              </a:ext>
            </a:extLst>
          </p:cNvPr>
          <p:cNvSpPr/>
          <p:nvPr/>
        </p:nvSpPr>
        <p:spPr>
          <a:xfrm>
            <a:off x="4633859" y="2362200"/>
            <a:ext cx="2924282" cy="2924282"/>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lab-flask_77311">
            <a:extLst>
              <a:ext uri="{FF2B5EF4-FFF2-40B4-BE49-F238E27FC236}">
                <a16:creationId xmlns:a16="http://schemas.microsoft.com/office/drawing/2014/main" id="{85896CF7-7023-423A-884C-24E193D879EA}"/>
              </a:ext>
            </a:extLst>
          </p:cNvPr>
          <p:cNvSpPr>
            <a:spLocks noChangeAspect="1"/>
          </p:cNvSpPr>
          <p:nvPr/>
        </p:nvSpPr>
        <p:spPr bwMode="auto">
          <a:xfrm rot="1839720">
            <a:off x="5500008" y="2995103"/>
            <a:ext cx="1191984" cy="1658474"/>
          </a:xfrm>
          <a:custGeom>
            <a:avLst/>
            <a:gdLst>
              <a:gd name="connsiteX0" fmla="*/ 264916 w 435254"/>
              <a:gd name="connsiteY0" fmla="*/ 387002 h 605592"/>
              <a:gd name="connsiteX1" fmla="*/ 232980 w 435254"/>
              <a:gd name="connsiteY1" fmla="*/ 444284 h 605592"/>
              <a:gd name="connsiteX2" fmla="*/ 290446 w 435254"/>
              <a:gd name="connsiteY2" fmla="*/ 476076 h 605592"/>
              <a:gd name="connsiteX3" fmla="*/ 322289 w 435254"/>
              <a:gd name="connsiteY3" fmla="*/ 418794 h 605592"/>
              <a:gd name="connsiteX4" fmla="*/ 264916 w 435254"/>
              <a:gd name="connsiteY4" fmla="*/ 387002 h 605592"/>
              <a:gd name="connsiteX5" fmla="*/ 139402 w 435254"/>
              <a:gd name="connsiteY5" fmla="*/ 338432 h 605592"/>
              <a:gd name="connsiteX6" fmla="*/ 295830 w 435254"/>
              <a:gd name="connsiteY6" fmla="*/ 338432 h 605592"/>
              <a:gd name="connsiteX7" fmla="*/ 380961 w 435254"/>
              <a:gd name="connsiteY7" fmla="*/ 497395 h 605592"/>
              <a:gd name="connsiteX8" fmla="*/ 379940 w 435254"/>
              <a:gd name="connsiteY8" fmla="*/ 538271 h 605592"/>
              <a:gd name="connsiteX9" fmla="*/ 344291 w 435254"/>
              <a:gd name="connsiteY9" fmla="*/ 558384 h 605592"/>
              <a:gd name="connsiteX10" fmla="*/ 90941 w 435254"/>
              <a:gd name="connsiteY10" fmla="*/ 558384 h 605592"/>
              <a:gd name="connsiteX11" fmla="*/ 55385 w 435254"/>
              <a:gd name="connsiteY11" fmla="*/ 538271 h 605592"/>
              <a:gd name="connsiteX12" fmla="*/ 54364 w 435254"/>
              <a:gd name="connsiteY12" fmla="*/ 497395 h 605592"/>
              <a:gd name="connsiteX13" fmla="*/ 206517 w 435254"/>
              <a:gd name="connsiteY13" fmla="*/ 242939 h 605592"/>
              <a:gd name="connsiteX14" fmla="*/ 242338 w 435254"/>
              <a:gd name="connsiteY14" fmla="*/ 262869 h 605592"/>
              <a:gd name="connsiteX15" fmla="*/ 222386 w 435254"/>
              <a:gd name="connsiteY15" fmla="*/ 298651 h 605592"/>
              <a:gd name="connsiteX16" fmla="*/ 186565 w 435254"/>
              <a:gd name="connsiteY16" fmla="*/ 278813 h 605592"/>
              <a:gd name="connsiteX17" fmla="*/ 206517 w 435254"/>
              <a:gd name="connsiteY17" fmla="*/ 242939 h 605592"/>
              <a:gd name="connsiteX18" fmla="*/ 247634 w 435254"/>
              <a:gd name="connsiteY18" fmla="*/ 115529 h 605592"/>
              <a:gd name="connsiteX19" fmla="*/ 277725 w 435254"/>
              <a:gd name="connsiteY19" fmla="*/ 132203 h 605592"/>
              <a:gd name="connsiteX20" fmla="*/ 261007 w 435254"/>
              <a:gd name="connsiteY20" fmla="*/ 162123 h 605592"/>
              <a:gd name="connsiteX21" fmla="*/ 231009 w 435254"/>
              <a:gd name="connsiteY21" fmla="*/ 145542 h 605592"/>
              <a:gd name="connsiteX22" fmla="*/ 247634 w 435254"/>
              <a:gd name="connsiteY22" fmla="*/ 115529 h 605592"/>
              <a:gd name="connsiteX23" fmla="*/ 150273 w 435254"/>
              <a:gd name="connsiteY23" fmla="*/ 71748 h 605592"/>
              <a:gd name="connsiteX24" fmla="*/ 150273 w 435254"/>
              <a:gd name="connsiteY24" fmla="*/ 263353 h 605592"/>
              <a:gd name="connsiteX25" fmla="*/ 32555 w 435254"/>
              <a:gd name="connsiteY25" fmla="*/ 483510 h 605592"/>
              <a:gd name="connsiteX26" fmla="*/ 34134 w 435254"/>
              <a:gd name="connsiteY26" fmla="*/ 548769 h 605592"/>
              <a:gd name="connsiteX27" fmla="*/ 90950 w 435254"/>
              <a:gd name="connsiteY27" fmla="*/ 580935 h 605592"/>
              <a:gd name="connsiteX28" fmla="*/ 344304 w 435254"/>
              <a:gd name="connsiteY28" fmla="*/ 580935 h 605592"/>
              <a:gd name="connsiteX29" fmla="*/ 401120 w 435254"/>
              <a:gd name="connsiteY29" fmla="*/ 548769 h 605592"/>
              <a:gd name="connsiteX30" fmla="*/ 402791 w 435254"/>
              <a:gd name="connsiteY30" fmla="*/ 483510 h 605592"/>
              <a:gd name="connsiteX31" fmla="*/ 284981 w 435254"/>
              <a:gd name="connsiteY31" fmla="*/ 263353 h 605592"/>
              <a:gd name="connsiteX32" fmla="*/ 284981 w 435254"/>
              <a:gd name="connsiteY32" fmla="*/ 71748 h 605592"/>
              <a:gd name="connsiteX33" fmla="*/ 96799 w 435254"/>
              <a:gd name="connsiteY33" fmla="*/ 0 h 605592"/>
              <a:gd name="connsiteX34" fmla="*/ 337527 w 435254"/>
              <a:gd name="connsiteY34" fmla="*/ 0 h 605592"/>
              <a:gd name="connsiteX35" fmla="*/ 373548 w 435254"/>
              <a:gd name="connsiteY35" fmla="*/ 35874 h 605592"/>
              <a:gd name="connsiteX36" fmla="*/ 337527 w 435254"/>
              <a:gd name="connsiteY36" fmla="*/ 71748 h 605592"/>
              <a:gd name="connsiteX37" fmla="*/ 309768 w 435254"/>
              <a:gd name="connsiteY37" fmla="*/ 71748 h 605592"/>
              <a:gd name="connsiteX38" fmla="*/ 309768 w 435254"/>
              <a:gd name="connsiteY38" fmla="*/ 257235 h 605592"/>
              <a:gd name="connsiteX39" fmla="*/ 424608 w 435254"/>
              <a:gd name="connsiteY39" fmla="*/ 471923 h 605592"/>
              <a:gd name="connsiteX40" fmla="*/ 422380 w 435254"/>
              <a:gd name="connsiteY40" fmla="*/ 561468 h 605592"/>
              <a:gd name="connsiteX41" fmla="*/ 344304 w 435254"/>
              <a:gd name="connsiteY41" fmla="*/ 605592 h 605592"/>
              <a:gd name="connsiteX42" fmla="*/ 90950 w 435254"/>
              <a:gd name="connsiteY42" fmla="*/ 605592 h 605592"/>
              <a:gd name="connsiteX43" fmla="*/ 12874 w 435254"/>
              <a:gd name="connsiteY43" fmla="*/ 561468 h 605592"/>
              <a:gd name="connsiteX44" fmla="*/ 10646 w 435254"/>
              <a:gd name="connsiteY44" fmla="*/ 471923 h 605592"/>
              <a:gd name="connsiteX45" fmla="*/ 125579 w 435254"/>
              <a:gd name="connsiteY45" fmla="*/ 257235 h 605592"/>
              <a:gd name="connsiteX46" fmla="*/ 125579 w 435254"/>
              <a:gd name="connsiteY46" fmla="*/ 71748 h 605592"/>
              <a:gd name="connsiteX47" fmla="*/ 96799 w 435254"/>
              <a:gd name="connsiteY47" fmla="*/ 71748 h 605592"/>
              <a:gd name="connsiteX48" fmla="*/ 61799 w 435254"/>
              <a:gd name="connsiteY48" fmla="*/ 35874 h 605592"/>
              <a:gd name="connsiteX49" fmla="*/ 96799 w 435254"/>
              <a:gd name="connsiteY49"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5254" h="605592">
                <a:moveTo>
                  <a:pt x="264916" y="387002"/>
                </a:moveTo>
                <a:cubicBezTo>
                  <a:pt x="240222" y="393953"/>
                  <a:pt x="225925" y="419628"/>
                  <a:pt x="232980" y="444284"/>
                </a:cubicBezTo>
                <a:cubicBezTo>
                  <a:pt x="240036" y="468846"/>
                  <a:pt x="265752" y="483120"/>
                  <a:pt x="290446" y="476076"/>
                </a:cubicBezTo>
                <a:cubicBezTo>
                  <a:pt x="315048" y="469032"/>
                  <a:pt x="329344" y="443357"/>
                  <a:pt x="322289" y="418794"/>
                </a:cubicBezTo>
                <a:cubicBezTo>
                  <a:pt x="315233" y="394139"/>
                  <a:pt x="289518" y="379957"/>
                  <a:pt x="264916" y="387002"/>
                </a:cubicBezTo>
                <a:close/>
                <a:moveTo>
                  <a:pt x="139402" y="338432"/>
                </a:moveTo>
                <a:lnTo>
                  <a:pt x="295830" y="338432"/>
                </a:lnTo>
                <a:lnTo>
                  <a:pt x="380961" y="497395"/>
                </a:lnTo>
                <a:cubicBezTo>
                  <a:pt x="387831" y="510278"/>
                  <a:pt x="387367" y="525758"/>
                  <a:pt x="379940" y="538271"/>
                </a:cubicBezTo>
                <a:cubicBezTo>
                  <a:pt x="372420" y="550784"/>
                  <a:pt x="358866" y="558384"/>
                  <a:pt x="344291" y="558384"/>
                </a:cubicBezTo>
                <a:lnTo>
                  <a:pt x="90941" y="558384"/>
                </a:lnTo>
                <a:cubicBezTo>
                  <a:pt x="76366" y="558384"/>
                  <a:pt x="62905" y="550784"/>
                  <a:pt x="55385" y="538271"/>
                </a:cubicBezTo>
                <a:cubicBezTo>
                  <a:pt x="47865" y="525758"/>
                  <a:pt x="47494" y="510278"/>
                  <a:pt x="54364" y="497395"/>
                </a:cubicBezTo>
                <a:close/>
                <a:moveTo>
                  <a:pt x="206517" y="242939"/>
                </a:moveTo>
                <a:cubicBezTo>
                  <a:pt x="221829" y="238582"/>
                  <a:pt x="237884" y="247481"/>
                  <a:pt x="242338" y="262869"/>
                </a:cubicBezTo>
                <a:cubicBezTo>
                  <a:pt x="246700" y="278257"/>
                  <a:pt x="237791" y="294201"/>
                  <a:pt x="222386" y="298651"/>
                </a:cubicBezTo>
                <a:cubicBezTo>
                  <a:pt x="206981" y="303008"/>
                  <a:pt x="191019" y="294109"/>
                  <a:pt x="186565" y="278813"/>
                </a:cubicBezTo>
                <a:cubicBezTo>
                  <a:pt x="182203" y="263425"/>
                  <a:pt x="191112" y="247388"/>
                  <a:pt x="206517" y="242939"/>
                </a:cubicBezTo>
                <a:close/>
                <a:moveTo>
                  <a:pt x="247634" y="115529"/>
                </a:moveTo>
                <a:cubicBezTo>
                  <a:pt x="260543" y="111917"/>
                  <a:pt x="274010" y="119327"/>
                  <a:pt x="277725" y="132203"/>
                </a:cubicBezTo>
                <a:cubicBezTo>
                  <a:pt x="281347" y="145079"/>
                  <a:pt x="273917" y="158418"/>
                  <a:pt x="261007" y="162123"/>
                </a:cubicBezTo>
                <a:cubicBezTo>
                  <a:pt x="248191" y="165829"/>
                  <a:pt x="234724" y="158326"/>
                  <a:pt x="231009" y="145542"/>
                </a:cubicBezTo>
                <a:cubicBezTo>
                  <a:pt x="227294" y="132666"/>
                  <a:pt x="234817" y="119235"/>
                  <a:pt x="247634" y="115529"/>
                </a:cubicBezTo>
                <a:close/>
                <a:moveTo>
                  <a:pt x="150273" y="71748"/>
                </a:moveTo>
                <a:lnTo>
                  <a:pt x="150273" y="263353"/>
                </a:lnTo>
                <a:lnTo>
                  <a:pt x="32555" y="483510"/>
                </a:lnTo>
                <a:cubicBezTo>
                  <a:pt x="21601" y="503903"/>
                  <a:pt x="22251" y="528931"/>
                  <a:pt x="34134" y="548769"/>
                </a:cubicBezTo>
                <a:cubicBezTo>
                  <a:pt x="46017" y="568606"/>
                  <a:pt x="67834" y="580935"/>
                  <a:pt x="90950" y="580935"/>
                </a:cubicBezTo>
                <a:lnTo>
                  <a:pt x="344304" y="580935"/>
                </a:lnTo>
                <a:cubicBezTo>
                  <a:pt x="367420" y="580935"/>
                  <a:pt x="389237" y="568606"/>
                  <a:pt x="401120" y="548769"/>
                </a:cubicBezTo>
                <a:cubicBezTo>
                  <a:pt x="413096" y="528931"/>
                  <a:pt x="413653" y="503903"/>
                  <a:pt x="402791" y="483510"/>
                </a:cubicBezTo>
                <a:lnTo>
                  <a:pt x="284981" y="263353"/>
                </a:lnTo>
                <a:lnTo>
                  <a:pt x="284981" y="71748"/>
                </a:lnTo>
                <a:close/>
                <a:moveTo>
                  <a:pt x="96799" y="0"/>
                </a:moveTo>
                <a:lnTo>
                  <a:pt x="337527" y="0"/>
                </a:lnTo>
                <a:cubicBezTo>
                  <a:pt x="357394" y="0"/>
                  <a:pt x="373548" y="16036"/>
                  <a:pt x="373548" y="35874"/>
                </a:cubicBezTo>
                <a:cubicBezTo>
                  <a:pt x="373548" y="55711"/>
                  <a:pt x="357394" y="71748"/>
                  <a:pt x="337527" y="71748"/>
                </a:cubicBezTo>
                <a:lnTo>
                  <a:pt x="309768" y="71748"/>
                </a:lnTo>
                <a:lnTo>
                  <a:pt x="309768" y="257235"/>
                </a:lnTo>
                <a:lnTo>
                  <a:pt x="424608" y="471923"/>
                </a:lnTo>
                <a:cubicBezTo>
                  <a:pt x="439555" y="499917"/>
                  <a:pt x="438719" y="534215"/>
                  <a:pt x="422380" y="561468"/>
                </a:cubicBezTo>
                <a:cubicBezTo>
                  <a:pt x="406041" y="588721"/>
                  <a:pt x="376147" y="605592"/>
                  <a:pt x="344304" y="605592"/>
                </a:cubicBezTo>
                <a:lnTo>
                  <a:pt x="90950" y="605592"/>
                </a:lnTo>
                <a:cubicBezTo>
                  <a:pt x="59200" y="605592"/>
                  <a:pt x="29213" y="588721"/>
                  <a:pt x="12874" y="561468"/>
                </a:cubicBezTo>
                <a:cubicBezTo>
                  <a:pt x="-3465" y="534215"/>
                  <a:pt x="-4301" y="499917"/>
                  <a:pt x="10646" y="471923"/>
                </a:cubicBezTo>
                <a:lnTo>
                  <a:pt x="125579" y="257235"/>
                </a:lnTo>
                <a:lnTo>
                  <a:pt x="125579" y="71748"/>
                </a:lnTo>
                <a:lnTo>
                  <a:pt x="96799" y="71748"/>
                </a:lnTo>
                <a:cubicBezTo>
                  <a:pt x="77396" y="71284"/>
                  <a:pt x="61799" y="55433"/>
                  <a:pt x="61799" y="35874"/>
                </a:cubicBezTo>
                <a:cubicBezTo>
                  <a:pt x="61799" y="16407"/>
                  <a:pt x="77396" y="556"/>
                  <a:pt x="96799" y="0"/>
                </a:cubicBezTo>
                <a:close/>
              </a:path>
            </a:pathLst>
          </a:custGeom>
          <a:solidFill>
            <a:schemeClr val="bg1"/>
          </a:solidFill>
          <a:ln>
            <a:noFill/>
          </a:ln>
        </p:spPr>
      </p:sp>
      <p:sp>
        <p:nvSpPr>
          <p:cNvPr id="10" name="文本框 9">
            <a:extLst>
              <a:ext uri="{FF2B5EF4-FFF2-40B4-BE49-F238E27FC236}">
                <a16:creationId xmlns:a16="http://schemas.microsoft.com/office/drawing/2014/main" id="{FC231BD3-7357-4B90-8B4B-4867FD30A9AB}"/>
              </a:ext>
            </a:extLst>
          </p:cNvPr>
          <p:cNvSpPr txBox="1"/>
          <p:nvPr/>
        </p:nvSpPr>
        <p:spPr>
          <a:xfrm>
            <a:off x="7895483" y="2911980"/>
            <a:ext cx="37719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国外研究背景</a:t>
            </a:r>
          </a:p>
        </p:txBody>
      </p:sp>
      <p:sp>
        <p:nvSpPr>
          <p:cNvPr id="12" name="文本框 11">
            <a:extLst>
              <a:ext uri="{FF2B5EF4-FFF2-40B4-BE49-F238E27FC236}">
                <a16:creationId xmlns:a16="http://schemas.microsoft.com/office/drawing/2014/main" id="{A5A2C1CE-5E00-47C3-912B-DA84E4BFCB3B}"/>
              </a:ext>
            </a:extLst>
          </p:cNvPr>
          <p:cNvSpPr txBox="1"/>
          <p:nvPr/>
        </p:nvSpPr>
        <p:spPr>
          <a:xfrm>
            <a:off x="429367" y="2911980"/>
            <a:ext cx="37719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国内研究背景</a:t>
            </a:r>
          </a:p>
        </p:txBody>
      </p:sp>
      <p:sp>
        <p:nvSpPr>
          <p:cNvPr id="13" name="文本框 12">
            <a:extLst>
              <a:ext uri="{FF2B5EF4-FFF2-40B4-BE49-F238E27FC236}">
                <a16:creationId xmlns:a16="http://schemas.microsoft.com/office/drawing/2014/main" id="{4419D0A7-D2AE-4921-A536-A339E44EF845}"/>
              </a:ext>
            </a:extLst>
          </p:cNvPr>
          <p:cNvSpPr txBox="1"/>
          <p:nvPr/>
        </p:nvSpPr>
        <p:spPr>
          <a:xfrm>
            <a:off x="318771" y="3537390"/>
            <a:ext cx="397774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颐和园的船好，比西湖的船好，比扬州瘦西湖的船也好。这几处的船不是觉着笨，就是觉着简陋、局促</a:t>
            </a:r>
          </a:p>
        </p:txBody>
      </p:sp>
      <p:sp>
        <p:nvSpPr>
          <p:cNvPr id="14" name="文本框 13">
            <a:extLst>
              <a:ext uri="{FF2B5EF4-FFF2-40B4-BE49-F238E27FC236}">
                <a16:creationId xmlns:a16="http://schemas.microsoft.com/office/drawing/2014/main" id="{789E3EB9-CA2A-4FAA-B97B-ABE873A840E9}"/>
              </a:ext>
            </a:extLst>
          </p:cNvPr>
          <p:cNvSpPr txBox="1"/>
          <p:nvPr/>
        </p:nvSpPr>
        <p:spPr>
          <a:xfrm>
            <a:off x="7822987" y="3537390"/>
            <a:ext cx="397774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颐和园的船好，比西湖的船好，比扬州瘦西湖的船也好。这几处的船不是觉着笨，就是觉着简陋、局促</a:t>
            </a: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2481749720"/>
      </p:ext>
    </p:extLst>
  </p:cSld>
  <p:clrMapOvr>
    <a:masterClrMapping/>
  </p:clrMapOvr>
  <p:transition spd="slow" advTm="3000">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742037" y="2957866"/>
            <a:ext cx="470792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研究方法及过程</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88F3EA7-1BE0-44EF-9DAA-282308CCBD7B}"/>
              </a:ext>
            </a:extLst>
          </p:cNvPr>
          <p:cNvSpPr txBox="1"/>
          <p:nvPr/>
        </p:nvSpPr>
        <p:spPr>
          <a:xfrm>
            <a:off x="329307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17259200-5C7D-42B2-8F49-C4121AF5237F}"/>
              </a:ext>
            </a:extLst>
          </p:cNvPr>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1465099"/>
      </p:ext>
    </p:extLst>
  </p:cSld>
  <p:clrMapOvr>
    <a:masterClrMapping/>
  </p:clrMapOvr>
  <p:transition spd="slow" advTm="3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a:extLst>
              <a:ext uri="{FF2B5EF4-FFF2-40B4-BE49-F238E27FC236}">
                <a16:creationId xmlns:a16="http://schemas.microsoft.com/office/drawing/2014/main" id="{445DD64F-C883-4C51-87FA-A82E47908AF7}"/>
              </a:ext>
            </a:extLst>
          </p:cNvPr>
          <p:cNvSpPr>
            <a:spLocks noChangeAspect="1" noChangeArrowheads="1" noTextEdit="1"/>
          </p:cNvSpPr>
          <p:nvPr/>
        </p:nvSpPr>
        <p:spPr bwMode="auto">
          <a:xfrm>
            <a:off x="443550" y="1714375"/>
            <a:ext cx="11306585" cy="452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Picture 5">
            <a:extLst>
              <a:ext uri="{FF2B5EF4-FFF2-40B4-BE49-F238E27FC236}">
                <a16:creationId xmlns:a16="http://schemas.microsoft.com/office/drawing/2014/main" id="{A449A863-DA0B-4BD6-927C-F673768BCD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83130" y="1661033"/>
            <a:ext cx="2263003" cy="223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a:extLst>
              <a:ext uri="{FF2B5EF4-FFF2-40B4-BE49-F238E27FC236}">
                <a16:creationId xmlns:a16="http://schemas.microsoft.com/office/drawing/2014/main" id="{3CF2BBCC-23ED-4E70-9CBE-3FB0C14C6340}"/>
              </a:ext>
            </a:extLst>
          </p:cNvPr>
          <p:cNvSpPr>
            <a:spLocks noChangeArrowheads="1"/>
          </p:cNvSpPr>
          <p:nvPr/>
        </p:nvSpPr>
        <p:spPr bwMode="auto">
          <a:xfrm>
            <a:off x="2621287" y="1645152"/>
            <a:ext cx="2261317" cy="2266373"/>
          </a:xfrm>
          <a:prstGeom prst="rect">
            <a:avLst/>
          </a:prstGeom>
          <a:solidFill>
            <a:srgbClr val="00457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Rectangle 8">
            <a:extLst>
              <a:ext uri="{FF2B5EF4-FFF2-40B4-BE49-F238E27FC236}">
                <a16:creationId xmlns:a16="http://schemas.microsoft.com/office/drawing/2014/main" id="{C0B764D8-9E15-4326-9CB8-47580AC0B05A}"/>
              </a:ext>
            </a:extLst>
          </p:cNvPr>
          <p:cNvSpPr>
            <a:spLocks noChangeArrowheads="1"/>
          </p:cNvSpPr>
          <p:nvPr/>
        </p:nvSpPr>
        <p:spPr bwMode="auto">
          <a:xfrm>
            <a:off x="7302656" y="1645152"/>
            <a:ext cx="2261317" cy="2266373"/>
          </a:xfrm>
          <a:prstGeom prst="rect">
            <a:avLst/>
          </a:prstGeom>
          <a:solidFill>
            <a:srgbClr val="00457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7" name="Picture 9">
            <a:extLst>
              <a:ext uri="{FF2B5EF4-FFF2-40B4-BE49-F238E27FC236}">
                <a16:creationId xmlns:a16="http://schemas.microsoft.com/office/drawing/2014/main" id="{6CD21453-4C6B-402C-AE84-CFE17775AB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637443" y="1661033"/>
            <a:ext cx="2263003" cy="223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a:extLst>
              <a:ext uri="{FF2B5EF4-FFF2-40B4-BE49-F238E27FC236}">
                <a16:creationId xmlns:a16="http://schemas.microsoft.com/office/drawing/2014/main" id="{3DEB02DF-2819-44E6-9B43-616EFF7BE814}"/>
              </a:ext>
            </a:extLst>
          </p:cNvPr>
          <p:cNvSpPr>
            <a:spLocks noChangeArrowheads="1"/>
          </p:cNvSpPr>
          <p:nvPr/>
        </p:nvSpPr>
        <p:spPr bwMode="auto">
          <a:xfrm>
            <a:off x="281445" y="3991734"/>
            <a:ext cx="2259633" cy="2264687"/>
          </a:xfrm>
          <a:prstGeom prst="rect">
            <a:avLst/>
          </a:prstGeom>
          <a:solidFill>
            <a:srgbClr val="00457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9" name="Picture 11">
            <a:extLst>
              <a:ext uri="{FF2B5EF4-FFF2-40B4-BE49-F238E27FC236}">
                <a16:creationId xmlns:a16="http://schemas.microsoft.com/office/drawing/2014/main" id="{299F844D-9278-4F7F-8245-6142434B3A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16232" y="4014351"/>
            <a:ext cx="2254577" cy="22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a:extLst>
              <a:ext uri="{FF2B5EF4-FFF2-40B4-BE49-F238E27FC236}">
                <a16:creationId xmlns:a16="http://schemas.microsoft.com/office/drawing/2014/main" id="{E853C59E-DA76-4C69-8836-0174DCB3B123}"/>
              </a:ext>
            </a:extLst>
          </p:cNvPr>
          <p:cNvSpPr>
            <a:spLocks noChangeArrowheads="1"/>
          </p:cNvSpPr>
          <p:nvPr/>
        </p:nvSpPr>
        <p:spPr bwMode="auto">
          <a:xfrm>
            <a:off x="4962814" y="3991734"/>
            <a:ext cx="2259633" cy="2264687"/>
          </a:xfrm>
          <a:prstGeom prst="rect">
            <a:avLst/>
          </a:prstGeom>
          <a:solidFill>
            <a:srgbClr val="00457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1" name="Picture 13">
            <a:extLst>
              <a:ext uri="{FF2B5EF4-FFF2-40B4-BE49-F238E27FC236}">
                <a16:creationId xmlns:a16="http://schemas.microsoft.com/office/drawing/2014/main" id="{CE55EC8E-7923-409F-A6D5-28F813426E3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294231" y="4010177"/>
            <a:ext cx="2263003" cy="223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4">
            <a:extLst>
              <a:ext uri="{FF2B5EF4-FFF2-40B4-BE49-F238E27FC236}">
                <a16:creationId xmlns:a16="http://schemas.microsoft.com/office/drawing/2014/main" id="{8A0A840E-8522-454C-A6A9-51B6DEE4C230}"/>
              </a:ext>
            </a:extLst>
          </p:cNvPr>
          <p:cNvSpPr>
            <a:spLocks noChangeArrowheads="1"/>
          </p:cNvSpPr>
          <p:nvPr/>
        </p:nvSpPr>
        <p:spPr bwMode="auto">
          <a:xfrm>
            <a:off x="9644183" y="3991734"/>
            <a:ext cx="2259633" cy="2264687"/>
          </a:xfrm>
          <a:prstGeom prst="rect">
            <a:avLst/>
          </a:prstGeom>
          <a:solidFill>
            <a:srgbClr val="00457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a:extLst>
              <a:ext uri="{FF2B5EF4-FFF2-40B4-BE49-F238E27FC236}">
                <a16:creationId xmlns:a16="http://schemas.microsoft.com/office/drawing/2014/main" id="{73C558B7-C357-4B4B-B475-6CBF0AC3778F}"/>
              </a:ext>
            </a:extLst>
          </p:cNvPr>
          <p:cNvSpPr txBox="1"/>
          <p:nvPr/>
        </p:nvSpPr>
        <p:spPr>
          <a:xfrm>
            <a:off x="2957265" y="1899045"/>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14" name="文本框 13">
            <a:extLst>
              <a:ext uri="{FF2B5EF4-FFF2-40B4-BE49-F238E27FC236}">
                <a16:creationId xmlns:a16="http://schemas.microsoft.com/office/drawing/2014/main" id="{BEBE4A5F-BE63-4E13-B730-30B31373441A}"/>
              </a:ext>
            </a:extLst>
          </p:cNvPr>
          <p:cNvSpPr txBox="1"/>
          <p:nvPr/>
        </p:nvSpPr>
        <p:spPr>
          <a:xfrm>
            <a:off x="2519113" y="2394899"/>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a:extLst>
              <a:ext uri="{FF2B5EF4-FFF2-40B4-BE49-F238E27FC236}">
                <a16:creationId xmlns:a16="http://schemas.microsoft.com/office/drawing/2014/main" id="{DBF475A0-6F74-4417-A43F-676D39EFA6DB}"/>
              </a:ext>
            </a:extLst>
          </p:cNvPr>
          <p:cNvSpPr txBox="1"/>
          <p:nvPr/>
        </p:nvSpPr>
        <p:spPr>
          <a:xfrm>
            <a:off x="626720" y="4206054"/>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16" name="文本框 15">
            <a:extLst>
              <a:ext uri="{FF2B5EF4-FFF2-40B4-BE49-F238E27FC236}">
                <a16:creationId xmlns:a16="http://schemas.microsoft.com/office/drawing/2014/main" id="{5D29572E-7226-4C5C-A808-6E5609FFACB6}"/>
              </a:ext>
            </a:extLst>
          </p:cNvPr>
          <p:cNvSpPr txBox="1"/>
          <p:nvPr/>
        </p:nvSpPr>
        <p:spPr>
          <a:xfrm>
            <a:off x="188568" y="4701908"/>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a:extLst>
              <a:ext uri="{FF2B5EF4-FFF2-40B4-BE49-F238E27FC236}">
                <a16:creationId xmlns:a16="http://schemas.microsoft.com/office/drawing/2014/main" id="{ABCB932F-89BC-4366-8727-3FB5A25050F3}"/>
              </a:ext>
            </a:extLst>
          </p:cNvPr>
          <p:cNvSpPr txBox="1"/>
          <p:nvPr/>
        </p:nvSpPr>
        <p:spPr>
          <a:xfrm>
            <a:off x="9970862" y="4261763"/>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18" name="文本框 17">
            <a:extLst>
              <a:ext uri="{FF2B5EF4-FFF2-40B4-BE49-F238E27FC236}">
                <a16:creationId xmlns:a16="http://schemas.microsoft.com/office/drawing/2014/main" id="{103391FA-7B24-4483-A8C8-313CB65E34B8}"/>
              </a:ext>
            </a:extLst>
          </p:cNvPr>
          <p:cNvSpPr txBox="1"/>
          <p:nvPr/>
        </p:nvSpPr>
        <p:spPr>
          <a:xfrm>
            <a:off x="9532710" y="4741575"/>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a16="http://schemas.microsoft.com/office/drawing/2014/main" id="{04F1CDF7-5274-4E62-B419-F1F82A625456}"/>
              </a:ext>
            </a:extLst>
          </p:cNvPr>
          <p:cNvSpPr txBox="1"/>
          <p:nvPr/>
        </p:nvSpPr>
        <p:spPr>
          <a:xfrm>
            <a:off x="7589947" y="1918151"/>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20" name="文本框 19">
            <a:extLst>
              <a:ext uri="{FF2B5EF4-FFF2-40B4-BE49-F238E27FC236}">
                <a16:creationId xmlns:a16="http://schemas.microsoft.com/office/drawing/2014/main" id="{8F855B64-952F-4EA2-ACE7-04EF5BBBC65A}"/>
              </a:ext>
            </a:extLst>
          </p:cNvPr>
          <p:cNvSpPr txBox="1"/>
          <p:nvPr/>
        </p:nvSpPr>
        <p:spPr>
          <a:xfrm>
            <a:off x="7151795" y="2414005"/>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15AE0520-1AD9-4C60-8883-95DE4839953A}"/>
              </a:ext>
            </a:extLst>
          </p:cNvPr>
          <p:cNvSpPr txBox="1"/>
          <p:nvPr/>
        </p:nvSpPr>
        <p:spPr>
          <a:xfrm>
            <a:off x="5297105" y="4268938"/>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22" name="文本框 21">
            <a:extLst>
              <a:ext uri="{FF2B5EF4-FFF2-40B4-BE49-F238E27FC236}">
                <a16:creationId xmlns:a16="http://schemas.microsoft.com/office/drawing/2014/main" id="{6E27A36B-66EB-4865-A13F-7EEAA96821F1}"/>
              </a:ext>
            </a:extLst>
          </p:cNvPr>
          <p:cNvSpPr txBox="1"/>
          <p:nvPr/>
        </p:nvSpPr>
        <p:spPr>
          <a:xfrm>
            <a:off x="4858953" y="4764792"/>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pic>
        <p:nvPicPr>
          <p:cNvPr id="23" name="Picture 13">
            <a:extLst>
              <a:ext uri="{FF2B5EF4-FFF2-40B4-BE49-F238E27FC236}">
                <a16:creationId xmlns:a16="http://schemas.microsoft.com/office/drawing/2014/main" id="{ADF3BF3E-6D42-4B64-9E22-81D9AAB3A4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4970257" y="1640467"/>
            <a:ext cx="2249953" cy="222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a:extLst>
              <a:ext uri="{FF2B5EF4-FFF2-40B4-BE49-F238E27FC236}">
                <a16:creationId xmlns:a16="http://schemas.microsoft.com/office/drawing/2014/main" id="{4DB54426-708C-4D1D-9877-AF53AFD84862}"/>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a:extLst>
              <a:ext uri="{FF2B5EF4-FFF2-40B4-BE49-F238E27FC236}">
                <a16:creationId xmlns:a16="http://schemas.microsoft.com/office/drawing/2014/main" id="{251C7251-69DC-4317-87FC-47A9639089E8}"/>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p>
        </p:txBody>
      </p:sp>
      <p:cxnSp>
        <p:nvCxnSpPr>
          <p:cNvPr id="26" name="直接连接符 25">
            <a:extLst>
              <a:ext uri="{FF2B5EF4-FFF2-40B4-BE49-F238E27FC236}">
                <a16:creationId xmlns:a16="http://schemas.microsoft.com/office/drawing/2014/main" id="{CFB56096-80F7-47DC-A766-FAB22921D78E}"/>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1810969324"/>
      </p:ext>
    </p:extLst>
  </p:cSld>
  <p:clrMapOvr>
    <a:masterClrMapping/>
  </p:clrMapOvr>
  <p:transition spd="slow" advTm="3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E1C9241-655F-4CCD-BADA-9E7156A72FCC}"/>
              </a:ext>
            </a:extLst>
          </p:cNvPr>
          <p:cNvSpPr/>
          <p:nvPr/>
        </p:nvSpPr>
        <p:spPr>
          <a:xfrm>
            <a:off x="0" y="3657600"/>
            <a:ext cx="12192000" cy="183726"/>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BE3636FC-FBA0-4968-9AA2-7A4D5149D49F}"/>
              </a:ext>
            </a:extLst>
          </p:cNvPr>
          <p:cNvSpPr/>
          <p:nvPr/>
        </p:nvSpPr>
        <p:spPr>
          <a:xfrm>
            <a:off x="2991074"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0383D33E-5560-4B8E-ADB5-AD7C532CF3A3}"/>
              </a:ext>
            </a:extLst>
          </p:cNvPr>
          <p:cNvSpPr/>
          <p:nvPr/>
        </p:nvSpPr>
        <p:spPr>
          <a:xfrm>
            <a:off x="6067148"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F16F6731-9BA2-4A87-970C-18B3D83F0C28}"/>
              </a:ext>
            </a:extLst>
          </p:cNvPr>
          <p:cNvSpPr/>
          <p:nvPr/>
        </p:nvSpPr>
        <p:spPr>
          <a:xfrm>
            <a:off x="9143222"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 name="组合 2">
            <a:extLst>
              <a:ext uri="{FF2B5EF4-FFF2-40B4-BE49-F238E27FC236}">
                <a16:creationId xmlns:a16="http://schemas.microsoft.com/office/drawing/2014/main" id="{FF0665E6-B4F4-4D52-872C-4F886B451639}"/>
              </a:ext>
            </a:extLst>
          </p:cNvPr>
          <p:cNvGrpSpPr/>
          <p:nvPr/>
        </p:nvGrpSpPr>
        <p:grpSpPr>
          <a:xfrm>
            <a:off x="1060755" y="1680275"/>
            <a:ext cx="1039864" cy="1039864"/>
            <a:chOff x="1060755" y="1680275"/>
            <a:chExt cx="1039864" cy="1039864"/>
          </a:xfrm>
        </p:grpSpPr>
        <p:sp>
          <p:nvSpPr>
            <p:cNvPr id="9" name="椭圆 8">
              <a:extLst>
                <a:ext uri="{FF2B5EF4-FFF2-40B4-BE49-F238E27FC236}">
                  <a16:creationId xmlns:a16="http://schemas.microsoft.com/office/drawing/2014/main" id="{E906E702-B9BC-4F10-9012-0DD9D03EC424}"/>
                </a:ext>
              </a:extLst>
            </p:cNvPr>
            <p:cNvSpPr/>
            <p:nvPr/>
          </p:nvSpPr>
          <p:spPr>
            <a:xfrm>
              <a:off x="1060755"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3" name="history_157928">
              <a:extLst>
                <a:ext uri="{FF2B5EF4-FFF2-40B4-BE49-F238E27FC236}">
                  <a16:creationId xmlns:a16="http://schemas.microsoft.com/office/drawing/2014/main" id="{9F8DE715-86B2-4B02-A576-B380889A0391}"/>
                </a:ext>
              </a:extLst>
            </p:cNvPr>
            <p:cNvSpPr>
              <a:spLocks noChangeAspect="1"/>
            </p:cNvSpPr>
            <p:nvPr/>
          </p:nvSpPr>
          <p:spPr bwMode="auto">
            <a:xfrm>
              <a:off x="1269118" y="1876743"/>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sp>
      </p:grpSp>
      <p:grpSp>
        <p:nvGrpSpPr>
          <p:cNvPr id="5" name="组合 4">
            <a:extLst>
              <a:ext uri="{FF2B5EF4-FFF2-40B4-BE49-F238E27FC236}">
                <a16:creationId xmlns:a16="http://schemas.microsoft.com/office/drawing/2014/main" id="{AFBF7EB2-8BB6-47F9-A11D-C9F6C455DEF6}"/>
              </a:ext>
            </a:extLst>
          </p:cNvPr>
          <p:cNvGrpSpPr/>
          <p:nvPr/>
        </p:nvGrpSpPr>
        <p:grpSpPr>
          <a:xfrm>
            <a:off x="10064382" y="4794829"/>
            <a:ext cx="1039864" cy="1039864"/>
            <a:chOff x="10064382" y="4794829"/>
            <a:chExt cx="1039864" cy="1039864"/>
          </a:xfrm>
        </p:grpSpPr>
        <p:sp>
          <p:nvSpPr>
            <p:cNvPr id="12" name="椭圆 11">
              <a:extLst>
                <a:ext uri="{FF2B5EF4-FFF2-40B4-BE49-F238E27FC236}">
                  <a16:creationId xmlns:a16="http://schemas.microsoft.com/office/drawing/2014/main" id="{9F7B1F09-DF47-4AD9-9F0C-A9650EA3BEBC}"/>
                </a:ext>
              </a:extLst>
            </p:cNvPr>
            <p:cNvSpPr/>
            <p:nvPr/>
          </p:nvSpPr>
          <p:spPr>
            <a:xfrm>
              <a:off x="10064382"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business-card_47912">
              <a:extLst>
                <a:ext uri="{FF2B5EF4-FFF2-40B4-BE49-F238E27FC236}">
                  <a16:creationId xmlns:a16="http://schemas.microsoft.com/office/drawing/2014/main" id="{995B1437-4BA2-4A84-8738-665D1BA53457}"/>
                </a:ext>
              </a:extLst>
            </p:cNvPr>
            <p:cNvSpPr>
              <a:spLocks noChangeAspect="1"/>
            </p:cNvSpPr>
            <p:nvPr/>
          </p:nvSpPr>
          <p:spPr bwMode="auto">
            <a:xfrm>
              <a:off x="10280507" y="4980597"/>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grpSp>
      <p:grpSp>
        <p:nvGrpSpPr>
          <p:cNvPr id="4" name="组合 3">
            <a:extLst>
              <a:ext uri="{FF2B5EF4-FFF2-40B4-BE49-F238E27FC236}">
                <a16:creationId xmlns:a16="http://schemas.microsoft.com/office/drawing/2014/main" id="{9FF830C6-DBC5-40F1-996C-BE42465F4B10}"/>
              </a:ext>
            </a:extLst>
          </p:cNvPr>
          <p:cNvGrpSpPr/>
          <p:nvPr/>
        </p:nvGrpSpPr>
        <p:grpSpPr>
          <a:xfrm>
            <a:off x="3920256" y="4794829"/>
            <a:ext cx="1039864" cy="1039864"/>
            <a:chOff x="3920256" y="4794829"/>
            <a:chExt cx="1039864" cy="1039864"/>
          </a:xfrm>
        </p:grpSpPr>
        <p:sp>
          <p:nvSpPr>
            <p:cNvPr id="11" name="椭圆 10">
              <a:extLst>
                <a:ext uri="{FF2B5EF4-FFF2-40B4-BE49-F238E27FC236}">
                  <a16:creationId xmlns:a16="http://schemas.microsoft.com/office/drawing/2014/main" id="{D416F43F-18F7-4407-A2A2-9E62A8607FC5}"/>
                </a:ext>
              </a:extLst>
            </p:cNvPr>
            <p:cNvSpPr/>
            <p:nvPr/>
          </p:nvSpPr>
          <p:spPr>
            <a:xfrm>
              <a:off x="3920256"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validate-search_64702">
              <a:extLst>
                <a:ext uri="{FF2B5EF4-FFF2-40B4-BE49-F238E27FC236}">
                  <a16:creationId xmlns:a16="http://schemas.microsoft.com/office/drawing/2014/main" id="{7FB3F087-B678-4663-B147-3D14398EFD15}"/>
                </a:ext>
              </a:extLst>
            </p:cNvPr>
            <p:cNvSpPr>
              <a:spLocks noChangeAspect="1"/>
            </p:cNvSpPr>
            <p:nvPr/>
          </p:nvSpPr>
          <p:spPr bwMode="auto">
            <a:xfrm>
              <a:off x="4113728" y="500158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chemeClr val="bg1"/>
            </a:solidFill>
            <a:ln>
              <a:noFill/>
            </a:ln>
          </p:spPr>
        </p:sp>
      </p:grpSp>
      <p:grpSp>
        <p:nvGrpSpPr>
          <p:cNvPr id="17" name="组合 16">
            <a:extLst>
              <a:ext uri="{FF2B5EF4-FFF2-40B4-BE49-F238E27FC236}">
                <a16:creationId xmlns:a16="http://schemas.microsoft.com/office/drawing/2014/main" id="{9DB1C713-22B0-4A9F-8D66-38A962B555DE}"/>
              </a:ext>
            </a:extLst>
          </p:cNvPr>
          <p:cNvGrpSpPr/>
          <p:nvPr/>
        </p:nvGrpSpPr>
        <p:grpSpPr>
          <a:xfrm>
            <a:off x="7128681" y="1680275"/>
            <a:ext cx="1039864" cy="1039864"/>
            <a:chOff x="7128681" y="1680275"/>
            <a:chExt cx="1039864" cy="1039864"/>
          </a:xfrm>
        </p:grpSpPr>
        <p:sp>
          <p:nvSpPr>
            <p:cNvPr id="10" name="椭圆 9">
              <a:extLst>
                <a:ext uri="{FF2B5EF4-FFF2-40B4-BE49-F238E27FC236}">
                  <a16:creationId xmlns:a16="http://schemas.microsoft.com/office/drawing/2014/main" id="{EBEDB522-8B97-402B-9AC3-A5CE08E626CA}"/>
                </a:ext>
              </a:extLst>
            </p:cNvPr>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strategical-planning_27141">
              <a:extLst>
                <a:ext uri="{FF2B5EF4-FFF2-40B4-BE49-F238E27FC236}">
                  <a16:creationId xmlns:a16="http://schemas.microsoft.com/office/drawing/2014/main" id="{1DD56B04-EC4F-42CB-B6A0-721872C92520}"/>
                </a:ext>
              </a:extLst>
            </p:cNvPr>
            <p:cNvSpPr>
              <a:spLocks noChangeAspect="1"/>
            </p:cNvSpPr>
            <p:nvPr/>
          </p:nvSpPr>
          <p:spPr bwMode="auto">
            <a:xfrm>
              <a:off x="7366383" y="1933464"/>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sp>
      </p:grpSp>
      <p:cxnSp>
        <p:nvCxnSpPr>
          <p:cNvPr id="18" name="直接箭头连接符 17">
            <a:extLst>
              <a:ext uri="{FF2B5EF4-FFF2-40B4-BE49-F238E27FC236}">
                <a16:creationId xmlns:a16="http://schemas.microsoft.com/office/drawing/2014/main" id="{6193C2A1-D9BA-4C61-ADD6-BE2DA1469345}"/>
              </a:ext>
            </a:extLst>
          </p:cNvPr>
          <p:cNvCxnSpPr/>
          <p:nvPr/>
        </p:nvCxnSpPr>
        <p:spPr>
          <a:xfrm flipV="1">
            <a:off x="1573960" y="2796339"/>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A2C228F-A887-4272-AA76-50FAF2F52A36}"/>
              </a:ext>
            </a:extLst>
          </p:cNvPr>
          <p:cNvCxnSpPr/>
          <p:nvPr/>
        </p:nvCxnSpPr>
        <p:spPr>
          <a:xfrm flipV="1">
            <a:off x="7648613" y="2796339"/>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2A9FCE1-4ED0-4E0A-9A3A-00FFAC0F17EB}"/>
              </a:ext>
            </a:extLst>
          </p:cNvPr>
          <p:cNvCxnSpPr>
            <a:cxnSpLocks/>
          </p:cNvCxnSpPr>
          <p:nvPr/>
        </p:nvCxnSpPr>
        <p:spPr>
          <a:xfrm>
            <a:off x="4423974" y="3781168"/>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9E5C15A-5E6C-42A0-9E5C-EED99AA2E8E9}"/>
              </a:ext>
            </a:extLst>
          </p:cNvPr>
          <p:cNvCxnSpPr>
            <a:cxnSpLocks/>
          </p:cNvCxnSpPr>
          <p:nvPr/>
        </p:nvCxnSpPr>
        <p:spPr>
          <a:xfrm>
            <a:off x="10555777" y="3781168"/>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7184F78-5A51-4146-B51A-DCEFB357EEB5}"/>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a:extLst>
              <a:ext uri="{FF2B5EF4-FFF2-40B4-BE49-F238E27FC236}">
                <a16:creationId xmlns:a16="http://schemas.microsoft.com/office/drawing/2014/main" id="{29E8517E-0D94-4424-9DED-30D6FCBB0656}"/>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p>
        </p:txBody>
      </p:sp>
      <p:cxnSp>
        <p:nvCxnSpPr>
          <p:cNvPr id="24" name="直接连接符 23">
            <a:extLst>
              <a:ext uri="{FF2B5EF4-FFF2-40B4-BE49-F238E27FC236}">
                <a16:creationId xmlns:a16="http://schemas.microsoft.com/office/drawing/2014/main" id="{C3AC05B9-DC4D-47AA-B751-96465B1EF4AC}"/>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0708B099-0DDA-4AF7-80DA-C366F4ACC611}"/>
              </a:ext>
            </a:extLst>
          </p:cNvPr>
          <p:cNvSpPr txBox="1"/>
          <p:nvPr/>
        </p:nvSpPr>
        <p:spPr>
          <a:xfrm>
            <a:off x="3751873" y="1764660"/>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p>
        </p:txBody>
      </p:sp>
      <p:sp>
        <p:nvSpPr>
          <p:cNvPr id="29" name="文本框 28">
            <a:extLst>
              <a:ext uri="{FF2B5EF4-FFF2-40B4-BE49-F238E27FC236}">
                <a16:creationId xmlns:a16="http://schemas.microsoft.com/office/drawing/2014/main" id="{345A9D5B-0501-40D3-83FC-D7EF44999EF2}"/>
              </a:ext>
            </a:extLst>
          </p:cNvPr>
          <p:cNvSpPr txBox="1"/>
          <p:nvPr/>
        </p:nvSpPr>
        <p:spPr>
          <a:xfrm>
            <a:off x="3275621" y="2306234"/>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0" name="文本框 29">
            <a:extLst>
              <a:ext uri="{FF2B5EF4-FFF2-40B4-BE49-F238E27FC236}">
                <a16:creationId xmlns:a16="http://schemas.microsoft.com/office/drawing/2014/main" id="{3F406CDF-58C1-48C0-966A-B590B5F092BA}"/>
              </a:ext>
            </a:extLst>
          </p:cNvPr>
          <p:cNvSpPr txBox="1"/>
          <p:nvPr/>
        </p:nvSpPr>
        <p:spPr>
          <a:xfrm>
            <a:off x="9912987" y="1764660"/>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p>
        </p:txBody>
      </p:sp>
      <p:sp>
        <p:nvSpPr>
          <p:cNvPr id="31" name="文本框 30">
            <a:extLst>
              <a:ext uri="{FF2B5EF4-FFF2-40B4-BE49-F238E27FC236}">
                <a16:creationId xmlns:a16="http://schemas.microsoft.com/office/drawing/2014/main" id="{0FF06DD8-0AC5-466E-A641-BD3E3987154A}"/>
              </a:ext>
            </a:extLst>
          </p:cNvPr>
          <p:cNvSpPr txBox="1"/>
          <p:nvPr/>
        </p:nvSpPr>
        <p:spPr>
          <a:xfrm>
            <a:off x="9436735" y="2306234"/>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2" name="文本框 31">
            <a:extLst>
              <a:ext uri="{FF2B5EF4-FFF2-40B4-BE49-F238E27FC236}">
                <a16:creationId xmlns:a16="http://schemas.microsoft.com/office/drawing/2014/main" id="{FDFDE4BD-2A07-45D5-A3FF-82A1691406A8}"/>
              </a:ext>
            </a:extLst>
          </p:cNvPr>
          <p:cNvSpPr txBox="1"/>
          <p:nvPr/>
        </p:nvSpPr>
        <p:spPr>
          <a:xfrm>
            <a:off x="6954597" y="4071404"/>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p>
        </p:txBody>
      </p:sp>
      <p:sp>
        <p:nvSpPr>
          <p:cNvPr id="33" name="文本框 32">
            <a:extLst>
              <a:ext uri="{FF2B5EF4-FFF2-40B4-BE49-F238E27FC236}">
                <a16:creationId xmlns:a16="http://schemas.microsoft.com/office/drawing/2014/main" id="{5C8864DC-BEFC-4594-B486-906DC50AD10B}"/>
              </a:ext>
            </a:extLst>
          </p:cNvPr>
          <p:cNvSpPr txBox="1"/>
          <p:nvPr/>
        </p:nvSpPr>
        <p:spPr>
          <a:xfrm>
            <a:off x="6478345" y="4612978"/>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4" name="文本框 33">
            <a:extLst>
              <a:ext uri="{FF2B5EF4-FFF2-40B4-BE49-F238E27FC236}">
                <a16:creationId xmlns:a16="http://schemas.microsoft.com/office/drawing/2014/main" id="{8F83F047-388C-4D44-8329-DC387D630316}"/>
              </a:ext>
            </a:extLst>
          </p:cNvPr>
          <p:cNvSpPr txBox="1"/>
          <p:nvPr/>
        </p:nvSpPr>
        <p:spPr>
          <a:xfrm>
            <a:off x="782925" y="4071404"/>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p>
        </p:txBody>
      </p:sp>
      <p:sp>
        <p:nvSpPr>
          <p:cNvPr id="35" name="文本框 34">
            <a:extLst>
              <a:ext uri="{FF2B5EF4-FFF2-40B4-BE49-F238E27FC236}">
                <a16:creationId xmlns:a16="http://schemas.microsoft.com/office/drawing/2014/main" id="{2EB37558-2145-43F2-A5F3-D75EB64FE45C}"/>
              </a:ext>
            </a:extLst>
          </p:cNvPr>
          <p:cNvSpPr txBox="1"/>
          <p:nvPr/>
        </p:nvSpPr>
        <p:spPr>
          <a:xfrm>
            <a:off x="325723" y="4612978"/>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2334327589"/>
      </p:ext>
    </p:extLst>
  </p:cSld>
  <p:clrMapOvr>
    <a:masterClrMapping/>
  </p:clrMapOvr>
  <p:transition spd="slow" advTm="3000">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1270</Words>
  <Application>Microsoft Office PowerPoint</Application>
  <PresentationFormat>宽屏</PresentationFormat>
  <Paragraphs>177</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方正苏新诗柳楷简体</vt:lpstr>
      <vt:lpstr>微软雅黑</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Qu yuanbin</cp:lastModifiedBy>
  <cp:revision>73</cp:revision>
  <dcterms:created xsi:type="dcterms:W3CDTF">2018-07-22T02:36:38Z</dcterms:created>
  <dcterms:modified xsi:type="dcterms:W3CDTF">2020-06-12T06:56:00Z</dcterms:modified>
</cp:coreProperties>
</file>