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415" r:id="rId2"/>
    <p:sldId id="417" r:id="rId3"/>
    <p:sldId id="424" r:id="rId4"/>
    <p:sldId id="441" r:id="rId5"/>
    <p:sldId id="271" r:id="rId6"/>
    <p:sldId id="302" r:id="rId7"/>
    <p:sldId id="442" r:id="rId8"/>
    <p:sldId id="428" r:id="rId9"/>
    <p:sldId id="440" r:id="rId10"/>
    <p:sldId id="429" r:id="rId11"/>
    <p:sldId id="430" r:id="rId12"/>
    <p:sldId id="431" r:id="rId13"/>
    <p:sldId id="439" r:id="rId14"/>
    <p:sldId id="432" r:id="rId15"/>
    <p:sldId id="433" r:id="rId16"/>
    <p:sldId id="434" r:id="rId17"/>
    <p:sldId id="438" r:id="rId18"/>
    <p:sldId id="435" r:id="rId19"/>
    <p:sldId id="436" r:id="rId20"/>
    <p:sldId id="43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81"/>
    <a:srgbClr val="1373B7"/>
    <a:srgbClr val="115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67DA0-E666-47D7-B9DB-175D9566064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4550-5767-4692-896D-324420F2D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4550-5767-4692-896D-324420F2D2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9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0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2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3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98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9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33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8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0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7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15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4550-5767-4692-896D-324420F2D2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6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5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4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2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62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9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9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9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3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3F1C-DDB9-4783-8A31-E41782C6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51A98-B78D-4E21-BF31-F2D3439D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E89C4-E3E1-449E-A423-983FE4B5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A8506-8830-47FF-BD0B-6A85B64B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EA389-E347-4EB1-82A8-9206F8BD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756213" y="0"/>
            <a:ext cx="5435788" cy="6858003"/>
          </a:xfrm>
          <a:custGeom>
            <a:avLst/>
            <a:gdLst>
              <a:gd name="connsiteX0" fmla="*/ 2130130 w 5435788"/>
              <a:gd name="connsiteY0" fmla="*/ 0 h 6858002"/>
              <a:gd name="connsiteX1" fmla="*/ 5435788 w 5435788"/>
              <a:gd name="connsiteY1" fmla="*/ 0 h 6858002"/>
              <a:gd name="connsiteX2" fmla="*/ 5435788 w 5435788"/>
              <a:gd name="connsiteY2" fmla="*/ 6858002 h 6858002"/>
              <a:gd name="connsiteX3" fmla="*/ 0 w 54357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788" h="6858002">
                <a:moveTo>
                  <a:pt x="2130130" y="0"/>
                </a:moveTo>
                <a:lnTo>
                  <a:pt x="5435788" y="0"/>
                </a:lnTo>
                <a:lnTo>
                  <a:pt x="5435788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lIns="68580" tIns="34290" rIns="68580" bIns="34290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2967-41DD-43A9-A8A2-DBE4C7CD30D6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4866-2612-44FE-BED6-48B9181D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5" r:id="rId3"/>
    <p:sldLayoutId id="2147483696" r:id="rId4"/>
  </p:sldLayoutIdLst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40"/>
          <a:stretch/>
        </p:blipFill>
        <p:spPr>
          <a:xfrm>
            <a:off x="4924377" y="2145684"/>
            <a:ext cx="4587614" cy="3048377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>
            <a:off x="-1" y="2145684"/>
            <a:ext cx="8748215" cy="3157538"/>
          </a:xfrm>
          <a:custGeom>
            <a:avLst/>
            <a:gdLst>
              <a:gd name="connsiteX0" fmla="*/ 0 w 8701088"/>
              <a:gd name="connsiteY0" fmla="*/ 0 h 3157538"/>
              <a:gd name="connsiteX1" fmla="*/ 6218437 w 8701088"/>
              <a:gd name="connsiteY1" fmla="*/ 0 h 3157538"/>
              <a:gd name="connsiteX2" fmla="*/ 6204370 w 8701088"/>
              <a:gd name="connsiteY2" fmla="*/ 54709 h 3157538"/>
              <a:gd name="connsiteX3" fmla="*/ 6151905 w 8701088"/>
              <a:gd name="connsiteY3" fmla="*/ 575150 h 3157538"/>
              <a:gd name="connsiteX4" fmla="*/ 8470258 w 8701088"/>
              <a:gd name="connsiteY4" fmla="*/ 3144205 h 3157538"/>
              <a:gd name="connsiteX5" fmla="*/ 8701088 w 8701088"/>
              <a:gd name="connsiteY5" fmla="*/ 3155861 h 3157538"/>
              <a:gd name="connsiteX6" fmla="*/ 8701088 w 8701088"/>
              <a:gd name="connsiteY6" fmla="*/ 3157538 h 3157538"/>
              <a:gd name="connsiteX7" fmla="*/ 0 w 8701088"/>
              <a:gd name="connsiteY7" fmla="*/ 3157538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1088" h="3157538">
                <a:moveTo>
                  <a:pt x="0" y="0"/>
                </a:moveTo>
                <a:lnTo>
                  <a:pt x="6218437" y="0"/>
                </a:lnTo>
                <a:lnTo>
                  <a:pt x="6204370" y="54709"/>
                </a:lnTo>
                <a:cubicBezTo>
                  <a:pt x="6169970" y="222816"/>
                  <a:pt x="6151905" y="396874"/>
                  <a:pt x="6151905" y="575150"/>
                </a:cubicBezTo>
                <a:cubicBezTo>
                  <a:pt x="6151905" y="1912225"/>
                  <a:pt x="7168074" y="3011961"/>
                  <a:pt x="8470258" y="3144205"/>
                </a:cubicBezTo>
                <a:lnTo>
                  <a:pt x="8701088" y="3155861"/>
                </a:lnTo>
                <a:lnTo>
                  <a:pt x="8701088" y="3157538"/>
                </a:lnTo>
                <a:lnTo>
                  <a:pt x="0" y="3157538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 rot="10800000">
            <a:off x="6151905" y="138447"/>
            <a:ext cx="5164774" cy="5164774"/>
          </a:xfrm>
          <a:custGeom>
            <a:avLst/>
            <a:gdLst>
              <a:gd name="connsiteX0" fmla="*/ 2299835 w 4599670"/>
              <a:gd name="connsiteY0" fmla="*/ 107476 h 4599670"/>
              <a:gd name="connsiteX1" fmla="*/ 107476 w 4599670"/>
              <a:gd name="connsiteY1" fmla="*/ 2299835 h 4599670"/>
              <a:gd name="connsiteX2" fmla="*/ 2299835 w 4599670"/>
              <a:gd name="connsiteY2" fmla="*/ 4492194 h 4599670"/>
              <a:gd name="connsiteX3" fmla="*/ 4492194 w 4599670"/>
              <a:gd name="connsiteY3" fmla="*/ 2299835 h 4599670"/>
              <a:gd name="connsiteX4" fmla="*/ 2299835 w 4599670"/>
              <a:gd name="connsiteY4" fmla="*/ 107476 h 4599670"/>
              <a:gd name="connsiteX5" fmla="*/ 2299835 w 4599670"/>
              <a:gd name="connsiteY5" fmla="*/ 0 h 4599670"/>
              <a:gd name="connsiteX6" fmla="*/ 4599670 w 4599670"/>
              <a:gd name="connsiteY6" fmla="*/ 2299835 h 4599670"/>
              <a:gd name="connsiteX7" fmla="*/ 2299835 w 4599670"/>
              <a:gd name="connsiteY7" fmla="*/ 4599670 h 4599670"/>
              <a:gd name="connsiteX8" fmla="*/ 0 w 4599670"/>
              <a:gd name="connsiteY8" fmla="*/ 2299835 h 4599670"/>
              <a:gd name="connsiteX9" fmla="*/ 2299835 w 4599670"/>
              <a:gd name="connsiteY9" fmla="*/ 0 h 459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9670" h="4599670">
                <a:moveTo>
                  <a:pt x="2299835" y="107476"/>
                </a:moveTo>
                <a:cubicBezTo>
                  <a:pt x="1089029" y="107476"/>
                  <a:pt x="107476" y="1089029"/>
                  <a:pt x="107476" y="2299835"/>
                </a:cubicBezTo>
                <a:cubicBezTo>
                  <a:pt x="107476" y="3510641"/>
                  <a:pt x="1089029" y="4492194"/>
                  <a:pt x="2299835" y="4492194"/>
                </a:cubicBezTo>
                <a:cubicBezTo>
                  <a:pt x="3510641" y="4492194"/>
                  <a:pt x="4492194" y="3510641"/>
                  <a:pt x="4492194" y="2299835"/>
                </a:cubicBezTo>
                <a:cubicBezTo>
                  <a:pt x="4492194" y="1089029"/>
                  <a:pt x="3510641" y="107476"/>
                  <a:pt x="2299835" y="107476"/>
                </a:cubicBezTo>
                <a:close/>
                <a:moveTo>
                  <a:pt x="2299835" y="0"/>
                </a:moveTo>
                <a:cubicBezTo>
                  <a:pt x="3569999" y="0"/>
                  <a:pt x="4599670" y="1029671"/>
                  <a:pt x="4599670" y="2299835"/>
                </a:cubicBezTo>
                <a:cubicBezTo>
                  <a:pt x="4599670" y="3569999"/>
                  <a:pt x="3569999" y="4599670"/>
                  <a:pt x="2299835" y="4599670"/>
                </a:cubicBezTo>
                <a:cubicBezTo>
                  <a:pt x="1029671" y="4599670"/>
                  <a:pt x="0" y="3569999"/>
                  <a:pt x="0" y="2299835"/>
                </a:cubicBezTo>
                <a:cubicBezTo>
                  <a:pt x="0" y="1029671"/>
                  <a:pt x="1029671" y="0"/>
                  <a:pt x="2299835" y="0"/>
                </a:cubicBezTo>
                <a:close/>
              </a:path>
            </a:pathLst>
          </a:custGeom>
          <a:gradFill flip="none" rotWithShape="1">
            <a:gsLst>
              <a:gs pos="77000">
                <a:srgbClr val="1373B7"/>
              </a:gs>
              <a:gs pos="14000">
                <a:srgbClr val="1373B7">
                  <a:alpha val="0"/>
                </a:srgbClr>
              </a:gs>
              <a:gs pos="100000">
                <a:srgbClr val="115D9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356387" y="2580053"/>
            <a:ext cx="1801504" cy="2169994"/>
          </a:xfrm>
          <a:custGeom>
            <a:avLst/>
            <a:gdLst>
              <a:gd name="connsiteX0" fmla="*/ 0 w 1801504"/>
              <a:gd name="connsiteY0" fmla="*/ 0 h 2169994"/>
              <a:gd name="connsiteX1" fmla="*/ 1801504 w 1801504"/>
              <a:gd name="connsiteY1" fmla="*/ 0 h 2169994"/>
              <a:gd name="connsiteX2" fmla="*/ 1801504 w 1801504"/>
              <a:gd name="connsiteY2" fmla="*/ 284150 h 2169994"/>
              <a:gd name="connsiteX3" fmla="*/ 1732714 w 1801504"/>
              <a:gd name="connsiteY3" fmla="*/ 284150 h 2169994"/>
              <a:gd name="connsiteX4" fmla="*/ 1732714 w 1801504"/>
              <a:gd name="connsiteY4" fmla="*/ 71015 h 2169994"/>
              <a:gd name="connsiteX5" fmla="*/ 68790 w 1801504"/>
              <a:gd name="connsiteY5" fmla="*/ 71015 h 2169994"/>
              <a:gd name="connsiteX6" fmla="*/ 68790 w 1801504"/>
              <a:gd name="connsiteY6" fmla="*/ 2098979 h 2169994"/>
              <a:gd name="connsiteX7" fmla="*/ 1732714 w 1801504"/>
              <a:gd name="connsiteY7" fmla="*/ 2098979 h 2169994"/>
              <a:gd name="connsiteX8" fmla="*/ 1732714 w 1801504"/>
              <a:gd name="connsiteY8" fmla="*/ 1885844 h 2169994"/>
              <a:gd name="connsiteX9" fmla="*/ 1801504 w 1801504"/>
              <a:gd name="connsiteY9" fmla="*/ 1885844 h 2169994"/>
              <a:gd name="connsiteX10" fmla="*/ 1801504 w 1801504"/>
              <a:gd name="connsiteY10" fmla="*/ 2169994 h 2169994"/>
              <a:gd name="connsiteX11" fmla="*/ 0 w 1801504"/>
              <a:gd name="connsiteY11" fmla="*/ 216999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1504" h="2169994">
                <a:moveTo>
                  <a:pt x="0" y="0"/>
                </a:moveTo>
                <a:lnTo>
                  <a:pt x="1801504" y="0"/>
                </a:lnTo>
                <a:lnTo>
                  <a:pt x="1801504" y="284150"/>
                </a:lnTo>
                <a:lnTo>
                  <a:pt x="1732714" y="284150"/>
                </a:lnTo>
                <a:lnTo>
                  <a:pt x="1732714" y="71015"/>
                </a:lnTo>
                <a:lnTo>
                  <a:pt x="68790" y="71015"/>
                </a:lnTo>
                <a:lnTo>
                  <a:pt x="68790" y="2098979"/>
                </a:lnTo>
                <a:lnTo>
                  <a:pt x="1732714" y="2098979"/>
                </a:lnTo>
                <a:lnTo>
                  <a:pt x="1732714" y="1885844"/>
                </a:lnTo>
                <a:lnTo>
                  <a:pt x="1801504" y="1885844"/>
                </a:lnTo>
                <a:lnTo>
                  <a:pt x="1801504" y="2169994"/>
                </a:lnTo>
                <a:lnTo>
                  <a:pt x="0" y="2169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E69390E-89A2-447D-BF42-CA3337F8E1F6}"/>
              </a:ext>
            </a:extLst>
          </p:cNvPr>
          <p:cNvSpPr txBox="1"/>
          <p:nvPr/>
        </p:nvSpPr>
        <p:spPr>
          <a:xfrm>
            <a:off x="448193" y="3125655"/>
            <a:ext cx="627121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首都师范大学</a:t>
            </a: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模板</a:t>
            </a:r>
          </a:p>
        </p:txBody>
      </p:sp>
      <p:sp>
        <p:nvSpPr>
          <p:cNvPr id="62" name="矩形 61"/>
          <p:cNvSpPr/>
          <p:nvPr/>
        </p:nvSpPr>
        <p:spPr>
          <a:xfrm>
            <a:off x="1704042" y="3990911"/>
            <a:ext cx="3137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汇报人：小北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8" y="522624"/>
            <a:ext cx="1287508" cy="13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9" grpId="0" animBg="1"/>
      <p:bldP spid="61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34" name="矩形 33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3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97356" y="21788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556966" y="3111939"/>
            <a:ext cx="4373251" cy="4901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1369" y="2134694"/>
            <a:ext cx="1415772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PART</a:t>
            </a:r>
          </a:p>
          <a:p>
            <a:pPr algn="ctr" defTabSz="914377">
              <a:defRPr/>
            </a:pPr>
            <a:r>
              <a:rPr lang="en-US" altLang="zh-CN" sz="8800" b="1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8279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649527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18279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649527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40199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34" name="矩形 33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2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97356" y="21788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556966" y="3111939"/>
            <a:ext cx="4373251" cy="4901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1369" y="2134694"/>
            <a:ext cx="1415772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PART</a:t>
            </a:r>
          </a:p>
          <a:p>
            <a:pPr algn="ctr" defTabSz="914377">
              <a:defRPr/>
            </a:pPr>
            <a:r>
              <a:rPr lang="en-US" altLang="zh-CN" sz="8800" b="1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8279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649527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18279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649527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35111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34" name="矩形 33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1222" y="1113503"/>
            <a:ext cx="4630994" cy="4630994"/>
          </a:xfrm>
          <a:prstGeom prst="ellipse">
            <a:avLst/>
          </a:prstGeom>
          <a:noFill/>
          <a:ln w="28575"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8313" y="1430594"/>
            <a:ext cx="3996812" cy="3996812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5911" y="1718192"/>
            <a:ext cx="3421616" cy="3421616"/>
          </a:xfrm>
          <a:prstGeom prst="ellipse">
            <a:avLst/>
          </a:prstGeom>
          <a:gradFill flip="none" rotWithShape="1"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1907678" y="-855397"/>
            <a:ext cx="8568794" cy="8568794"/>
          </a:xfrm>
          <a:prstGeom prst="ellipse">
            <a:avLst/>
          </a:prstGeom>
          <a:noFill/>
          <a:ln w="28575"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24" y="2382560"/>
            <a:ext cx="1200329" cy="20928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5" name="矩形 4"/>
          <p:cNvSpPr/>
          <p:nvPr/>
        </p:nvSpPr>
        <p:spPr>
          <a:xfrm>
            <a:off x="2633639" y="2286380"/>
            <a:ext cx="723275" cy="228524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35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r>
              <a:rPr lang="en-US" altLang="zh-CN" sz="35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3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92106" y="725352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1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2106" y="5357977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4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41096" y="2234001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2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41096" y="3855020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3</a:t>
            </a:r>
            <a:endParaRPr lang="zh-CN" altLang="en-US" sz="3000" dirty="0"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348141" y="2231916"/>
            <a:ext cx="4675201" cy="717008"/>
            <a:chOff x="5085486" y="2080408"/>
            <a:chExt cx="4675201" cy="717008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E418CE-776D-4E5E-92EA-507C78E8355D}"/>
                </a:ext>
              </a:extLst>
            </p:cNvPr>
            <p:cNvSpPr txBox="1"/>
            <p:nvPr/>
          </p:nvSpPr>
          <p:spPr>
            <a:xfrm>
              <a:off x="5085486" y="2080408"/>
              <a:ext cx="4654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BFB0468-B6E2-4734-88A9-772304A42C58}"/>
                </a:ext>
              </a:extLst>
            </p:cNvPr>
            <p:cNvSpPr/>
            <p:nvPr/>
          </p:nvSpPr>
          <p:spPr>
            <a:xfrm>
              <a:off x="5085486" y="2543500"/>
              <a:ext cx="467520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460427" y="3859415"/>
            <a:ext cx="4731573" cy="704049"/>
            <a:chOff x="5091092" y="3267435"/>
            <a:chExt cx="4731573" cy="70404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BDB7D0B-7768-4F1C-A4DC-AA4665CF27ED}"/>
                </a:ext>
              </a:extLst>
            </p:cNvPr>
            <p:cNvSpPr txBox="1"/>
            <p:nvPr/>
          </p:nvSpPr>
          <p:spPr>
            <a:xfrm>
              <a:off x="5091092" y="3267435"/>
              <a:ext cx="3789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4D25E0E-1E1B-435C-B437-7EF72F1FC458}"/>
                </a:ext>
              </a:extLst>
            </p:cNvPr>
            <p:cNvSpPr/>
            <p:nvPr/>
          </p:nvSpPr>
          <p:spPr>
            <a:xfrm>
              <a:off x="5119533" y="3717568"/>
              <a:ext cx="47031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661116" y="5360367"/>
            <a:ext cx="4718867" cy="708059"/>
            <a:chOff x="5085486" y="5432815"/>
            <a:chExt cx="4718867" cy="7080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4D30378-3830-48FC-9823-86C9498B994B}"/>
                </a:ext>
              </a:extLst>
            </p:cNvPr>
            <p:cNvSpPr txBox="1"/>
            <p:nvPr/>
          </p:nvSpPr>
          <p:spPr>
            <a:xfrm>
              <a:off x="5085486" y="5432815"/>
              <a:ext cx="3789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76DDA7B-46B3-4ABB-B8C1-1ECB6F756EE1}"/>
                </a:ext>
              </a:extLst>
            </p:cNvPr>
            <p:cNvSpPr/>
            <p:nvPr/>
          </p:nvSpPr>
          <p:spPr>
            <a:xfrm>
              <a:off x="5119533" y="5886958"/>
              <a:ext cx="468482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61116" y="730753"/>
            <a:ext cx="4688387" cy="702037"/>
            <a:chOff x="4291781" y="619487"/>
            <a:chExt cx="4688387" cy="70203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607C53C-8D3F-4EE6-AC77-FD7E5459E401}"/>
                </a:ext>
              </a:extLst>
            </p:cNvPr>
            <p:cNvSpPr txBox="1"/>
            <p:nvPr/>
          </p:nvSpPr>
          <p:spPr>
            <a:xfrm>
              <a:off x="4291781" y="619487"/>
              <a:ext cx="3789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F71AF1B-7943-42EB-B508-BEF14836BFBE}"/>
                </a:ext>
              </a:extLst>
            </p:cNvPr>
            <p:cNvSpPr/>
            <p:nvPr/>
          </p:nvSpPr>
          <p:spPr>
            <a:xfrm>
              <a:off x="4325845" y="1067608"/>
              <a:ext cx="465432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  <a:endParaRPr lang="en-US" altLang="zh-CN" sz="105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9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" grpId="0"/>
      <p:bldP spid="5" grpId="0"/>
      <p:bldP spid="28" grpId="0" animBg="1"/>
      <p:bldP spid="29" grpId="0" animBg="1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40"/>
          <a:stretch/>
        </p:blipFill>
        <p:spPr>
          <a:xfrm>
            <a:off x="4924377" y="2145684"/>
            <a:ext cx="4587614" cy="3048377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>
            <a:off x="-1" y="2145684"/>
            <a:ext cx="8748215" cy="3157538"/>
          </a:xfrm>
          <a:custGeom>
            <a:avLst/>
            <a:gdLst>
              <a:gd name="connsiteX0" fmla="*/ 0 w 8701088"/>
              <a:gd name="connsiteY0" fmla="*/ 0 h 3157538"/>
              <a:gd name="connsiteX1" fmla="*/ 6218437 w 8701088"/>
              <a:gd name="connsiteY1" fmla="*/ 0 h 3157538"/>
              <a:gd name="connsiteX2" fmla="*/ 6204370 w 8701088"/>
              <a:gd name="connsiteY2" fmla="*/ 54709 h 3157538"/>
              <a:gd name="connsiteX3" fmla="*/ 6151905 w 8701088"/>
              <a:gd name="connsiteY3" fmla="*/ 575150 h 3157538"/>
              <a:gd name="connsiteX4" fmla="*/ 8470258 w 8701088"/>
              <a:gd name="connsiteY4" fmla="*/ 3144205 h 3157538"/>
              <a:gd name="connsiteX5" fmla="*/ 8701088 w 8701088"/>
              <a:gd name="connsiteY5" fmla="*/ 3155861 h 3157538"/>
              <a:gd name="connsiteX6" fmla="*/ 8701088 w 8701088"/>
              <a:gd name="connsiteY6" fmla="*/ 3157538 h 3157538"/>
              <a:gd name="connsiteX7" fmla="*/ 0 w 8701088"/>
              <a:gd name="connsiteY7" fmla="*/ 3157538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1088" h="3157538">
                <a:moveTo>
                  <a:pt x="0" y="0"/>
                </a:moveTo>
                <a:lnTo>
                  <a:pt x="6218437" y="0"/>
                </a:lnTo>
                <a:lnTo>
                  <a:pt x="6204370" y="54709"/>
                </a:lnTo>
                <a:cubicBezTo>
                  <a:pt x="6169970" y="222816"/>
                  <a:pt x="6151905" y="396874"/>
                  <a:pt x="6151905" y="575150"/>
                </a:cubicBezTo>
                <a:cubicBezTo>
                  <a:pt x="6151905" y="1912225"/>
                  <a:pt x="7168074" y="3011961"/>
                  <a:pt x="8470258" y="3144205"/>
                </a:cubicBezTo>
                <a:lnTo>
                  <a:pt x="8701088" y="3155861"/>
                </a:lnTo>
                <a:lnTo>
                  <a:pt x="8701088" y="3157538"/>
                </a:lnTo>
                <a:lnTo>
                  <a:pt x="0" y="3157538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 rot="10800000">
            <a:off x="6151905" y="138447"/>
            <a:ext cx="5164774" cy="5164774"/>
          </a:xfrm>
          <a:custGeom>
            <a:avLst/>
            <a:gdLst>
              <a:gd name="connsiteX0" fmla="*/ 2299835 w 4599670"/>
              <a:gd name="connsiteY0" fmla="*/ 107476 h 4599670"/>
              <a:gd name="connsiteX1" fmla="*/ 107476 w 4599670"/>
              <a:gd name="connsiteY1" fmla="*/ 2299835 h 4599670"/>
              <a:gd name="connsiteX2" fmla="*/ 2299835 w 4599670"/>
              <a:gd name="connsiteY2" fmla="*/ 4492194 h 4599670"/>
              <a:gd name="connsiteX3" fmla="*/ 4492194 w 4599670"/>
              <a:gd name="connsiteY3" fmla="*/ 2299835 h 4599670"/>
              <a:gd name="connsiteX4" fmla="*/ 2299835 w 4599670"/>
              <a:gd name="connsiteY4" fmla="*/ 107476 h 4599670"/>
              <a:gd name="connsiteX5" fmla="*/ 2299835 w 4599670"/>
              <a:gd name="connsiteY5" fmla="*/ 0 h 4599670"/>
              <a:gd name="connsiteX6" fmla="*/ 4599670 w 4599670"/>
              <a:gd name="connsiteY6" fmla="*/ 2299835 h 4599670"/>
              <a:gd name="connsiteX7" fmla="*/ 2299835 w 4599670"/>
              <a:gd name="connsiteY7" fmla="*/ 4599670 h 4599670"/>
              <a:gd name="connsiteX8" fmla="*/ 0 w 4599670"/>
              <a:gd name="connsiteY8" fmla="*/ 2299835 h 4599670"/>
              <a:gd name="connsiteX9" fmla="*/ 2299835 w 4599670"/>
              <a:gd name="connsiteY9" fmla="*/ 0 h 459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9670" h="4599670">
                <a:moveTo>
                  <a:pt x="2299835" y="107476"/>
                </a:moveTo>
                <a:cubicBezTo>
                  <a:pt x="1089029" y="107476"/>
                  <a:pt x="107476" y="1089029"/>
                  <a:pt x="107476" y="2299835"/>
                </a:cubicBezTo>
                <a:cubicBezTo>
                  <a:pt x="107476" y="3510641"/>
                  <a:pt x="1089029" y="4492194"/>
                  <a:pt x="2299835" y="4492194"/>
                </a:cubicBezTo>
                <a:cubicBezTo>
                  <a:pt x="3510641" y="4492194"/>
                  <a:pt x="4492194" y="3510641"/>
                  <a:pt x="4492194" y="2299835"/>
                </a:cubicBezTo>
                <a:cubicBezTo>
                  <a:pt x="4492194" y="1089029"/>
                  <a:pt x="3510641" y="107476"/>
                  <a:pt x="2299835" y="107476"/>
                </a:cubicBezTo>
                <a:close/>
                <a:moveTo>
                  <a:pt x="2299835" y="0"/>
                </a:moveTo>
                <a:cubicBezTo>
                  <a:pt x="3569999" y="0"/>
                  <a:pt x="4599670" y="1029671"/>
                  <a:pt x="4599670" y="2299835"/>
                </a:cubicBezTo>
                <a:cubicBezTo>
                  <a:pt x="4599670" y="3569999"/>
                  <a:pt x="3569999" y="4599670"/>
                  <a:pt x="2299835" y="4599670"/>
                </a:cubicBezTo>
                <a:cubicBezTo>
                  <a:pt x="1029671" y="4599670"/>
                  <a:pt x="0" y="3569999"/>
                  <a:pt x="0" y="2299835"/>
                </a:cubicBezTo>
                <a:cubicBezTo>
                  <a:pt x="0" y="1029671"/>
                  <a:pt x="1029671" y="0"/>
                  <a:pt x="2299835" y="0"/>
                </a:cubicBezTo>
                <a:close/>
              </a:path>
            </a:pathLst>
          </a:custGeom>
          <a:gradFill flip="none" rotWithShape="1">
            <a:gsLst>
              <a:gs pos="77000">
                <a:srgbClr val="1373B7"/>
              </a:gs>
              <a:gs pos="14000">
                <a:srgbClr val="1373B7">
                  <a:alpha val="0"/>
                </a:srgbClr>
              </a:gs>
              <a:gs pos="100000">
                <a:srgbClr val="115D9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356387" y="2580053"/>
            <a:ext cx="1801504" cy="2169994"/>
          </a:xfrm>
          <a:custGeom>
            <a:avLst/>
            <a:gdLst>
              <a:gd name="connsiteX0" fmla="*/ 0 w 1801504"/>
              <a:gd name="connsiteY0" fmla="*/ 0 h 2169994"/>
              <a:gd name="connsiteX1" fmla="*/ 1801504 w 1801504"/>
              <a:gd name="connsiteY1" fmla="*/ 0 h 2169994"/>
              <a:gd name="connsiteX2" fmla="*/ 1801504 w 1801504"/>
              <a:gd name="connsiteY2" fmla="*/ 284150 h 2169994"/>
              <a:gd name="connsiteX3" fmla="*/ 1732714 w 1801504"/>
              <a:gd name="connsiteY3" fmla="*/ 284150 h 2169994"/>
              <a:gd name="connsiteX4" fmla="*/ 1732714 w 1801504"/>
              <a:gd name="connsiteY4" fmla="*/ 71015 h 2169994"/>
              <a:gd name="connsiteX5" fmla="*/ 68790 w 1801504"/>
              <a:gd name="connsiteY5" fmla="*/ 71015 h 2169994"/>
              <a:gd name="connsiteX6" fmla="*/ 68790 w 1801504"/>
              <a:gd name="connsiteY6" fmla="*/ 2098979 h 2169994"/>
              <a:gd name="connsiteX7" fmla="*/ 1732714 w 1801504"/>
              <a:gd name="connsiteY7" fmla="*/ 2098979 h 2169994"/>
              <a:gd name="connsiteX8" fmla="*/ 1732714 w 1801504"/>
              <a:gd name="connsiteY8" fmla="*/ 1885844 h 2169994"/>
              <a:gd name="connsiteX9" fmla="*/ 1801504 w 1801504"/>
              <a:gd name="connsiteY9" fmla="*/ 1885844 h 2169994"/>
              <a:gd name="connsiteX10" fmla="*/ 1801504 w 1801504"/>
              <a:gd name="connsiteY10" fmla="*/ 2169994 h 2169994"/>
              <a:gd name="connsiteX11" fmla="*/ 0 w 1801504"/>
              <a:gd name="connsiteY11" fmla="*/ 216999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1504" h="2169994">
                <a:moveTo>
                  <a:pt x="0" y="0"/>
                </a:moveTo>
                <a:lnTo>
                  <a:pt x="1801504" y="0"/>
                </a:lnTo>
                <a:lnTo>
                  <a:pt x="1801504" y="284150"/>
                </a:lnTo>
                <a:lnTo>
                  <a:pt x="1732714" y="284150"/>
                </a:lnTo>
                <a:lnTo>
                  <a:pt x="1732714" y="71015"/>
                </a:lnTo>
                <a:lnTo>
                  <a:pt x="68790" y="71015"/>
                </a:lnTo>
                <a:lnTo>
                  <a:pt x="68790" y="2098979"/>
                </a:lnTo>
                <a:lnTo>
                  <a:pt x="1732714" y="2098979"/>
                </a:lnTo>
                <a:lnTo>
                  <a:pt x="1732714" y="1885844"/>
                </a:lnTo>
                <a:lnTo>
                  <a:pt x="1801504" y="1885844"/>
                </a:lnTo>
                <a:lnTo>
                  <a:pt x="1801504" y="2169994"/>
                </a:lnTo>
                <a:lnTo>
                  <a:pt x="0" y="2169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E69390E-89A2-447D-BF42-CA3337F8E1F6}"/>
              </a:ext>
            </a:extLst>
          </p:cNvPr>
          <p:cNvSpPr txBox="1"/>
          <p:nvPr/>
        </p:nvSpPr>
        <p:spPr>
          <a:xfrm>
            <a:off x="448193" y="3125655"/>
            <a:ext cx="627121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首都师范大学</a:t>
            </a: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模板</a:t>
            </a:r>
          </a:p>
        </p:txBody>
      </p:sp>
      <p:sp>
        <p:nvSpPr>
          <p:cNvPr id="62" name="矩形 61"/>
          <p:cNvSpPr/>
          <p:nvPr/>
        </p:nvSpPr>
        <p:spPr>
          <a:xfrm>
            <a:off x="1704042" y="3990911"/>
            <a:ext cx="3137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汇报人：小北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8" y="522624"/>
            <a:ext cx="1287508" cy="13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9" grpId="0" animBg="1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97356" y="21788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556966" y="3111939"/>
            <a:ext cx="4373251" cy="4901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0455" y="2134694"/>
            <a:ext cx="1537600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PART</a:t>
            </a:r>
          </a:p>
          <a:p>
            <a:pPr algn="ctr" defTabSz="914377">
              <a:defRPr/>
            </a:pPr>
            <a:r>
              <a:rPr lang="en-US" altLang="zh-CN" sz="8800" b="1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8279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649527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18279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649527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34306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34" name="矩形 33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34" name="矩形 33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97356" y="21788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556966" y="3111939"/>
            <a:ext cx="4373251" cy="4901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1369" y="2134694"/>
            <a:ext cx="1415772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PART</a:t>
            </a:r>
          </a:p>
          <a:p>
            <a:pPr algn="ctr" defTabSz="914377">
              <a:defRPr/>
            </a:pPr>
            <a:r>
              <a:rPr lang="en-US" altLang="zh-CN" sz="8800" b="1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8279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649527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18279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649527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891" indent="-342891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12951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CC28639-B7C7-49A4-AE99-CE4F03B972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4EB0F2-71E1-460A-843C-CF97D2D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78059"/>
            <a:ext cx="996273" cy="10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蓝色商务季度工作报告PPT模板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Extre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A7F0"/>
      </a:accent1>
      <a:accent2>
        <a:srgbClr val="36D7B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d3b1foa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1215</Words>
  <Application>Microsoft Office PowerPoint</Application>
  <PresentationFormat>宽屏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字魂59号-创粗黑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渐变蓝色商务季度工作报告PPT模板</dc:title>
  <dc:creator>执念.</dc:creator>
  <cp:lastModifiedBy> </cp:lastModifiedBy>
  <cp:revision>38</cp:revision>
  <dcterms:created xsi:type="dcterms:W3CDTF">2018-10-08T12:03:54Z</dcterms:created>
  <dcterms:modified xsi:type="dcterms:W3CDTF">2019-08-03T01:33:48Z</dcterms:modified>
</cp:coreProperties>
</file>