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73" r:id="rId6"/>
    <p:sldId id="272" r:id="rId7"/>
    <p:sldId id="283" r:id="rId8"/>
    <p:sldId id="262" r:id="rId9"/>
    <p:sldId id="278" r:id="rId10"/>
    <p:sldId id="274" r:id="rId11"/>
    <p:sldId id="279" r:id="rId12"/>
    <p:sldId id="267" r:id="rId13"/>
    <p:sldId id="281" r:id="rId14"/>
    <p:sldId id="263" r:id="rId15"/>
    <p:sldId id="284" r:id="rId16"/>
    <p:sldId id="280" r:id="rId17"/>
    <p:sldId id="268" r:id="rId18"/>
    <p:sldId id="275" r:id="rId19"/>
    <p:sldId id="282" r:id="rId20"/>
    <p:sldId id="277" r:id="rId21"/>
  </p:sldIdLst>
  <p:sldSz cx="12192000" cy="6858000"/>
  <p:notesSz cx="6858000" cy="9144000"/>
  <p:embeddedFontLst>
    <p:embeddedFont>
      <p:font typeface="字体管家萌兔奔月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微软雅黑 Light" panose="020B0502040204020203" pitchFamily="34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63"/>
    <a:srgbClr val="F1978B"/>
    <a:srgbClr val="76A2EA"/>
    <a:srgbClr val="A0C8A3"/>
    <a:srgbClr val="AEC8F2"/>
    <a:srgbClr val="77A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F6573B29-EDAE-42D6-B2B6-AAF5B22AA229}" type="presOf" srcId="{ED523F77-32D6-43FC-8C5D-625BE70D9FD8}" destId="{151F2F51-81F1-47D3-9DB6-44DAEB141E41}" srcOrd="0" destOrd="0" presId="urn:microsoft.com/office/officeart/2009/3/layout/CircleRelationship"/>
    <dgm:cxn modelId="{E5D7E53E-2CC3-4AE4-8033-9ED209FBB677}" type="presOf" srcId="{FD80D815-7D9D-4D18-9146-174E0503D22D}" destId="{3AC7BFD5-B1CC-4E34-A46F-CF67DADED84B}" srcOrd="0" destOrd="0" presId="urn:microsoft.com/office/officeart/2009/3/layout/CircleRelationship"/>
    <dgm:cxn modelId="{2F69C569-6FD2-4D98-A337-686AEACA11E8}" type="presOf" srcId="{8933BEA3-53B3-4604-9A03-61AF9CE79904}" destId="{B8F52A91-47F5-4820-9EDB-1161AA68886D}" srcOrd="0" destOrd="0" presId="urn:microsoft.com/office/officeart/2009/3/layout/CircleRelationship"/>
    <dgm:cxn modelId="{B3624A53-9EE7-4850-AD17-6770812A90A9}" type="presOf" srcId="{5FA81DC8-23DD-4A7D-9B4A-56B2CFAD1AC7}" destId="{2F0CA34F-F9EE-41E0-A528-3374E950459F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F2921584-5D4D-449C-B888-2ACEA0B9B066}" type="presParOf" srcId="{3AC7BFD5-B1CC-4E34-A46F-CF67DADED84B}" destId="{2F0CA34F-F9EE-41E0-A528-3374E950459F}" srcOrd="0" destOrd="0" presId="urn:microsoft.com/office/officeart/2009/3/layout/CircleRelationship"/>
    <dgm:cxn modelId="{DA4B90C3-8053-4354-A996-0251C535DA91}" type="presParOf" srcId="{3AC7BFD5-B1CC-4E34-A46F-CF67DADED84B}" destId="{84AF6C6D-C788-4624-A626-BEB9185CEE01}" srcOrd="1" destOrd="0" presId="urn:microsoft.com/office/officeart/2009/3/layout/CircleRelationship"/>
    <dgm:cxn modelId="{A674886B-3C67-4DE0-A49F-9A78CB72C932}" type="presParOf" srcId="{3AC7BFD5-B1CC-4E34-A46F-CF67DADED84B}" destId="{2CD0EB17-067C-45CF-8F3B-F1703DC78524}" srcOrd="2" destOrd="0" presId="urn:microsoft.com/office/officeart/2009/3/layout/CircleRelationship"/>
    <dgm:cxn modelId="{75931582-9451-423D-8171-9FC907D58DB7}" type="presParOf" srcId="{3AC7BFD5-B1CC-4E34-A46F-CF67DADED84B}" destId="{56A92072-F292-43F1-9043-FFBA24A37890}" srcOrd="3" destOrd="0" presId="urn:microsoft.com/office/officeart/2009/3/layout/CircleRelationship"/>
    <dgm:cxn modelId="{EE5960DA-11F9-4431-966E-89A961EE2EF3}" type="presParOf" srcId="{3AC7BFD5-B1CC-4E34-A46F-CF67DADED84B}" destId="{F62860E4-1800-40A5-A8A8-92889F2AC51A}" srcOrd="4" destOrd="0" presId="urn:microsoft.com/office/officeart/2009/3/layout/CircleRelationship"/>
    <dgm:cxn modelId="{3AE928F2-1812-42DD-8047-B129F09AB408}" type="presParOf" srcId="{3AC7BFD5-B1CC-4E34-A46F-CF67DADED84B}" destId="{E166B635-2F9C-4633-97C4-A9A086F3BB72}" srcOrd="5" destOrd="0" presId="urn:microsoft.com/office/officeart/2009/3/layout/CircleRelationship"/>
    <dgm:cxn modelId="{BDB960D7-FFB0-4013-820F-6805C5850377}" type="presParOf" srcId="{3AC7BFD5-B1CC-4E34-A46F-CF67DADED84B}" destId="{8FA4DF50-3E9E-496D-9142-C4412DC33DE2}" srcOrd="6" destOrd="0" presId="urn:microsoft.com/office/officeart/2009/3/layout/CircleRelationship"/>
    <dgm:cxn modelId="{E23F0F76-6927-4767-8B6B-63399AF806FB}" type="presParOf" srcId="{3AC7BFD5-B1CC-4E34-A46F-CF67DADED84B}" destId="{151F2F51-81F1-47D3-9DB6-44DAEB141E41}" srcOrd="7" destOrd="0" presId="urn:microsoft.com/office/officeart/2009/3/layout/CircleRelationship"/>
    <dgm:cxn modelId="{C95ECC3F-6B9F-44F7-8503-0341300A71CE}" type="presParOf" srcId="{3AC7BFD5-B1CC-4E34-A46F-CF67DADED84B}" destId="{8E082EF9-40AD-4A19-A9B6-7DEEF08CAD78}" srcOrd="8" destOrd="0" presId="urn:microsoft.com/office/officeart/2009/3/layout/CircleRelationship"/>
    <dgm:cxn modelId="{A5CD9FEF-1A06-40C4-8492-7DAFA0B23AF8}" type="presParOf" srcId="{8E082EF9-40AD-4A19-A9B6-7DEEF08CAD78}" destId="{ADF17A8F-314D-4578-B1E2-2D6FB0F40D2A}" srcOrd="0" destOrd="0" presId="urn:microsoft.com/office/officeart/2009/3/layout/CircleRelationship"/>
    <dgm:cxn modelId="{0F6D92D7-32A2-481A-AF69-0134642FB974}" type="presParOf" srcId="{3AC7BFD5-B1CC-4E34-A46F-CF67DADED84B}" destId="{6BFBA0D9-5B6F-4909-9086-BFDA4A4FE050}" srcOrd="9" destOrd="0" presId="urn:microsoft.com/office/officeart/2009/3/layout/CircleRelationship"/>
    <dgm:cxn modelId="{5B01BD89-5490-45ED-B336-722772BE2163}" type="presParOf" srcId="{6BFBA0D9-5B6F-4909-9086-BFDA4A4FE050}" destId="{4BF80FE7-C295-4E2B-85DF-4656E30369DD}" srcOrd="0" destOrd="0" presId="urn:microsoft.com/office/officeart/2009/3/layout/CircleRelationship"/>
    <dgm:cxn modelId="{FAE51B7B-AA41-4A75-A16A-4FC840030336}" type="presParOf" srcId="{3AC7BFD5-B1CC-4E34-A46F-CF67DADED84B}" destId="{B8F52A91-47F5-4820-9EDB-1161AA68886D}" srcOrd="10" destOrd="0" presId="urn:microsoft.com/office/officeart/2009/3/layout/CircleRelationship"/>
    <dgm:cxn modelId="{F0274DDF-B644-4B35-8E05-615B83B83A4A}" type="presParOf" srcId="{3AC7BFD5-B1CC-4E34-A46F-CF67DADED84B}" destId="{A7C35388-F4E7-42F6-A262-423725BE33A8}" srcOrd="11" destOrd="0" presId="urn:microsoft.com/office/officeart/2009/3/layout/CircleRelationship"/>
    <dgm:cxn modelId="{23996C11-1D3E-47AA-9820-FBC50853A3EA}" type="presParOf" srcId="{A7C35388-F4E7-42F6-A262-423725BE33A8}" destId="{55C3A79B-59EB-4F84-BD5A-83CFBD47A4F0}" srcOrd="0" destOrd="0" presId="urn:microsoft.com/office/officeart/2009/3/layout/CircleRelationship"/>
    <dgm:cxn modelId="{CB72945C-E23C-47DA-B99A-369549238F0E}" type="presParOf" srcId="{3AC7BFD5-B1CC-4E34-A46F-CF67DADED84B}" destId="{6C298EFC-B06E-4A99-BCD6-10061566B6B7}" srcOrd="12" destOrd="0" presId="urn:microsoft.com/office/officeart/2009/3/layout/CircleRelationship"/>
    <dgm:cxn modelId="{3A1DFA72-A02C-44B5-9716-39BC47D08CFF}" type="presParOf" srcId="{6C298EFC-B06E-4A99-BCD6-10061566B6B7}" destId="{2237B504-934C-486D-AAC0-6932C57AB66B}" srcOrd="0" destOrd="0" presId="urn:microsoft.com/office/officeart/2009/3/layout/CircleRelationship"/>
    <dgm:cxn modelId="{CB7E696B-7B21-4B50-B29E-8F216B9D6269}" type="presParOf" srcId="{3AC7BFD5-B1CC-4E34-A46F-CF67DADED84B}" destId="{3B634584-90B8-4E20-8D2B-4703AE8F9BA0}" srcOrd="13" destOrd="0" presId="urn:microsoft.com/office/officeart/2009/3/layout/CircleRelationship"/>
    <dgm:cxn modelId="{58388130-59EA-4D71-846E-04A2018C6012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sz="8000" dirty="0">
              <a:latin typeface="字体管家萌兔奔月" panose="00020600040101010101" charset="-122"/>
              <a:ea typeface="字体管家萌兔奔月" panose="00020600040101010101" charset="-122"/>
            </a:rPr>
            <a:t>1</a:t>
          </a:r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dirty="0">
              <a:latin typeface="字体管家萌兔奔月" panose="00020600040101010101" charset="-122"/>
              <a:ea typeface="字体管家萌兔奔月" panose="00020600040101010101" charset="-122"/>
            </a:rPr>
            <a:t>1</a:t>
          </a:r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dirty="0">
              <a:latin typeface="字体管家萌兔奔月" panose="00020600040101010101" charset="-122"/>
              <a:ea typeface="字体管家萌兔奔月" panose="00020600040101010101" charset="-122"/>
            </a:rPr>
            <a:t>1</a:t>
          </a:r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52B7F817-F01C-4486-94AF-DC904D217E37}" type="presOf" srcId="{ED523F77-32D6-43FC-8C5D-625BE70D9FD8}" destId="{151F2F51-81F1-47D3-9DB6-44DAEB141E41}" srcOrd="0" destOrd="0" presId="urn:microsoft.com/office/officeart/2009/3/layout/CircleRelationship"/>
    <dgm:cxn modelId="{01364A6E-93C6-44DE-A6D4-93E9B431CADD}" type="presOf" srcId="{FD80D815-7D9D-4D18-9146-174E0503D22D}" destId="{3AC7BFD5-B1CC-4E34-A46F-CF67DADED84B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D6DA36CB-8E7C-4B66-A303-0594D953DE1D}" type="presOf" srcId="{5FA81DC8-23DD-4A7D-9B4A-56B2CFAD1AC7}" destId="{2F0CA34F-F9EE-41E0-A528-3374E950459F}" srcOrd="0" destOrd="0" presId="urn:microsoft.com/office/officeart/2009/3/layout/CircleRelationship"/>
    <dgm:cxn modelId="{F25FB1D6-5952-478F-A717-8D5F98BD0D7F}" type="presOf" srcId="{8933BEA3-53B3-4604-9A03-61AF9CE79904}" destId="{B8F52A91-47F5-4820-9EDB-1161AA68886D}" srcOrd="0" destOrd="0" presId="urn:microsoft.com/office/officeart/2009/3/layout/CircleRelationship"/>
    <dgm:cxn modelId="{A829A58A-413D-4ECF-8172-4D1F47532B05}" type="presParOf" srcId="{3AC7BFD5-B1CC-4E34-A46F-CF67DADED84B}" destId="{2F0CA34F-F9EE-41E0-A528-3374E950459F}" srcOrd="0" destOrd="0" presId="urn:microsoft.com/office/officeart/2009/3/layout/CircleRelationship"/>
    <dgm:cxn modelId="{16C4B02D-883F-4DF9-8804-A1F86653B867}" type="presParOf" srcId="{3AC7BFD5-B1CC-4E34-A46F-CF67DADED84B}" destId="{84AF6C6D-C788-4624-A626-BEB9185CEE01}" srcOrd="1" destOrd="0" presId="urn:microsoft.com/office/officeart/2009/3/layout/CircleRelationship"/>
    <dgm:cxn modelId="{8320E0F5-2916-406D-A72F-60F74943B306}" type="presParOf" srcId="{3AC7BFD5-B1CC-4E34-A46F-CF67DADED84B}" destId="{2CD0EB17-067C-45CF-8F3B-F1703DC78524}" srcOrd="2" destOrd="0" presId="urn:microsoft.com/office/officeart/2009/3/layout/CircleRelationship"/>
    <dgm:cxn modelId="{B3BD8B7E-CBEE-4774-B50F-423D8166B833}" type="presParOf" srcId="{3AC7BFD5-B1CC-4E34-A46F-CF67DADED84B}" destId="{56A92072-F292-43F1-9043-FFBA24A37890}" srcOrd="3" destOrd="0" presId="urn:microsoft.com/office/officeart/2009/3/layout/CircleRelationship"/>
    <dgm:cxn modelId="{7565E00B-CAF6-4283-92D7-970008D1CFB5}" type="presParOf" srcId="{3AC7BFD5-B1CC-4E34-A46F-CF67DADED84B}" destId="{F62860E4-1800-40A5-A8A8-92889F2AC51A}" srcOrd="4" destOrd="0" presId="urn:microsoft.com/office/officeart/2009/3/layout/CircleRelationship"/>
    <dgm:cxn modelId="{8F4C0C2D-F0C9-43C1-BEE5-09B346B42131}" type="presParOf" srcId="{3AC7BFD5-B1CC-4E34-A46F-CF67DADED84B}" destId="{E166B635-2F9C-4633-97C4-A9A086F3BB72}" srcOrd="5" destOrd="0" presId="urn:microsoft.com/office/officeart/2009/3/layout/CircleRelationship"/>
    <dgm:cxn modelId="{765B13AA-A659-4C24-82F8-C104700EBCDD}" type="presParOf" srcId="{3AC7BFD5-B1CC-4E34-A46F-CF67DADED84B}" destId="{8FA4DF50-3E9E-496D-9142-C4412DC33DE2}" srcOrd="6" destOrd="0" presId="urn:microsoft.com/office/officeart/2009/3/layout/CircleRelationship"/>
    <dgm:cxn modelId="{DFBE4DF7-82F7-4DCE-903F-B756C258F942}" type="presParOf" srcId="{3AC7BFD5-B1CC-4E34-A46F-CF67DADED84B}" destId="{151F2F51-81F1-47D3-9DB6-44DAEB141E41}" srcOrd="7" destOrd="0" presId="urn:microsoft.com/office/officeart/2009/3/layout/CircleRelationship"/>
    <dgm:cxn modelId="{AB087620-485F-4B9F-A66E-E092B232071D}" type="presParOf" srcId="{3AC7BFD5-B1CC-4E34-A46F-CF67DADED84B}" destId="{8E082EF9-40AD-4A19-A9B6-7DEEF08CAD78}" srcOrd="8" destOrd="0" presId="urn:microsoft.com/office/officeart/2009/3/layout/CircleRelationship"/>
    <dgm:cxn modelId="{34DA9A8B-8ACF-4E4B-A05E-35DFCE299B86}" type="presParOf" srcId="{8E082EF9-40AD-4A19-A9B6-7DEEF08CAD78}" destId="{ADF17A8F-314D-4578-B1E2-2D6FB0F40D2A}" srcOrd="0" destOrd="0" presId="urn:microsoft.com/office/officeart/2009/3/layout/CircleRelationship"/>
    <dgm:cxn modelId="{5AFE60FA-2CFD-42B7-AB73-B3348DC507A6}" type="presParOf" srcId="{3AC7BFD5-B1CC-4E34-A46F-CF67DADED84B}" destId="{6BFBA0D9-5B6F-4909-9086-BFDA4A4FE050}" srcOrd="9" destOrd="0" presId="urn:microsoft.com/office/officeart/2009/3/layout/CircleRelationship"/>
    <dgm:cxn modelId="{910BEE96-3D44-4E03-B42B-57287B98DD8B}" type="presParOf" srcId="{6BFBA0D9-5B6F-4909-9086-BFDA4A4FE050}" destId="{4BF80FE7-C295-4E2B-85DF-4656E30369DD}" srcOrd="0" destOrd="0" presId="urn:microsoft.com/office/officeart/2009/3/layout/CircleRelationship"/>
    <dgm:cxn modelId="{E76E7D4A-E1D5-452E-A65A-53CB206C16A4}" type="presParOf" srcId="{3AC7BFD5-B1CC-4E34-A46F-CF67DADED84B}" destId="{B8F52A91-47F5-4820-9EDB-1161AA68886D}" srcOrd="10" destOrd="0" presId="urn:microsoft.com/office/officeart/2009/3/layout/CircleRelationship"/>
    <dgm:cxn modelId="{AF2B143D-F6FD-47AE-8CEC-263CB3B38029}" type="presParOf" srcId="{3AC7BFD5-B1CC-4E34-A46F-CF67DADED84B}" destId="{A7C35388-F4E7-42F6-A262-423725BE33A8}" srcOrd="11" destOrd="0" presId="urn:microsoft.com/office/officeart/2009/3/layout/CircleRelationship"/>
    <dgm:cxn modelId="{308C897E-2458-4625-8B08-D632BB71344E}" type="presParOf" srcId="{A7C35388-F4E7-42F6-A262-423725BE33A8}" destId="{55C3A79B-59EB-4F84-BD5A-83CFBD47A4F0}" srcOrd="0" destOrd="0" presId="urn:microsoft.com/office/officeart/2009/3/layout/CircleRelationship"/>
    <dgm:cxn modelId="{CFF6AE85-8F12-4F86-9118-ED6A8745F104}" type="presParOf" srcId="{3AC7BFD5-B1CC-4E34-A46F-CF67DADED84B}" destId="{6C298EFC-B06E-4A99-BCD6-10061566B6B7}" srcOrd="12" destOrd="0" presId="urn:microsoft.com/office/officeart/2009/3/layout/CircleRelationship"/>
    <dgm:cxn modelId="{67846515-61D1-4067-BCA5-6C27EB18E14D}" type="presParOf" srcId="{6C298EFC-B06E-4A99-BCD6-10061566B6B7}" destId="{2237B504-934C-486D-AAC0-6932C57AB66B}" srcOrd="0" destOrd="0" presId="urn:microsoft.com/office/officeart/2009/3/layout/CircleRelationship"/>
    <dgm:cxn modelId="{CFF0D484-29B4-4488-A459-ECED2FDFAB92}" type="presParOf" srcId="{3AC7BFD5-B1CC-4E34-A46F-CF67DADED84B}" destId="{3B634584-90B8-4E20-8D2B-4703AE8F9BA0}" srcOrd="13" destOrd="0" presId="urn:microsoft.com/office/officeart/2009/3/layout/CircleRelationship"/>
    <dgm:cxn modelId="{7FB683DB-7AE2-493D-9A42-29B39786791C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881AD044-0913-4AB5-AD9E-29CE24D0075F}" type="presOf" srcId="{FD80D815-7D9D-4D18-9146-174E0503D22D}" destId="{3AC7BFD5-B1CC-4E34-A46F-CF67DADED84B}" srcOrd="0" destOrd="0" presId="urn:microsoft.com/office/officeart/2009/3/layout/CircleRelationship"/>
    <dgm:cxn modelId="{94EAC74D-A092-457B-8C27-E8B7A1CFF613}" type="presOf" srcId="{ED523F77-32D6-43FC-8C5D-625BE70D9FD8}" destId="{151F2F51-81F1-47D3-9DB6-44DAEB141E41}" srcOrd="0" destOrd="0" presId="urn:microsoft.com/office/officeart/2009/3/layout/CircleRelationship"/>
    <dgm:cxn modelId="{5154506E-8631-4845-9935-2B7EF5408383}" type="presOf" srcId="{5FA81DC8-23DD-4A7D-9B4A-56B2CFAD1AC7}" destId="{2F0CA34F-F9EE-41E0-A528-3374E950459F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00B040DA-CC6B-4A99-A99A-32AD6EC0F9DB}" type="presOf" srcId="{8933BEA3-53B3-4604-9A03-61AF9CE79904}" destId="{B8F52A91-47F5-4820-9EDB-1161AA68886D}" srcOrd="0" destOrd="0" presId="urn:microsoft.com/office/officeart/2009/3/layout/CircleRelationship"/>
    <dgm:cxn modelId="{243BB4E9-76B0-4EB2-9CD1-5F62C4388C65}" type="presParOf" srcId="{3AC7BFD5-B1CC-4E34-A46F-CF67DADED84B}" destId="{2F0CA34F-F9EE-41E0-A528-3374E950459F}" srcOrd="0" destOrd="0" presId="urn:microsoft.com/office/officeart/2009/3/layout/CircleRelationship"/>
    <dgm:cxn modelId="{74C9E887-F17C-4750-AD8F-65A0B14003EB}" type="presParOf" srcId="{3AC7BFD5-B1CC-4E34-A46F-CF67DADED84B}" destId="{84AF6C6D-C788-4624-A626-BEB9185CEE01}" srcOrd="1" destOrd="0" presId="urn:microsoft.com/office/officeart/2009/3/layout/CircleRelationship"/>
    <dgm:cxn modelId="{86156381-C26B-4469-A86F-9FCDEBF98C93}" type="presParOf" srcId="{3AC7BFD5-B1CC-4E34-A46F-CF67DADED84B}" destId="{2CD0EB17-067C-45CF-8F3B-F1703DC78524}" srcOrd="2" destOrd="0" presId="urn:microsoft.com/office/officeart/2009/3/layout/CircleRelationship"/>
    <dgm:cxn modelId="{A9F3D73B-3ED9-4E81-BB87-A559737C2E80}" type="presParOf" srcId="{3AC7BFD5-B1CC-4E34-A46F-CF67DADED84B}" destId="{56A92072-F292-43F1-9043-FFBA24A37890}" srcOrd="3" destOrd="0" presId="urn:microsoft.com/office/officeart/2009/3/layout/CircleRelationship"/>
    <dgm:cxn modelId="{B967ED1E-EBAD-467C-9015-EC6FF7A220C5}" type="presParOf" srcId="{3AC7BFD5-B1CC-4E34-A46F-CF67DADED84B}" destId="{F62860E4-1800-40A5-A8A8-92889F2AC51A}" srcOrd="4" destOrd="0" presId="urn:microsoft.com/office/officeart/2009/3/layout/CircleRelationship"/>
    <dgm:cxn modelId="{ABE99C5F-869D-4654-8208-726DD999F7DA}" type="presParOf" srcId="{3AC7BFD5-B1CC-4E34-A46F-CF67DADED84B}" destId="{E166B635-2F9C-4633-97C4-A9A086F3BB72}" srcOrd="5" destOrd="0" presId="urn:microsoft.com/office/officeart/2009/3/layout/CircleRelationship"/>
    <dgm:cxn modelId="{2BAEDC3E-9EA4-4843-A8D5-2CF10CC9D618}" type="presParOf" srcId="{3AC7BFD5-B1CC-4E34-A46F-CF67DADED84B}" destId="{8FA4DF50-3E9E-496D-9142-C4412DC33DE2}" srcOrd="6" destOrd="0" presId="urn:microsoft.com/office/officeart/2009/3/layout/CircleRelationship"/>
    <dgm:cxn modelId="{9B508BCD-5C55-4620-8CA8-32248D7B0A64}" type="presParOf" srcId="{3AC7BFD5-B1CC-4E34-A46F-CF67DADED84B}" destId="{151F2F51-81F1-47D3-9DB6-44DAEB141E41}" srcOrd="7" destOrd="0" presId="urn:microsoft.com/office/officeart/2009/3/layout/CircleRelationship"/>
    <dgm:cxn modelId="{CEC0A6CB-97F1-48E0-A766-5B41D340A523}" type="presParOf" srcId="{3AC7BFD5-B1CC-4E34-A46F-CF67DADED84B}" destId="{8E082EF9-40AD-4A19-A9B6-7DEEF08CAD78}" srcOrd="8" destOrd="0" presId="urn:microsoft.com/office/officeart/2009/3/layout/CircleRelationship"/>
    <dgm:cxn modelId="{57D3B290-EA90-446E-BF53-9B37CD143FEA}" type="presParOf" srcId="{8E082EF9-40AD-4A19-A9B6-7DEEF08CAD78}" destId="{ADF17A8F-314D-4578-B1E2-2D6FB0F40D2A}" srcOrd="0" destOrd="0" presId="urn:microsoft.com/office/officeart/2009/3/layout/CircleRelationship"/>
    <dgm:cxn modelId="{306723D9-E57B-40FE-8334-E68D1C716DA3}" type="presParOf" srcId="{3AC7BFD5-B1CC-4E34-A46F-CF67DADED84B}" destId="{6BFBA0D9-5B6F-4909-9086-BFDA4A4FE050}" srcOrd="9" destOrd="0" presId="urn:microsoft.com/office/officeart/2009/3/layout/CircleRelationship"/>
    <dgm:cxn modelId="{2B0851B0-2350-4AD3-9969-A1FFC2635D1B}" type="presParOf" srcId="{6BFBA0D9-5B6F-4909-9086-BFDA4A4FE050}" destId="{4BF80FE7-C295-4E2B-85DF-4656E30369DD}" srcOrd="0" destOrd="0" presId="urn:microsoft.com/office/officeart/2009/3/layout/CircleRelationship"/>
    <dgm:cxn modelId="{4ABE1645-8578-4DB5-9844-065458FF6022}" type="presParOf" srcId="{3AC7BFD5-B1CC-4E34-A46F-CF67DADED84B}" destId="{B8F52A91-47F5-4820-9EDB-1161AA68886D}" srcOrd="10" destOrd="0" presId="urn:microsoft.com/office/officeart/2009/3/layout/CircleRelationship"/>
    <dgm:cxn modelId="{75C15122-F7F1-45F5-A25B-B905C24137DF}" type="presParOf" srcId="{3AC7BFD5-B1CC-4E34-A46F-CF67DADED84B}" destId="{A7C35388-F4E7-42F6-A262-423725BE33A8}" srcOrd="11" destOrd="0" presId="urn:microsoft.com/office/officeart/2009/3/layout/CircleRelationship"/>
    <dgm:cxn modelId="{253E48A7-1237-47BC-AF19-7F832AD01FE4}" type="presParOf" srcId="{A7C35388-F4E7-42F6-A262-423725BE33A8}" destId="{55C3A79B-59EB-4F84-BD5A-83CFBD47A4F0}" srcOrd="0" destOrd="0" presId="urn:microsoft.com/office/officeart/2009/3/layout/CircleRelationship"/>
    <dgm:cxn modelId="{FBC186CA-DAB6-44A1-9A1E-89401B4826F9}" type="presParOf" srcId="{3AC7BFD5-B1CC-4E34-A46F-CF67DADED84B}" destId="{6C298EFC-B06E-4A99-BCD6-10061566B6B7}" srcOrd="12" destOrd="0" presId="urn:microsoft.com/office/officeart/2009/3/layout/CircleRelationship"/>
    <dgm:cxn modelId="{1A33D4E6-8050-41E3-BCB4-FDA3B17BD8CA}" type="presParOf" srcId="{6C298EFC-B06E-4A99-BCD6-10061566B6B7}" destId="{2237B504-934C-486D-AAC0-6932C57AB66B}" srcOrd="0" destOrd="0" presId="urn:microsoft.com/office/officeart/2009/3/layout/CircleRelationship"/>
    <dgm:cxn modelId="{CD459F6A-9670-42E9-A07C-D31ECD4ED906}" type="presParOf" srcId="{3AC7BFD5-B1CC-4E34-A46F-CF67DADED84B}" destId="{3B634584-90B8-4E20-8D2B-4703AE8F9BA0}" srcOrd="13" destOrd="0" presId="urn:microsoft.com/office/officeart/2009/3/layout/CircleRelationship"/>
    <dgm:cxn modelId="{20FB3648-9072-47C1-8093-8DF5D4793D93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sz="8000" dirty="0">
              <a:latin typeface="字体管家萌兔奔月" panose="00020600040101010101" charset="-122"/>
              <a:ea typeface="字体管家萌兔奔月" panose="00020600040101010101" charset="-122"/>
            </a:rPr>
            <a:t>2</a:t>
          </a:r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dirty="0">
              <a:latin typeface="字体管家萌兔奔月" panose="00020600040101010101" charset="-122"/>
              <a:ea typeface="字体管家萌兔奔月" panose="00020600040101010101" charset="-122"/>
            </a:rPr>
            <a:t>2</a:t>
          </a:r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dirty="0">
              <a:latin typeface="字体管家萌兔奔月" panose="00020600040101010101" charset="-122"/>
              <a:ea typeface="字体管家萌兔奔月" panose="00020600040101010101" charset="-122"/>
            </a:rPr>
            <a:t>2</a:t>
          </a:r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8CE8DA24-14F6-44B3-9C37-158C373CCF08}" type="presOf" srcId="{8933BEA3-53B3-4604-9A03-61AF9CE79904}" destId="{B8F52A91-47F5-4820-9EDB-1161AA68886D}" srcOrd="0" destOrd="0" presId="urn:microsoft.com/office/officeart/2009/3/layout/CircleRelationship"/>
    <dgm:cxn modelId="{89391943-32A9-4F41-8928-837AAC497FC1}" type="presOf" srcId="{FD80D815-7D9D-4D18-9146-174E0503D22D}" destId="{3AC7BFD5-B1CC-4E34-A46F-CF67DADED84B}" srcOrd="0" destOrd="0" presId="urn:microsoft.com/office/officeart/2009/3/layout/CircleRelationship"/>
    <dgm:cxn modelId="{1DFB1357-7AB9-42A5-902D-1B0AEA3DFD5D}" type="presOf" srcId="{ED523F77-32D6-43FC-8C5D-625BE70D9FD8}" destId="{151F2F51-81F1-47D3-9DB6-44DAEB141E41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CE0E7ED3-4E51-4CAE-85B6-961C1B2A550D}" type="presOf" srcId="{5FA81DC8-23DD-4A7D-9B4A-56B2CFAD1AC7}" destId="{2F0CA34F-F9EE-41E0-A528-3374E950459F}" srcOrd="0" destOrd="0" presId="urn:microsoft.com/office/officeart/2009/3/layout/CircleRelationship"/>
    <dgm:cxn modelId="{DF4C68FD-5DF4-4759-BA33-BFC4E7387D03}" type="presParOf" srcId="{3AC7BFD5-B1CC-4E34-A46F-CF67DADED84B}" destId="{2F0CA34F-F9EE-41E0-A528-3374E950459F}" srcOrd="0" destOrd="0" presId="urn:microsoft.com/office/officeart/2009/3/layout/CircleRelationship"/>
    <dgm:cxn modelId="{93602972-4A6D-4D64-9401-B27D39AF02C7}" type="presParOf" srcId="{3AC7BFD5-B1CC-4E34-A46F-CF67DADED84B}" destId="{84AF6C6D-C788-4624-A626-BEB9185CEE01}" srcOrd="1" destOrd="0" presId="urn:microsoft.com/office/officeart/2009/3/layout/CircleRelationship"/>
    <dgm:cxn modelId="{6BF3548C-1B93-4C67-BBD1-624750B5C582}" type="presParOf" srcId="{3AC7BFD5-B1CC-4E34-A46F-CF67DADED84B}" destId="{2CD0EB17-067C-45CF-8F3B-F1703DC78524}" srcOrd="2" destOrd="0" presId="urn:microsoft.com/office/officeart/2009/3/layout/CircleRelationship"/>
    <dgm:cxn modelId="{276E98A1-41ED-4802-BB68-9696F2084511}" type="presParOf" srcId="{3AC7BFD5-B1CC-4E34-A46F-CF67DADED84B}" destId="{56A92072-F292-43F1-9043-FFBA24A37890}" srcOrd="3" destOrd="0" presId="urn:microsoft.com/office/officeart/2009/3/layout/CircleRelationship"/>
    <dgm:cxn modelId="{965FC55C-54FD-4DF2-9226-F2B126E4A9A9}" type="presParOf" srcId="{3AC7BFD5-B1CC-4E34-A46F-CF67DADED84B}" destId="{F62860E4-1800-40A5-A8A8-92889F2AC51A}" srcOrd="4" destOrd="0" presId="urn:microsoft.com/office/officeart/2009/3/layout/CircleRelationship"/>
    <dgm:cxn modelId="{41942B1A-F048-41B7-B192-5E2FF4FA7A62}" type="presParOf" srcId="{3AC7BFD5-B1CC-4E34-A46F-CF67DADED84B}" destId="{E166B635-2F9C-4633-97C4-A9A086F3BB72}" srcOrd="5" destOrd="0" presId="urn:microsoft.com/office/officeart/2009/3/layout/CircleRelationship"/>
    <dgm:cxn modelId="{4CF1086D-6CCE-46E2-BD6F-99E3D5711592}" type="presParOf" srcId="{3AC7BFD5-B1CC-4E34-A46F-CF67DADED84B}" destId="{8FA4DF50-3E9E-496D-9142-C4412DC33DE2}" srcOrd="6" destOrd="0" presId="urn:microsoft.com/office/officeart/2009/3/layout/CircleRelationship"/>
    <dgm:cxn modelId="{18D2EB72-7A4D-48F9-BFA6-18E5E8D79042}" type="presParOf" srcId="{3AC7BFD5-B1CC-4E34-A46F-CF67DADED84B}" destId="{151F2F51-81F1-47D3-9DB6-44DAEB141E41}" srcOrd="7" destOrd="0" presId="urn:microsoft.com/office/officeart/2009/3/layout/CircleRelationship"/>
    <dgm:cxn modelId="{65832717-36BE-4D22-988B-50D4EDA38980}" type="presParOf" srcId="{3AC7BFD5-B1CC-4E34-A46F-CF67DADED84B}" destId="{8E082EF9-40AD-4A19-A9B6-7DEEF08CAD78}" srcOrd="8" destOrd="0" presId="urn:microsoft.com/office/officeart/2009/3/layout/CircleRelationship"/>
    <dgm:cxn modelId="{FE32DA82-2A08-4ACC-BC61-9F3391C148F7}" type="presParOf" srcId="{8E082EF9-40AD-4A19-A9B6-7DEEF08CAD78}" destId="{ADF17A8F-314D-4578-B1E2-2D6FB0F40D2A}" srcOrd="0" destOrd="0" presId="urn:microsoft.com/office/officeart/2009/3/layout/CircleRelationship"/>
    <dgm:cxn modelId="{93D51D85-AFFD-4585-95F0-3F37D9F1D550}" type="presParOf" srcId="{3AC7BFD5-B1CC-4E34-A46F-CF67DADED84B}" destId="{6BFBA0D9-5B6F-4909-9086-BFDA4A4FE050}" srcOrd="9" destOrd="0" presId="urn:microsoft.com/office/officeart/2009/3/layout/CircleRelationship"/>
    <dgm:cxn modelId="{43062467-770D-4DE8-9103-A8D3D089B316}" type="presParOf" srcId="{6BFBA0D9-5B6F-4909-9086-BFDA4A4FE050}" destId="{4BF80FE7-C295-4E2B-85DF-4656E30369DD}" srcOrd="0" destOrd="0" presId="urn:microsoft.com/office/officeart/2009/3/layout/CircleRelationship"/>
    <dgm:cxn modelId="{67B50A7B-C2D9-48B6-AB77-13D3EECBECB0}" type="presParOf" srcId="{3AC7BFD5-B1CC-4E34-A46F-CF67DADED84B}" destId="{B8F52A91-47F5-4820-9EDB-1161AA68886D}" srcOrd="10" destOrd="0" presId="urn:microsoft.com/office/officeart/2009/3/layout/CircleRelationship"/>
    <dgm:cxn modelId="{5A912DD7-A478-480E-B72B-09AE1C1A349D}" type="presParOf" srcId="{3AC7BFD5-B1CC-4E34-A46F-CF67DADED84B}" destId="{A7C35388-F4E7-42F6-A262-423725BE33A8}" srcOrd="11" destOrd="0" presId="urn:microsoft.com/office/officeart/2009/3/layout/CircleRelationship"/>
    <dgm:cxn modelId="{9050F5B4-04C7-432F-9645-2E429EF51E69}" type="presParOf" srcId="{A7C35388-F4E7-42F6-A262-423725BE33A8}" destId="{55C3A79B-59EB-4F84-BD5A-83CFBD47A4F0}" srcOrd="0" destOrd="0" presId="urn:microsoft.com/office/officeart/2009/3/layout/CircleRelationship"/>
    <dgm:cxn modelId="{4B6979B6-8C0B-4F55-9A8A-A7FB26326205}" type="presParOf" srcId="{3AC7BFD5-B1CC-4E34-A46F-CF67DADED84B}" destId="{6C298EFC-B06E-4A99-BCD6-10061566B6B7}" srcOrd="12" destOrd="0" presId="urn:microsoft.com/office/officeart/2009/3/layout/CircleRelationship"/>
    <dgm:cxn modelId="{2C04EF73-59C0-4BB8-8F61-680F214BE7DA}" type="presParOf" srcId="{6C298EFC-B06E-4A99-BCD6-10061566B6B7}" destId="{2237B504-934C-486D-AAC0-6932C57AB66B}" srcOrd="0" destOrd="0" presId="urn:microsoft.com/office/officeart/2009/3/layout/CircleRelationship"/>
    <dgm:cxn modelId="{FCDA3776-163E-4E4C-8F7D-BEE009E95EF1}" type="presParOf" srcId="{3AC7BFD5-B1CC-4E34-A46F-CF67DADED84B}" destId="{3B634584-90B8-4E20-8D2B-4703AE8F9BA0}" srcOrd="13" destOrd="0" presId="urn:microsoft.com/office/officeart/2009/3/layout/CircleRelationship"/>
    <dgm:cxn modelId="{E8BAC4D9-3FEF-4732-B93C-E95F6F492659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C5E0A736-F752-45CC-B11F-D8E3815ECA46}" type="presOf" srcId="{5FA81DC8-23DD-4A7D-9B4A-56B2CFAD1AC7}" destId="{2F0CA34F-F9EE-41E0-A528-3374E950459F}" srcOrd="0" destOrd="0" presId="urn:microsoft.com/office/officeart/2009/3/layout/CircleRelationship"/>
    <dgm:cxn modelId="{F98D337D-E7BB-4B8B-817A-062FD9AAC0B7}" type="presOf" srcId="{ED523F77-32D6-43FC-8C5D-625BE70D9FD8}" destId="{151F2F51-81F1-47D3-9DB6-44DAEB141E41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62D214E4-7E3F-49D5-8C26-978F4678FAFA}" type="presOf" srcId="{FD80D815-7D9D-4D18-9146-174E0503D22D}" destId="{3AC7BFD5-B1CC-4E34-A46F-CF67DADED84B}" srcOrd="0" destOrd="0" presId="urn:microsoft.com/office/officeart/2009/3/layout/CircleRelationship"/>
    <dgm:cxn modelId="{26564AFB-8B56-4B24-9995-0BDC57C6581B}" type="presOf" srcId="{8933BEA3-53B3-4604-9A03-61AF9CE79904}" destId="{B8F52A91-47F5-4820-9EDB-1161AA68886D}" srcOrd="0" destOrd="0" presId="urn:microsoft.com/office/officeart/2009/3/layout/CircleRelationship"/>
    <dgm:cxn modelId="{C33CC2DD-7AE3-4B9B-9EE0-C920D01F47BA}" type="presParOf" srcId="{3AC7BFD5-B1CC-4E34-A46F-CF67DADED84B}" destId="{2F0CA34F-F9EE-41E0-A528-3374E950459F}" srcOrd="0" destOrd="0" presId="urn:microsoft.com/office/officeart/2009/3/layout/CircleRelationship"/>
    <dgm:cxn modelId="{323D3233-2849-4054-86E5-1A4D32E99BD7}" type="presParOf" srcId="{3AC7BFD5-B1CC-4E34-A46F-CF67DADED84B}" destId="{84AF6C6D-C788-4624-A626-BEB9185CEE01}" srcOrd="1" destOrd="0" presId="urn:microsoft.com/office/officeart/2009/3/layout/CircleRelationship"/>
    <dgm:cxn modelId="{D751E1A0-CB2A-44EC-A48D-99A5EF321AA8}" type="presParOf" srcId="{3AC7BFD5-B1CC-4E34-A46F-CF67DADED84B}" destId="{2CD0EB17-067C-45CF-8F3B-F1703DC78524}" srcOrd="2" destOrd="0" presId="urn:microsoft.com/office/officeart/2009/3/layout/CircleRelationship"/>
    <dgm:cxn modelId="{CECC8808-FD69-492F-8974-ABF736E78D91}" type="presParOf" srcId="{3AC7BFD5-B1CC-4E34-A46F-CF67DADED84B}" destId="{56A92072-F292-43F1-9043-FFBA24A37890}" srcOrd="3" destOrd="0" presId="urn:microsoft.com/office/officeart/2009/3/layout/CircleRelationship"/>
    <dgm:cxn modelId="{EBEF962F-E8B5-47B8-83E8-80E6E3431866}" type="presParOf" srcId="{3AC7BFD5-B1CC-4E34-A46F-CF67DADED84B}" destId="{F62860E4-1800-40A5-A8A8-92889F2AC51A}" srcOrd="4" destOrd="0" presId="urn:microsoft.com/office/officeart/2009/3/layout/CircleRelationship"/>
    <dgm:cxn modelId="{A71C8552-C1C0-4CC8-963B-341226A97785}" type="presParOf" srcId="{3AC7BFD5-B1CC-4E34-A46F-CF67DADED84B}" destId="{E166B635-2F9C-4633-97C4-A9A086F3BB72}" srcOrd="5" destOrd="0" presId="urn:microsoft.com/office/officeart/2009/3/layout/CircleRelationship"/>
    <dgm:cxn modelId="{C652D674-ED96-44A2-B877-63D72D18B3D2}" type="presParOf" srcId="{3AC7BFD5-B1CC-4E34-A46F-CF67DADED84B}" destId="{8FA4DF50-3E9E-496D-9142-C4412DC33DE2}" srcOrd="6" destOrd="0" presId="urn:microsoft.com/office/officeart/2009/3/layout/CircleRelationship"/>
    <dgm:cxn modelId="{1863472E-1360-4DBA-95E7-7FABB3C25DEC}" type="presParOf" srcId="{3AC7BFD5-B1CC-4E34-A46F-CF67DADED84B}" destId="{151F2F51-81F1-47D3-9DB6-44DAEB141E41}" srcOrd="7" destOrd="0" presId="urn:microsoft.com/office/officeart/2009/3/layout/CircleRelationship"/>
    <dgm:cxn modelId="{DC817DA5-AFBD-4E1A-8B45-B08778D39E47}" type="presParOf" srcId="{3AC7BFD5-B1CC-4E34-A46F-CF67DADED84B}" destId="{8E082EF9-40AD-4A19-A9B6-7DEEF08CAD78}" srcOrd="8" destOrd="0" presId="urn:microsoft.com/office/officeart/2009/3/layout/CircleRelationship"/>
    <dgm:cxn modelId="{4A81B1EF-30F1-407A-A3D8-43D6D1A16AFC}" type="presParOf" srcId="{8E082EF9-40AD-4A19-A9B6-7DEEF08CAD78}" destId="{ADF17A8F-314D-4578-B1E2-2D6FB0F40D2A}" srcOrd="0" destOrd="0" presId="urn:microsoft.com/office/officeart/2009/3/layout/CircleRelationship"/>
    <dgm:cxn modelId="{83951835-4443-4D7F-8570-DB85F8DBA989}" type="presParOf" srcId="{3AC7BFD5-B1CC-4E34-A46F-CF67DADED84B}" destId="{6BFBA0D9-5B6F-4909-9086-BFDA4A4FE050}" srcOrd="9" destOrd="0" presId="urn:microsoft.com/office/officeart/2009/3/layout/CircleRelationship"/>
    <dgm:cxn modelId="{99E8AB64-46E8-4DE8-A367-A1EAE4A44279}" type="presParOf" srcId="{6BFBA0D9-5B6F-4909-9086-BFDA4A4FE050}" destId="{4BF80FE7-C295-4E2B-85DF-4656E30369DD}" srcOrd="0" destOrd="0" presId="urn:microsoft.com/office/officeart/2009/3/layout/CircleRelationship"/>
    <dgm:cxn modelId="{5904885C-CB7A-437E-805C-E9B229440553}" type="presParOf" srcId="{3AC7BFD5-B1CC-4E34-A46F-CF67DADED84B}" destId="{B8F52A91-47F5-4820-9EDB-1161AA68886D}" srcOrd="10" destOrd="0" presId="urn:microsoft.com/office/officeart/2009/3/layout/CircleRelationship"/>
    <dgm:cxn modelId="{441C9AC7-ADFF-447B-95D7-E50891D60AD9}" type="presParOf" srcId="{3AC7BFD5-B1CC-4E34-A46F-CF67DADED84B}" destId="{A7C35388-F4E7-42F6-A262-423725BE33A8}" srcOrd="11" destOrd="0" presId="urn:microsoft.com/office/officeart/2009/3/layout/CircleRelationship"/>
    <dgm:cxn modelId="{83569C15-D5A2-4D69-AE64-CCBE89020A2D}" type="presParOf" srcId="{A7C35388-F4E7-42F6-A262-423725BE33A8}" destId="{55C3A79B-59EB-4F84-BD5A-83CFBD47A4F0}" srcOrd="0" destOrd="0" presId="urn:microsoft.com/office/officeart/2009/3/layout/CircleRelationship"/>
    <dgm:cxn modelId="{AFD99E06-4ADB-48C7-9855-4AFFDF1C7169}" type="presParOf" srcId="{3AC7BFD5-B1CC-4E34-A46F-CF67DADED84B}" destId="{6C298EFC-B06E-4A99-BCD6-10061566B6B7}" srcOrd="12" destOrd="0" presId="urn:microsoft.com/office/officeart/2009/3/layout/CircleRelationship"/>
    <dgm:cxn modelId="{CFDAFBB6-C7B8-4514-B078-8A13C00EDB5C}" type="presParOf" srcId="{6C298EFC-B06E-4A99-BCD6-10061566B6B7}" destId="{2237B504-934C-486D-AAC0-6932C57AB66B}" srcOrd="0" destOrd="0" presId="urn:microsoft.com/office/officeart/2009/3/layout/CircleRelationship"/>
    <dgm:cxn modelId="{EED3E29E-ED74-410D-B2EB-55A99EA5DA97}" type="presParOf" srcId="{3AC7BFD5-B1CC-4E34-A46F-CF67DADED84B}" destId="{3B634584-90B8-4E20-8D2B-4703AE8F9BA0}" srcOrd="13" destOrd="0" presId="urn:microsoft.com/office/officeart/2009/3/layout/CircleRelationship"/>
    <dgm:cxn modelId="{B79A116A-82F2-40E4-B95B-8CE649565097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sz="8000" dirty="0">
              <a:latin typeface="字体管家萌兔奔月" panose="00020600040101010101" charset="-122"/>
              <a:ea typeface="字体管家萌兔奔月" panose="00020600040101010101" charset="-122"/>
            </a:rPr>
            <a:t>3</a:t>
          </a:r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dirty="0">
              <a:latin typeface="字体管家萌兔奔月" panose="00020600040101010101" charset="-122"/>
              <a:ea typeface="字体管家萌兔奔月" panose="00020600040101010101" charset="-122"/>
            </a:rPr>
            <a:t>3</a:t>
          </a:r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r>
            <a:rPr lang="en-US" altLang="zh-CN" dirty="0">
              <a:latin typeface="字体管家萌兔奔月" panose="00020600040101010101" charset="-122"/>
              <a:ea typeface="字体管家萌兔奔月" panose="00020600040101010101" charset="-122"/>
            </a:rPr>
            <a:t>3</a:t>
          </a:r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3EBBCC20-DBEF-45D7-A86A-0B7A18E236DB}" type="presOf" srcId="{ED523F77-32D6-43FC-8C5D-625BE70D9FD8}" destId="{151F2F51-81F1-47D3-9DB6-44DAEB141E41}" srcOrd="0" destOrd="0" presId="urn:microsoft.com/office/officeart/2009/3/layout/CircleRelationship"/>
    <dgm:cxn modelId="{977CA82C-2235-4C67-AF58-67BB42FC772C}" type="presOf" srcId="{5FA81DC8-23DD-4A7D-9B4A-56B2CFAD1AC7}" destId="{2F0CA34F-F9EE-41E0-A528-3374E950459F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0F1D8BB3-5188-42A4-86DB-05B81121519B}" type="presOf" srcId="{8933BEA3-53B3-4604-9A03-61AF9CE79904}" destId="{B8F52A91-47F5-4820-9EDB-1161AA68886D}" srcOrd="0" destOrd="0" presId="urn:microsoft.com/office/officeart/2009/3/layout/CircleRelationship"/>
    <dgm:cxn modelId="{CAA9B7C5-C45B-4EB5-AA63-54D3F89C14AC}" type="presOf" srcId="{FD80D815-7D9D-4D18-9146-174E0503D22D}" destId="{3AC7BFD5-B1CC-4E34-A46F-CF67DADED84B}" srcOrd="0" destOrd="0" presId="urn:microsoft.com/office/officeart/2009/3/layout/CircleRelationship"/>
    <dgm:cxn modelId="{0314A840-A455-4344-80E5-9C6A0A316218}" type="presParOf" srcId="{3AC7BFD5-B1CC-4E34-A46F-CF67DADED84B}" destId="{2F0CA34F-F9EE-41E0-A528-3374E950459F}" srcOrd="0" destOrd="0" presId="urn:microsoft.com/office/officeart/2009/3/layout/CircleRelationship"/>
    <dgm:cxn modelId="{BF7AE276-BE41-4B8F-86BA-CE79F76C3136}" type="presParOf" srcId="{3AC7BFD5-B1CC-4E34-A46F-CF67DADED84B}" destId="{84AF6C6D-C788-4624-A626-BEB9185CEE01}" srcOrd="1" destOrd="0" presId="urn:microsoft.com/office/officeart/2009/3/layout/CircleRelationship"/>
    <dgm:cxn modelId="{7CB711DD-3160-41B1-949D-F7D603AA957B}" type="presParOf" srcId="{3AC7BFD5-B1CC-4E34-A46F-CF67DADED84B}" destId="{2CD0EB17-067C-45CF-8F3B-F1703DC78524}" srcOrd="2" destOrd="0" presId="urn:microsoft.com/office/officeart/2009/3/layout/CircleRelationship"/>
    <dgm:cxn modelId="{C6E05474-2A9B-4BDD-97C2-C8CB060A19D8}" type="presParOf" srcId="{3AC7BFD5-B1CC-4E34-A46F-CF67DADED84B}" destId="{56A92072-F292-43F1-9043-FFBA24A37890}" srcOrd="3" destOrd="0" presId="urn:microsoft.com/office/officeart/2009/3/layout/CircleRelationship"/>
    <dgm:cxn modelId="{22E984FE-DA04-4322-9951-FA2FA9856361}" type="presParOf" srcId="{3AC7BFD5-B1CC-4E34-A46F-CF67DADED84B}" destId="{F62860E4-1800-40A5-A8A8-92889F2AC51A}" srcOrd="4" destOrd="0" presId="urn:microsoft.com/office/officeart/2009/3/layout/CircleRelationship"/>
    <dgm:cxn modelId="{C32856B5-21A1-43B6-8388-30C0D9226745}" type="presParOf" srcId="{3AC7BFD5-B1CC-4E34-A46F-CF67DADED84B}" destId="{E166B635-2F9C-4633-97C4-A9A086F3BB72}" srcOrd="5" destOrd="0" presId="urn:microsoft.com/office/officeart/2009/3/layout/CircleRelationship"/>
    <dgm:cxn modelId="{1FAF2DFF-AA94-4CC6-8343-4827A69C9C85}" type="presParOf" srcId="{3AC7BFD5-B1CC-4E34-A46F-CF67DADED84B}" destId="{8FA4DF50-3E9E-496D-9142-C4412DC33DE2}" srcOrd="6" destOrd="0" presId="urn:microsoft.com/office/officeart/2009/3/layout/CircleRelationship"/>
    <dgm:cxn modelId="{AFA58738-7FF8-42B8-8E7D-D3DF8943B355}" type="presParOf" srcId="{3AC7BFD5-B1CC-4E34-A46F-CF67DADED84B}" destId="{151F2F51-81F1-47D3-9DB6-44DAEB141E41}" srcOrd="7" destOrd="0" presId="urn:microsoft.com/office/officeart/2009/3/layout/CircleRelationship"/>
    <dgm:cxn modelId="{1A5D895E-6396-44EA-854C-383FF1965753}" type="presParOf" srcId="{3AC7BFD5-B1CC-4E34-A46F-CF67DADED84B}" destId="{8E082EF9-40AD-4A19-A9B6-7DEEF08CAD78}" srcOrd="8" destOrd="0" presId="urn:microsoft.com/office/officeart/2009/3/layout/CircleRelationship"/>
    <dgm:cxn modelId="{4EAC7D27-4A4B-475D-BBA5-C5CAE58D120B}" type="presParOf" srcId="{8E082EF9-40AD-4A19-A9B6-7DEEF08CAD78}" destId="{ADF17A8F-314D-4578-B1E2-2D6FB0F40D2A}" srcOrd="0" destOrd="0" presId="urn:microsoft.com/office/officeart/2009/3/layout/CircleRelationship"/>
    <dgm:cxn modelId="{F403D797-1938-4264-8405-80768DB1F54C}" type="presParOf" srcId="{3AC7BFD5-B1CC-4E34-A46F-CF67DADED84B}" destId="{6BFBA0D9-5B6F-4909-9086-BFDA4A4FE050}" srcOrd="9" destOrd="0" presId="urn:microsoft.com/office/officeart/2009/3/layout/CircleRelationship"/>
    <dgm:cxn modelId="{60EC5DA9-6327-4CD1-8184-34106CA726A3}" type="presParOf" srcId="{6BFBA0D9-5B6F-4909-9086-BFDA4A4FE050}" destId="{4BF80FE7-C295-4E2B-85DF-4656E30369DD}" srcOrd="0" destOrd="0" presId="urn:microsoft.com/office/officeart/2009/3/layout/CircleRelationship"/>
    <dgm:cxn modelId="{AE337558-E291-47EC-B370-5E8980B651BB}" type="presParOf" srcId="{3AC7BFD5-B1CC-4E34-A46F-CF67DADED84B}" destId="{B8F52A91-47F5-4820-9EDB-1161AA68886D}" srcOrd="10" destOrd="0" presId="urn:microsoft.com/office/officeart/2009/3/layout/CircleRelationship"/>
    <dgm:cxn modelId="{B7320047-93D5-48BC-A243-DE5F617047A1}" type="presParOf" srcId="{3AC7BFD5-B1CC-4E34-A46F-CF67DADED84B}" destId="{A7C35388-F4E7-42F6-A262-423725BE33A8}" srcOrd="11" destOrd="0" presId="urn:microsoft.com/office/officeart/2009/3/layout/CircleRelationship"/>
    <dgm:cxn modelId="{463A654B-ADC3-4131-86A3-8D828ABDF9E4}" type="presParOf" srcId="{A7C35388-F4E7-42F6-A262-423725BE33A8}" destId="{55C3A79B-59EB-4F84-BD5A-83CFBD47A4F0}" srcOrd="0" destOrd="0" presId="urn:microsoft.com/office/officeart/2009/3/layout/CircleRelationship"/>
    <dgm:cxn modelId="{15ECEE11-384A-43EB-AE67-0FF35CF39E8F}" type="presParOf" srcId="{3AC7BFD5-B1CC-4E34-A46F-CF67DADED84B}" destId="{6C298EFC-B06E-4A99-BCD6-10061566B6B7}" srcOrd="12" destOrd="0" presId="urn:microsoft.com/office/officeart/2009/3/layout/CircleRelationship"/>
    <dgm:cxn modelId="{774FF72C-81EA-4A13-B543-732F1068CB5B}" type="presParOf" srcId="{6C298EFC-B06E-4A99-BCD6-10061566B6B7}" destId="{2237B504-934C-486D-AAC0-6932C57AB66B}" srcOrd="0" destOrd="0" presId="urn:microsoft.com/office/officeart/2009/3/layout/CircleRelationship"/>
    <dgm:cxn modelId="{349914AE-D2CC-4A73-98D7-4EA2A2803123}" type="presParOf" srcId="{3AC7BFD5-B1CC-4E34-A46F-CF67DADED84B}" destId="{3B634584-90B8-4E20-8D2B-4703AE8F9BA0}" srcOrd="13" destOrd="0" presId="urn:microsoft.com/office/officeart/2009/3/layout/CircleRelationship"/>
    <dgm:cxn modelId="{FD3DEFF4-D1F1-409D-AA2D-B314326864B1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0D815-7D9D-4D18-9146-174E0503D22D}" type="doc">
      <dgm:prSet loTypeId="urn:microsoft.com/office/officeart/2009/3/layout/CircleRelationship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FA81DC8-23DD-4A7D-9B4A-56B2CFAD1AC7}">
      <dgm:prSet phldrT="[文本]" custT="1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sz="8000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7685939A-C319-48CC-90AB-E24AEA81A166}" type="par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7C919A17-1207-4886-9AF3-E68B73245DDF}" type="sibTrans" cxnId="{F542E1AD-C0AE-4C0D-9718-C8AC6663320E}">
      <dgm:prSet/>
      <dgm:spPr/>
      <dgm:t>
        <a:bodyPr/>
        <a:lstStyle/>
        <a:p>
          <a:endParaRPr lang="zh-CN" altLang="en-US"/>
        </a:p>
      </dgm:t>
    </dgm:pt>
    <dgm:pt modelId="{ED523F77-32D6-43FC-8C5D-625BE70D9FD8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D7A21579-5776-4C12-AE36-41D5B71C3AFE}" type="par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F80AE85A-2724-4E24-92AA-0906C6C094D5}" type="sibTrans" cxnId="{E6AF58AE-80AA-487D-90F3-641A070CAD75}">
      <dgm:prSet/>
      <dgm:spPr/>
      <dgm:t>
        <a:bodyPr/>
        <a:lstStyle/>
        <a:p>
          <a:endParaRPr lang="zh-CN" altLang="en-US"/>
        </a:p>
      </dgm:t>
    </dgm:pt>
    <dgm:pt modelId="{8933BEA3-53B3-4604-9A03-61AF9CE79904}">
      <dgm:prSet phldrT="[文本]"/>
      <dgm:spPr>
        <a:solidFill>
          <a:schemeClr val="accent1">
            <a:lumMod val="60000"/>
            <a:lumOff val="40000"/>
            <a:alpha val="73000"/>
          </a:schemeClr>
        </a:solidFill>
      </dgm:spPr>
      <dgm:t>
        <a:bodyPr/>
        <a:lstStyle/>
        <a:p>
          <a:endParaRPr lang="zh-CN" altLang="en-US" dirty="0">
            <a:latin typeface="字体管家萌兔奔月" panose="00020600040101010101" charset="-122"/>
            <a:ea typeface="字体管家萌兔奔月" panose="00020600040101010101" charset="-122"/>
          </a:endParaRPr>
        </a:p>
      </dgm:t>
    </dgm:pt>
    <dgm:pt modelId="{AC8372B5-F576-4CA2-B092-746ACBE3708C}" type="par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C3FC90C3-7704-4885-816E-7C641C995938}" type="sibTrans" cxnId="{DE9F608E-7DA8-4A12-A8DB-9CDB60CBD98D}">
      <dgm:prSet/>
      <dgm:spPr/>
      <dgm:t>
        <a:bodyPr/>
        <a:lstStyle/>
        <a:p>
          <a:endParaRPr lang="zh-CN" altLang="en-US"/>
        </a:p>
      </dgm:t>
    </dgm:pt>
    <dgm:pt modelId="{3AC7BFD5-B1CC-4E34-A46F-CF67DADED84B}" type="pres">
      <dgm:prSet presAssocID="{FD80D815-7D9D-4D18-9146-174E0503D22D}" presName="Name0" presStyleCnt="0">
        <dgm:presLayoutVars>
          <dgm:chMax val="1"/>
          <dgm:chPref val="1"/>
        </dgm:presLayoutVars>
      </dgm:prSet>
      <dgm:spPr/>
    </dgm:pt>
    <dgm:pt modelId="{2F0CA34F-F9EE-41E0-A528-3374E950459F}" type="pres">
      <dgm:prSet presAssocID="{5FA81DC8-23DD-4A7D-9B4A-56B2CFAD1AC7}" presName="Parent" presStyleLbl="node0" presStyleIdx="0" presStyleCnt="1">
        <dgm:presLayoutVars>
          <dgm:chMax val="5"/>
          <dgm:chPref val="5"/>
        </dgm:presLayoutVars>
      </dgm:prSet>
      <dgm:spPr/>
    </dgm:pt>
    <dgm:pt modelId="{84AF6C6D-C788-4624-A626-BEB9185CEE01}" type="pres">
      <dgm:prSet presAssocID="{5FA81DC8-23DD-4A7D-9B4A-56B2CFAD1AC7}" presName="Accent1" presStyleLbl="node1" presStyleIdx="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2CD0EB17-067C-45CF-8F3B-F1703DC78524}" type="pres">
      <dgm:prSet presAssocID="{5FA81DC8-23DD-4A7D-9B4A-56B2CFAD1AC7}" presName="Accent2" presStyleLbl="node1" presStyleIdx="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56A92072-F292-43F1-9043-FFBA24A37890}" type="pres">
      <dgm:prSet presAssocID="{5FA81DC8-23DD-4A7D-9B4A-56B2CFAD1AC7}" presName="Accent3" presStyleLbl="node1" presStyleIdx="2" presStyleCnt="13" custLinFactNeighborX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2860E4-1800-40A5-A8A8-92889F2AC51A}" type="pres">
      <dgm:prSet presAssocID="{5FA81DC8-23DD-4A7D-9B4A-56B2CFAD1AC7}" presName="Accent4" presStyleLbl="node1" presStyleIdx="3" presStyleCnt="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166B635-2F9C-4633-97C4-A9A086F3BB72}" type="pres">
      <dgm:prSet presAssocID="{5FA81DC8-23DD-4A7D-9B4A-56B2CFAD1AC7}" presName="Accent5" presStyleLbl="node1" presStyleIdx="4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8FA4DF50-3E9E-496D-9142-C4412DC33DE2}" type="pres">
      <dgm:prSet presAssocID="{5FA81DC8-23DD-4A7D-9B4A-56B2CFAD1AC7}" presName="Accent6" presStyleLbl="node1" presStyleIdx="5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151F2F51-81F1-47D3-9DB6-44DAEB141E41}" type="pres">
      <dgm:prSet presAssocID="{ED523F77-32D6-43FC-8C5D-625BE70D9FD8}" presName="Child1" presStyleLbl="node1" presStyleIdx="6" presStyleCnt="13">
        <dgm:presLayoutVars>
          <dgm:chMax val="0"/>
          <dgm:chPref val="0"/>
        </dgm:presLayoutVars>
      </dgm:prSet>
      <dgm:spPr/>
    </dgm:pt>
    <dgm:pt modelId="{8E082EF9-40AD-4A19-A9B6-7DEEF08CAD78}" type="pres">
      <dgm:prSet presAssocID="{ED523F77-32D6-43FC-8C5D-625BE70D9FD8}" presName="Accent7" presStyleCnt="0"/>
      <dgm:spPr/>
    </dgm:pt>
    <dgm:pt modelId="{ADF17A8F-314D-4578-B1E2-2D6FB0F40D2A}" type="pres">
      <dgm:prSet presAssocID="{ED523F77-32D6-43FC-8C5D-625BE70D9FD8}" presName="AccentHold1" presStyleLbl="node1" presStyleIdx="7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BFBA0D9-5B6F-4909-9086-BFDA4A4FE050}" type="pres">
      <dgm:prSet presAssocID="{ED523F77-32D6-43FC-8C5D-625BE70D9FD8}" presName="Accent8" presStyleCnt="0"/>
      <dgm:spPr/>
    </dgm:pt>
    <dgm:pt modelId="{4BF80FE7-C295-4E2B-85DF-4656E30369DD}" type="pres">
      <dgm:prSet presAssocID="{ED523F77-32D6-43FC-8C5D-625BE70D9FD8}" presName="AccentHold2" presStyleLbl="node1" presStyleIdx="8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B8F52A91-47F5-4820-9EDB-1161AA68886D}" type="pres">
      <dgm:prSet presAssocID="{8933BEA3-53B3-4604-9A03-61AF9CE79904}" presName="Child2" presStyleLbl="node1" presStyleIdx="9" presStyleCnt="13">
        <dgm:presLayoutVars>
          <dgm:chMax val="0"/>
          <dgm:chPref val="0"/>
        </dgm:presLayoutVars>
      </dgm:prSet>
      <dgm:spPr/>
    </dgm:pt>
    <dgm:pt modelId="{A7C35388-F4E7-42F6-A262-423725BE33A8}" type="pres">
      <dgm:prSet presAssocID="{8933BEA3-53B3-4604-9A03-61AF9CE79904}" presName="Accent9" presStyleCnt="0"/>
      <dgm:spPr/>
    </dgm:pt>
    <dgm:pt modelId="{55C3A79B-59EB-4F84-BD5A-83CFBD47A4F0}" type="pres">
      <dgm:prSet presAssocID="{8933BEA3-53B3-4604-9A03-61AF9CE79904}" presName="AccentHold1" presStyleLbl="node1" presStyleIdx="10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6C298EFC-B06E-4A99-BCD6-10061566B6B7}" type="pres">
      <dgm:prSet presAssocID="{8933BEA3-53B3-4604-9A03-61AF9CE79904}" presName="Accent10" presStyleCnt="0"/>
      <dgm:spPr/>
    </dgm:pt>
    <dgm:pt modelId="{2237B504-934C-486D-AAC0-6932C57AB66B}" type="pres">
      <dgm:prSet presAssocID="{8933BEA3-53B3-4604-9A03-61AF9CE79904}" presName="AccentHold2" presStyleLbl="node1" presStyleIdx="11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  <dgm:pt modelId="{3B634584-90B8-4E20-8D2B-4703AE8F9BA0}" type="pres">
      <dgm:prSet presAssocID="{8933BEA3-53B3-4604-9A03-61AF9CE79904}" presName="Accent11" presStyleCnt="0"/>
      <dgm:spPr/>
    </dgm:pt>
    <dgm:pt modelId="{D1BFDBE6-EDAA-4D10-9863-F864CC089B4E}" type="pres">
      <dgm:prSet presAssocID="{8933BEA3-53B3-4604-9A03-61AF9CE79904}" presName="AccentHold3" presStyleLbl="node1" presStyleIdx="12" presStyleCnt="13"/>
      <dgm:spPr>
        <a:solidFill>
          <a:schemeClr val="accent1">
            <a:lumMod val="60000"/>
            <a:lumOff val="40000"/>
            <a:alpha val="73000"/>
          </a:schemeClr>
        </a:solidFill>
      </dgm:spPr>
    </dgm:pt>
  </dgm:ptLst>
  <dgm:cxnLst>
    <dgm:cxn modelId="{E384190A-EF11-42BB-B78D-566CACFB2CD9}" type="presOf" srcId="{FD80D815-7D9D-4D18-9146-174E0503D22D}" destId="{3AC7BFD5-B1CC-4E34-A46F-CF67DADED84B}" srcOrd="0" destOrd="0" presId="urn:microsoft.com/office/officeart/2009/3/layout/CircleRelationship"/>
    <dgm:cxn modelId="{B1FFDF66-B77B-4121-AF76-1118919ED3E1}" type="presOf" srcId="{8933BEA3-53B3-4604-9A03-61AF9CE79904}" destId="{B8F52A91-47F5-4820-9EDB-1161AA68886D}" srcOrd="0" destOrd="0" presId="urn:microsoft.com/office/officeart/2009/3/layout/CircleRelationship"/>
    <dgm:cxn modelId="{BE2A9770-7A38-44B8-B960-3A70077782B0}" type="presOf" srcId="{ED523F77-32D6-43FC-8C5D-625BE70D9FD8}" destId="{151F2F51-81F1-47D3-9DB6-44DAEB141E41}" srcOrd="0" destOrd="0" presId="urn:microsoft.com/office/officeart/2009/3/layout/CircleRelationship"/>
    <dgm:cxn modelId="{9CEE0473-1C61-4FE8-B4A8-035A430C2193}" type="presOf" srcId="{5FA81DC8-23DD-4A7D-9B4A-56B2CFAD1AC7}" destId="{2F0CA34F-F9EE-41E0-A528-3374E950459F}" srcOrd="0" destOrd="0" presId="urn:microsoft.com/office/officeart/2009/3/layout/CircleRelationship"/>
    <dgm:cxn modelId="{DE9F608E-7DA8-4A12-A8DB-9CDB60CBD98D}" srcId="{5FA81DC8-23DD-4A7D-9B4A-56B2CFAD1AC7}" destId="{8933BEA3-53B3-4604-9A03-61AF9CE79904}" srcOrd="1" destOrd="0" parTransId="{AC8372B5-F576-4CA2-B092-746ACBE3708C}" sibTransId="{C3FC90C3-7704-4885-816E-7C641C995938}"/>
    <dgm:cxn modelId="{F542E1AD-C0AE-4C0D-9718-C8AC6663320E}" srcId="{FD80D815-7D9D-4D18-9146-174E0503D22D}" destId="{5FA81DC8-23DD-4A7D-9B4A-56B2CFAD1AC7}" srcOrd="0" destOrd="0" parTransId="{7685939A-C319-48CC-90AB-E24AEA81A166}" sibTransId="{7C919A17-1207-4886-9AF3-E68B73245DDF}"/>
    <dgm:cxn modelId="{E6AF58AE-80AA-487D-90F3-641A070CAD75}" srcId="{5FA81DC8-23DD-4A7D-9B4A-56B2CFAD1AC7}" destId="{ED523F77-32D6-43FC-8C5D-625BE70D9FD8}" srcOrd="0" destOrd="0" parTransId="{D7A21579-5776-4C12-AE36-41D5B71C3AFE}" sibTransId="{F80AE85A-2724-4E24-92AA-0906C6C094D5}"/>
    <dgm:cxn modelId="{67F230F1-2DAA-404E-B228-9B4468798CD1}" type="presParOf" srcId="{3AC7BFD5-B1CC-4E34-A46F-CF67DADED84B}" destId="{2F0CA34F-F9EE-41E0-A528-3374E950459F}" srcOrd="0" destOrd="0" presId="urn:microsoft.com/office/officeart/2009/3/layout/CircleRelationship"/>
    <dgm:cxn modelId="{19F075C6-DF4D-4E50-876E-761456793B3C}" type="presParOf" srcId="{3AC7BFD5-B1CC-4E34-A46F-CF67DADED84B}" destId="{84AF6C6D-C788-4624-A626-BEB9185CEE01}" srcOrd="1" destOrd="0" presId="urn:microsoft.com/office/officeart/2009/3/layout/CircleRelationship"/>
    <dgm:cxn modelId="{2C088ADC-90C8-49AC-B94A-1F4026D81352}" type="presParOf" srcId="{3AC7BFD5-B1CC-4E34-A46F-CF67DADED84B}" destId="{2CD0EB17-067C-45CF-8F3B-F1703DC78524}" srcOrd="2" destOrd="0" presId="urn:microsoft.com/office/officeart/2009/3/layout/CircleRelationship"/>
    <dgm:cxn modelId="{19BC4256-313B-4D71-B5ED-F1DE245E9AF9}" type="presParOf" srcId="{3AC7BFD5-B1CC-4E34-A46F-CF67DADED84B}" destId="{56A92072-F292-43F1-9043-FFBA24A37890}" srcOrd="3" destOrd="0" presId="urn:microsoft.com/office/officeart/2009/3/layout/CircleRelationship"/>
    <dgm:cxn modelId="{3630A2CE-E7F7-4D54-82BC-8B931310CD65}" type="presParOf" srcId="{3AC7BFD5-B1CC-4E34-A46F-CF67DADED84B}" destId="{F62860E4-1800-40A5-A8A8-92889F2AC51A}" srcOrd="4" destOrd="0" presId="urn:microsoft.com/office/officeart/2009/3/layout/CircleRelationship"/>
    <dgm:cxn modelId="{DB976558-22DB-4118-ADBF-A9AF84F540C5}" type="presParOf" srcId="{3AC7BFD5-B1CC-4E34-A46F-CF67DADED84B}" destId="{E166B635-2F9C-4633-97C4-A9A086F3BB72}" srcOrd="5" destOrd="0" presId="urn:microsoft.com/office/officeart/2009/3/layout/CircleRelationship"/>
    <dgm:cxn modelId="{81ECE94A-8DD2-4121-85D7-706F62D89669}" type="presParOf" srcId="{3AC7BFD5-B1CC-4E34-A46F-CF67DADED84B}" destId="{8FA4DF50-3E9E-496D-9142-C4412DC33DE2}" srcOrd="6" destOrd="0" presId="urn:microsoft.com/office/officeart/2009/3/layout/CircleRelationship"/>
    <dgm:cxn modelId="{65865BF6-DD1C-4F03-8FC7-3513C308098C}" type="presParOf" srcId="{3AC7BFD5-B1CC-4E34-A46F-CF67DADED84B}" destId="{151F2F51-81F1-47D3-9DB6-44DAEB141E41}" srcOrd="7" destOrd="0" presId="urn:microsoft.com/office/officeart/2009/3/layout/CircleRelationship"/>
    <dgm:cxn modelId="{15198E84-C86D-42F5-B67B-D4903DC297E6}" type="presParOf" srcId="{3AC7BFD5-B1CC-4E34-A46F-CF67DADED84B}" destId="{8E082EF9-40AD-4A19-A9B6-7DEEF08CAD78}" srcOrd="8" destOrd="0" presId="urn:microsoft.com/office/officeart/2009/3/layout/CircleRelationship"/>
    <dgm:cxn modelId="{6D620BA0-1440-4428-BE2F-7110FD324842}" type="presParOf" srcId="{8E082EF9-40AD-4A19-A9B6-7DEEF08CAD78}" destId="{ADF17A8F-314D-4578-B1E2-2D6FB0F40D2A}" srcOrd="0" destOrd="0" presId="urn:microsoft.com/office/officeart/2009/3/layout/CircleRelationship"/>
    <dgm:cxn modelId="{7F72191D-DEE6-4632-88B9-D35CCF85C13C}" type="presParOf" srcId="{3AC7BFD5-B1CC-4E34-A46F-CF67DADED84B}" destId="{6BFBA0D9-5B6F-4909-9086-BFDA4A4FE050}" srcOrd="9" destOrd="0" presId="urn:microsoft.com/office/officeart/2009/3/layout/CircleRelationship"/>
    <dgm:cxn modelId="{EEADA70F-F900-4880-A0B2-3EDCDF42A6C2}" type="presParOf" srcId="{6BFBA0D9-5B6F-4909-9086-BFDA4A4FE050}" destId="{4BF80FE7-C295-4E2B-85DF-4656E30369DD}" srcOrd="0" destOrd="0" presId="urn:microsoft.com/office/officeart/2009/3/layout/CircleRelationship"/>
    <dgm:cxn modelId="{5B489660-7E84-4E08-9E89-DEDBA1D5DF07}" type="presParOf" srcId="{3AC7BFD5-B1CC-4E34-A46F-CF67DADED84B}" destId="{B8F52A91-47F5-4820-9EDB-1161AA68886D}" srcOrd="10" destOrd="0" presId="urn:microsoft.com/office/officeart/2009/3/layout/CircleRelationship"/>
    <dgm:cxn modelId="{5C333643-C1B7-4A06-A281-51E32CF0795B}" type="presParOf" srcId="{3AC7BFD5-B1CC-4E34-A46F-CF67DADED84B}" destId="{A7C35388-F4E7-42F6-A262-423725BE33A8}" srcOrd="11" destOrd="0" presId="urn:microsoft.com/office/officeart/2009/3/layout/CircleRelationship"/>
    <dgm:cxn modelId="{FADF7052-1933-418F-97BC-9CFAD9A49140}" type="presParOf" srcId="{A7C35388-F4E7-42F6-A262-423725BE33A8}" destId="{55C3A79B-59EB-4F84-BD5A-83CFBD47A4F0}" srcOrd="0" destOrd="0" presId="urn:microsoft.com/office/officeart/2009/3/layout/CircleRelationship"/>
    <dgm:cxn modelId="{27AF1986-5BBB-4D05-A2CF-4B7C14B23105}" type="presParOf" srcId="{3AC7BFD5-B1CC-4E34-A46F-CF67DADED84B}" destId="{6C298EFC-B06E-4A99-BCD6-10061566B6B7}" srcOrd="12" destOrd="0" presId="urn:microsoft.com/office/officeart/2009/3/layout/CircleRelationship"/>
    <dgm:cxn modelId="{11245CB8-C3F9-4A98-8628-3A5E3576BAE5}" type="presParOf" srcId="{6C298EFC-B06E-4A99-BCD6-10061566B6B7}" destId="{2237B504-934C-486D-AAC0-6932C57AB66B}" srcOrd="0" destOrd="0" presId="urn:microsoft.com/office/officeart/2009/3/layout/CircleRelationship"/>
    <dgm:cxn modelId="{C25CC30D-B2D8-4666-BC77-30A3687F2641}" type="presParOf" srcId="{3AC7BFD5-B1CC-4E34-A46F-CF67DADED84B}" destId="{3B634584-90B8-4E20-8D2B-4703AE8F9BA0}" srcOrd="13" destOrd="0" presId="urn:microsoft.com/office/officeart/2009/3/layout/CircleRelationship"/>
    <dgm:cxn modelId="{252127EF-433E-454A-8B9D-EDEEA5812CEE}" type="presParOf" srcId="{3B634584-90B8-4E20-8D2B-4703AE8F9BA0}" destId="{D1BFDBE6-EDAA-4D10-9863-F864CC089B4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855570" y="65683"/>
          <a:ext cx="1441701" cy="144167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2066702" y="276811"/>
        <a:ext cx="1019437" cy="1019414"/>
      </dsp:txXfrm>
    </dsp:sp>
    <dsp:sp modelId="{84AF6C6D-C788-4624-A626-BEB9185CEE01}">
      <dsp:nvSpPr>
        <dsp:cNvPr id="0" name=""/>
        <dsp:cNvSpPr/>
      </dsp:nvSpPr>
      <dsp:spPr>
        <a:xfrm>
          <a:off x="2678174" y="0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2298511" y="1400238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390042" y="650772"/>
          <a:ext cx="116097" cy="1162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834490" y="1523858"/>
          <a:ext cx="160337" cy="16033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2331490" y="227871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965501" y="892622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1405123" y="325891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490958" y="411699"/>
        <a:ext cx="414448" cy="414315"/>
      </dsp:txXfrm>
    </dsp:sp>
    <dsp:sp modelId="{ADF17A8F-314D-4578-B1E2-2D6FB0F40D2A}">
      <dsp:nvSpPr>
        <dsp:cNvPr id="0" name=""/>
        <dsp:cNvSpPr/>
      </dsp:nvSpPr>
      <dsp:spPr>
        <a:xfrm>
          <a:off x="2515959" y="232924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1460088" y="1083610"/>
          <a:ext cx="289841" cy="28984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445008" y="50188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530843" y="135996"/>
        <a:ext cx="414448" cy="414315"/>
      </dsp:txXfrm>
    </dsp:sp>
    <dsp:sp modelId="{55C3A79B-59EB-4F84-BD5A-83CFBD47A4F0}">
      <dsp:nvSpPr>
        <dsp:cNvPr id="0" name=""/>
        <dsp:cNvSpPr/>
      </dsp:nvSpPr>
      <dsp:spPr>
        <a:xfrm>
          <a:off x="3183587" y="454732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1349889" y="1428533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507647" y="1263145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208030" y="100352"/>
          <a:ext cx="2202648" cy="220260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0" kern="1200" dirty="0">
              <a:latin typeface="字体管家萌兔奔月" panose="00020600040101010101" charset="-122"/>
              <a:ea typeface="字体管家萌兔奔月" panose="00020600040101010101" charset="-122"/>
            </a:rPr>
            <a:t>1</a:t>
          </a: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530600" y="422915"/>
        <a:ext cx="1557508" cy="1557474"/>
      </dsp:txXfrm>
    </dsp:sp>
    <dsp:sp modelId="{84AF6C6D-C788-4624-A626-BEB9185CEE01}">
      <dsp:nvSpPr>
        <dsp:cNvPr id="0" name=""/>
        <dsp:cNvSpPr/>
      </dsp:nvSpPr>
      <dsp:spPr>
        <a:xfrm>
          <a:off x="2464814" y="0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1884760" y="2139301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552415" y="994258"/>
          <a:ext cx="177375" cy="1775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703636" y="2328169"/>
          <a:ext cx="244966" cy="24496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1935146" y="348144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375984" y="1363759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519831" y="497901"/>
          <a:ext cx="895478" cy="89519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字体管家萌兔奔月" panose="00020600040101010101" charset="-122"/>
              <a:ea typeface="字体管家萌兔奔月" panose="00020600040101010101" charset="-122"/>
            </a:rPr>
            <a:t>1</a:t>
          </a:r>
          <a:endParaRPr lang="zh-CN" altLang="en-US" sz="22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650971" y="628999"/>
        <a:ext cx="633198" cy="632996"/>
      </dsp:txXfrm>
    </dsp:sp>
    <dsp:sp modelId="{ADF17A8F-314D-4578-B1E2-2D6FB0F40D2A}">
      <dsp:nvSpPr>
        <dsp:cNvPr id="0" name=""/>
        <dsp:cNvSpPr/>
      </dsp:nvSpPr>
      <dsp:spPr>
        <a:xfrm>
          <a:off x="2216980" y="355864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603808" y="1655553"/>
          <a:ext cx="442823" cy="44283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636392" y="76679"/>
          <a:ext cx="895478" cy="89519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字体管家萌兔奔月" panose="00020600040101010101" charset="-122"/>
              <a:ea typeface="字体管家萌兔奔月" panose="00020600040101010101" charset="-122"/>
            </a:rPr>
            <a:t>1</a:t>
          </a:r>
          <a:endParaRPr lang="zh-CN" altLang="en-US" sz="22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767532" y="207777"/>
        <a:ext cx="633198" cy="632996"/>
      </dsp:txXfrm>
    </dsp:sp>
    <dsp:sp modelId="{55C3A79B-59EB-4F84-BD5A-83CFBD47A4F0}">
      <dsp:nvSpPr>
        <dsp:cNvPr id="0" name=""/>
        <dsp:cNvSpPr/>
      </dsp:nvSpPr>
      <dsp:spPr>
        <a:xfrm>
          <a:off x="3236990" y="694745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435444" y="2182530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204281" y="1929849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855570" y="65683"/>
          <a:ext cx="1441701" cy="144167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2066702" y="276811"/>
        <a:ext cx="1019437" cy="1019414"/>
      </dsp:txXfrm>
    </dsp:sp>
    <dsp:sp modelId="{84AF6C6D-C788-4624-A626-BEB9185CEE01}">
      <dsp:nvSpPr>
        <dsp:cNvPr id="0" name=""/>
        <dsp:cNvSpPr/>
      </dsp:nvSpPr>
      <dsp:spPr>
        <a:xfrm>
          <a:off x="2678174" y="0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2298511" y="1400238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390042" y="650772"/>
          <a:ext cx="116097" cy="1162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834490" y="1523858"/>
          <a:ext cx="160337" cy="16033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2331490" y="227871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965501" y="892622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1405123" y="325891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490958" y="411699"/>
        <a:ext cx="414448" cy="414315"/>
      </dsp:txXfrm>
    </dsp:sp>
    <dsp:sp modelId="{ADF17A8F-314D-4578-B1E2-2D6FB0F40D2A}">
      <dsp:nvSpPr>
        <dsp:cNvPr id="0" name=""/>
        <dsp:cNvSpPr/>
      </dsp:nvSpPr>
      <dsp:spPr>
        <a:xfrm>
          <a:off x="2515959" y="232924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1460088" y="1083610"/>
          <a:ext cx="289841" cy="28984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445008" y="50188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530843" y="135996"/>
        <a:ext cx="414448" cy="414315"/>
      </dsp:txXfrm>
    </dsp:sp>
    <dsp:sp modelId="{55C3A79B-59EB-4F84-BD5A-83CFBD47A4F0}">
      <dsp:nvSpPr>
        <dsp:cNvPr id="0" name=""/>
        <dsp:cNvSpPr/>
      </dsp:nvSpPr>
      <dsp:spPr>
        <a:xfrm>
          <a:off x="3183587" y="454732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1349889" y="1428533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507647" y="1263145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208030" y="100352"/>
          <a:ext cx="2202648" cy="220260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0" kern="1200" dirty="0">
              <a:latin typeface="字体管家萌兔奔月" panose="00020600040101010101" charset="-122"/>
              <a:ea typeface="字体管家萌兔奔月" panose="00020600040101010101" charset="-122"/>
            </a:rPr>
            <a:t>2</a:t>
          </a: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530600" y="422915"/>
        <a:ext cx="1557508" cy="1557474"/>
      </dsp:txXfrm>
    </dsp:sp>
    <dsp:sp modelId="{84AF6C6D-C788-4624-A626-BEB9185CEE01}">
      <dsp:nvSpPr>
        <dsp:cNvPr id="0" name=""/>
        <dsp:cNvSpPr/>
      </dsp:nvSpPr>
      <dsp:spPr>
        <a:xfrm>
          <a:off x="2464814" y="0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1884760" y="2139301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552415" y="994258"/>
          <a:ext cx="177375" cy="1775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703636" y="2328169"/>
          <a:ext cx="244966" cy="24496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1935146" y="348144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375984" y="1363759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519831" y="497901"/>
          <a:ext cx="895478" cy="89519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字体管家萌兔奔月" panose="00020600040101010101" charset="-122"/>
              <a:ea typeface="字体管家萌兔奔月" panose="00020600040101010101" charset="-122"/>
            </a:rPr>
            <a:t>2</a:t>
          </a:r>
          <a:endParaRPr lang="zh-CN" altLang="en-US" sz="22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650971" y="628999"/>
        <a:ext cx="633198" cy="632996"/>
      </dsp:txXfrm>
    </dsp:sp>
    <dsp:sp modelId="{ADF17A8F-314D-4578-B1E2-2D6FB0F40D2A}">
      <dsp:nvSpPr>
        <dsp:cNvPr id="0" name=""/>
        <dsp:cNvSpPr/>
      </dsp:nvSpPr>
      <dsp:spPr>
        <a:xfrm>
          <a:off x="2216980" y="355864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603808" y="1655553"/>
          <a:ext cx="442823" cy="44283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636392" y="76679"/>
          <a:ext cx="895478" cy="89519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字体管家萌兔奔月" panose="00020600040101010101" charset="-122"/>
              <a:ea typeface="字体管家萌兔奔月" panose="00020600040101010101" charset="-122"/>
            </a:rPr>
            <a:t>2</a:t>
          </a:r>
          <a:endParaRPr lang="zh-CN" altLang="en-US" sz="22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767532" y="207777"/>
        <a:ext cx="633198" cy="632996"/>
      </dsp:txXfrm>
    </dsp:sp>
    <dsp:sp modelId="{55C3A79B-59EB-4F84-BD5A-83CFBD47A4F0}">
      <dsp:nvSpPr>
        <dsp:cNvPr id="0" name=""/>
        <dsp:cNvSpPr/>
      </dsp:nvSpPr>
      <dsp:spPr>
        <a:xfrm>
          <a:off x="3236990" y="694745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435444" y="2182530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204281" y="1929849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855570" y="65683"/>
          <a:ext cx="1441701" cy="144167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2066702" y="276811"/>
        <a:ext cx="1019437" cy="1019414"/>
      </dsp:txXfrm>
    </dsp:sp>
    <dsp:sp modelId="{84AF6C6D-C788-4624-A626-BEB9185CEE01}">
      <dsp:nvSpPr>
        <dsp:cNvPr id="0" name=""/>
        <dsp:cNvSpPr/>
      </dsp:nvSpPr>
      <dsp:spPr>
        <a:xfrm>
          <a:off x="2678174" y="0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2298511" y="1400238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390042" y="650772"/>
          <a:ext cx="116097" cy="1162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834490" y="1523858"/>
          <a:ext cx="160337" cy="16033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2331490" y="227871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965501" y="892622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1405123" y="325891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490958" y="411699"/>
        <a:ext cx="414448" cy="414315"/>
      </dsp:txXfrm>
    </dsp:sp>
    <dsp:sp modelId="{ADF17A8F-314D-4578-B1E2-2D6FB0F40D2A}">
      <dsp:nvSpPr>
        <dsp:cNvPr id="0" name=""/>
        <dsp:cNvSpPr/>
      </dsp:nvSpPr>
      <dsp:spPr>
        <a:xfrm>
          <a:off x="2515959" y="232924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1460088" y="1083610"/>
          <a:ext cx="289841" cy="28984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445008" y="50188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530843" y="135996"/>
        <a:ext cx="414448" cy="414315"/>
      </dsp:txXfrm>
    </dsp:sp>
    <dsp:sp modelId="{55C3A79B-59EB-4F84-BD5A-83CFBD47A4F0}">
      <dsp:nvSpPr>
        <dsp:cNvPr id="0" name=""/>
        <dsp:cNvSpPr/>
      </dsp:nvSpPr>
      <dsp:spPr>
        <a:xfrm>
          <a:off x="3183587" y="454732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1349889" y="1428533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507647" y="1263145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208030" y="100352"/>
          <a:ext cx="2202648" cy="220260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0" kern="1200" dirty="0">
              <a:latin typeface="字体管家萌兔奔月" panose="00020600040101010101" charset="-122"/>
              <a:ea typeface="字体管家萌兔奔月" panose="00020600040101010101" charset="-122"/>
            </a:rPr>
            <a:t>3</a:t>
          </a: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530600" y="422915"/>
        <a:ext cx="1557508" cy="1557474"/>
      </dsp:txXfrm>
    </dsp:sp>
    <dsp:sp modelId="{84AF6C6D-C788-4624-A626-BEB9185CEE01}">
      <dsp:nvSpPr>
        <dsp:cNvPr id="0" name=""/>
        <dsp:cNvSpPr/>
      </dsp:nvSpPr>
      <dsp:spPr>
        <a:xfrm>
          <a:off x="2464814" y="0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1884760" y="2139301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552415" y="994258"/>
          <a:ext cx="177375" cy="1775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703636" y="2328169"/>
          <a:ext cx="244966" cy="24496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1935146" y="348144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375984" y="1363759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519831" y="497901"/>
          <a:ext cx="895478" cy="89519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字体管家萌兔奔月" panose="00020600040101010101" charset="-122"/>
              <a:ea typeface="字体管家萌兔奔月" panose="00020600040101010101" charset="-122"/>
            </a:rPr>
            <a:t>3</a:t>
          </a:r>
          <a:endParaRPr lang="zh-CN" altLang="en-US" sz="22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650971" y="628999"/>
        <a:ext cx="633198" cy="632996"/>
      </dsp:txXfrm>
    </dsp:sp>
    <dsp:sp modelId="{ADF17A8F-314D-4578-B1E2-2D6FB0F40D2A}">
      <dsp:nvSpPr>
        <dsp:cNvPr id="0" name=""/>
        <dsp:cNvSpPr/>
      </dsp:nvSpPr>
      <dsp:spPr>
        <a:xfrm>
          <a:off x="2216980" y="355864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603808" y="1655553"/>
          <a:ext cx="442823" cy="44283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636392" y="76679"/>
          <a:ext cx="895478" cy="89519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字体管家萌兔奔月" panose="00020600040101010101" charset="-122"/>
              <a:ea typeface="字体管家萌兔奔月" panose="00020600040101010101" charset="-122"/>
            </a:rPr>
            <a:t>3</a:t>
          </a:r>
          <a:endParaRPr lang="zh-CN" altLang="en-US" sz="22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767532" y="207777"/>
        <a:ext cx="633198" cy="632996"/>
      </dsp:txXfrm>
    </dsp:sp>
    <dsp:sp modelId="{55C3A79B-59EB-4F84-BD5A-83CFBD47A4F0}">
      <dsp:nvSpPr>
        <dsp:cNvPr id="0" name=""/>
        <dsp:cNvSpPr/>
      </dsp:nvSpPr>
      <dsp:spPr>
        <a:xfrm>
          <a:off x="3236990" y="694745"/>
          <a:ext cx="244966" cy="244962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435444" y="2182530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204281" y="1929849"/>
          <a:ext cx="177375" cy="177546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A34F-F9EE-41E0-A528-3374E950459F}">
      <dsp:nvSpPr>
        <dsp:cNvPr id="0" name=""/>
        <dsp:cNvSpPr/>
      </dsp:nvSpPr>
      <dsp:spPr>
        <a:xfrm>
          <a:off x="1855570" y="65683"/>
          <a:ext cx="1441701" cy="1441670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2066702" y="276811"/>
        <a:ext cx="1019437" cy="1019414"/>
      </dsp:txXfrm>
    </dsp:sp>
    <dsp:sp modelId="{84AF6C6D-C788-4624-A626-BEB9185CEE01}">
      <dsp:nvSpPr>
        <dsp:cNvPr id="0" name=""/>
        <dsp:cNvSpPr/>
      </dsp:nvSpPr>
      <dsp:spPr>
        <a:xfrm>
          <a:off x="2678174" y="0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EB17-067C-45CF-8F3B-F1703DC78524}">
      <dsp:nvSpPr>
        <dsp:cNvPr id="0" name=""/>
        <dsp:cNvSpPr/>
      </dsp:nvSpPr>
      <dsp:spPr>
        <a:xfrm>
          <a:off x="2298511" y="1400238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072-F292-43F1-9043-FFBA24A37890}">
      <dsp:nvSpPr>
        <dsp:cNvPr id="0" name=""/>
        <dsp:cNvSpPr/>
      </dsp:nvSpPr>
      <dsp:spPr>
        <a:xfrm>
          <a:off x="3390042" y="650772"/>
          <a:ext cx="116097" cy="1162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860E4-1800-40A5-A8A8-92889F2AC51A}">
      <dsp:nvSpPr>
        <dsp:cNvPr id="0" name=""/>
        <dsp:cNvSpPr/>
      </dsp:nvSpPr>
      <dsp:spPr>
        <a:xfrm>
          <a:off x="2834490" y="1523858"/>
          <a:ext cx="160337" cy="16033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635-2F9C-4633-97C4-A9A086F3BB72}">
      <dsp:nvSpPr>
        <dsp:cNvPr id="0" name=""/>
        <dsp:cNvSpPr/>
      </dsp:nvSpPr>
      <dsp:spPr>
        <a:xfrm>
          <a:off x="2331490" y="227871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DF50-3E9E-496D-9142-C4412DC33DE2}">
      <dsp:nvSpPr>
        <dsp:cNvPr id="0" name=""/>
        <dsp:cNvSpPr/>
      </dsp:nvSpPr>
      <dsp:spPr>
        <a:xfrm>
          <a:off x="1965501" y="892622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2F51-81F1-47D3-9DB6-44DAEB141E41}">
      <dsp:nvSpPr>
        <dsp:cNvPr id="0" name=""/>
        <dsp:cNvSpPr/>
      </dsp:nvSpPr>
      <dsp:spPr>
        <a:xfrm>
          <a:off x="1405123" y="325891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1490958" y="411699"/>
        <a:ext cx="414448" cy="414315"/>
      </dsp:txXfrm>
    </dsp:sp>
    <dsp:sp modelId="{ADF17A8F-314D-4578-B1E2-2D6FB0F40D2A}">
      <dsp:nvSpPr>
        <dsp:cNvPr id="0" name=""/>
        <dsp:cNvSpPr/>
      </dsp:nvSpPr>
      <dsp:spPr>
        <a:xfrm>
          <a:off x="2515959" y="232924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0FE7-C295-4E2B-85DF-4656E30369DD}">
      <dsp:nvSpPr>
        <dsp:cNvPr id="0" name=""/>
        <dsp:cNvSpPr/>
      </dsp:nvSpPr>
      <dsp:spPr>
        <a:xfrm>
          <a:off x="1460088" y="1083610"/>
          <a:ext cx="289841" cy="28984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2A91-47F5-4820-9EDB-1161AA68886D}">
      <dsp:nvSpPr>
        <dsp:cNvPr id="0" name=""/>
        <dsp:cNvSpPr/>
      </dsp:nvSpPr>
      <dsp:spPr>
        <a:xfrm>
          <a:off x="3445008" y="50188"/>
          <a:ext cx="586118" cy="585931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字体管家萌兔奔月" panose="00020600040101010101" charset="-122"/>
            <a:ea typeface="字体管家萌兔奔月" panose="00020600040101010101" charset="-122"/>
          </a:endParaRPr>
        </a:p>
      </dsp:txBody>
      <dsp:txXfrm>
        <a:off x="3530843" y="135996"/>
        <a:ext cx="414448" cy="414315"/>
      </dsp:txXfrm>
    </dsp:sp>
    <dsp:sp modelId="{55C3A79B-59EB-4F84-BD5A-83CFBD47A4F0}">
      <dsp:nvSpPr>
        <dsp:cNvPr id="0" name=""/>
        <dsp:cNvSpPr/>
      </dsp:nvSpPr>
      <dsp:spPr>
        <a:xfrm>
          <a:off x="3183587" y="454732"/>
          <a:ext cx="160337" cy="160335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B504-934C-486D-AAC0-6932C57AB66B}">
      <dsp:nvSpPr>
        <dsp:cNvPr id="0" name=""/>
        <dsp:cNvSpPr/>
      </dsp:nvSpPr>
      <dsp:spPr>
        <a:xfrm>
          <a:off x="1349889" y="1428533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DBE6-EDAA-4D10-9863-F864CC089B4E}">
      <dsp:nvSpPr>
        <dsp:cNvPr id="0" name=""/>
        <dsp:cNvSpPr/>
      </dsp:nvSpPr>
      <dsp:spPr>
        <a:xfrm>
          <a:off x="2507647" y="1263145"/>
          <a:ext cx="116097" cy="116209"/>
        </a:xfrm>
        <a:prstGeom prst="ellipse">
          <a:avLst/>
        </a:prstGeom>
        <a:solidFill>
          <a:schemeClr val="accent1">
            <a:lumMod val="60000"/>
            <a:lumOff val="40000"/>
            <a:alpha val="7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image" Target="../media/image1.jpeg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3" Type="http://schemas.openxmlformats.org/officeDocument/2006/relationships/tags" Target="../tags/tag215.xml"/><Relationship Id="rId21" Type="http://schemas.openxmlformats.org/officeDocument/2006/relationships/image" Target="../media/image1.jpeg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2" Type="http://schemas.openxmlformats.org/officeDocument/2006/relationships/tags" Target="../tags/tag214.xml"/><Relationship Id="rId16" Type="http://schemas.openxmlformats.org/officeDocument/2006/relationships/tags" Target="../tags/tag228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tags" Target="../tags/tag227.xml"/><Relationship Id="rId10" Type="http://schemas.openxmlformats.org/officeDocument/2006/relationships/tags" Target="../tags/tag222.xml"/><Relationship Id="rId19" Type="http://schemas.openxmlformats.org/officeDocument/2006/relationships/tags" Target="../tags/tag231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5" Type="http://schemas.openxmlformats.org/officeDocument/2006/relationships/image" Target="../media/image1.jpeg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57.xml"/><Relationship Id="rId18" Type="http://schemas.openxmlformats.org/officeDocument/2006/relationships/tags" Target="../tags/tag262.xml"/><Relationship Id="rId26" Type="http://schemas.openxmlformats.org/officeDocument/2006/relationships/tags" Target="../tags/tag270.xml"/><Relationship Id="rId39" Type="http://schemas.openxmlformats.org/officeDocument/2006/relationships/tags" Target="../tags/tag283.xml"/><Relationship Id="rId21" Type="http://schemas.openxmlformats.org/officeDocument/2006/relationships/tags" Target="../tags/tag265.xml"/><Relationship Id="rId34" Type="http://schemas.openxmlformats.org/officeDocument/2006/relationships/tags" Target="../tags/tag278.xml"/><Relationship Id="rId42" Type="http://schemas.openxmlformats.org/officeDocument/2006/relationships/tags" Target="../tags/tag286.xml"/><Relationship Id="rId47" Type="http://schemas.openxmlformats.org/officeDocument/2006/relationships/tags" Target="../tags/tag291.xml"/><Relationship Id="rId50" Type="http://schemas.openxmlformats.org/officeDocument/2006/relationships/tags" Target="../tags/tag294.xml"/><Relationship Id="rId55" Type="http://schemas.openxmlformats.org/officeDocument/2006/relationships/tags" Target="../tags/tag299.xml"/><Relationship Id="rId63" Type="http://schemas.openxmlformats.org/officeDocument/2006/relationships/tags" Target="../tags/tag307.xml"/><Relationship Id="rId68" Type="http://schemas.openxmlformats.org/officeDocument/2006/relationships/tags" Target="../tags/tag312.xml"/><Relationship Id="rId76" Type="http://schemas.openxmlformats.org/officeDocument/2006/relationships/tags" Target="../tags/tag320.xml"/><Relationship Id="rId84" Type="http://schemas.openxmlformats.org/officeDocument/2006/relationships/tags" Target="../tags/tag328.xml"/><Relationship Id="rId89" Type="http://schemas.openxmlformats.org/officeDocument/2006/relationships/tags" Target="../tags/tag333.xml"/><Relationship Id="rId7" Type="http://schemas.openxmlformats.org/officeDocument/2006/relationships/tags" Target="../tags/tag251.xml"/><Relationship Id="rId71" Type="http://schemas.openxmlformats.org/officeDocument/2006/relationships/tags" Target="../tags/tag315.xml"/><Relationship Id="rId92" Type="http://schemas.openxmlformats.org/officeDocument/2006/relationships/image" Target="../media/image1.jpeg"/><Relationship Id="rId2" Type="http://schemas.openxmlformats.org/officeDocument/2006/relationships/tags" Target="../tags/tag246.xml"/><Relationship Id="rId16" Type="http://schemas.openxmlformats.org/officeDocument/2006/relationships/tags" Target="../tags/tag260.xml"/><Relationship Id="rId29" Type="http://schemas.openxmlformats.org/officeDocument/2006/relationships/tags" Target="../tags/tag273.xml"/><Relationship Id="rId11" Type="http://schemas.openxmlformats.org/officeDocument/2006/relationships/tags" Target="../tags/tag255.xml"/><Relationship Id="rId24" Type="http://schemas.openxmlformats.org/officeDocument/2006/relationships/tags" Target="../tags/tag268.xml"/><Relationship Id="rId32" Type="http://schemas.openxmlformats.org/officeDocument/2006/relationships/tags" Target="../tags/tag276.xml"/><Relationship Id="rId37" Type="http://schemas.openxmlformats.org/officeDocument/2006/relationships/tags" Target="../tags/tag281.xml"/><Relationship Id="rId40" Type="http://schemas.openxmlformats.org/officeDocument/2006/relationships/tags" Target="../tags/tag284.xml"/><Relationship Id="rId45" Type="http://schemas.openxmlformats.org/officeDocument/2006/relationships/tags" Target="../tags/tag289.xml"/><Relationship Id="rId53" Type="http://schemas.openxmlformats.org/officeDocument/2006/relationships/tags" Target="../tags/tag297.xml"/><Relationship Id="rId58" Type="http://schemas.openxmlformats.org/officeDocument/2006/relationships/tags" Target="../tags/tag302.xml"/><Relationship Id="rId66" Type="http://schemas.openxmlformats.org/officeDocument/2006/relationships/tags" Target="../tags/tag310.xml"/><Relationship Id="rId74" Type="http://schemas.openxmlformats.org/officeDocument/2006/relationships/tags" Target="../tags/tag318.xml"/><Relationship Id="rId79" Type="http://schemas.openxmlformats.org/officeDocument/2006/relationships/tags" Target="../tags/tag323.xml"/><Relationship Id="rId87" Type="http://schemas.openxmlformats.org/officeDocument/2006/relationships/tags" Target="../tags/tag331.xml"/><Relationship Id="rId5" Type="http://schemas.openxmlformats.org/officeDocument/2006/relationships/tags" Target="../tags/tag249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90" Type="http://schemas.openxmlformats.org/officeDocument/2006/relationships/tags" Target="../tags/tag334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22" Type="http://schemas.openxmlformats.org/officeDocument/2006/relationships/tags" Target="../tags/tag266.xml"/><Relationship Id="rId27" Type="http://schemas.openxmlformats.org/officeDocument/2006/relationships/tags" Target="../tags/tag271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43" Type="http://schemas.openxmlformats.org/officeDocument/2006/relationships/tags" Target="../tags/tag287.xml"/><Relationship Id="rId48" Type="http://schemas.openxmlformats.org/officeDocument/2006/relationships/tags" Target="../tags/tag292.xml"/><Relationship Id="rId56" Type="http://schemas.openxmlformats.org/officeDocument/2006/relationships/tags" Target="../tags/tag300.xml"/><Relationship Id="rId64" Type="http://schemas.openxmlformats.org/officeDocument/2006/relationships/tags" Target="../tags/tag308.xml"/><Relationship Id="rId69" Type="http://schemas.openxmlformats.org/officeDocument/2006/relationships/tags" Target="../tags/tag313.xml"/><Relationship Id="rId77" Type="http://schemas.openxmlformats.org/officeDocument/2006/relationships/tags" Target="../tags/tag321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80" Type="http://schemas.openxmlformats.org/officeDocument/2006/relationships/tags" Target="../tags/tag324.xml"/><Relationship Id="rId85" Type="http://schemas.openxmlformats.org/officeDocument/2006/relationships/tags" Target="../tags/tag329.xml"/><Relationship Id="rId3" Type="http://schemas.openxmlformats.org/officeDocument/2006/relationships/tags" Target="../tags/tag247.xml"/><Relationship Id="rId12" Type="http://schemas.openxmlformats.org/officeDocument/2006/relationships/tags" Target="../tags/tag256.xml"/><Relationship Id="rId17" Type="http://schemas.openxmlformats.org/officeDocument/2006/relationships/tags" Target="../tags/tag261.xml"/><Relationship Id="rId25" Type="http://schemas.openxmlformats.org/officeDocument/2006/relationships/tags" Target="../tags/tag269.xml"/><Relationship Id="rId33" Type="http://schemas.openxmlformats.org/officeDocument/2006/relationships/tags" Target="../tags/tag277.xml"/><Relationship Id="rId38" Type="http://schemas.openxmlformats.org/officeDocument/2006/relationships/tags" Target="../tags/tag282.xml"/><Relationship Id="rId46" Type="http://schemas.openxmlformats.org/officeDocument/2006/relationships/tags" Target="../tags/tag290.xml"/><Relationship Id="rId59" Type="http://schemas.openxmlformats.org/officeDocument/2006/relationships/tags" Target="../tags/tag303.xml"/><Relationship Id="rId67" Type="http://schemas.openxmlformats.org/officeDocument/2006/relationships/tags" Target="../tags/tag311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54" Type="http://schemas.openxmlformats.org/officeDocument/2006/relationships/tags" Target="../tags/tag298.xml"/><Relationship Id="rId62" Type="http://schemas.openxmlformats.org/officeDocument/2006/relationships/tags" Target="../tags/tag306.xml"/><Relationship Id="rId70" Type="http://schemas.openxmlformats.org/officeDocument/2006/relationships/tags" Target="../tags/tag314.xml"/><Relationship Id="rId75" Type="http://schemas.openxmlformats.org/officeDocument/2006/relationships/tags" Target="../tags/tag319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91" Type="http://schemas.openxmlformats.org/officeDocument/2006/relationships/slideLayout" Target="../slideLayouts/slideLayout1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5" Type="http://schemas.openxmlformats.org/officeDocument/2006/relationships/tags" Target="../tags/tag259.xml"/><Relationship Id="rId23" Type="http://schemas.openxmlformats.org/officeDocument/2006/relationships/tags" Target="../tags/tag267.xml"/><Relationship Id="rId28" Type="http://schemas.openxmlformats.org/officeDocument/2006/relationships/tags" Target="../tags/tag272.xml"/><Relationship Id="rId36" Type="http://schemas.openxmlformats.org/officeDocument/2006/relationships/tags" Target="../tags/tag280.xml"/><Relationship Id="rId49" Type="http://schemas.openxmlformats.org/officeDocument/2006/relationships/tags" Target="../tags/tag293.xml"/><Relationship Id="rId57" Type="http://schemas.openxmlformats.org/officeDocument/2006/relationships/tags" Target="../tags/tag30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44" Type="http://schemas.openxmlformats.org/officeDocument/2006/relationships/tags" Target="../tags/tag288.xml"/><Relationship Id="rId52" Type="http://schemas.openxmlformats.org/officeDocument/2006/relationships/tags" Target="../tags/tag296.xml"/><Relationship Id="rId60" Type="http://schemas.openxmlformats.org/officeDocument/2006/relationships/tags" Target="../tags/tag304.xml"/><Relationship Id="rId65" Type="http://schemas.openxmlformats.org/officeDocument/2006/relationships/tags" Target="../tags/tag309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81" Type="http://schemas.openxmlformats.org/officeDocument/2006/relationships/tags" Target="../tags/tag325.xml"/><Relationship Id="rId86" Type="http://schemas.openxmlformats.org/officeDocument/2006/relationships/tags" Target="../tags/tag330.xml"/><Relationship Id="rId4" Type="http://schemas.openxmlformats.org/officeDocument/2006/relationships/tags" Target="../tags/tag248.xml"/><Relationship Id="rId9" Type="http://schemas.openxmlformats.org/officeDocument/2006/relationships/tags" Target="../tags/tag2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3" Type="http://schemas.openxmlformats.org/officeDocument/2006/relationships/tags" Target="../tags/tag337.xml"/><Relationship Id="rId21" Type="http://schemas.openxmlformats.org/officeDocument/2006/relationships/image" Target="../media/image1.jpeg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10" Type="http://schemas.openxmlformats.org/officeDocument/2006/relationships/tags" Target="../tags/tag344.xml"/><Relationship Id="rId19" Type="http://schemas.openxmlformats.org/officeDocument/2006/relationships/tags" Target="../tags/tag353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jpe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tags" Target="../tags/tag58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42" Type="http://schemas.openxmlformats.org/officeDocument/2006/relationships/tags" Target="../tags/tag61.xml"/><Relationship Id="rId47" Type="http://schemas.openxmlformats.org/officeDocument/2006/relationships/tags" Target="../tags/tag66.xml"/><Relationship Id="rId50" Type="http://schemas.openxmlformats.org/officeDocument/2006/relationships/tags" Target="../tags/tag69.xml"/><Relationship Id="rId55" Type="http://schemas.openxmlformats.org/officeDocument/2006/relationships/tags" Target="../tags/tag74.xml"/><Relationship Id="rId63" Type="http://schemas.openxmlformats.org/officeDocument/2006/relationships/tags" Target="../tags/tag82.xml"/><Relationship Id="rId68" Type="http://schemas.openxmlformats.org/officeDocument/2006/relationships/tags" Target="../tags/tag87.xml"/><Relationship Id="rId76" Type="http://schemas.openxmlformats.org/officeDocument/2006/relationships/tags" Target="../tags/tag95.xml"/><Relationship Id="rId84" Type="http://schemas.openxmlformats.org/officeDocument/2006/relationships/tags" Target="../tags/tag103.xml"/><Relationship Id="rId89" Type="http://schemas.openxmlformats.org/officeDocument/2006/relationships/tags" Target="../tags/tag108.xml"/><Relationship Id="rId7" Type="http://schemas.openxmlformats.org/officeDocument/2006/relationships/tags" Target="../tags/tag26.xml"/><Relationship Id="rId71" Type="http://schemas.openxmlformats.org/officeDocument/2006/relationships/tags" Target="../tags/tag90.xml"/><Relationship Id="rId92" Type="http://schemas.openxmlformats.org/officeDocument/2006/relationships/image" Target="../media/image1.jpeg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9" Type="http://schemas.openxmlformats.org/officeDocument/2006/relationships/tags" Target="../tags/tag48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tags" Target="../tags/tag59.xml"/><Relationship Id="rId45" Type="http://schemas.openxmlformats.org/officeDocument/2006/relationships/tags" Target="../tags/tag64.xml"/><Relationship Id="rId53" Type="http://schemas.openxmlformats.org/officeDocument/2006/relationships/tags" Target="../tags/tag72.xml"/><Relationship Id="rId58" Type="http://schemas.openxmlformats.org/officeDocument/2006/relationships/tags" Target="../tags/tag77.xml"/><Relationship Id="rId66" Type="http://schemas.openxmlformats.org/officeDocument/2006/relationships/tags" Target="../tags/tag85.xml"/><Relationship Id="rId74" Type="http://schemas.openxmlformats.org/officeDocument/2006/relationships/tags" Target="../tags/tag93.xml"/><Relationship Id="rId79" Type="http://schemas.openxmlformats.org/officeDocument/2006/relationships/tags" Target="../tags/tag98.xml"/><Relationship Id="rId87" Type="http://schemas.openxmlformats.org/officeDocument/2006/relationships/tags" Target="../tags/tag106.xml"/><Relationship Id="rId5" Type="http://schemas.openxmlformats.org/officeDocument/2006/relationships/tags" Target="../tags/tag24.xml"/><Relationship Id="rId61" Type="http://schemas.openxmlformats.org/officeDocument/2006/relationships/tags" Target="../tags/tag80.xml"/><Relationship Id="rId82" Type="http://schemas.openxmlformats.org/officeDocument/2006/relationships/tags" Target="../tags/tag101.xml"/><Relationship Id="rId90" Type="http://schemas.openxmlformats.org/officeDocument/2006/relationships/tags" Target="../tags/tag109.xml"/><Relationship Id="rId19" Type="http://schemas.openxmlformats.org/officeDocument/2006/relationships/tags" Target="../tags/tag3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43" Type="http://schemas.openxmlformats.org/officeDocument/2006/relationships/tags" Target="../tags/tag62.xml"/><Relationship Id="rId48" Type="http://schemas.openxmlformats.org/officeDocument/2006/relationships/tags" Target="../tags/tag67.xml"/><Relationship Id="rId56" Type="http://schemas.openxmlformats.org/officeDocument/2006/relationships/tags" Target="../tags/tag75.xml"/><Relationship Id="rId64" Type="http://schemas.openxmlformats.org/officeDocument/2006/relationships/tags" Target="../tags/tag83.xml"/><Relationship Id="rId69" Type="http://schemas.openxmlformats.org/officeDocument/2006/relationships/tags" Target="../tags/tag88.xml"/><Relationship Id="rId77" Type="http://schemas.openxmlformats.org/officeDocument/2006/relationships/tags" Target="../tags/tag96.xml"/><Relationship Id="rId8" Type="http://schemas.openxmlformats.org/officeDocument/2006/relationships/tags" Target="../tags/tag27.xml"/><Relationship Id="rId51" Type="http://schemas.openxmlformats.org/officeDocument/2006/relationships/tags" Target="../tags/tag70.xml"/><Relationship Id="rId72" Type="http://schemas.openxmlformats.org/officeDocument/2006/relationships/tags" Target="../tags/tag91.xml"/><Relationship Id="rId80" Type="http://schemas.openxmlformats.org/officeDocument/2006/relationships/tags" Target="../tags/tag99.xml"/><Relationship Id="rId85" Type="http://schemas.openxmlformats.org/officeDocument/2006/relationships/tags" Target="../tags/tag104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46" Type="http://schemas.openxmlformats.org/officeDocument/2006/relationships/tags" Target="../tags/tag65.xml"/><Relationship Id="rId59" Type="http://schemas.openxmlformats.org/officeDocument/2006/relationships/tags" Target="../tags/tag78.xml"/><Relationship Id="rId67" Type="http://schemas.openxmlformats.org/officeDocument/2006/relationships/tags" Target="../tags/tag86.xml"/><Relationship Id="rId20" Type="http://schemas.openxmlformats.org/officeDocument/2006/relationships/tags" Target="../tags/tag39.xml"/><Relationship Id="rId41" Type="http://schemas.openxmlformats.org/officeDocument/2006/relationships/tags" Target="../tags/tag60.xml"/><Relationship Id="rId54" Type="http://schemas.openxmlformats.org/officeDocument/2006/relationships/tags" Target="../tags/tag73.xml"/><Relationship Id="rId62" Type="http://schemas.openxmlformats.org/officeDocument/2006/relationships/tags" Target="../tags/tag81.xml"/><Relationship Id="rId70" Type="http://schemas.openxmlformats.org/officeDocument/2006/relationships/tags" Target="../tags/tag89.xml"/><Relationship Id="rId75" Type="http://schemas.openxmlformats.org/officeDocument/2006/relationships/tags" Target="../tags/tag94.xml"/><Relationship Id="rId83" Type="http://schemas.openxmlformats.org/officeDocument/2006/relationships/tags" Target="../tags/tag102.xml"/><Relationship Id="rId88" Type="http://schemas.openxmlformats.org/officeDocument/2006/relationships/tags" Target="../tags/tag107.xml"/><Relationship Id="rId91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49" Type="http://schemas.openxmlformats.org/officeDocument/2006/relationships/tags" Target="../tags/tag68.xml"/><Relationship Id="rId57" Type="http://schemas.openxmlformats.org/officeDocument/2006/relationships/tags" Target="../tags/tag76.xml"/><Relationship Id="rId10" Type="http://schemas.openxmlformats.org/officeDocument/2006/relationships/tags" Target="../tags/tag29.xml"/><Relationship Id="rId31" Type="http://schemas.openxmlformats.org/officeDocument/2006/relationships/tags" Target="../tags/tag50.xml"/><Relationship Id="rId44" Type="http://schemas.openxmlformats.org/officeDocument/2006/relationships/tags" Target="../tags/tag63.xml"/><Relationship Id="rId52" Type="http://schemas.openxmlformats.org/officeDocument/2006/relationships/tags" Target="../tags/tag71.xml"/><Relationship Id="rId60" Type="http://schemas.openxmlformats.org/officeDocument/2006/relationships/tags" Target="../tags/tag79.xml"/><Relationship Id="rId65" Type="http://schemas.openxmlformats.org/officeDocument/2006/relationships/tags" Target="../tags/tag84.xml"/><Relationship Id="rId73" Type="http://schemas.openxmlformats.org/officeDocument/2006/relationships/tags" Target="../tags/tag92.xml"/><Relationship Id="rId78" Type="http://schemas.openxmlformats.org/officeDocument/2006/relationships/tags" Target="../tags/tag97.xml"/><Relationship Id="rId81" Type="http://schemas.openxmlformats.org/officeDocument/2006/relationships/tags" Target="../tags/tag100.xml"/><Relationship Id="rId86" Type="http://schemas.openxmlformats.org/officeDocument/2006/relationships/tags" Target="../tags/tag105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9" Type="http://schemas.openxmlformats.org/officeDocument/2006/relationships/tags" Target="../tags/tag148.xml"/><Relationship Id="rId21" Type="http://schemas.openxmlformats.org/officeDocument/2006/relationships/tags" Target="../tags/tag130.xml"/><Relationship Id="rId34" Type="http://schemas.openxmlformats.org/officeDocument/2006/relationships/tags" Target="../tags/tag143.xml"/><Relationship Id="rId42" Type="http://schemas.openxmlformats.org/officeDocument/2006/relationships/tags" Target="../tags/tag151.xml"/><Relationship Id="rId47" Type="http://schemas.openxmlformats.org/officeDocument/2006/relationships/tags" Target="../tags/tag156.xml"/><Relationship Id="rId50" Type="http://schemas.openxmlformats.org/officeDocument/2006/relationships/tags" Target="../tags/tag159.xml"/><Relationship Id="rId55" Type="http://schemas.openxmlformats.org/officeDocument/2006/relationships/tags" Target="../tags/tag164.xml"/><Relationship Id="rId63" Type="http://schemas.openxmlformats.org/officeDocument/2006/relationships/tags" Target="../tags/tag172.xml"/><Relationship Id="rId68" Type="http://schemas.openxmlformats.org/officeDocument/2006/relationships/tags" Target="../tags/tag177.xml"/><Relationship Id="rId76" Type="http://schemas.openxmlformats.org/officeDocument/2006/relationships/tags" Target="../tags/tag185.xml"/><Relationship Id="rId84" Type="http://schemas.openxmlformats.org/officeDocument/2006/relationships/tags" Target="../tags/tag193.xml"/><Relationship Id="rId89" Type="http://schemas.openxmlformats.org/officeDocument/2006/relationships/tags" Target="../tags/tag198.xml"/><Relationship Id="rId7" Type="http://schemas.openxmlformats.org/officeDocument/2006/relationships/tags" Target="../tags/tag116.xml"/><Relationship Id="rId71" Type="http://schemas.openxmlformats.org/officeDocument/2006/relationships/tags" Target="../tags/tag180.xml"/><Relationship Id="rId92" Type="http://schemas.openxmlformats.org/officeDocument/2006/relationships/image" Target="../media/image1.jpe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9" Type="http://schemas.openxmlformats.org/officeDocument/2006/relationships/tags" Target="../tags/tag138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32" Type="http://schemas.openxmlformats.org/officeDocument/2006/relationships/tags" Target="../tags/tag141.xml"/><Relationship Id="rId37" Type="http://schemas.openxmlformats.org/officeDocument/2006/relationships/tags" Target="../tags/tag146.xml"/><Relationship Id="rId40" Type="http://schemas.openxmlformats.org/officeDocument/2006/relationships/tags" Target="../tags/tag149.xml"/><Relationship Id="rId45" Type="http://schemas.openxmlformats.org/officeDocument/2006/relationships/tags" Target="../tags/tag154.xml"/><Relationship Id="rId53" Type="http://schemas.openxmlformats.org/officeDocument/2006/relationships/tags" Target="../tags/tag162.xml"/><Relationship Id="rId58" Type="http://schemas.openxmlformats.org/officeDocument/2006/relationships/tags" Target="../tags/tag167.xml"/><Relationship Id="rId66" Type="http://schemas.openxmlformats.org/officeDocument/2006/relationships/tags" Target="../tags/tag175.xml"/><Relationship Id="rId74" Type="http://schemas.openxmlformats.org/officeDocument/2006/relationships/tags" Target="../tags/tag183.xml"/><Relationship Id="rId79" Type="http://schemas.openxmlformats.org/officeDocument/2006/relationships/tags" Target="../tags/tag188.xml"/><Relationship Id="rId87" Type="http://schemas.openxmlformats.org/officeDocument/2006/relationships/tags" Target="../tags/tag196.xml"/><Relationship Id="rId5" Type="http://schemas.openxmlformats.org/officeDocument/2006/relationships/tags" Target="../tags/tag114.xml"/><Relationship Id="rId61" Type="http://schemas.openxmlformats.org/officeDocument/2006/relationships/tags" Target="../tags/tag170.xml"/><Relationship Id="rId82" Type="http://schemas.openxmlformats.org/officeDocument/2006/relationships/tags" Target="../tags/tag191.xml"/><Relationship Id="rId90" Type="http://schemas.openxmlformats.org/officeDocument/2006/relationships/tags" Target="../tags/tag199.xml"/><Relationship Id="rId19" Type="http://schemas.openxmlformats.org/officeDocument/2006/relationships/tags" Target="../tags/tag12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tags" Target="../tags/tag139.xml"/><Relationship Id="rId35" Type="http://schemas.openxmlformats.org/officeDocument/2006/relationships/tags" Target="../tags/tag144.xml"/><Relationship Id="rId43" Type="http://schemas.openxmlformats.org/officeDocument/2006/relationships/tags" Target="../tags/tag152.xml"/><Relationship Id="rId48" Type="http://schemas.openxmlformats.org/officeDocument/2006/relationships/tags" Target="../tags/tag157.xml"/><Relationship Id="rId56" Type="http://schemas.openxmlformats.org/officeDocument/2006/relationships/tags" Target="../tags/tag165.xml"/><Relationship Id="rId64" Type="http://schemas.openxmlformats.org/officeDocument/2006/relationships/tags" Target="../tags/tag173.xml"/><Relationship Id="rId69" Type="http://schemas.openxmlformats.org/officeDocument/2006/relationships/tags" Target="../tags/tag178.xml"/><Relationship Id="rId77" Type="http://schemas.openxmlformats.org/officeDocument/2006/relationships/tags" Target="../tags/tag186.xml"/><Relationship Id="rId8" Type="http://schemas.openxmlformats.org/officeDocument/2006/relationships/tags" Target="../tags/tag117.xml"/><Relationship Id="rId51" Type="http://schemas.openxmlformats.org/officeDocument/2006/relationships/tags" Target="../tags/tag160.xml"/><Relationship Id="rId72" Type="http://schemas.openxmlformats.org/officeDocument/2006/relationships/tags" Target="../tags/tag181.xml"/><Relationship Id="rId80" Type="http://schemas.openxmlformats.org/officeDocument/2006/relationships/tags" Target="../tags/tag189.xml"/><Relationship Id="rId85" Type="http://schemas.openxmlformats.org/officeDocument/2006/relationships/tags" Target="../tags/tag194.xml"/><Relationship Id="rId3" Type="http://schemas.openxmlformats.org/officeDocument/2006/relationships/tags" Target="../tags/tag112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33" Type="http://schemas.openxmlformats.org/officeDocument/2006/relationships/tags" Target="../tags/tag142.xml"/><Relationship Id="rId38" Type="http://schemas.openxmlformats.org/officeDocument/2006/relationships/tags" Target="../tags/tag147.xml"/><Relationship Id="rId46" Type="http://schemas.openxmlformats.org/officeDocument/2006/relationships/tags" Target="../tags/tag155.xml"/><Relationship Id="rId59" Type="http://schemas.openxmlformats.org/officeDocument/2006/relationships/tags" Target="../tags/tag168.xml"/><Relationship Id="rId67" Type="http://schemas.openxmlformats.org/officeDocument/2006/relationships/tags" Target="../tags/tag176.xml"/><Relationship Id="rId20" Type="http://schemas.openxmlformats.org/officeDocument/2006/relationships/tags" Target="../tags/tag129.xml"/><Relationship Id="rId41" Type="http://schemas.openxmlformats.org/officeDocument/2006/relationships/tags" Target="../tags/tag150.xml"/><Relationship Id="rId54" Type="http://schemas.openxmlformats.org/officeDocument/2006/relationships/tags" Target="../tags/tag163.xml"/><Relationship Id="rId62" Type="http://schemas.openxmlformats.org/officeDocument/2006/relationships/tags" Target="../tags/tag171.xml"/><Relationship Id="rId70" Type="http://schemas.openxmlformats.org/officeDocument/2006/relationships/tags" Target="../tags/tag179.xml"/><Relationship Id="rId75" Type="http://schemas.openxmlformats.org/officeDocument/2006/relationships/tags" Target="../tags/tag184.xml"/><Relationship Id="rId83" Type="http://schemas.openxmlformats.org/officeDocument/2006/relationships/tags" Target="../tags/tag192.xml"/><Relationship Id="rId88" Type="http://schemas.openxmlformats.org/officeDocument/2006/relationships/tags" Target="../tags/tag197.xml"/><Relationship Id="rId91" Type="http://schemas.openxmlformats.org/officeDocument/2006/relationships/slideLayout" Target="../slideLayouts/slideLayout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36" Type="http://schemas.openxmlformats.org/officeDocument/2006/relationships/tags" Target="../tags/tag145.xml"/><Relationship Id="rId49" Type="http://schemas.openxmlformats.org/officeDocument/2006/relationships/tags" Target="../tags/tag158.xml"/><Relationship Id="rId57" Type="http://schemas.openxmlformats.org/officeDocument/2006/relationships/tags" Target="../tags/tag166.xml"/><Relationship Id="rId10" Type="http://schemas.openxmlformats.org/officeDocument/2006/relationships/tags" Target="../tags/tag119.xml"/><Relationship Id="rId31" Type="http://schemas.openxmlformats.org/officeDocument/2006/relationships/tags" Target="../tags/tag140.xml"/><Relationship Id="rId44" Type="http://schemas.openxmlformats.org/officeDocument/2006/relationships/tags" Target="../tags/tag153.xml"/><Relationship Id="rId52" Type="http://schemas.openxmlformats.org/officeDocument/2006/relationships/tags" Target="../tags/tag161.xml"/><Relationship Id="rId60" Type="http://schemas.openxmlformats.org/officeDocument/2006/relationships/tags" Target="../tags/tag169.xml"/><Relationship Id="rId65" Type="http://schemas.openxmlformats.org/officeDocument/2006/relationships/tags" Target="../tags/tag174.xml"/><Relationship Id="rId73" Type="http://schemas.openxmlformats.org/officeDocument/2006/relationships/tags" Target="../tags/tag182.xml"/><Relationship Id="rId78" Type="http://schemas.openxmlformats.org/officeDocument/2006/relationships/tags" Target="../tags/tag187.xml"/><Relationship Id="rId81" Type="http://schemas.openxmlformats.org/officeDocument/2006/relationships/tags" Target="../tags/tag190.xml"/><Relationship Id="rId86" Type="http://schemas.openxmlformats.org/officeDocument/2006/relationships/tags" Target="../tags/tag195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85845" y="1463993"/>
            <a:ext cx="923330" cy="39331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萌兔奔月" panose="00020600040101010101" charset="-122"/>
                <a:ea typeface="字体管家萌兔奔月" panose="00020600040101010101" charset="-122"/>
              </a:rPr>
              <a:t>首都师范大学</a:t>
            </a:r>
          </a:p>
        </p:txBody>
      </p:sp>
      <p:sp>
        <p:nvSpPr>
          <p:cNvPr id="7" name="L 形 6"/>
          <p:cNvSpPr/>
          <p:nvPr/>
        </p:nvSpPr>
        <p:spPr>
          <a:xfrm flipV="1">
            <a:off x="8843010" y="1136650"/>
            <a:ext cx="797560" cy="654685"/>
          </a:xfrm>
          <a:prstGeom prst="corner">
            <a:avLst>
              <a:gd name="adj1" fmla="val 9920"/>
              <a:gd name="adj2" fmla="val 10026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/>
        </p:nvSpPr>
        <p:spPr>
          <a:xfrm rot="10800000" flipV="1">
            <a:off x="9116466" y="4832676"/>
            <a:ext cx="788670" cy="564515"/>
          </a:xfrm>
          <a:prstGeom prst="corner">
            <a:avLst>
              <a:gd name="adj1" fmla="val 9920"/>
              <a:gd name="adj2" fmla="val 10026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25758" y="4137066"/>
            <a:ext cx="919291" cy="252025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algn="dist" fontAlgn="base">
              <a:lnSpc>
                <a:spcPct val="200000"/>
              </a:lnSpc>
            </a:pPr>
            <a:r>
              <a:rPr lang="zh-CN" altLang="en-US" sz="2800" b="1" spc="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小北</a:t>
            </a:r>
            <a:endParaRPr lang="zh-CN" altLang="en-US" sz="2800" b="1" spc="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t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历史记录  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&lt;&lt;&lt;...</a:t>
            </a: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"/>
            </p:custDataLst>
          </p:nvPr>
        </p:nvCxnSpPr>
        <p:spPr>
          <a:xfrm>
            <a:off x="1016794" y="4796007"/>
            <a:ext cx="9991852" cy="0"/>
          </a:xfrm>
          <a:prstGeom prst="line">
            <a:avLst/>
          </a:prstGeom>
          <a:ln w="31750">
            <a:solidFill>
              <a:srgbClr val="AEC8F2"/>
            </a:solidFill>
          </a:ln>
        </p:spPr>
        <p:style>
          <a:lnRef idx="1">
            <a:srgbClr val="72C5EA"/>
          </a:lnRef>
          <a:fillRef idx="0">
            <a:srgbClr val="72C5EA"/>
          </a:fillRef>
          <a:effectRef idx="0">
            <a:srgbClr val="72C5EA"/>
          </a:effectRef>
          <a:fontRef idx="minor">
            <a:srgbClr val="3F4143"/>
          </a:fontRef>
        </p:style>
      </p:cxn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1826669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A0C8A3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56688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47515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4471689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76A2EA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201709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3992537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7116710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F1978B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846729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6637558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11"/>
            </p:custDataLst>
          </p:nvPr>
        </p:nvSpPr>
        <p:spPr>
          <a:xfrm>
            <a:off x="9761731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F3D163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9491751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9282580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7769368" y="2925087"/>
            <a:ext cx="2759507" cy="2759507"/>
          </a:xfrm>
          <a:prstGeom prst="ellipse">
            <a:avLst/>
          </a:prstGeom>
          <a:noFill/>
          <a:ln w="38100">
            <a:solidFill>
              <a:schemeClr val="tx1">
                <a:alpha val="54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636635" y="2413000"/>
            <a:ext cx="1024890" cy="1024890"/>
            <a:chOff x="13913" y="3728"/>
            <a:chExt cx="1614" cy="1614"/>
          </a:xfrm>
        </p:grpSpPr>
        <p:sp>
          <p:nvSpPr>
            <p:cNvPr id="3" name="圆角矩形 2"/>
            <p:cNvSpPr/>
            <p:nvPr>
              <p:custDataLst>
                <p:tags r:id="rId18"/>
              </p:custDataLst>
            </p:nvPr>
          </p:nvSpPr>
          <p:spPr>
            <a:xfrm>
              <a:off x="13913" y="3728"/>
              <a:ext cx="1614" cy="1614"/>
            </a:xfrm>
            <a:prstGeom prst="roundRect">
              <a:avLst/>
            </a:prstGeom>
            <a:gradFill>
              <a:gsLst>
                <a:gs pos="0">
                  <a:srgbClr val="F1978B"/>
                </a:gs>
                <a:gs pos="100000">
                  <a:srgbClr val="F1978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KSO_Shape"/>
            <p:cNvSpPr/>
            <p:nvPr>
              <p:custDataLst>
                <p:tags r:id="rId19"/>
              </p:custDataLst>
            </p:nvPr>
          </p:nvSpPr>
          <p:spPr bwMode="auto">
            <a:xfrm>
              <a:off x="14302" y="4090"/>
              <a:ext cx="836" cy="889"/>
            </a:xfrm>
            <a:custGeom>
              <a:avLst/>
              <a:gdLst>
                <a:gd name="T0" fmla="*/ 0 w 2996"/>
                <a:gd name="T1" fmla="*/ 1800397 h 3185"/>
                <a:gd name="T2" fmla="*/ 139602 w 2996"/>
                <a:gd name="T3" fmla="*/ 1310305 h 3185"/>
                <a:gd name="T4" fmla="*/ 62171 w 2996"/>
                <a:gd name="T5" fmla="*/ 1231732 h 3185"/>
                <a:gd name="T6" fmla="*/ 1627747 w 2996"/>
                <a:gd name="T7" fmla="*/ 0 h 3185"/>
                <a:gd name="T8" fmla="*/ 1550316 w 2996"/>
                <a:gd name="T9" fmla="*/ 1233993 h 3185"/>
                <a:gd name="T10" fmla="*/ 1693309 w 2996"/>
                <a:gd name="T11" fmla="*/ 1312566 h 3185"/>
                <a:gd name="T12" fmla="*/ 1635094 w 2996"/>
                <a:gd name="T13" fmla="*/ 1741609 h 3185"/>
                <a:gd name="T14" fmla="*/ 58780 w 2996"/>
                <a:gd name="T15" fmla="*/ 1374746 h 3185"/>
                <a:gd name="T16" fmla="*/ 1635094 w 2996"/>
                <a:gd name="T17" fmla="*/ 1741609 h 3185"/>
                <a:gd name="T18" fmla="*/ 1568967 w 2996"/>
                <a:gd name="T19" fmla="*/ 58788 h 3185"/>
                <a:gd name="T20" fmla="*/ 120951 w 2996"/>
                <a:gd name="T21" fmla="*/ 1169551 h 3185"/>
                <a:gd name="T22" fmla="*/ 1492101 w 2996"/>
                <a:gd name="T23" fmla="*/ 1314262 h 3185"/>
                <a:gd name="T24" fmla="*/ 197816 w 2996"/>
                <a:gd name="T25" fmla="*/ 1230601 h 3185"/>
                <a:gd name="T26" fmla="*/ 1492101 w 2996"/>
                <a:gd name="T27" fmla="*/ 1314262 h 3185"/>
                <a:gd name="T28" fmla="*/ 1439539 w 2996"/>
                <a:gd name="T29" fmla="*/ 752945 h 3185"/>
                <a:gd name="T30" fmla="*/ 1417496 w 2996"/>
                <a:gd name="T31" fmla="*/ 1048583 h 3185"/>
                <a:gd name="T32" fmla="*/ 258857 w 2996"/>
                <a:gd name="T33" fmla="*/ 893698 h 3185"/>
                <a:gd name="T34" fmla="*/ 245292 w 2996"/>
                <a:gd name="T35" fmla="*/ 611061 h 3185"/>
                <a:gd name="T36" fmla="*/ 258857 w 2996"/>
                <a:gd name="T37" fmla="*/ 331250 h 3185"/>
                <a:gd name="T38" fmla="*/ 1417496 w 2996"/>
                <a:gd name="T39" fmla="*/ 176365 h 3185"/>
                <a:gd name="T40" fmla="*/ 1439539 w 2996"/>
                <a:gd name="T41" fmla="*/ 472569 h 3185"/>
                <a:gd name="T42" fmla="*/ 1385846 w 2996"/>
                <a:gd name="T43" fmla="*/ 611061 h 3185"/>
                <a:gd name="T44" fmla="*/ 1375672 w 2996"/>
                <a:gd name="T45" fmla="*/ 382690 h 3185"/>
                <a:gd name="T46" fmla="*/ 1363238 w 2996"/>
                <a:gd name="T47" fmla="*/ 234589 h 3185"/>
                <a:gd name="T48" fmla="*/ 321028 w 2996"/>
                <a:gd name="T49" fmla="*/ 287724 h 3185"/>
                <a:gd name="T50" fmla="*/ 307463 w 2996"/>
                <a:gd name="T51" fmla="*/ 498006 h 3185"/>
                <a:gd name="T52" fmla="*/ 307463 w 2996"/>
                <a:gd name="T53" fmla="*/ 725812 h 3185"/>
                <a:gd name="T54" fmla="*/ 321028 w 2996"/>
                <a:gd name="T55" fmla="*/ 937224 h 3185"/>
                <a:gd name="T56" fmla="*/ 1363238 w 2996"/>
                <a:gd name="T57" fmla="*/ 989794 h 3185"/>
                <a:gd name="T58" fmla="*/ 1375672 w 2996"/>
                <a:gd name="T59" fmla="*/ 841127 h 3185"/>
                <a:gd name="T60" fmla="*/ 1385846 w 2996"/>
                <a:gd name="T61" fmla="*/ 611061 h 3185"/>
                <a:gd name="T62" fmla="*/ 1206115 w 2996"/>
                <a:gd name="T63" fmla="*/ 1569200 h 3185"/>
                <a:gd name="T64" fmla="*/ 1550316 w 2996"/>
                <a:gd name="T65" fmla="*/ 1514368 h 31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96" h="3185">
                  <a:moveTo>
                    <a:pt x="2996" y="3185"/>
                  </a:moveTo>
                  <a:cubicBezTo>
                    <a:pt x="0" y="3185"/>
                    <a:pt x="0" y="3185"/>
                    <a:pt x="0" y="3185"/>
                  </a:cubicBezTo>
                  <a:cubicBezTo>
                    <a:pt x="0" y="2322"/>
                    <a:pt x="0" y="2322"/>
                    <a:pt x="0" y="2322"/>
                  </a:cubicBezTo>
                  <a:cubicBezTo>
                    <a:pt x="247" y="2318"/>
                    <a:pt x="247" y="2318"/>
                    <a:pt x="247" y="2318"/>
                  </a:cubicBezTo>
                  <a:cubicBezTo>
                    <a:pt x="247" y="2183"/>
                    <a:pt x="247" y="2183"/>
                    <a:pt x="247" y="2183"/>
                  </a:cubicBezTo>
                  <a:cubicBezTo>
                    <a:pt x="110" y="2179"/>
                    <a:pt x="110" y="2179"/>
                    <a:pt x="110" y="217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2880" y="2179"/>
                    <a:pt x="2880" y="2179"/>
                    <a:pt x="2880" y="2179"/>
                  </a:cubicBezTo>
                  <a:cubicBezTo>
                    <a:pt x="2743" y="2183"/>
                    <a:pt x="2743" y="2183"/>
                    <a:pt x="2743" y="2183"/>
                  </a:cubicBezTo>
                  <a:cubicBezTo>
                    <a:pt x="2743" y="2318"/>
                    <a:pt x="2743" y="2318"/>
                    <a:pt x="2743" y="2318"/>
                  </a:cubicBezTo>
                  <a:cubicBezTo>
                    <a:pt x="2996" y="2322"/>
                    <a:pt x="2996" y="2322"/>
                    <a:pt x="2996" y="2322"/>
                  </a:cubicBezTo>
                  <a:cubicBezTo>
                    <a:pt x="2996" y="3185"/>
                    <a:pt x="2996" y="3185"/>
                    <a:pt x="2996" y="3185"/>
                  </a:cubicBezTo>
                  <a:close/>
                  <a:moveTo>
                    <a:pt x="2893" y="3081"/>
                  </a:moveTo>
                  <a:cubicBezTo>
                    <a:pt x="2893" y="2432"/>
                    <a:pt x="2893" y="2432"/>
                    <a:pt x="2893" y="2432"/>
                  </a:cubicBezTo>
                  <a:cubicBezTo>
                    <a:pt x="104" y="2432"/>
                    <a:pt x="104" y="2432"/>
                    <a:pt x="104" y="2432"/>
                  </a:cubicBezTo>
                  <a:cubicBezTo>
                    <a:pt x="104" y="3081"/>
                    <a:pt x="104" y="3081"/>
                    <a:pt x="104" y="3081"/>
                  </a:cubicBezTo>
                  <a:cubicBezTo>
                    <a:pt x="2893" y="3081"/>
                    <a:pt x="2893" y="3081"/>
                    <a:pt x="2893" y="3081"/>
                  </a:cubicBezTo>
                  <a:close/>
                  <a:moveTo>
                    <a:pt x="2776" y="2069"/>
                  </a:moveTo>
                  <a:cubicBezTo>
                    <a:pt x="2776" y="104"/>
                    <a:pt x="2776" y="104"/>
                    <a:pt x="2776" y="104"/>
                  </a:cubicBezTo>
                  <a:cubicBezTo>
                    <a:pt x="214" y="104"/>
                    <a:pt x="214" y="104"/>
                    <a:pt x="214" y="104"/>
                  </a:cubicBezTo>
                  <a:cubicBezTo>
                    <a:pt x="214" y="2069"/>
                    <a:pt x="214" y="2069"/>
                    <a:pt x="214" y="2069"/>
                  </a:cubicBezTo>
                  <a:cubicBezTo>
                    <a:pt x="2776" y="2069"/>
                    <a:pt x="2776" y="2069"/>
                    <a:pt x="2776" y="2069"/>
                  </a:cubicBezTo>
                  <a:close/>
                  <a:moveTo>
                    <a:pt x="2640" y="2325"/>
                  </a:moveTo>
                  <a:cubicBezTo>
                    <a:pt x="2640" y="2177"/>
                    <a:pt x="2640" y="2177"/>
                    <a:pt x="2640" y="2177"/>
                  </a:cubicBezTo>
                  <a:cubicBezTo>
                    <a:pt x="350" y="2177"/>
                    <a:pt x="350" y="2177"/>
                    <a:pt x="350" y="2177"/>
                  </a:cubicBezTo>
                  <a:cubicBezTo>
                    <a:pt x="350" y="2325"/>
                    <a:pt x="350" y="2325"/>
                    <a:pt x="350" y="2325"/>
                  </a:cubicBezTo>
                  <a:cubicBezTo>
                    <a:pt x="2640" y="2325"/>
                    <a:pt x="2640" y="2325"/>
                    <a:pt x="2640" y="2325"/>
                  </a:cubicBezTo>
                  <a:close/>
                  <a:moveTo>
                    <a:pt x="2555" y="1081"/>
                  </a:moveTo>
                  <a:cubicBezTo>
                    <a:pt x="2555" y="1158"/>
                    <a:pt x="2553" y="1241"/>
                    <a:pt x="2547" y="1332"/>
                  </a:cubicBezTo>
                  <a:cubicBezTo>
                    <a:pt x="2542" y="1422"/>
                    <a:pt x="2537" y="1505"/>
                    <a:pt x="2531" y="1581"/>
                  </a:cubicBezTo>
                  <a:cubicBezTo>
                    <a:pt x="2526" y="1658"/>
                    <a:pt x="2518" y="1749"/>
                    <a:pt x="2508" y="1855"/>
                  </a:cubicBezTo>
                  <a:cubicBezTo>
                    <a:pt x="482" y="1855"/>
                    <a:pt x="482" y="1855"/>
                    <a:pt x="482" y="1855"/>
                  </a:cubicBezTo>
                  <a:cubicBezTo>
                    <a:pt x="472" y="1749"/>
                    <a:pt x="464" y="1658"/>
                    <a:pt x="458" y="1581"/>
                  </a:cubicBezTo>
                  <a:cubicBezTo>
                    <a:pt x="453" y="1505"/>
                    <a:pt x="448" y="1422"/>
                    <a:pt x="442" y="1332"/>
                  </a:cubicBezTo>
                  <a:cubicBezTo>
                    <a:pt x="437" y="1241"/>
                    <a:pt x="434" y="1158"/>
                    <a:pt x="434" y="1081"/>
                  </a:cubicBezTo>
                  <a:cubicBezTo>
                    <a:pt x="434" y="1007"/>
                    <a:pt x="437" y="925"/>
                    <a:pt x="442" y="836"/>
                  </a:cubicBezTo>
                  <a:cubicBezTo>
                    <a:pt x="448" y="745"/>
                    <a:pt x="453" y="662"/>
                    <a:pt x="458" y="586"/>
                  </a:cubicBezTo>
                  <a:cubicBezTo>
                    <a:pt x="464" y="509"/>
                    <a:pt x="472" y="418"/>
                    <a:pt x="482" y="312"/>
                  </a:cubicBezTo>
                  <a:cubicBezTo>
                    <a:pt x="2508" y="312"/>
                    <a:pt x="2508" y="312"/>
                    <a:pt x="2508" y="312"/>
                  </a:cubicBezTo>
                  <a:cubicBezTo>
                    <a:pt x="2518" y="418"/>
                    <a:pt x="2526" y="509"/>
                    <a:pt x="2531" y="586"/>
                  </a:cubicBezTo>
                  <a:cubicBezTo>
                    <a:pt x="2537" y="662"/>
                    <a:pt x="2542" y="745"/>
                    <a:pt x="2547" y="836"/>
                  </a:cubicBezTo>
                  <a:cubicBezTo>
                    <a:pt x="2553" y="925"/>
                    <a:pt x="2555" y="1007"/>
                    <a:pt x="2555" y="1081"/>
                  </a:cubicBezTo>
                  <a:close/>
                  <a:moveTo>
                    <a:pt x="2452" y="1081"/>
                  </a:moveTo>
                  <a:cubicBezTo>
                    <a:pt x="2452" y="1021"/>
                    <a:pt x="2449" y="954"/>
                    <a:pt x="2446" y="881"/>
                  </a:cubicBezTo>
                  <a:cubicBezTo>
                    <a:pt x="2441" y="809"/>
                    <a:pt x="2437" y="740"/>
                    <a:pt x="2434" y="677"/>
                  </a:cubicBezTo>
                  <a:cubicBezTo>
                    <a:pt x="2430" y="614"/>
                    <a:pt x="2426" y="558"/>
                    <a:pt x="2422" y="509"/>
                  </a:cubicBezTo>
                  <a:cubicBezTo>
                    <a:pt x="2418" y="460"/>
                    <a:pt x="2414" y="429"/>
                    <a:pt x="2412" y="415"/>
                  </a:cubicBezTo>
                  <a:cubicBezTo>
                    <a:pt x="578" y="415"/>
                    <a:pt x="578" y="415"/>
                    <a:pt x="578" y="415"/>
                  </a:cubicBezTo>
                  <a:cubicBezTo>
                    <a:pt x="576" y="429"/>
                    <a:pt x="572" y="460"/>
                    <a:pt x="568" y="509"/>
                  </a:cubicBezTo>
                  <a:cubicBezTo>
                    <a:pt x="564" y="558"/>
                    <a:pt x="560" y="614"/>
                    <a:pt x="556" y="677"/>
                  </a:cubicBezTo>
                  <a:cubicBezTo>
                    <a:pt x="552" y="740"/>
                    <a:pt x="548" y="809"/>
                    <a:pt x="544" y="881"/>
                  </a:cubicBezTo>
                  <a:cubicBezTo>
                    <a:pt x="540" y="954"/>
                    <a:pt x="538" y="1021"/>
                    <a:pt x="538" y="1081"/>
                  </a:cubicBezTo>
                  <a:cubicBezTo>
                    <a:pt x="538" y="1145"/>
                    <a:pt x="540" y="1212"/>
                    <a:pt x="544" y="1284"/>
                  </a:cubicBezTo>
                  <a:cubicBezTo>
                    <a:pt x="548" y="1355"/>
                    <a:pt x="552" y="1423"/>
                    <a:pt x="556" y="1488"/>
                  </a:cubicBezTo>
                  <a:cubicBezTo>
                    <a:pt x="560" y="1553"/>
                    <a:pt x="564" y="1609"/>
                    <a:pt x="568" y="1658"/>
                  </a:cubicBezTo>
                  <a:cubicBezTo>
                    <a:pt x="572" y="1707"/>
                    <a:pt x="576" y="1738"/>
                    <a:pt x="578" y="1751"/>
                  </a:cubicBezTo>
                  <a:cubicBezTo>
                    <a:pt x="2412" y="1751"/>
                    <a:pt x="2412" y="1751"/>
                    <a:pt x="2412" y="1751"/>
                  </a:cubicBezTo>
                  <a:cubicBezTo>
                    <a:pt x="2414" y="1738"/>
                    <a:pt x="2418" y="1707"/>
                    <a:pt x="2422" y="1658"/>
                  </a:cubicBezTo>
                  <a:cubicBezTo>
                    <a:pt x="2426" y="1609"/>
                    <a:pt x="2430" y="1553"/>
                    <a:pt x="2434" y="1488"/>
                  </a:cubicBezTo>
                  <a:cubicBezTo>
                    <a:pt x="2437" y="1423"/>
                    <a:pt x="2441" y="1355"/>
                    <a:pt x="2446" y="1284"/>
                  </a:cubicBezTo>
                  <a:cubicBezTo>
                    <a:pt x="2449" y="1212"/>
                    <a:pt x="2452" y="1145"/>
                    <a:pt x="2452" y="1081"/>
                  </a:cubicBezTo>
                  <a:close/>
                  <a:moveTo>
                    <a:pt x="2743" y="2776"/>
                  </a:moveTo>
                  <a:cubicBezTo>
                    <a:pt x="2134" y="2776"/>
                    <a:pt x="2134" y="2776"/>
                    <a:pt x="2134" y="2776"/>
                  </a:cubicBezTo>
                  <a:cubicBezTo>
                    <a:pt x="2134" y="2679"/>
                    <a:pt x="2134" y="2679"/>
                    <a:pt x="2134" y="2679"/>
                  </a:cubicBezTo>
                  <a:cubicBezTo>
                    <a:pt x="2743" y="2679"/>
                    <a:pt x="2743" y="2679"/>
                    <a:pt x="2743" y="2679"/>
                  </a:cubicBezTo>
                  <a:cubicBezTo>
                    <a:pt x="2743" y="2776"/>
                    <a:pt x="2743" y="2776"/>
                    <a:pt x="2743" y="27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78370" y="4275455"/>
            <a:ext cx="1024890" cy="1024890"/>
            <a:chOff x="11774" y="6661"/>
            <a:chExt cx="1614" cy="1614"/>
          </a:xfrm>
        </p:grpSpPr>
        <p:sp>
          <p:nvSpPr>
            <p:cNvPr id="5" name="圆角矩形 4"/>
            <p:cNvSpPr/>
            <p:nvPr>
              <p:custDataLst>
                <p:tags r:id="rId16"/>
              </p:custDataLst>
            </p:nvPr>
          </p:nvSpPr>
          <p:spPr>
            <a:xfrm>
              <a:off x="11774" y="6661"/>
              <a:ext cx="1614" cy="1614"/>
            </a:xfrm>
            <a:prstGeom prst="roundRect">
              <a:avLst/>
            </a:prstGeom>
            <a:solidFill>
              <a:srgbClr val="A0C8A3"/>
            </a:soli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/>
            <p:nvPr>
              <p:custDataLst>
                <p:tags r:id="rId17"/>
              </p:custDataLst>
            </p:nvPr>
          </p:nvSpPr>
          <p:spPr bwMode="auto">
            <a:xfrm>
              <a:off x="12056" y="6943"/>
              <a:ext cx="1050" cy="1050"/>
            </a:xfrm>
            <a:custGeom>
              <a:avLst/>
              <a:gdLst>
                <a:gd name="T0" fmla="*/ 1799698 w 3272"/>
                <a:gd name="T1" fmla="*/ 900199 h 3272"/>
                <a:gd name="T2" fmla="*/ 899849 w 3272"/>
                <a:gd name="T3" fmla="*/ 0 h 3272"/>
                <a:gd name="T4" fmla="*/ 0 w 3272"/>
                <a:gd name="T5" fmla="*/ 900199 h 3272"/>
                <a:gd name="T6" fmla="*/ 899849 w 3272"/>
                <a:gd name="T7" fmla="*/ 1800397 h 3272"/>
                <a:gd name="T8" fmla="*/ 1012055 w 3272"/>
                <a:gd name="T9" fmla="*/ 1800397 h 3272"/>
                <a:gd name="T10" fmla="*/ 1124811 w 3272"/>
                <a:gd name="T11" fmla="*/ 1687597 h 3272"/>
                <a:gd name="T12" fmla="*/ 1012055 w 3272"/>
                <a:gd name="T13" fmla="*/ 1575347 h 3272"/>
                <a:gd name="T14" fmla="*/ 899849 w 3272"/>
                <a:gd name="T15" fmla="*/ 1575347 h 3272"/>
                <a:gd name="T16" fmla="*/ 224962 w 3272"/>
                <a:gd name="T17" fmla="*/ 900199 h 3272"/>
                <a:gd name="T18" fmla="*/ 899849 w 3272"/>
                <a:gd name="T19" fmla="*/ 225050 h 3272"/>
                <a:gd name="T20" fmla="*/ 1584636 w 3272"/>
                <a:gd name="T21" fmla="*/ 900199 h 3272"/>
                <a:gd name="T22" fmla="*/ 1584636 w 3272"/>
                <a:gd name="T23" fmla="*/ 1237498 h 3272"/>
                <a:gd name="T24" fmla="*/ 1461980 w 3272"/>
                <a:gd name="T25" fmla="*/ 1350298 h 3272"/>
                <a:gd name="T26" fmla="*/ 1334373 w 3272"/>
                <a:gd name="T27" fmla="*/ 1237498 h 3272"/>
                <a:gd name="T28" fmla="*/ 1334373 w 3272"/>
                <a:gd name="T29" fmla="*/ 900199 h 3272"/>
                <a:gd name="T30" fmla="*/ 899849 w 3272"/>
                <a:gd name="T31" fmla="*/ 450099 h 3272"/>
                <a:gd name="T32" fmla="*/ 449925 w 3272"/>
                <a:gd name="T33" fmla="*/ 900199 h 3272"/>
                <a:gd name="T34" fmla="*/ 899849 w 3272"/>
                <a:gd name="T35" fmla="*/ 1350298 h 3272"/>
                <a:gd name="T36" fmla="*/ 1129762 w 3272"/>
                <a:gd name="T37" fmla="*/ 1285369 h 3272"/>
                <a:gd name="T38" fmla="*/ 1461980 w 3272"/>
                <a:gd name="T39" fmla="*/ 1575347 h 3272"/>
                <a:gd name="T40" fmla="*/ 1799698 w 3272"/>
                <a:gd name="T41" fmla="*/ 1237498 h 3272"/>
                <a:gd name="T42" fmla="*/ 1799698 w 3272"/>
                <a:gd name="T43" fmla="*/ 900199 h 3272"/>
                <a:gd name="T44" fmla="*/ 899849 w 3272"/>
                <a:gd name="T45" fmla="*/ 1125248 h 3272"/>
                <a:gd name="T46" fmla="*/ 674887 w 3272"/>
                <a:gd name="T47" fmla="*/ 900199 h 3272"/>
                <a:gd name="T48" fmla="*/ 899849 w 3272"/>
                <a:gd name="T49" fmla="*/ 675149 h 3272"/>
                <a:gd name="T50" fmla="*/ 1124811 w 3272"/>
                <a:gd name="T51" fmla="*/ 900199 h 3272"/>
                <a:gd name="T52" fmla="*/ 899849 w 3272"/>
                <a:gd name="T53" fmla="*/ 1125248 h 32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72" h="3272">
                  <a:moveTo>
                    <a:pt x="3272" y="1636"/>
                  </a:moveTo>
                  <a:cubicBezTo>
                    <a:pt x="3272" y="733"/>
                    <a:pt x="2539" y="0"/>
                    <a:pt x="1636" y="0"/>
                  </a:cubicBezTo>
                  <a:cubicBezTo>
                    <a:pt x="733" y="0"/>
                    <a:pt x="0" y="733"/>
                    <a:pt x="0" y="1636"/>
                  </a:cubicBezTo>
                  <a:cubicBezTo>
                    <a:pt x="0" y="2539"/>
                    <a:pt x="733" y="3272"/>
                    <a:pt x="1636" y="3272"/>
                  </a:cubicBezTo>
                  <a:cubicBezTo>
                    <a:pt x="1840" y="3272"/>
                    <a:pt x="1840" y="3272"/>
                    <a:pt x="1840" y="3272"/>
                  </a:cubicBezTo>
                  <a:cubicBezTo>
                    <a:pt x="1953" y="3272"/>
                    <a:pt x="2045" y="3180"/>
                    <a:pt x="2045" y="3067"/>
                  </a:cubicBezTo>
                  <a:cubicBezTo>
                    <a:pt x="2045" y="2955"/>
                    <a:pt x="1953" y="2863"/>
                    <a:pt x="1840" y="2863"/>
                  </a:cubicBezTo>
                  <a:cubicBezTo>
                    <a:pt x="1636" y="2863"/>
                    <a:pt x="1636" y="2863"/>
                    <a:pt x="1636" y="2863"/>
                  </a:cubicBezTo>
                  <a:cubicBezTo>
                    <a:pt x="959" y="2863"/>
                    <a:pt x="409" y="2314"/>
                    <a:pt x="409" y="1636"/>
                  </a:cubicBezTo>
                  <a:cubicBezTo>
                    <a:pt x="409" y="958"/>
                    <a:pt x="959" y="409"/>
                    <a:pt x="1636" y="409"/>
                  </a:cubicBezTo>
                  <a:cubicBezTo>
                    <a:pt x="2314" y="409"/>
                    <a:pt x="2881" y="958"/>
                    <a:pt x="2881" y="1636"/>
                  </a:cubicBezTo>
                  <a:cubicBezTo>
                    <a:pt x="2881" y="2249"/>
                    <a:pt x="2881" y="2249"/>
                    <a:pt x="2881" y="2249"/>
                  </a:cubicBezTo>
                  <a:cubicBezTo>
                    <a:pt x="2881" y="2362"/>
                    <a:pt x="2771" y="2454"/>
                    <a:pt x="2658" y="2454"/>
                  </a:cubicBezTo>
                  <a:cubicBezTo>
                    <a:pt x="2546" y="2454"/>
                    <a:pt x="2426" y="2362"/>
                    <a:pt x="2426" y="2249"/>
                  </a:cubicBezTo>
                  <a:cubicBezTo>
                    <a:pt x="2426" y="1636"/>
                    <a:pt x="2426" y="1636"/>
                    <a:pt x="2426" y="1636"/>
                  </a:cubicBezTo>
                  <a:cubicBezTo>
                    <a:pt x="2426" y="1185"/>
                    <a:pt x="2087" y="818"/>
                    <a:pt x="1636" y="818"/>
                  </a:cubicBezTo>
                  <a:cubicBezTo>
                    <a:pt x="1184" y="818"/>
                    <a:pt x="818" y="1185"/>
                    <a:pt x="818" y="1636"/>
                  </a:cubicBezTo>
                  <a:cubicBezTo>
                    <a:pt x="818" y="2087"/>
                    <a:pt x="1184" y="2454"/>
                    <a:pt x="1636" y="2454"/>
                  </a:cubicBezTo>
                  <a:cubicBezTo>
                    <a:pt x="1789" y="2454"/>
                    <a:pt x="1931" y="2409"/>
                    <a:pt x="2054" y="2336"/>
                  </a:cubicBezTo>
                  <a:cubicBezTo>
                    <a:pt x="2096" y="2633"/>
                    <a:pt x="2349" y="2863"/>
                    <a:pt x="2658" y="2863"/>
                  </a:cubicBezTo>
                  <a:cubicBezTo>
                    <a:pt x="2997" y="2863"/>
                    <a:pt x="3272" y="2588"/>
                    <a:pt x="3272" y="2249"/>
                  </a:cubicBezTo>
                  <a:lnTo>
                    <a:pt x="3272" y="1636"/>
                  </a:lnTo>
                  <a:close/>
                  <a:moveTo>
                    <a:pt x="1636" y="2045"/>
                  </a:moveTo>
                  <a:cubicBezTo>
                    <a:pt x="1410" y="2045"/>
                    <a:pt x="1227" y="1862"/>
                    <a:pt x="1227" y="1636"/>
                  </a:cubicBezTo>
                  <a:cubicBezTo>
                    <a:pt x="1227" y="1410"/>
                    <a:pt x="1410" y="1227"/>
                    <a:pt x="1636" y="1227"/>
                  </a:cubicBezTo>
                  <a:cubicBezTo>
                    <a:pt x="1862" y="1227"/>
                    <a:pt x="2045" y="1410"/>
                    <a:pt x="2045" y="1636"/>
                  </a:cubicBezTo>
                  <a:cubicBezTo>
                    <a:pt x="2045" y="1862"/>
                    <a:pt x="1862" y="2045"/>
                    <a:pt x="1636" y="20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1405" y="4253865"/>
            <a:ext cx="1024890" cy="1024890"/>
            <a:chOff x="16015" y="6627"/>
            <a:chExt cx="1614" cy="1614"/>
          </a:xfrm>
        </p:grpSpPr>
        <p:sp>
          <p:nvSpPr>
            <p:cNvPr id="6" name="圆角矩形 5"/>
            <p:cNvSpPr/>
            <p:nvPr>
              <p:custDataLst>
                <p:tags r:id="rId14"/>
              </p:custDataLst>
            </p:nvPr>
          </p:nvSpPr>
          <p:spPr>
            <a:xfrm>
              <a:off x="16015" y="6627"/>
              <a:ext cx="1614" cy="1614"/>
            </a:xfrm>
            <a:prstGeom prst="roundRect">
              <a:avLst/>
            </a:prstGeom>
            <a:solidFill>
              <a:srgbClr val="77A3EA"/>
            </a:soli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6339" y="7021"/>
              <a:ext cx="978" cy="785"/>
            </a:xfrm>
            <a:custGeom>
              <a:avLst/>
              <a:gdLst>
                <a:gd name="T0" fmla="*/ 2147483646 w 288"/>
                <a:gd name="T1" fmla="*/ 0 h 232"/>
                <a:gd name="T2" fmla="*/ 0 w 288"/>
                <a:gd name="T3" fmla="*/ 2147483646 h 232"/>
                <a:gd name="T4" fmla="*/ 2147483646 w 288"/>
                <a:gd name="T5" fmla="*/ 2147483646 h 232"/>
                <a:gd name="T6" fmla="*/ 2147483646 w 288"/>
                <a:gd name="T7" fmla="*/ 2147483646 h 232"/>
                <a:gd name="T8" fmla="*/ 2147483646 w 288"/>
                <a:gd name="T9" fmla="*/ 2147483646 h 232"/>
                <a:gd name="T10" fmla="*/ 2147483646 w 288"/>
                <a:gd name="T11" fmla="*/ 2147483646 h 232"/>
                <a:gd name="T12" fmla="*/ 2147483646 w 288"/>
                <a:gd name="T13" fmla="*/ 2147483646 h 232"/>
                <a:gd name="T14" fmla="*/ 2147483646 w 288"/>
                <a:gd name="T15" fmla="*/ 0 h 232"/>
                <a:gd name="T16" fmla="*/ 2147483646 w 288"/>
                <a:gd name="T17" fmla="*/ 2147483646 h 232"/>
                <a:gd name="T18" fmla="*/ 2147483646 w 288"/>
                <a:gd name="T19" fmla="*/ 2147483646 h 232"/>
                <a:gd name="T20" fmla="*/ 2147483646 w 288"/>
                <a:gd name="T21" fmla="*/ 2147483646 h 232"/>
                <a:gd name="T22" fmla="*/ 2147483646 w 288"/>
                <a:gd name="T23" fmla="*/ 2147483646 h 232"/>
                <a:gd name="T24" fmla="*/ 2147483646 w 288"/>
                <a:gd name="T25" fmla="*/ 2147483646 h 232"/>
                <a:gd name="T26" fmla="*/ 2147483646 w 288"/>
                <a:gd name="T27" fmla="*/ 2147483646 h 232"/>
                <a:gd name="T28" fmla="*/ 2147483646 w 288"/>
                <a:gd name="T29" fmla="*/ 2147483646 h 232"/>
                <a:gd name="T30" fmla="*/ 2147483646 w 288"/>
                <a:gd name="T31" fmla="*/ 2147483646 h 232"/>
                <a:gd name="T32" fmla="*/ 2147483646 w 288"/>
                <a:gd name="T33" fmla="*/ 2147483646 h 232"/>
                <a:gd name="T34" fmla="*/ 2147483646 w 288"/>
                <a:gd name="T35" fmla="*/ 2147483646 h 232"/>
                <a:gd name="T36" fmla="*/ 2147483646 w 288"/>
                <a:gd name="T37" fmla="*/ 2147483646 h 232"/>
                <a:gd name="T38" fmla="*/ 2147483646 w 288"/>
                <a:gd name="T39" fmla="*/ 2147483646 h 232"/>
                <a:gd name="T40" fmla="*/ 2147483646 w 288"/>
                <a:gd name="T41" fmla="*/ 2147483646 h 232"/>
                <a:gd name="T42" fmla="*/ 2147483646 w 288"/>
                <a:gd name="T43" fmla="*/ 2147483646 h 232"/>
                <a:gd name="T44" fmla="*/ 2147483646 w 288"/>
                <a:gd name="T45" fmla="*/ 2147483646 h 232"/>
                <a:gd name="T46" fmla="*/ 2147483646 w 288"/>
                <a:gd name="T47" fmla="*/ 2147483646 h 232"/>
                <a:gd name="T48" fmla="*/ 2147483646 w 288"/>
                <a:gd name="T49" fmla="*/ 2147483646 h 232"/>
                <a:gd name="T50" fmla="*/ 2147483646 w 288"/>
                <a:gd name="T51" fmla="*/ 2147483646 h 232"/>
                <a:gd name="T52" fmla="*/ 2147483646 w 288"/>
                <a:gd name="T53" fmla="*/ 2147483646 h 232"/>
                <a:gd name="T54" fmla="*/ 2147483646 w 288"/>
                <a:gd name="T55" fmla="*/ 2147483646 h 232"/>
                <a:gd name="T56" fmla="*/ 2147483646 w 288"/>
                <a:gd name="T57" fmla="*/ 2147483646 h 232"/>
                <a:gd name="T58" fmla="*/ 2147483646 w 288"/>
                <a:gd name="T59" fmla="*/ 2147483646 h 232"/>
                <a:gd name="T60" fmla="*/ 2147483646 w 288"/>
                <a:gd name="T61" fmla="*/ 2147483646 h 232"/>
                <a:gd name="T62" fmla="*/ 2147483646 w 288"/>
                <a:gd name="T63" fmla="*/ 2147483646 h 232"/>
                <a:gd name="T64" fmla="*/ 2147483646 w 288"/>
                <a:gd name="T65" fmla="*/ 2147483646 h 232"/>
                <a:gd name="T66" fmla="*/ 2147483646 w 288"/>
                <a:gd name="T67" fmla="*/ 2147483646 h 232"/>
                <a:gd name="T68" fmla="*/ 2147483646 w 288"/>
                <a:gd name="T69" fmla="*/ 2147483646 h 232"/>
                <a:gd name="T70" fmla="*/ 2147483646 w 288"/>
                <a:gd name="T71" fmla="*/ 2147483646 h 232"/>
                <a:gd name="T72" fmla="*/ 2147483646 w 288"/>
                <a:gd name="T73" fmla="*/ 2147483646 h 232"/>
                <a:gd name="T74" fmla="*/ 2147483646 w 288"/>
                <a:gd name="T75" fmla="*/ 2147483646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1077063" y="3976326"/>
            <a:ext cx="550755" cy="550755"/>
          </a:xfrm>
          <a:prstGeom prst="roundRect">
            <a:avLst/>
          </a:prstGeom>
          <a:solidFill>
            <a:srgbClr val="F1978B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" name="KSO_Shape"/>
          <p:cNvSpPr/>
          <p:nvPr>
            <p:custDataLst>
              <p:tags r:id="rId3"/>
            </p:custDataLst>
          </p:nvPr>
        </p:nvSpPr>
        <p:spPr bwMode="auto">
          <a:xfrm>
            <a:off x="1209858" y="4100026"/>
            <a:ext cx="285165" cy="303356"/>
          </a:xfrm>
          <a:custGeom>
            <a:avLst/>
            <a:gdLst>
              <a:gd name="T0" fmla="*/ 0 w 2996"/>
              <a:gd name="T1" fmla="*/ 1800397 h 3185"/>
              <a:gd name="T2" fmla="*/ 139602 w 2996"/>
              <a:gd name="T3" fmla="*/ 1310305 h 3185"/>
              <a:gd name="T4" fmla="*/ 62171 w 2996"/>
              <a:gd name="T5" fmla="*/ 1231732 h 3185"/>
              <a:gd name="T6" fmla="*/ 1627747 w 2996"/>
              <a:gd name="T7" fmla="*/ 0 h 3185"/>
              <a:gd name="T8" fmla="*/ 1550316 w 2996"/>
              <a:gd name="T9" fmla="*/ 1233993 h 3185"/>
              <a:gd name="T10" fmla="*/ 1693309 w 2996"/>
              <a:gd name="T11" fmla="*/ 1312566 h 3185"/>
              <a:gd name="T12" fmla="*/ 1635094 w 2996"/>
              <a:gd name="T13" fmla="*/ 1741609 h 3185"/>
              <a:gd name="T14" fmla="*/ 58780 w 2996"/>
              <a:gd name="T15" fmla="*/ 1374746 h 3185"/>
              <a:gd name="T16" fmla="*/ 1635094 w 2996"/>
              <a:gd name="T17" fmla="*/ 1741609 h 3185"/>
              <a:gd name="T18" fmla="*/ 1568967 w 2996"/>
              <a:gd name="T19" fmla="*/ 58788 h 3185"/>
              <a:gd name="T20" fmla="*/ 120951 w 2996"/>
              <a:gd name="T21" fmla="*/ 1169551 h 3185"/>
              <a:gd name="T22" fmla="*/ 1492101 w 2996"/>
              <a:gd name="T23" fmla="*/ 1314262 h 3185"/>
              <a:gd name="T24" fmla="*/ 197816 w 2996"/>
              <a:gd name="T25" fmla="*/ 1230601 h 3185"/>
              <a:gd name="T26" fmla="*/ 1492101 w 2996"/>
              <a:gd name="T27" fmla="*/ 1314262 h 3185"/>
              <a:gd name="T28" fmla="*/ 1439539 w 2996"/>
              <a:gd name="T29" fmla="*/ 752945 h 3185"/>
              <a:gd name="T30" fmla="*/ 1417496 w 2996"/>
              <a:gd name="T31" fmla="*/ 1048583 h 3185"/>
              <a:gd name="T32" fmla="*/ 258857 w 2996"/>
              <a:gd name="T33" fmla="*/ 893698 h 3185"/>
              <a:gd name="T34" fmla="*/ 245292 w 2996"/>
              <a:gd name="T35" fmla="*/ 611061 h 3185"/>
              <a:gd name="T36" fmla="*/ 258857 w 2996"/>
              <a:gd name="T37" fmla="*/ 331250 h 3185"/>
              <a:gd name="T38" fmla="*/ 1417496 w 2996"/>
              <a:gd name="T39" fmla="*/ 176365 h 3185"/>
              <a:gd name="T40" fmla="*/ 1439539 w 2996"/>
              <a:gd name="T41" fmla="*/ 472569 h 3185"/>
              <a:gd name="T42" fmla="*/ 1385846 w 2996"/>
              <a:gd name="T43" fmla="*/ 611061 h 3185"/>
              <a:gd name="T44" fmla="*/ 1375672 w 2996"/>
              <a:gd name="T45" fmla="*/ 382690 h 3185"/>
              <a:gd name="T46" fmla="*/ 1363238 w 2996"/>
              <a:gd name="T47" fmla="*/ 234589 h 3185"/>
              <a:gd name="T48" fmla="*/ 321028 w 2996"/>
              <a:gd name="T49" fmla="*/ 287724 h 3185"/>
              <a:gd name="T50" fmla="*/ 307463 w 2996"/>
              <a:gd name="T51" fmla="*/ 498006 h 3185"/>
              <a:gd name="T52" fmla="*/ 307463 w 2996"/>
              <a:gd name="T53" fmla="*/ 725812 h 3185"/>
              <a:gd name="T54" fmla="*/ 321028 w 2996"/>
              <a:gd name="T55" fmla="*/ 937224 h 3185"/>
              <a:gd name="T56" fmla="*/ 1363238 w 2996"/>
              <a:gd name="T57" fmla="*/ 989794 h 3185"/>
              <a:gd name="T58" fmla="*/ 1375672 w 2996"/>
              <a:gd name="T59" fmla="*/ 841127 h 3185"/>
              <a:gd name="T60" fmla="*/ 1385846 w 2996"/>
              <a:gd name="T61" fmla="*/ 611061 h 3185"/>
              <a:gd name="T62" fmla="*/ 1206115 w 2996"/>
              <a:gd name="T63" fmla="*/ 1569200 h 3185"/>
              <a:gd name="T64" fmla="*/ 1550316 w 2996"/>
              <a:gd name="T65" fmla="*/ 1514368 h 31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96" h="3185">
                <a:moveTo>
                  <a:pt x="2996" y="3185"/>
                </a:moveTo>
                <a:cubicBezTo>
                  <a:pt x="0" y="3185"/>
                  <a:pt x="0" y="3185"/>
                  <a:pt x="0" y="3185"/>
                </a:cubicBezTo>
                <a:cubicBezTo>
                  <a:pt x="0" y="2322"/>
                  <a:pt x="0" y="2322"/>
                  <a:pt x="0" y="2322"/>
                </a:cubicBezTo>
                <a:cubicBezTo>
                  <a:pt x="247" y="2318"/>
                  <a:pt x="247" y="2318"/>
                  <a:pt x="247" y="2318"/>
                </a:cubicBezTo>
                <a:cubicBezTo>
                  <a:pt x="247" y="2183"/>
                  <a:pt x="247" y="2183"/>
                  <a:pt x="247" y="2183"/>
                </a:cubicBezTo>
                <a:cubicBezTo>
                  <a:pt x="110" y="2179"/>
                  <a:pt x="110" y="2179"/>
                  <a:pt x="110" y="2179"/>
                </a:cubicBezTo>
                <a:cubicBezTo>
                  <a:pt x="110" y="0"/>
                  <a:pt x="110" y="0"/>
                  <a:pt x="11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2179"/>
                  <a:pt x="2880" y="2179"/>
                  <a:pt x="2880" y="2179"/>
                </a:cubicBezTo>
                <a:cubicBezTo>
                  <a:pt x="2743" y="2183"/>
                  <a:pt x="2743" y="2183"/>
                  <a:pt x="2743" y="2183"/>
                </a:cubicBezTo>
                <a:cubicBezTo>
                  <a:pt x="2743" y="2318"/>
                  <a:pt x="2743" y="2318"/>
                  <a:pt x="2743" y="2318"/>
                </a:cubicBezTo>
                <a:cubicBezTo>
                  <a:pt x="2996" y="2322"/>
                  <a:pt x="2996" y="2322"/>
                  <a:pt x="2996" y="2322"/>
                </a:cubicBezTo>
                <a:cubicBezTo>
                  <a:pt x="2996" y="3185"/>
                  <a:pt x="2996" y="3185"/>
                  <a:pt x="2996" y="3185"/>
                </a:cubicBezTo>
                <a:close/>
                <a:moveTo>
                  <a:pt x="2893" y="3081"/>
                </a:moveTo>
                <a:cubicBezTo>
                  <a:pt x="2893" y="2432"/>
                  <a:pt x="2893" y="2432"/>
                  <a:pt x="2893" y="2432"/>
                </a:cubicBezTo>
                <a:cubicBezTo>
                  <a:pt x="104" y="2432"/>
                  <a:pt x="104" y="2432"/>
                  <a:pt x="104" y="2432"/>
                </a:cubicBezTo>
                <a:cubicBezTo>
                  <a:pt x="104" y="3081"/>
                  <a:pt x="104" y="3081"/>
                  <a:pt x="104" y="3081"/>
                </a:cubicBezTo>
                <a:cubicBezTo>
                  <a:pt x="2893" y="3081"/>
                  <a:pt x="2893" y="3081"/>
                  <a:pt x="2893" y="3081"/>
                </a:cubicBezTo>
                <a:close/>
                <a:moveTo>
                  <a:pt x="2776" y="2069"/>
                </a:moveTo>
                <a:cubicBezTo>
                  <a:pt x="2776" y="104"/>
                  <a:pt x="2776" y="104"/>
                  <a:pt x="2776" y="104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2069"/>
                  <a:pt x="214" y="2069"/>
                  <a:pt x="214" y="2069"/>
                </a:cubicBezTo>
                <a:cubicBezTo>
                  <a:pt x="2776" y="2069"/>
                  <a:pt x="2776" y="2069"/>
                  <a:pt x="2776" y="2069"/>
                </a:cubicBezTo>
                <a:close/>
                <a:moveTo>
                  <a:pt x="2640" y="2325"/>
                </a:moveTo>
                <a:cubicBezTo>
                  <a:pt x="2640" y="2177"/>
                  <a:pt x="2640" y="2177"/>
                  <a:pt x="2640" y="2177"/>
                </a:cubicBezTo>
                <a:cubicBezTo>
                  <a:pt x="350" y="2177"/>
                  <a:pt x="350" y="2177"/>
                  <a:pt x="350" y="2177"/>
                </a:cubicBezTo>
                <a:cubicBezTo>
                  <a:pt x="350" y="2325"/>
                  <a:pt x="350" y="2325"/>
                  <a:pt x="350" y="2325"/>
                </a:cubicBezTo>
                <a:cubicBezTo>
                  <a:pt x="2640" y="2325"/>
                  <a:pt x="2640" y="2325"/>
                  <a:pt x="2640" y="2325"/>
                </a:cubicBezTo>
                <a:close/>
                <a:moveTo>
                  <a:pt x="2555" y="1081"/>
                </a:moveTo>
                <a:cubicBezTo>
                  <a:pt x="2555" y="1158"/>
                  <a:pt x="2553" y="1241"/>
                  <a:pt x="2547" y="1332"/>
                </a:cubicBezTo>
                <a:cubicBezTo>
                  <a:pt x="2542" y="1422"/>
                  <a:pt x="2537" y="1505"/>
                  <a:pt x="2531" y="1581"/>
                </a:cubicBezTo>
                <a:cubicBezTo>
                  <a:pt x="2526" y="1658"/>
                  <a:pt x="2518" y="1749"/>
                  <a:pt x="2508" y="1855"/>
                </a:cubicBezTo>
                <a:cubicBezTo>
                  <a:pt x="482" y="1855"/>
                  <a:pt x="482" y="1855"/>
                  <a:pt x="482" y="1855"/>
                </a:cubicBezTo>
                <a:cubicBezTo>
                  <a:pt x="472" y="1749"/>
                  <a:pt x="464" y="1658"/>
                  <a:pt x="458" y="1581"/>
                </a:cubicBezTo>
                <a:cubicBezTo>
                  <a:pt x="453" y="1505"/>
                  <a:pt x="448" y="1422"/>
                  <a:pt x="442" y="1332"/>
                </a:cubicBezTo>
                <a:cubicBezTo>
                  <a:pt x="437" y="1241"/>
                  <a:pt x="434" y="1158"/>
                  <a:pt x="434" y="1081"/>
                </a:cubicBezTo>
                <a:cubicBezTo>
                  <a:pt x="434" y="1007"/>
                  <a:pt x="437" y="925"/>
                  <a:pt x="442" y="836"/>
                </a:cubicBezTo>
                <a:cubicBezTo>
                  <a:pt x="448" y="745"/>
                  <a:pt x="453" y="662"/>
                  <a:pt x="458" y="586"/>
                </a:cubicBezTo>
                <a:cubicBezTo>
                  <a:pt x="464" y="509"/>
                  <a:pt x="472" y="418"/>
                  <a:pt x="482" y="312"/>
                </a:cubicBezTo>
                <a:cubicBezTo>
                  <a:pt x="2508" y="312"/>
                  <a:pt x="2508" y="312"/>
                  <a:pt x="2508" y="312"/>
                </a:cubicBezTo>
                <a:cubicBezTo>
                  <a:pt x="2518" y="418"/>
                  <a:pt x="2526" y="509"/>
                  <a:pt x="2531" y="586"/>
                </a:cubicBezTo>
                <a:cubicBezTo>
                  <a:pt x="2537" y="662"/>
                  <a:pt x="2542" y="745"/>
                  <a:pt x="2547" y="836"/>
                </a:cubicBezTo>
                <a:cubicBezTo>
                  <a:pt x="2553" y="925"/>
                  <a:pt x="2555" y="1007"/>
                  <a:pt x="2555" y="1081"/>
                </a:cubicBezTo>
                <a:close/>
                <a:moveTo>
                  <a:pt x="2452" y="1081"/>
                </a:moveTo>
                <a:cubicBezTo>
                  <a:pt x="2452" y="1021"/>
                  <a:pt x="2449" y="954"/>
                  <a:pt x="2446" y="881"/>
                </a:cubicBezTo>
                <a:cubicBezTo>
                  <a:pt x="2441" y="809"/>
                  <a:pt x="2437" y="740"/>
                  <a:pt x="2434" y="677"/>
                </a:cubicBezTo>
                <a:cubicBezTo>
                  <a:pt x="2430" y="614"/>
                  <a:pt x="2426" y="558"/>
                  <a:pt x="2422" y="509"/>
                </a:cubicBezTo>
                <a:cubicBezTo>
                  <a:pt x="2418" y="460"/>
                  <a:pt x="2414" y="429"/>
                  <a:pt x="2412" y="415"/>
                </a:cubicBezTo>
                <a:cubicBezTo>
                  <a:pt x="578" y="415"/>
                  <a:pt x="578" y="415"/>
                  <a:pt x="578" y="415"/>
                </a:cubicBezTo>
                <a:cubicBezTo>
                  <a:pt x="576" y="429"/>
                  <a:pt x="572" y="460"/>
                  <a:pt x="568" y="509"/>
                </a:cubicBezTo>
                <a:cubicBezTo>
                  <a:pt x="564" y="558"/>
                  <a:pt x="560" y="614"/>
                  <a:pt x="556" y="677"/>
                </a:cubicBezTo>
                <a:cubicBezTo>
                  <a:pt x="552" y="740"/>
                  <a:pt x="548" y="809"/>
                  <a:pt x="544" y="881"/>
                </a:cubicBezTo>
                <a:cubicBezTo>
                  <a:pt x="540" y="954"/>
                  <a:pt x="538" y="1021"/>
                  <a:pt x="538" y="1081"/>
                </a:cubicBezTo>
                <a:cubicBezTo>
                  <a:pt x="538" y="1145"/>
                  <a:pt x="540" y="1212"/>
                  <a:pt x="544" y="1284"/>
                </a:cubicBezTo>
                <a:cubicBezTo>
                  <a:pt x="548" y="1355"/>
                  <a:pt x="552" y="1423"/>
                  <a:pt x="556" y="1488"/>
                </a:cubicBezTo>
                <a:cubicBezTo>
                  <a:pt x="560" y="1553"/>
                  <a:pt x="564" y="1609"/>
                  <a:pt x="568" y="1658"/>
                </a:cubicBezTo>
                <a:cubicBezTo>
                  <a:pt x="572" y="1707"/>
                  <a:pt x="576" y="1738"/>
                  <a:pt x="578" y="1751"/>
                </a:cubicBezTo>
                <a:cubicBezTo>
                  <a:pt x="2412" y="1751"/>
                  <a:pt x="2412" y="1751"/>
                  <a:pt x="2412" y="1751"/>
                </a:cubicBezTo>
                <a:cubicBezTo>
                  <a:pt x="2414" y="1738"/>
                  <a:pt x="2418" y="1707"/>
                  <a:pt x="2422" y="1658"/>
                </a:cubicBezTo>
                <a:cubicBezTo>
                  <a:pt x="2426" y="1609"/>
                  <a:pt x="2430" y="1553"/>
                  <a:pt x="2434" y="1488"/>
                </a:cubicBezTo>
                <a:cubicBezTo>
                  <a:pt x="2437" y="1423"/>
                  <a:pt x="2441" y="1355"/>
                  <a:pt x="2446" y="1284"/>
                </a:cubicBezTo>
                <a:cubicBezTo>
                  <a:pt x="2449" y="1212"/>
                  <a:pt x="2452" y="1145"/>
                  <a:pt x="2452" y="1081"/>
                </a:cubicBezTo>
                <a:close/>
                <a:moveTo>
                  <a:pt x="2743" y="2776"/>
                </a:moveTo>
                <a:cubicBezTo>
                  <a:pt x="2134" y="2776"/>
                  <a:pt x="2134" y="2776"/>
                  <a:pt x="2134" y="2776"/>
                </a:cubicBezTo>
                <a:cubicBezTo>
                  <a:pt x="2134" y="2679"/>
                  <a:pt x="2134" y="2679"/>
                  <a:pt x="2134" y="2679"/>
                </a:cubicBezTo>
                <a:cubicBezTo>
                  <a:pt x="2743" y="2679"/>
                  <a:pt x="2743" y="2679"/>
                  <a:pt x="2743" y="2679"/>
                </a:cubicBezTo>
                <a:cubicBezTo>
                  <a:pt x="2743" y="2776"/>
                  <a:pt x="2743" y="2776"/>
                  <a:pt x="2743" y="277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1071170" y="2851160"/>
            <a:ext cx="550755" cy="550755"/>
          </a:xfrm>
          <a:prstGeom prst="roundRect">
            <a:avLst/>
          </a:prstGeom>
          <a:solidFill>
            <a:srgbClr val="77A3EA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4" name="KSO_Shape"/>
          <p:cNvSpPr/>
          <p:nvPr>
            <p:custDataLst>
              <p:tags r:id="rId5"/>
            </p:custDataLst>
          </p:nvPr>
        </p:nvSpPr>
        <p:spPr bwMode="auto">
          <a:xfrm flipH="1">
            <a:off x="1179730" y="2992528"/>
            <a:ext cx="333636" cy="268020"/>
          </a:xfrm>
          <a:custGeom>
            <a:avLst/>
            <a:gdLst>
              <a:gd name="T0" fmla="*/ 2147483646 w 288"/>
              <a:gd name="T1" fmla="*/ 0 h 232"/>
              <a:gd name="T2" fmla="*/ 0 w 288"/>
              <a:gd name="T3" fmla="*/ 2147483646 h 232"/>
              <a:gd name="T4" fmla="*/ 2147483646 w 288"/>
              <a:gd name="T5" fmla="*/ 2147483646 h 232"/>
              <a:gd name="T6" fmla="*/ 2147483646 w 288"/>
              <a:gd name="T7" fmla="*/ 2147483646 h 232"/>
              <a:gd name="T8" fmla="*/ 2147483646 w 288"/>
              <a:gd name="T9" fmla="*/ 2147483646 h 232"/>
              <a:gd name="T10" fmla="*/ 2147483646 w 288"/>
              <a:gd name="T11" fmla="*/ 2147483646 h 232"/>
              <a:gd name="T12" fmla="*/ 2147483646 w 288"/>
              <a:gd name="T13" fmla="*/ 2147483646 h 232"/>
              <a:gd name="T14" fmla="*/ 2147483646 w 288"/>
              <a:gd name="T15" fmla="*/ 0 h 232"/>
              <a:gd name="T16" fmla="*/ 2147483646 w 288"/>
              <a:gd name="T17" fmla="*/ 2147483646 h 232"/>
              <a:gd name="T18" fmla="*/ 2147483646 w 288"/>
              <a:gd name="T19" fmla="*/ 2147483646 h 232"/>
              <a:gd name="T20" fmla="*/ 2147483646 w 288"/>
              <a:gd name="T21" fmla="*/ 2147483646 h 232"/>
              <a:gd name="T22" fmla="*/ 2147483646 w 288"/>
              <a:gd name="T23" fmla="*/ 2147483646 h 232"/>
              <a:gd name="T24" fmla="*/ 2147483646 w 288"/>
              <a:gd name="T25" fmla="*/ 2147483646 h 232"/>
              <a:gd name="T26" fmla="*/ 2147483646 w 288"/>
              <a:gd name="T27" fmla="*/ 2147483646 h 232"/>
              <a:gd name="T28" fmla="*/ 2147483646 w 288"/>
              <a:gd name="T29" fmla="*/ 2147483646 h 232"/>
              <a:gd name="T30" fmla="*/ 2147483646 w 288"/>
              <a:gd name="T31" fmla="*/ 2147483646 h 232"/>
              <a:gd name="T32" fmla="*/ 2147483646 w 288"/>
              <a:gd name="T33" fmla="*/ 2147483646 h 232"/>
              <a:gd name="T34" fmla="*/ 2147483646 w 288"/>
              <a:gd name="T35" fmla="*/ 2147483646 h 232"/>
              <a:gd name="T36" fmla="*/ 2147483646 w 288"/>
              <a:gd name="T37" fmla="*/ 2147483646 h 232"/>
              <a:gd name="T38" fmla="*/ 2147483646 w 288"/>
              <a:gd name="T39" fmla="*/ 2147483646 h 232"/>
              <a:gd name="T40" fmla="*/ 2147483646 w 288"/>
              <a:gd name="T41" fmla="*/ 2147483646 h 232"/>
              <a:gd name="T42" fmla="*/ 2147483646 w 288"/>
              <a:gd name="T43" fmla="*/ 2147483646 h 232"/>
              <a:gd name="T44" fmla="*/ 2147483646 w 288"/>
              <a:gd name="T45" fmla="*/ 2147483646 h 232"/>
              <a:gd name="T46" fmla="*/ 2147483646 w 288"/>
              <a:gd name="T47" fmla="*/ 2147483646 h 232"/>
              <a:gd name="T48" fmla="*/ 2147483646 w 288"/>
              <a:gd name="T49" fmla="*/ 2147483646 h 232"/>
              <a:gd name="T50" fmla="*/ 2147483646 w 288"/>
              <a:gd name="T51" fmla="*/ 2147483646 h 232"/>
              <a:gd name="T52" fmla="*/ 2147483646 w 288"/>
              <a:gd name="T53" fmla="*/ 2147483646 h 232"/>
              <a:gd name="T54" fmla="*/ 2147483646 w 288"/>
              <a:gd name="T55" fmla="*/ 2147483646 h 232"/>
              <a:gd name="T56" fmla="*/ 2147483646 w 288"/>
              <a:gd name="T57" fmla="*/ 2147483646 h 232"/>
              <a:gd name="T58" fmla="*/ 2147483646 w 288"/>
              <a:gd name="T59" fmla="*/ 2147483646 h 232"/>
              <a:gd name="T60" fmla="*/ 2147483646 w 288"/>
              <a:gd name="T61" fmla="*/ 2147483646 h 232"/>
              <a:gd name="T62" fmla="*/ 2147483646 w 288"/>
              <a:gd name="T63" fmla="*/ 2147483646 h 232"/>
              <a:gd name="T64" fmla="*/ 2147483646 w 288"/>
              <a:gd name="T65" fmla="*/ 2147483646 h 232"/>
              <a:gd name="T66" fmla="*/ 2147483646 w 288"/>
              <a:gd name="T67" fmla="*/ 2147483646 h 232"/>
              <a:gd name="T68" fmla="*/ 2147483646 w 288"/>
              <a:gd name="T69" fmla="*/ 2147483646 h 232"/>
              <a:gd name="T70" fmla="*/ 2147483646 w 288"/>
              <a:gd name="T71" fmla="*/ 2147483646 h 232"/>
              <a:gd name="T72" fmla="*/ 2147483646 w 288"/>
              <a:gd name="T73" fmla="*/ 2147483646 h 232"/>
              <a:gd name="T74" fmla="*/ 2147483646 w 288"/>
              <a:gd name="T75" fmla="*/ 2147483646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1077063" y="5025452"/>
            <a:ext cx="550755" cy="550755"/>
          </a:xfrm>
          <a:prstGeom prst="roundRect">
            <a:avLst/>
          </a:prstGeom>
          <a:solidFill>
            <a:srgbClr val="A0C8A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KSO_Shape"/>
          <p:cNvSpPr/>
          <p:nvPr>
            <p:custDataLst>
              <p:tags r:id="rId7"/>
            </p:custDataLst>
          </p:nvPr>
        </p:nvSpPr>
        <p:spPr bwMode="auto">
          <a:xfrm>
            <a:off x="1173360" y="5121749"/>
            <a:ext cx="358162" cy="358162"/>
          </a:xfrm>
          <a:custGeom>
            <a:avLst/>
            <a:gdLst>
              <a:gd name="T0" fmla="*/ 1799698 w 3272"/>
              <a:gd name="T1" fmla="*/ 900199 h 3272"/>
              <a:gd name="T2" fmla="*/ 899849 w 3272"/>
              <a:gd name="T3" fmla="*/ 0 h 3272"/>
              <a:gd name="T4" fmla="*/ 0 w 3272"/>
              <a:gd name="T5" fmla="*/ 900199 h 3272"/>
              <a:gd name="T6" fmla="*/ 899849 w 3272"/>
              <a:gd name="T7" fmla="*/ 1800397 h 3272"/>
              <a:gd name="T8" fmla="*/ 1012055 w 3272"/>
              <a:gd name="T9" fmla="*/ 1800397 h 3272"/>
              <a:gd name="T10" fmla="*/ 1124811 w 3272"/>
              <a:gd name="T11" fmla="*/ 1687597 h 3272"/>
              <a:gd name="T12" fmla="*/ 1012055 w 3272"/>
              <a:gd name="T13" fmla="*/ 1575347 h 3272"/>
              <a:gd name="T14" fmla="*/ 899849 w 3272"/>
              <a:gd name="T15" fmla="*/ 1575347 h 3272"/>
              <a:gd name="T16" fmla="*/ 224962 w 3272"/>
              <a:gd name="T17" fmla="*/ 900199 h 3272"/>
              <a:gd name="T18" fmla="*/ 899849 w 3272"/>
              <a:gd name="T19" fmla="*/ 225050 h 3272"/>
              <a:gd name="T20" fmla="*/ 1584636 w 3272"/>
              <a:gd name="T21" fmla="*/ 900199 h 3272"/>
              <a:gd name="T22" fmla="*/ 1584636 w 3272"/>
              <a:gd name="T23" fmla="*/ 1237498 h 3272"/>
              <a:gd name="T24" fmla="*/ 1461980 w 3272"/>
              <a:gd name="T25" fmla="*/ 1350298 h 3272"/>
              <a:gd name="T26" fmla="*/ 1334373 w 3272"/>
              <a:gd name="T27" fmla="*/ 1237498 h 3272"/>
              <a:gd name="T28" fmla="*/ 1334373 w 3272"/>
              <a:gd name="T29" fmla="*/ 900199 h 3272"/>
              <a:gd name="T30" fmla="*/ 899849 w 3272"/>
              <a:gd name="T31" fmla="*/ 450099 h 3272"/>
              <a:gd name="T32" fmla="*/ 449925 w 3272"/>
              <a:gd name="T33" fmla="*/ 900199 h 3272"/>
              <a:gd name="T34" fmla="*/ 899849 w 3272"/>
              <a:gd name="T35" fmla="*/ 1350298 h 3272"/>
              <a:gd name="T36" fmla="*/ 1129762 w 3272"/>
              <a:gd name="T37" fmla="*/ 1285369 h 3272"/>
              <a:gd name="T38" fmla="*/ 1461980 w 3272"/>
              <a:gd name="T39" fmla="*/ 1575347 h 3272"/>
              <a:gd name="T40" fmla="*/ 1799698 w 3272"/>
              <a:gd name="T41" fmla="*/ 1237498 h 3272"/>
              <a:gd name="T42" fmla="*/ 1799698 w 3272"/>
              <a:gd name="T43" fmla="*/ 900199 h 3272"/>
              <a:gd name="T44" fmla="*/ 899849 w 3272"/>
              <a:gd name="T45" fmla="*/ 1125248 h 3272"/>
              <a:gd name="T46" fmla="*/ 674887 w 3272"/>
              <a:gd name="T47" fmla="*/ 900199 h 3272"/>
              <a:gd name="T48" fmla="*/ 899849 w 3272"/>
              <a:gd name="T49" fmla="*/ 675149 h 3272"/>
              <a:gd name="T50" fmla="*/ 1124811 w 3272"/>
              <a:gd name="T51" fmla="*/ 900199 h 3272"/>
              <a:gd name="T52" fmla="*/ 899849 w 3272"/>
              <a:gd name="T53" fmla="*/ 1125248 h 32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272" h="3272">
                <a:moveTo>
                  <a:pt x="3272" y="1636"/>
                </a:moveTo>
                <a:cubicBezTo>
                  <a:pt x="3272" y="733"/>
                  <a:pt x="2539" y="0"/>
                  <a:pt x="1636" y="0"/>
                </a:cubicBezTo>
                <a:cubicBezTo>
                  <a:pt x="733" y="0"/>
                  <a:pt x="0" y="733"/>
                  <a:pt x="0" y="1636"/>
                </a:cubicBezTo>
                <a:cubicBezTo>
                  <a:pt x="0" y="2539"/>
                  <a:pt x="733" y="3272"/>
                  <a:pt x="1636" y="3272"/>
                </a:cubicBezTo>
                <a:cubicBezTo>
                  <a:pt x="1840" y="3272"/>
                  <a:pt x="1840" y="3272"/>
                  <a:pt x="1840" y="3272"/>
                </a:cubicBezTo>
                <a:cubicBezTo>
                  <a:pt x="1953" y="3272"/>
                  <a:pt x="2045" y="3180"/>
                  <a:pt x="2045" y="3067"/>
                </a:cubicBezTo>
                <a:cubicBezTo>
                  <a:pt x="2045" y="2955"/>
                  <a:pt x="1953" y="2863"/>
                  <a:pt x="1840" y="2863"/>
                </a:cubicBezTo>
                <a:cubicBezTo>
                  <a:pt x="1636" y="2863"/>
                  <a:pt x="1636" y="2863"/>
                  <a:pt x="1636" y="2863"/>
                </a:cubicBezTo>
                <a:cubicBezTo>
                  <a:pt x="959" y="2863"/>
                  <a:pt x="409" y="2314"/>
                  <a:pt x="409" y="1636"/>
                </a:cubicBezTo>
                <a:cubicBezTo>
                  <a:pt x="409" y="958"/>
                  <a:pt x="959" y="409"/>
                  <a:pt x="1636" y="409"/>
                </a:cubicBezTo>
                <a:cubicBezTo>
                  <a:pt x="2314" y="409"/>
                  <a:pt x="2881" y="958"/>
                  <a:pt x="2881" y="1636"/>
                </a:cubicBezTo>
                <a:cubicBezTo>
                  <a:pt x="2881" y="2249"/>
                  <a:pt x="2881" y="2249"/>
                  <a:pt x="2881" y="2249"/>
                </a:cubicBezTo>
                <a:cubicBezTo>
                  <a:pt x="2881" y="2362"/>
                  <a:pt x="2771" y="2454"/>
                  <a:pt x="2658" y="2454"/>
                </a:cubicBezTo>
                <a:cubicBezTo>
                  <a:pt x="2546" y="2454"/>
                  <a:pt x="2426" y="2362"/>
                  <a:pt x="2426" y="2249"/>
                </a:cubicBezTo>
                <a:cubicBezTo>
                  <a:pt x="2426" y="1636"/>
                  <a:pt x="2426" y="1636"/>
                  <a:pt x="2426" y="1636"/>
                </a:cubicBezTo>
                <a:cubicBezTo>
                  <a:pt x="2426" y="1185"/>
                  <a:pt x="2087" y="818"/>
                  <a:pt x="1636" y="818"/>
                </a:cubicBezTo>
                <a:cubicBezTo>
                  <a:pt x="1184" y="818"/>
                  <a:pt x="818" y="1185"/>
                  <a:pt x="818" y="1636"/>
                </a:cubicBezTo>
                <a:cubicBezTo>
                  <a:pt x="818" y="2087"/>
                  <a:pt x="1184" y="2454"/>
                  <a:pt x="1636" y="2454"/>
                </a:cubicBezTo>
                <a:cubicBezTo>
                  <a:pt x="1789" y="2454"/>
                  <a:pt x="1931" y="2409"/>
                  <a:pt x="2054" y="2336"/>
                </a:cubicBezTo>
                <a:cubicBezTo>
                  <a:pt x="2096" y="2633"/>
                  <a:pt x="2349" y="2863"/>
                  <a:pt x="2658" y="2863"/>
                </a:cubicBezTo>
                <a:cubicBezTo>
                  <a:pt x="2997" y="2863"/>
                  <a:pt x="3272" y="2588"/>
                  <a:pt x="3272" y="2249"/>
                </a:cubicBezTo>
                <a:lnTo>
                  <a:pt x="3272" y="1636"/>
                </a:lnTo>
                <a:close/>
                <a:moveTo>
                  <a:pt x="1636" y="2045"/>
                </a:moveTo>
                <a:cubicBezTo>
                  <a:pt x="1410" y="2045"/>
                  <a:pt x="1227" y="1862"/>
                  <a:pt x="1227" y="1636"/>
                </a:cubicBezTo>
                <a:cubicBezTo>
                  <a:pt x="1227" y="1410"/>
                  <a:pt x="1410" y="1227"/>
                  <a:pt x="1636" y="1227"/>
                </a:cubicBezTo>
                <a:cubicBezTo>
                  <a:pt x="1862" y="1227"/>
                  <a:pt x="2045" y="1410"/>
                  <a:pt x="2045" y="1636"/>
                </a:cubicBezTo>
                <a:cubicBezTo>
                  <a:pt x="2045" y="1862"/>
                  <a:pt x="1862" y="2045"/>
                  <a:pt x="1636" y="20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654933" y="3104840"/>
            <a:ext cx="5442815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/>
              <a:t>LOREM IPSUM DOLOR LOREM IP</a:t>
            </a:r>
            <a:endParaRPr lang="zh-CN" altLang="en-US" dirty="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1654934" y="2723262"/>
            <a:ext cx="4095849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dirty="0">
                <a:solidFill>
                  <a:srgbClr val="207CBC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676841" y="4230006"/>
            <a:ext cx="407750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/>
              <a:t>LOREM IPSUM DOLOR LOREM IP</a:t>
            </a:r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676841" y="3848428"/>
            <a:ext cx="4073941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rgbClr val="C83225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  <a:endParaRPr lang="zh-CN" altLang="en-US" sz="2000" dirty="0">
              <a:solidFill>
                <a:srgbClr val="C83225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676734" y="4921182"/>
            <a:ext cx="407404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rgbClr val="0EA49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  <a:endParaRPr lang="zh-CN" altLang="en-US" sz="2000" dirty="0">
              <a:solidFill>
                <a:srgbClr val="0EA490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1676841" y="5262694"/>
            <a:ext cx="407750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/>
              <a:t>LOREM IPSUM DOLOR LOREM IP</a:t>
            </a:r>
          </a:p>
        </p:txBody>
      </p:sp>
    </p:spTree>
    <p:extLst>
      <p:ext uri="{BB962C8B-B14F-4D97-AF65-F5344CB8AC3E}">
        <p14:creationId xmlns:p14="http://schemas.microsoft.com/office/powerpoint/2010/main" val="21180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56895" y="1515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6895" y="2327275"/>
            <a:ext cx="439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/>
              <a:t>Here to add what you want a title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219138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40073" y="1136038"/>
            <a:ext cx="5192785" cy="484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452582" y="3408218"/>
          <a:ext cx="4967316" cy="2573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椭圆 7"/>
          <p:cNvSpPr/>
          <p:nvPr/>
        </p:nvSpPr>
        <p:spPr>
          <a:xfrm>
            <a:off x="11477063" y="5163329"/>
            <a:ext cx="177375" cy="177546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10408648" y="5374583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9503558" y="5285810"/>
            <a:ext cx="177375" cy="177546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7533129" y="5795375"/>
            <a:ext cx="177375" cy="17754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8078948" y="5479876"/>
            <a:ext cx="177375" cy="17754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5189341" y="5501625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/>
          <p:cNvSpPr/>
          <p:nvPr/>
        </p:nvSpPr>
        <p:spPr>
          <a:xfrm>
            <a:off x="9136109" y="5679171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椭圆 14"/>
          <p:cNvSpPr/>
          <p:nvPr/>
        </p:nvSpPr>
        <p:spPr>
          <a:xfrm>
            <a:off x="6095736" y="5340875"/>
            <a:ext cx="442823" cy="44283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27687" y="2550252"/>
            <a:ext cx="8432716" cy="333881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439673" y="4586603"/>
          <a:ext cx="5381016" cy="168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椭圆 5"/>
          <p:cNvSpPr/>
          <p:nvPr/>
        </p:nvSpPr>
        <p:spPr>
          <a:xfrm>
            <a:off x="3522081" y="53604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2356538" y="546934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椭圆 7"/>
          <p:cNvSpPr/>
          <p:nvPr/>
        </p:nvSpPr>
        <p:spPr>
          <a:xfrm>
            <a:off x="4222079" y="529570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6982856" y="55128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6439726" y="563467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7732729" y="548135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5568740" y="5605954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873154" y="511969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1663203" y="5360457"/>
            <a:ext cx="586118" cy="585931"/>
            <a:chOff x="1405123" y="325891"/>
            <a:chExt cx="586118" cy="585931"/>
          </a:xfrm>
        </p:grpSpPr>
        <p:sp>
          <p:nvSpPr>
            <p:cNvPr id="15" name="椭圆 14"/>
            <p:cNvSpPr/>
            <p:nvPr/>
          </p:nvSpPr>
          <p:spPr>
            <a:xfrm>
              <a:off x="1405123" y="325891"/>
              <a:ext cx="586118" cy="5859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490958" y="411699"/>
              <a:ext cx="414448" cy="414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latin typeface="字体管家萌兔奔月" panose="00020600040101010101" charset="-122"/>
                <a:ea typeface="字体管家萌兔奔月" panose="00020600040101010101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936227" y="5796704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/>
          <p:cNvSpPr/>
          <p:nvPr/>
        </p:nvSpPr>
        <p:spPr>
          <a:xfrm>
            <a:off x="3067626" y="5803695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7735570" y="2440940"/>
            <a:ext cx="0" cy="252001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910830" y="2912745"/>
            <a:ext cx="39600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63565" y="2726690"/>
            <a:ext cx="18859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>
                <a:latin typeface="字体管家萌兔奔月" panose="00020600040101010101" charset="-122"/>
                <a:ea typeface="字体管家萌兔奔月" panose="00020600040101010101" charset="-122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7655" y="2389505"/>
            <a:ext cx="360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/>
              <a:t>单击此处添加小标题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72755" y="3135630"/>
            <a:ext cx="32111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t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历史记录  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&lt;&lt;&lt;...</a:t>
            </a: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 fontAlgn="t"/>
            <a:endParaRPr lang="zh-CN" altLang="en-US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"/>
            </p:custDataLst>
          </p:nvPr>
        </p:nvCxnSpPr>
        <p:spPr>
          <a:xfrm>
            <a:off x="1016794" y="4796007"/>
            <a:ext cx="9991852" cy="0"/>
          </a:xfrm>
          <a:prstGeom prst="line">
            <a:avLst/>
          </a:prstGeom>
          <a:ln w="31750">
            <a:solidFill>
              <a:srgbClr val="AEC8F2"/>
            </a:solidFill>
          </a:ln>
        </p:spPr>
        <p:style>
          <a:lnRef idx="1">
            <a:srgbClr val="72C5EA"/>
          </a:lnRef>
          <a:fillRef idx="0">
            <a:srgbClr val="72C5EA"/>
          </a:fillRef>
          <a:effectRef idx="0">
            <a:srgbClr val="72C5EA"/>
          </a:effectRef>
          <a:fontRef idx="minor">
            <a:srgbClr val="3F4143"/>
          </a:fontRef>
        </p:style>
      </p:cxn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1826669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A0C8A3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56688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47515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4471689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76A2EA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201709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3992537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7116710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F1978B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846729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6637558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11"/>
            </p:custDataLst>
          </p:nvPr>
        </p:nvSpPr>
        <p:spPr>
          <a:xfrm>
            <a:off x="9761731" y="4419142"/>
            <a:ext cx="437040" cy="376866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F3D163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9491751" y="4997183"/>
            <a:ext cx="977005" cy="4512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9282580" y="3531127"/>
            <a:ext cx="1395349" cy="78976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>
                <a:sym typeface="Arial" panose="020B0604020202020204" pitchFamily="34" charset="0"/>
              </a:rPr>
              <a:t>Lorem ipsum 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1"/>
            </p:custDataLst>
          </p:nvPr>
        </p:nvSpPr>
        <p:spPr>
          <a:xfrm>
            <a:off x="4431295" y="2742399"/>
            <a:ext cx="783161" cy="782041"/>
          </a:xfrm>
          <a:prstGeom prst="ellipse">
            <a:avLst/>
          </a:prstGeom>
          <a:solidFill>
            <a:srgbClr val="F3D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2"/>
            </p:custDataLst>
          </p:nvPr>
        </p:nvSpPr>
        <p:spPr>
          <a:xfrm>
            <a:off x="5214455" y="3407916"/>
            <a:ext cx="782041" cy="783161"/>
          </a:xfrm>
          <a:prstGeom prst="ellipse">
            <a:avLst/>
          </a:prstGeom>
          <a:solidFill>
            <a:srgbClr val="F197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>
            <p:custDataLst>
              <p:tags r:id="rId3"/>
            </p:custDataLst>
          </p:nvPr>
        </p:nvSpPr>
        <p:spPr>
          <a:xfrm>
            <a:off x="6086128" y="4053269"/>
            <a:ext cx="783161" cy="783161"/>
          </a:xfrm>
          <a:prstGeom prst="ellipse">
            <a:avLst/>
          </a:prstGeom>
          <a:solidFill>
            <a:srgbClr val="A0C8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>
            <p:custDataLst>
              <p:tags r:id="rId4"/>
            </p:custDataLst>
          </p:nvPr>
        </p:nvSpPr>
        <p:spPr>
          <a:xfrm>
            <a:off x="6958922" y="4669489"/>
            <a:ext cx="783161" cy="782041"/>
          </a:xfrm>
          <a:prstGeom prst="ellipse">
            <a:avLst/>
          </a:prstGeom>
          <a:solidFill>
            <a:srgbClr val="76A2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>
            <p:custDataLst>
              <p:tags r:id="rId5"/>
            </p:custDataLst>
          </p:nvPr>
        </p:nvSpPr>
        <p:spPr>
          <a:xfrm>
            <a:off x="6135426" y="2728954"/>
            <a:ext cx="213996" cy="215117"/>
          </a:xfrm>
          <a:prstGeom prst="ellipse">
            <a:avLst/>
          </a:prstGeom>
          <a:solidFill>
            <a:srgbClr val="F3D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>
            <p:custDataLst>
              <p:tags r:id="rId6"/>
            </p:custDataLst>
          </p:nvPr>
        </p:nvSpPr>
        <p:spPr>
          <a:xfrm>
            <a:off x="7804825" y="4063352"/>
            <a:ext cx="213996" cy="215117"/>
          </a:xfrm>
          <a:prstGeom prst="ellipse">
            <a:avLst/>
          </a:prstGeom>
          <a:solidFill>
            <a:srgbClr val="A0C8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7"/>
            </p:custDataLst>
          </p:nvPr>
        </p:nvSpPr>
        <p:spPr>
          <a:xfrm>
            <a:off x="5775778" y="5245377"/>
            <a:ext cx="215117" cy="213996"/>
          </a:xfrm>
          <a:prstGeom prst="ellipse">
            <a:avLst/>
          </a:prstGeom>
          <a:solidFill>
            <a:srgbClr val="76A2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>
            <p:custDataLst>
              <p:tags r:id="rId8"/>
            </p:custDataLst>
          </p:nvPr>
        </p:nvSpPr>
        <p:spPr>
          <a:xfrm>
            <a:off x="4057081" y="3966997"/>
            <a:ext cx="215117" cy="215117"/>
          </a:xfrm>
          <a:prstGeom prst="ellipse">
            <a:avLst/>
          </a:prstGeom>
          <a:solidFill>
            <a:srgbClr val="F197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37998" y="5019410"/>
            <a:ext cx="2127291" cy="72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3" name="文本框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4669" y="3617895"/>
            <a:ext cx="2127291" cy="74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4" name="文本框 2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71152" y="3823678"/>
            <a:ext cx="1986259" cy="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5" name="文本框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43601" y="2444424"/>
            <a:ext cx="1986257" cy="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6" name="弧形 55"/>
          <p:cNvSpPr/>
          <p:nvPr>
            <p:custDataLst>
              <p:tags r:id="rId13"/>
            </p:custDataLst>
          </p:nvPr>
        </p:nvSpPr>
        <p:spPr bwMode="auto">
          <a:xfrm rot="900000">
            <a:off x="4676663" y="2690859"/>
            <a:ext cx="645351" cy="645351"/>
          </a:xfrm>
          <a:prstGeom prst="arc">
            <a:avLst/>
          </a:prstGeom>
          <a:ln w="19050">
            <a:solidFill>
              <a:srgbClr val="F3D1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 bwMode="auto">
          <a:xfrm>
            <a:off x="5277198" y="2847715"/>
            <a:ext cx="808930" cy="0"/>
          </a:xfrm>
          <a:prstGeom prst="line">
            <a:avLst/>
          </a:prstGeom>
          <a:ln w="19050">
            <a:solidFill>
              <a:srgbClr val="F3D1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58" name="弧形 57"/>
          <p:cNvSpPr/>
          <p:nvPr>
            <p:custDataLst>
              <p:tags r:id="rId15"/>
            </p:custDataLst>
          </p:nvPr>
        </p:nvSpPr>
        <p:spPr bwMode="auto">
          <a:xfrm rot="900000">
            <a:off x="6331497" y="4024138"/>
            <a:ext cx="645351" cy="645351"/>
          </a:xfrm>
          <a:prstGeom prst="arc">
            <a:avLst/>
          </a:prstGeom>
          <a:ln w="19050">
            <a:solidFill>
              <a:srgbClr val="A0C8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>
            <p:custDataLst>
              <p:tags r:id="rId16"/>
            </p:custDataLst>
          </p:nvPr>
        </p:nvCxnSpPr>
        <p:spPr bwMode="auto">
          <a:xfrm>
            <a:off x="6932032" y="4180994"/>
            <a:ext cx="810050" cy="0"/>
          </a:xfrm>
          <a:prstGeom prst="line">
            <a:avLst/>
          </a:prstGeom>
          <a:ln w="19050">
            <a:solidFill>
              <a:srgbClr val="A0C8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1" name="弧形 60"/>
          <p:cNvSpPr/>
          <p:nvPr>
            <p:custDataLst>
              <p:tags r:id="rId17"/>
            </p:custDataLst>
          </p:nvPr>
        </p:nvSpPr>
        <p:spPr bwMode="auto">
          <a:xfrm rot="900000" flipH="1" flipV="1">
            <a:off x="5084489" y="3608468"/>
            <a:ext cx="645351" cy="645351"/>
          </a:xfrm>
          <a:prstGeom prst="arc">
            <a:avLst/>
          </a:prstGeom>
          <a:ln w="19050">
            <a:solidFill>
              <a:srgbClr val="F197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/>
          <p:nvPr>
            <p:custDataLst>
              <p:tags r:id="rId18"/>
            </p:custDataLst>
          </p:nvPr>
        </p:nvCxnSpPr>
        <p:spPr bwMode="auto">
          <a:xfrm flipH="1" flipV="1">
            <a:off x="4320375" y="4096964"/>
            <a:ext cx="808930" cy="0"/>
          </a:xfrm>
          <a:prstGeom prst="line">
            <a:avLst/>
          </a:prstGeom>
          <a:ln w="19050">
            <a:solidFill>
              <a:srgbClr val="F197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3" name="弧形 62"/>
          <p:cNvSpPr/>
          <p:nvPr>
            <p:custDataLst>
              <p:tags r:id="rId19"/>
            </p:custDataLst>
          </p:nvPr>
        </p:nvSpPr>
        <p:spPr bwMode="auto">
          <a:xfrm rot="900000" flipH="1" flipV="1">
            <a:off x="6837918" y="4856597"/>
            <a:ext cx="645351" cy="645351"/>
          </a:xfrm>
          <a:prstGeom prst="arc">
            <a:avLst/>
          </a:prstGeom>
          <a:ln w="19050">
            <a:solidFill>
              <a:srgbClr val="76A2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连接符 63"/>
          <p:cNvCxnSpPr/>
          <p:nvPr>
            <p:custDataLst>
              <p:tags r:id="rId20"/>
            </p:custDataLst>
          </p:nvPr>
        </p:nvCxnSpPr>
        <p:spPr bwMode="auto">
          <a:xfrm flipH="1" flipV="1">
            <a:off x="6072683" y="5345092"/>
            <a:ext cx="810051" cy="0"/>
          </a:xfrm>
          <a:prstGeom prst="line">
            <a:avLst/>
          </a:prstGeom>
          <a:ln w="19050">
            <a:solidFill>
              <a:srgbClr val="76A2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5" name="Rectangle 59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680660" y="3230423"/>
            <a:ext cx="260287" cy="1448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6" name="Freeform 600"/>
          <p:cNvSpPr/>
          <p:nvPr>
            <p:custDataLst>
              <p:tags r:id="rId22"/>
            </p:custDataLst>
          </p:nvPr>
        </p:nvSpPr>
        <p:spPr bwMode="auto">
          <a:xfrm>
            <a:off x="4914172" y="2986376"/>
            <a:ext cx="31165" cy="37748"/>
          </a:xfrm>
          <a:custGeom>
            <a:avLst/>
            <a:gdLst>
              <a:gd name="T0" fmla="*/ 26 w 30"/>
              <a:gd name="T1" fmla="*/ 0 h 36"/>
              <a:gd name="T2" fmla="*/ 29 w 30"/>
              <a:gd name="T3" fmla="*/ 1 h 36"/>
              <a:gd name="T4" fmla="*/ 30 w 30"/>
              <a:gd name="T5" fmla="*/ 3 h 36"/>
              <a:gd name="T6" fmla="*/ 29 w 30"/>
              <a:gd name="T7" fmla="*/ 5 h 36"/>
              <a:gd name="T8" fmla="*/ 26 w 30"/>
              <a:gd name="T9" fmla="*/ 6 h 36"/>
              <a:gd name="T10" fmla="*/ 19 w 30"/>
              <a:gd name="T11" fmla="*/ 6 h 36"/>
              <a:gd name="T12" fmla="*/ 19 w 30"/>
              <a:gd name="T13" fmla="*/ 31 h 36"/>
              <a:gd name="T14" fmla="*/ 18 w 30"/>
              <a:gd name="T15" fmla="*/ 35 h 36"/>
              <a:gd name="T16" fmla="*/ 15 w 30"/>
              <a:gd name="T17" fmla="*/ 36 h 36"/>
              <a:gd name="T18" fmla="*/ 13 w 30"/>
              <a:gd name="T19" fmla="*/ 35 h 36"/>
              <a:gd name="T20" fmla="*/ 12 w 30"/>
              <a:gd name="T21" fmla="*/ 31 h 36"/>
              <a:gd name="T22" fmla="*/ 12 w 30"/>
              <a:gd name="T23" fmla="*/ 6 h 36"/>
              <a:gd name="T24" fmla="*/ 4 w 30"/>
              <a:gd name="T25" fmla="*/ 6 h 36"/>
              <a:gd name="T26" fmla="*/ 1 w 30"/>
              <a:gd name="T27" fmla="*/ 5 h 36"/>
              <a:gd name="T28" fmla="*/ 0 w 30"/>
              <a:gd name="T29" fmla="*/ 3 h 36"/>
              <a:gd name="T30" fmla="*/ 1 w 30"/>
              <a:gd name="T31" fmla="*/ 1 h 36"/>
              <a:gd name="T32" fmla="*/ 4 w 30"/>
              <a:gd name="T33" fmla="*/ 0 h 36"/>
              <a:gd name="T34" fmla="*/ 26 w 30"/>
              <a:gd name="T3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6">
                <a:moveTo>
                  <a:pt x="26" y="0"/>
                </a:moveTo>
                <a:cubicBezTo>
                  <a:pt x="28" y="0"/>
                  <a:pt x="29" y="1"/>
                  <a:pt x="29" y="1"/>
                </a:cubicBezTo>
                <a:cubicBezTo>
                  <a:pt x="30" y="2"/>
                  <a:pt x="30" y="2"/>
                  <a:pt x="30" y="3"/>
                </a:cubicBezTo>
                <a:cubicBezTo>
                  <a:pt x="30" y="4"/>
                  <a:pt x="30" y="5"/>
                  <a:pt x="29" y="5"/>
                </a:cubicBezTo>
                <a:cubicBezTo>
                  <a:pt x="28" y="6"/>
                  <a:pt x="28" y="6"/>
                  <a:pt x="26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3"/>
                  <a:pt x="18" y="34"/>
                  <a:pt x="18" y="35"/>
                </a:cubicBezTo>
                <a:cubicBezTo>
                  <a:pt x="17" y="35"/>
                  <a:pt x="16" y="36"/>
                  <a:pt x="15" y="36"/>
                </a:cubicBezTo>
                <a:cubicBezTo>
                  <a:pt x="14" y="36"/>
                  <a:pt x="13" y="35"/>
                  <a:pt x="13" y="35"/>
                </a:cubicBezTo>
                <a:cubicBezTo>
                  <a:pt x="12" y="34"/>
                  <a:pt x="12" y="33"/>
                  <a:pt x="12" y="31"/>
                </a:cubicBezTo>
                <a:cubicBezTo>
                  <a:pt x="12" y="6"/>
                  <a:pt x="12" y="6"/>
                  <a:pt x="12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2"/>
                  <a:pt x="1" y="1"/>
                </a:cubicBezTo>
                <a:cubicBezTo>
                  <a:pt x="2" y="1"/>
                  <a:pt x="3" y="0"/>
                  <a:pt x="4" y="0"/>
                </a:cubicBezTo>
                <a:lnTo>
                  <a:pt x="26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7" name="Rectangle 60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80660" y="3193113"/>
            <a:ext cx="233512" cy="15363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8" name="Freeform 602"/>
          <p:cNvSpPr/>
          <p:nvPr>
            <p:custDataLst>
              <p:tags r:id="rId24"/>
            </p:custDataLst>
          </p:nvPr>
        </p:nvSpPr>
        <p:spPr bwMode="auto">
          <a:xfrm>
            <a:off x="4879936" y="2986376"/>
            <a:ext cx="32043" cy="37748"/>
          </a:xfrm>
          <a:custGeom>
            <a:avLst/>
            <a:gdLst>
              <a:gd name="T0" fmla="*/ 29 w 31"/>
              <a:gd name="T1" fmla="*/ 6 h 36"/>
              <a:gd name="T2" fmla="*/ 30 w 31"/>
              <a:gd name="T3" fmla="*/ 10 h 36"/>
              <a:gd name="T4" fmla="*/ 30 w 31"/>
              <a:gd name="T5" fmla="*/ 12 h 36"/>
              <a:gd name="T6" fmla="*/ 27 w 31"/>
              <a:gd name="T7" fmla="*/ 13 h 36"/>
              <a:gd name="T8" fmla="*/ 25 w 31"/>
              <a:gd name="T9" fmla="*/ 13 h 36"/>
              <a:gd name="T10" fmla="*/ 24 w 31"/>
              <a:gd name="T11" fmla="*/ 10 h 36"/>
              <a:gd name="T12" fmla="*/ 21 w 31"/>
              <a:gd name="T13" fmla="*/ 7 h 36"/>
              <a:gd name="T14" fmla="*/ 16 w 31"/>
              <a:gd name="T15" fmla="*/ 5 h 36"/>
              <a:gd name="T16" fmla="*/ 9 w 31"/>
              <a:gd name="T17" fmla="*/ 9 h 36"/>
              <a:gd name="T18" fmla="*/ 7 w 31"/>
              <a:gd name="T19" fmla="*/ 18 h 36"/>
              <a:gd name="T20" fmla="*/ 8 w 31"/>
              <a:gd name="T21" fmla="*/ 25 h 36"/>
              <a:gd name="T22" fmla="*/ 11 w 31"/>
              <a:gd name="T23" fmla="*/ 29 h 36"/>
              <a:gd name="T24" fmla="*/ 16 w 31"/>
              <a:gd name="T25" fmla="*/ 30 h 36"/>
              <a:gd name="T26" fmla="*/ 21 w 31"/>
              <a:gd name="T27" fmla="*/ 29 h 36"/>
              <a:gd name="T28" fmla="*/ 24 w 31"/>
              <a:gd name="T29" fmla="*/ 24 h 36"/>
              <a:gd name="T30" fmla="*/ 25 w 31"/>
              <a:gd name="T31" fmla="*/ 22 h 36"/>
              <a:gd name="T32" fmla="*/ 27 w 31"/>
              <a:gd name="T33" fmla="*/ 21 h 36"/>
              <a:gd name="T34" fmla="*/ 30 w 31"/>
              <a:gd name="T35" fmla="*/ 22 h 36"/>
              <a:gd name="T36" fmla="*/ 31 w 31"/>
              <a:gd name="T37" fmla="*/ 24 h 36"/>
              <a:gd name="T38" fmla="*/ 30 w 31"/>
              <a:gd name="T39" fmla="*/ 28 h 36"/>
              <a:gd name="T40" fmla="*/ 27 w 31"/>
              <a:gd name="T41" fmla="*/ 31 h 36"/>
              <a:gd name="T42" fmla="*/ 23 w 31"/>
              <a:gd name="T43" fmla="*/ 35 h 36"/>
              <a:gd name="T44" fmla="*/ 16 w 31"/>
              <a:gd name="T45" fmla="*/ 36 h 36"/>
              <a:gd name="T46" fmla="*/ 11 w 31"/>
              <a:gd name="T47" fmla="*/ 35 h 36"/>
              <a:gd name="T48" fmla="*/ 7 w 31"/>
              <a:gd name="T49" fmla="*/ 34 h 36"/>
              <a:gd name="T50" fmla="*/ 4 w 31"/>
              <a:gd name="T51" fmla="*/ 31 h 36"/>
              <a:gd name="T52" fmla="*/ 1 w 31"/>
              <a:gd name="T53" fmla="*/ 27 h 36"/>
              <a:gd name="T54" fmla="*/ 0 w 31"/>
              <a:gd name="T55" fmla="*/ 23 h 36"/>
              <a:gd name="T56" fmla="*/ 0 w 31"/>
              <a:gd name="T57" fmla="*/ 18 h 36"/>
              <a:gd name="T58" fmla="*/ 1 w 31"/>
              <a:gd name="T59" fmla="*/ 10 h 36"/>
              <a:gd name="T60" fmla="*/ 4 w 31"/>
              <a:gd name="T61" fmla="*/ 5 h 36"/>
              <a:gd name="T62" fmla="*/ 10 w 31"/>
              <a:gd name="T63" fmla="*/ 1 h 36"/>
              <a:gd name="T64" fmla="*/ 16 w 31"/>
              <a:gd name="T65" fmla="*/ 0 h 36"/>
              <a:gd name="T66" fmla="*/ 24 w 31"/>
              <a:gd name="T67" fmla="*/ 1 h 36"/>
              <a:gd name="T68" fmla="*/ 29 w 31"/>
              <a:gd name="T69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" h="36">
                <a:moveTo>
                  <a:pt x="29" y="6"/>
                </a:moveTo>
                <a:cubicBezTo>
                  <a:pt x="30" y="7"/>
                  <a:pt x="30" y="9"/>
                  <a:pt x="30" y="10"/>
                </a:cubicBezTo>
                <a:cubicBezTo>
                  <a:pt x="30" y="11"/>
                  <a:pt x="30" y="12"/>
                  <a:pt x="30" y="12"/>
                </a:cubicBezTo>
                <a:cubicBezTo>
                  <a:pt x="29" y="13"/>
                  <a:pt x="28" y="13"/>
                  <a:pt x="27" y="13"/>
                </a:cubicBezTo>
                <a:cubicBezTo>
                  <a:pt x="27" y="13"/>
                  <a:pt x="26" y="13"/>
                  <a:pt x="25" y="13"/>
                </a:cubicBezTo>
                <a:cubicBezTo>
                  <a:pt x="25" y="12"/>
                  <a:pt x="24" y="12"/>
                  <a:pt x="24" y="10"/>
                </a:cubicBezTo>
                <a:cubicBezTo>
                  <a:pt x="23" y="9"/>
                  <a:pt x="22" y="7"/>
                  <a:pt x="21" y="7"/>
                </a:cubicBezTo>
                <a:cubicBezTo>
                  <a:pt x="19" y="6"/>
                  <a:pt x="18" y="5"/>
                  <a:pt x="16" y="5"/>
                </a:cubicBezTo>
                <a:cubicBezTo>
                  <a:pt x="13" y="5"/>
                  <a:pt x="11" y="6"/>
                  <a:pt x="9" y="9"/>
                </a:cubicBezTo>
                <a:cubicBezTo>
                  <a:pt x="8" y="11"/>
                  <a:pt x="7" y="14"/>
                  <a:pt x="7" y="18"/>
                </a:cubicBezTo>
                <a:cubicBezTo>
                  <a:pt x="7" y="21"/>
                  <a:pt x="7" y="23"/>
                  <a:pt x="8" y="25"/>
                </a:cubicBezTo>
                <a:cubicBezTo>
                  <a:pt x="9" y="27"/>
                  <a:pt x="10" y="28"/>
                  <a:pt x="11" y="29"/>
                </a:cubicBezTo>
                <a:cubicBezTo>
                  <a:pt x="12" y="30"/>
                  <a:pt x="14" y="30"/>
                  <a:pt x="16" y="30"/>
                </a:cubicBezTo>
                <a:cubicBezTo>
                  <a:pt x="18" y="30"/>
                  <a:pt x="20" y="30"/>
                  <a:pt x="21" y="29"/>
                </a:cubicBezTo>
                <a:cubicBezTo>
                  <a:pt x="22" y="28"/>
                  <a:pt x="23" y="26"/>
                  <a:pt x="24" y="24"/>
                </a:cubicBezTo>
                <a:cubicBezTo>
                  <a:pt x="24" y="23"/>
                  <a:pt x="25" y="22"/>
                  <a:pt x="25" y="22"/>
                </a:cubicBezTo>
                <a:cubicBezTo>
                  <a:pt x="26" y="21"/>
                  <a:pt x="26" y="21"/>
                  <a:pt x="27" y="21"/>
                </a:cubicBezTo>
                <a:cubicBezTo>
                  <a:pt x="28" y="21"/>
                  <a:pt x="29" y="21"/>
                  <a:pt x="30" y="22"/>
                </a:cubicBezTo>
                <a:cubicBezTo>
                  <a:pt x="30" y="22"/>
                  <a:pt x="31" y="23"/>
                  <a:pt x="31" y="24"/>
                </a:cubicBezTo>
                <a:cubicBezTo>
                  <a:pt x="31" y="25"/>
                  <a:pt x="30" y="26"/>
                  <a:pt x="30" y="28"/>
                </a:cubicBezTo>
                <a:cubicBezTo>
                  <a:pt x="29" y="29"/>
                  <a:pt x="28" y="30"/>
                  <a:pt x="27" y="31"/>
                </a:cubicBezTo>
                <a:cubicBezTo>
                  <a:pt x="26" y="33"/>
                  <a:pt x="24" y="34"/>
                  <a:pt x="23" y="35"/>
                </a:cubicBezTo>
                <a:cubicBezTo>
                  <a:pt x="21" y="35"/>
                  <a:pt x="19" y="36"/>
                  <a:pt x="16" y="36"/>
                </a:cubicBezTo>
                <a:cubicBezTo>
                  <a:pt x="14" y="36"/>
                  <a:pt x="13" y="36"/>
                  <a:pt x="11" y="35"/>
                </a:cubicBezTo>
                <a:cubicBezTo>
                  <a:pt x="10" y="35"/>
                  <a:pt x="8" y="34"/>
                  <a:pt x="7" y="34"/>
                </a:cubicBezTo>
                <a:cubicBezTo>
                  <a:pt x="6" y="33"/>
                  <a:pt x="5" y="32"/>
                  <a:pt x="4" y="31"/>
                </a:cubicBezTo>
                <a:cubicBezTo>
                  <a:pt x="3" y="30"/>
                  <a:pt x="2" y="28"/>
                  <a:pt x="1" y="27"/>
                </a:cubicBezTo>
                <a:cubicBezTo>
                  <a:pt x="1" y="26"/>
                  <a:pt x="0" y="24"/>
                  <a:pt x="0" y="23"/>
                </a:cubicBezTo>
                <a:cubicBezTo>
                  <a:pt x="0" y="21"/>
                  <a:pt x="0" y="19"/>
                  <a:pt x="0" y="18"/>
                </a:cubicBezTo>
                <a:cubicBezTo>
                  <a:pt x="0" y="15"/>
                  <a:pt x="0" y="12"/>
                  <a:pt x="1" y="10"/>
                </a:cubicBezTo>
                <a:cubicBezTo>
                  <a:pt x="2" y="8"/>
                  <a:pt x="3" y="6"/>
                  <a:pt x="4" y="5"/>
                </a:cubicBezTo>
                <a:cubicBezTo>
                  <a:pt x="6" y="3"/>
                  <a:pt x="8" y="2"/>
                  <a:pt x="10" y="1"/>
                </a:cubicBezTo>
                <a:cubicBezTo>
                  <a:pt x="12" y="0"/>
                  <a:pt x="14" y="0"/>
                  <a:pt x="16" y="0"/>
                </a:cubicBezTo>
                <a:cubicBezTo>
                  <a:pt x="19" y="0"/>
                  <a:pt x="21" y="0"/>
                  <a:pt x="24" y="1"/>
                </a:cubicBezTo>
                <a:cubicBezTo>
                  <a:pt x="26" y="3"/>
                  <a:pt x="27" y="4"/>
                  <a:pt x="29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9" name="Rectangle 60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80660" y="3154487"/>
            <a:ext cx="179523" cy="1975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0" name="Freeform 604"/>
          <p:cNvSpPr/>
          <p:nvPr>
            <p:custDataLst>
              <p:tags r:id="rId26"/>
            </p:custDataLst>
          </p:nvPr>
        </p:nvSpPr>
        <p:spPr bwMode="auto">
          <a:xfrm>
            <a:off x="4846577" y="2986376"/>
            <a:ext cx="28091" cy="36432"/>
          </a:xfrm>
          <a:custGeom>
            <a:avLst/>
            <a:gdLst>
              <a:gd name="T0" fmla="*/ 24 w 27"/>
              <a:gd name="T1" fmla="*/ 35 h 35"/>
              <a:gd name="T2" fmla="*/ 5 w 27"/>
              <a:gd name="T3" fmla="*/ 35 h 35"/>
              <a:gd name="T4" fmla="*/ 1 w 27"/>
              <a:gd name="T5" fmla="*/ 34 h 35"/>
              <a:gd name="T6" fmla="*/ 0 w 27"/>
              <a:gd name="T7" fmla="*/ 31 h 35"/>
              <a:gd name="T8" fmla="*/ 0 w 27"/>
              <a:gd name="T9" fmla="*/ 5 h 35"/>
              <a:gd name="T10" fmla="*/ 1 w 27"/>
              <a:gd name="T11" fmla="*/ 2 h 35"/>
              <a:gd name="T12" fmla="*/ 2 w 27"/>
              <a:gd name="T13" fmla="*/ 1 h 35"/>
              <a:gd name="T14" fmla="*/ 5 w 27"/>
              <a:gd name="T15" fmla="*/ 0 h 35"/>
              <a:gd name="T16" fmla="*/ 23 w 27"/>
              <a:gd name="T17" fmla="*/ 0 h 35"/>
              <a:gd name="T18" fmla="*/ 26 w 27"/>
              <a:gd name="T19" fmla="*/ 1 h 35"/>
              <a:gd name="T20" fmla="*/ 27 w 27"/>
              <a:gd name="T21" fmla="*/ 3 h 35"/>
              <a:gd name="T22" fmla="*/ 26 w 27"/>
              <a:gd name="T23" fmla="*/ 5 h 35"/>
              <a:gd name="T24" fmla="*/ 23 w 27"/>
              <a:gd name="T25" fmla="*/ 6 h 35"/>
              <a:gd name="T26" fmla="*/ 8 w 27"/>
              <a:gd name="T27" fmla="*/ 6 h 35"/>
              <a:gd name="T28" fmla="*/ 8 w 27"/>
              <a:gd name="T29" fmla="*/ 14 h 35"/>
              <a:gd name="T30" fmla="*/ 22 w 27"/>
              <a:gd name="T31" fmla="*/ 14 h 35"/>
              <a:gd name="T32" fmla="*/ 25 w 27"/>
              <a:gd name="T33" fmla="*/ 15 h 35"/>
              <a:gd name="T34" fmla="*/ 25 w 27"/>
              <a:gd name="T35" fmla="*/ 17 h 35"/>
              <a:gd name="T36" fmla="*/ 25 w 27"/>
              <a:gd name="T37" fmla="*/ 19 h 35"/>
              <a:gd name="T38" fmla="*/ 22 w 27"/>
              <a:gd name="T39" fmla="*/ 20 h 35"/>
              <a:gd name="T40" fmla="*/ 8 w 27"/>
              <a:gd name="T41" fmla="*/ 20 h 35"/>
              <a:gd name="T42" fmla="*/ 8 w 27"/>
              <a:gd name="T43" fmla="*/ 30 h 35"/>
              <a:gd name="T44" fmla="*/ 24 w 27"/>
              <a:gd name="T45" fmla="*/ 30 h 35"/>
              <a:gd name="T46" fmla="*/ 26 w 27"/>
              <a:gd name="T47" fmla="*/ 30 h 35"/>
              <a:gd name="T48" fmla="*/ 27 w 27"/>
              <a:gd name="T49" fmla="*/ 32 h 35"/>
              <a:gd name="T50" fmla="*/ 26 w 27"/>
              <a:gd name="T51" fmla="*/ 34 h 35"/>
              <a:gd name="T52" fmla="*/ 24 w 27"/>
              <a:gd name="T5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" h="35">
                <a:moveTo>
                  <a:pt x="24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2" y="35"/>
                  <a:pt x="1" y="34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1" y="2"/>
                  <a:pt x="2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5" y="1"/>
                  <a:pt x="26" y="1"/>
                </a:cubicBezTo>
                <a:cubicBezTo>
                  <a:pt x="26" y="2"/>
                  <a:pt x="27" y="2"/>
                  <a:pt x="27" y="3"/>
                </a:cubicBezTo>
                <a:cubicBezTo>
                  <a:pt x="27" y="4"/>
                  <a:pt x="26" y="4"/>
                  <a:pt x="26" y="5"/>
                </a:cubicBezTo>
                <a:cubicBezTo>
                  <a:pt x="25" y="6"/>
                  <a:pt x="25" y="6"/>
                  <a:pt x="23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14"/>
                  <a:pt x="8" y="14"/>
                  <a:pt x="8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4" y="15"/>
                  <a:pt x="25" y="15"/>
                </a:cubicBezTo>
                <a:cubicBezTo>
                  <a:pt x="25" y="16"/>
                  <a:pt x="25" y="16"/>
                  <a:pt x="25" y="17"/>
                </a:cubicBezTo>
                <a:cubicBezTo>
                  <a:pt x="25" y="18"/>
                  <a:pt x="25" y="18"/>
                  <a:pt x="25" y="19"/>
                </a:cubicBezTo>
                <a:cubicBezTo>
                  <a:pt x="24" y="19"/>
                  <a:pt x="23" y="20"/>
                  <a:pt x="2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30"/>
                  <a:pt x="8" y="30"/>
                  <a:pt x="8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30"/>
                  <a:pt x="26" y="30"/>
                  <a:pt x="26" y="30"/>
                </a:cubicBezTo>
                <a:cubicBezTo>
                  <a:pt x="27" y="31"/>
                  <a:pt x="27" y="31"/>
                  <a:pt x="27" y="32"/>
                </a:cubicBezTo>
                <a:cubicBezTo>
                  <a:pt x="27" y="33"/>
                  <a:pt x="27" y="34"/>
                  <a:pt x="26" y="34"/>
                </a:cubicBezTo>
                <a:cubicBezTo>
                  <a:pt x="26" y="35"/>
                  <a:pt x="25" y="35"/>
                  <a:pt x="24" y="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" name="Rectangle 60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80660" y="3119373"/>
            <a:ext cx="142215" cy="1668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2" name="Freeform 606"/>
          <p:cNvSpPr/>
          <p:nvPr>
            <p:custDataLst>
              <p:tags r:id="rId28"/>
            </p:custDataLst>
          </p:nvPr>
        </p:nvSpPr>
        <p:spPr bwMode="auto">
          <a:xfrm>
            <a:off x="4815413" y="2986376"/>
            <a:ext cx="24141" cy="37748"/>
          </a:xfrm>
          <a:custGeom>
            <a:avLst/>
            <a:gdLst>
              <a:gd name="T0" fmla="*/ 22 w 23"/>
              <a:gd name="T1" fmla="*/ 1 h 36"/>
              <a:gd name="T2" fmla="*/ 23 w 23"/>
              <a:gd name="T3" fmla="*/ 4 h 36"/>
              <a:gd name="T4" fmla="*/ 23 w 23"/>
              <a:gd name="T5" fmla="*/ 22 h 36"/>
              <a:gd name="T6" fmla="*/ 23 w 23"/>
              <a:gd name="T7" fmla="*/ 26 h 36"/>
              <a:gd name="T8" fmla="*/ 22 w 23"/>
              <a:gd name="T9" fmla="*/ 30 h 36"/>
              <a:gd name="T10" fmla="*/ 18 w 23"/>
              <a:gd name="T11" fmla="*/ 34 h 36"/>
              <a:gd name="T12" fmla="*/ 11 w 23"/>
              <a:gd name="T13" fmla="*/ 36 h 36"/>
              <a:gd name="T14" fmla="*/ 5 w 23"/>
              <a:gd name="T15" fmla="*/ 35 h 36"/>
              <a:gd name="T16" fmla="*/ 1 w 23"/>
              <a:gd name="T17" fmla="*/ 31 h 36"/>
              <a:gd name="T18" fmla="*/ 0 w 23"/>
              <a:gd name="T19" fmla="*/ 28 h 36"/>
              <a:gd name="T20" fmla="*/ 0 w 23"/>
              <a:gd name="T21" fmla="*/ 25 h 36"/>
              <a:gd name="T22" fmla="*/ 1 w 23"/>
              <a:gd name="T23" fmla="*/ 22 h 36"/>
              <a:gd name="T24" fmla="*/ 3 w 23"/>
              <a:gd name="T25" fmla="*/ 21 h 36"/>
              <a:gd name="T26" fmla="*/ 5 w 23"/>
              <a:gd name="T27" fmla="*/ 22 h 36"/>
              <a:gd name="T28" fmla="*/ 6 w 23"/>
              <a:gd name="T29" fmla="*/ 25 h 36"/>
              <a:gd name="T30" fmla="*/ 7 w 23"/>
              <a:gd name="T31" fmla="*/ 27 h 36"/>
              <a:gd name="T32" fmla="*/ 8 w 23"/>
              <a:gd name="T33" fmla="*/ 29 h 36"/>
              <a:gd name="T34" fmla="*/ 11 w 23"/>
              <a:gd name="T35" fmla="*/ 30 h 36"/>
              <a:gd name="T36" fmla="*/ 16 w 23"/>
              <a:gd name="T37" fmla="*/ 23 h 36"/>
              <a:gd name="T38" fmla="*/ 16 w 23"/>
              <a:gd name="T39" fmla="*/ 4 h 36"/>
              <a:gd name="T40" fmla="*/ 17 w 23"/>
              <a:gd name="T41" fmla="*/ 1 h 36"/>
              <a:gd name="T42" fmla="*/ 19 w 23"/>
              <a:gd name="T43" fmla="*/ 0 h 36"/>
              <a:gd name="T44" fmla="*/ 22 w 23"/>
              <a:gd name="T4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36">
                <a:moveTo>
                  <a:pt x="22" y="1"/>
                </a:moveTo>
                <a:cubicBezTo>
                  <a:pt x="23" y="2"/>
                  <a:pt x="23" y="3"/>
                  <a:pt x="23" y="4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4"/>
                  <a:pt x="23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21" y="31"/>
                  <a:pt x="20" y="33"/>
                  <a:pt x="18" y="34"/>
                </a:cubicBezTo>
                <a:cubicBezTo>
                  <a:pt x="16" y="35"/>
                  <a:pt x="14" y="36"/>
                  <a:pt x="11" y="36"/>
                </a:cubicBezTo>
                <a:cubicBezTo>
                  <a:pt x="9" y="36"/>
                  <a:pt x="7" y="35"/>
                  <a:pt x="5" y="35"/>
                </a:cubicBezTo>
                <a:cubicBezTo>
                  <a:pt x="4" y="34"/>
                  <a:pt x="2" y="33"/>
                  <a:pt x="1" y="31"/>
                </a:cubicBezTo>
                <a:cubicBezTo>
                  <a:pt x="1" y="30"/>
                  <a:pt x="1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3"/>
                  <a:pt x="0" y="23"/>
                  <a:pt x="1" y="22"/>
                </a:cubicBezTo>
                <a:cubicBezTo>
                  <a:pt x="1" y="22"/>
                  <a:pt x="2" y="21"/>
                  <a:pt x="3" y="21"/>
                </a:cubicBezTo>
                <a:cubicBezTo>
                  <a:pt x="4" y="21"/>
                  <a:pt x="5" y="21"/>
                  <a:pt x="5" y="22"/>
                </a:cubicBezTo>
                <a:cubicBezTo>
                  <a:pt x="6" y="23"/>
                  <a:pt x="6" y="23"/>
                  <a:pt x="6" y="25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8"/>
                  <a:pt x="8" y="29"/>
                  <a:pt x="8" y="29"/>
                </a:cubicBezTo>
                <a:cubicBezTo>
                  <a:pt x="9" y="30"/>
                  <a:pt x="10" y="30"/>
                  <a:pt x="11" y="30"/>
                </a:cubicBezTo>
                <a:cubicBezTo>
                  <a:pt x="14" y="30"/>
                  <a:pt x="16" y="28"/>
                  <a:pt x="16" y="23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3"/>
                  <a:pt x="16" y="2"/>
                  <a:pt x="17" y="1"/>
                </a:cubicBezTo>
                <a:cubicBezTo>
                  <a:pt x="17" y="0"/>
                  <a:pt x="18" y="0"/>
                  <a:pt x="19" y="0"/>
                </a:cubicBezTo>
                <a:cubicBezTo>
                  <a:pt x="20" y="0"/>
                  <a:pt x="21" y="0"/>
                  <a:pt x="22" y="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3" name="Freeform 608"/>
          <p:cNvSpPr>
            <a:spLocks noEditPoints="1"/>
          </p:cNvSpPr>
          <p:nvPr>
            <p:custDataLst>
              <p:tags r:id="rId29"/>
            </p:custDataLst>
          </p:nvPr>
        </p:nvSpPr>
        <p:spPr bwMode="auto">
          <a:xfrm>
            <a:off x="4777226" y="2986376"/>
            <a:ext cx="35115" cy="37748"/>
          </a:xfrm>
          <a:custGeom>
            <a:avLst/>
            <a:gdLst>
              <a:gd name="T0" fmla="*/ 9 w 34"/>
              <a:gd name="T1" fmla="*/ 1 h 36"/>
              <a:gd name="T2" fmla="*/ 16 w 34"/>
              <a:gd name="T3" fmla="*/ 0 h 36"/>
              <a:gd name="T4" fmla="*/ 26 w 34"/>
              <a:gd name="T5" fmla="*/ 2 h 36"/>
              <a:gd name="T6" fmla="*/ 32 w 34"/>
              <a:gd name="T7" fmla="*/ 8 h 36"/>
              <a:gd name="T8" fmla="*/ 34 w 34"/>
              <a:gd name="T9" fmla="*/ 18 h 36"/>
              <a:gd name="T10" fmla="*/ 33 w 34"/>
              <a:gd name="T11" fmla="*/ 25 h 36"/>
              <a:gd name="T12" fmla="*/ 29 w 34"/>
              <a:gd name="T13" fmla="*/ 31 h 36"/>
              <a:gd name="T14" fmla="*/ 24 w 34"/>
              <a:gd name="T15" fmla="*/ 34 h 36"/>
              <a:gd name="T16" fmla="*/ 17 w 34"/>
              <a:gd name="T17" fmla="*/ 36 h 36"/>
              <a:gd name="T18" fmla="*/ 9 w 34"/>
              <a:gd name="T19" fmla="*/ 34 h 36"/>
              <a:gd name="T20" fmla="*/ 4 w 34"/>
              <a:gd name="T21" fmla="*/ 31 h 36"/>
              <a:gd name="T22" fmla="*/ 1 w 34"/>
              <a:gd name="T23" fmla="*/ 25 h 36"/>
              <a:gd name="T24" fmla="*/ 0 w 34"/>
              <a:gd name="T25" fmla="*/ 18 h 36"/>
              <a:gd name="T26" fmla="*/ 1 w 34"/>
              <a:gd name="T27" fmla="*/ 10 h 36"/>
              <a:gd name="T28" fmla="*/ 4 w 34"/>
              <a:gd name="T29" fmla="*/ 5 h 36"/>
              <a:gd name="T30" fmla="*/ 9 w 34"/>
              <a:gd name="T31" fmla="*/ 1 h 36"/>
              <a:gd name="T32" fmla="*/ 17 w 34"/>
              <a:gd name="T33" fmla="*/ 30 h 36"/>
              <a:gd name="T34" fmla="*/ 22 w 34"/>
              <a:gd name="T35" fmla="*/ 29 h 36"/>
              <a:gd name="T36" fmla="*/ 25 w 34"/>
              <a:gd name="T37" fmla="*/ 25 h 36"/>
              <a:gd name="T38" fmla="*/ 26 w 34"/>
              <a:gd name="T39" fmla="*/ 18 h 36"/>
              <a:gd name="T40" fmla="*/ 25 w 34"/>
              <a:gd name="T41" fmla="*/ 11 h 36"/>
              <a:gd name="T42" fmla="*/ 22 w 34"/>
              <a:gd name="T43" fmla="*/ 7 h 36"/>
              <a:gd name="T44" fmla="*/ 16 w 34"/>
              <a:gd name="T45" fmla="*/ 5 h 36"/>
              <a:gd name="T46" fmla="*/ 13 w 34"/>
              <a:gd name="T47" fmla="*/ 6 h 36"/>
              <a:gd name="T48" fmla="*/ 9 w 34"/>
              <a:gd name="T49" fmla="*/ 8 h 36"/>
              <a:gd name="T50" fmla="*/ 7 w 34"/>
              <a:gd name="T51" fmla="*/ 12 h 36"/>
              <a:gd name="T52" fmla="*/ 7 w 34"/>
              <a:gd name="T53" fmla="*/ 18 h 36"/>
              <a:gd name="T54" fmla="*/ 7 w 34"/>
              <a:gd name="T55" fmla="*/ 23 h 36"/>
              <a:gd name="T56" fmla="*/ 10 w 34"/>
              <a:gd name="T57" fmla="*/ 27 h 36"/>
              <a:gd name="T58" fmla="*/ 13 w 34"/>
              <a:gd name="T59" fmla="*/ 29 h 36"/>
              <a:gd name="T60" fmla="*/ 17 w 34"/>
              <a:gd name="T61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" h="36">
                <a:moveTo>
                  <a:pt x="9" y="1"/>
                </a:moveTo>
                <a:cubicBezTo>
                  <a:pt x="11" y="0"/>
                  <a:pt x="14" y="0"/>
                  <a:pt x="16" y="0"/>
                </a:cubicBezTo>
                <a:cubicBezTo>
                  <a:pt x="20" y="0"/>
                  <a:pt x="23" y="0"/>
                  <a:pt x="26" y="2"/>
                </a:cubicBezTo>
                <a:cubicBezTo>
                  <a:pt x="28" y="3"/>
                  <a:pt x="30" y="5"/>
                  <a:pt x="32" y="8"/>
                </a:cubicBezTo>
                <a:cubicBezTo>
                  <a:pt x="33" y="11"/>
                  <a:pt x="34" y="14"/>
                  <a:pt x="34" y="18"/>
                </a:cubicBezTo>
                <a:cubicBezTo>
                  <a:pt x="34" y="20"/>
                  <a:pt x="33" y="23"/>
                  <a:pt x="33" y="25"/>
                </a:cubicBezTo>
                <a:cubicBezTo>
                  <a:pt x="32" y="27"/>
                  <a:pt x="31" y="29"/>
                  <a:pt x="29" y="31"/>
                </a:cubicBezTo>
                <a:cubicBezTo>
                  <a:pt x="28" y="32"/>
                  <a:pt x="26" y="34"/>
                  <a:pt x="24" y="34"/>
                </a:cubicBezTo>
                <a:cubicBezTo>
                  <a:pt x="22" y="35"/>
                  <a:pt x="19" y="36"/>
                  <a:pt x="17" y="36"/>
                </a:cubicBezTo>
                <a:cubicBezTo>
                  <a:pt x="14" y="36"/>
                  <a:pt x="11" y="35"/>
                  <a:pt x="9" y="34"/>
                </a:cubicBezTo>
                <a:cubicBezTo>
                  <a:pt x="7" y="33"/>
                  <a:pt x="5" y="32"/>
                  <a:pt x="4" y="31"/>
                </a:cubicBezTo>
                <a:cubicBezTo>
                  <a:pt x="2" y="29"/>
                  <a:pt x="1" y="27"/>
                  <a:pt x="1" y="25"/>
                </a:cubicBezTo>
                <a:cubicBezTo>
                  <a:pt x="0" y="23"/>
                  <a:pt x="0" y="20"/>
                  <a:pt x="0" y="18"/>
                </a:cubicBezTo>
                <a:cubicBezTo>
                  <a:pt x="0" y="15"/>
                  <a:pt x="0" y="13"/>
                  <a:pt x="1" y="10"/>
                </a:cubicBezTo>
                <a:cubicBezTo>
                  <a:pt x="2" y="8"/>
                  <a:pt x="3" y="6"/>
                  <a:pt x="4" y="5"/>
                </a:cubicBezTo>
                <a:cubicBezTo>
                  <a:pt x="6" y="3"/>
                  <a:pt x="7" y="2"/>
                  <a:pt x="9" y="1"/>
                </a:cubicBezTo>
                <a:close/>
                <a:moveTo>
                  <a:pt x="17" y="30"/>
                </a:moveTo>
                <a:cubicBezTo>
                  <a:pt x="18" y="30"/>
                  <a:pt x="20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3"/>
                  <a:pt x="26" y="20"/>
                  <a:pt x="26" y="18"/>
                </a:cubicBezTo>
                <a:cubicBezTo>
                  <a:pt x="26" y="15"/>
                  <a:pt x="26" y="13"/>
                  <a:pt x="25" y="11"/>
                </a:cubicBezTo>
                <a:cubicBezTo>
                  <a:pt x="24" y="9"/>
                  <a:pt x="23" y="8"/>
                  <a:pt x="22" y="7"/>
                </a:cubicBezTo>
                <a:cubicBezTo>
                  <a:pt x="20" y="6"/>
                  <a:pt x="18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1" y="7"/>
                  <a:pt x="10" y="7"/>
                  <a:pt x="9" y="8"/>
                </a:cubicBezTo>
                <a:cubicBezTo>
                  <a:pt x="9" y="9"/>
                  <a:pt x="8" y="11"/>
                  <a:pt x="7" y="12"/>
                </a:cubicBezTo>
                <a:cubicBezTo>
                  <a:pt x="7" y="14"/>
                  <a:pt x="7" y="16"/>
                  <a:pt x="7" y="18"/>
                </a:cubicBezTo>
                <a:cubicBezTo>
                  <a:pt x="7" y="20"/>
                  <a:pt x="7" y="21"/>
                  <a:pt x="7" y="23"/>
                </a:cubicBezTo>
                <a:cubicBezTo>
                  <a:pt x="8" y="25"/>
                  <a:pt x="9" y="26"/>
                  <a:pt x="10" y="27"/>
                </a:cubicBezTo>
                <a:cubicBezTo>
                  <a:pt x="10" y="28"/>
                  <a:pt x="11" y="29"/>
                  <a:pt x="13" y="29"/>
                </a:cubicBezTo>
                <a:cubicBezTo>
                  <a:pt x="14" y="30"/>
                  <a:pt x="15" y="30"/>
                  <a:pt x="17" y="3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4" name="Rectangle 60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80660" y="3079869"/>
            <a:ext cx="85153" cy="1668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5" name="Freeform 610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4742111" y="2986376"/>
            <a:ext cx="29847" cy="37748"/>
          </a:xfrm>
          <a:custGeom>
            <a:avLst/>
            <a:gdLst>
              <a:gd name="T0" fmla="*/ 15 w 29"/>
              <a:gd name="T1" fmla="*/ 23 h 36"/>
              <a:gd name="T2" fmla="*/ 13 w 29"/>
              <a:gd name="T3" fmla="*/ 21 h 36"/>
              <a:gd name="T4" fmla="*/ 10 w 29"/>
              <a:gd name="T5" fmla="*/ 20 h 36"/>
              <a:gd name="T6" fmla="*/ 7 w 29"/>
              <a:gd name="T7" fmla="*/ 20 h 36"/>
              <a:gd name="T8" fmla="*/ 7 w 29"/>
              <a:gd name="T9" fmla="*/ 31 h 36"/>
              <a:gd name="T10" fmla="*/ 6 w 29"/>
              <a:gd name="T11" fmla="*/ 35 h 36"/>
              <a:gd name="T12" fmla="*/ 4 w 29"/>
              <a:gd name="T13" fmla="*/ 36 h 36"/>
              <a:gd name="T14" fmla="*/ 1 w 29"/>
              <a:gd name="T15" fmla="*/ 35 h 36"/>
              <a:gd name="T16" fmla="*/ 0 w 29"/>
              <a:gd name="T17" fmla="*/ 31 h 36"/>
              <a:gd name="T18" fmla="*/ 0 w 29"/>
              <a:gd name="T19" fmla="*/ 5 h 36"/>
              <a:gd name="T20" fmla="*/ 1 w 29"/>
              <a:gd name="T21" fmla="*/ 1 h 36"/>
              <a:gd name="T22" fmla="*/ 4 w 29"/>
              <a:gd name="T23" fmla="*/ 0 h 36"/>
              <a:gd name="T24" fmla="*/ 16 w 29"/>
              <a:gd name="T25" fmla="*/ 0 h 36"/>
              <a:gd name="T26" fmla="*/ 20 w 29"/>
              <a:gd name="T27" fmla="*/ 1 h 36"/>
              <a:gd name="T28" fmla="*/ 23 w 29"/>
              <a:gd name="T29" fmla="*/ 1 h 36"/>
              <a:gd name="T30" fmla="*/ 26 w 29"/>
              <a:gd name="T31" fmla="*/ 3 h 36"/>
              <a:gd name="T32" fmla="*/ 28 w 29"/>
              <a:gd name="T33" fmla="*/ 6 h 36"/>
              <a:gd name="T34" fmla="*/ 29 w 29"/>
              <a:gd name="T35" fmla="*/ 10 h 36"/>
              <a:gd name="T36" fmla="*/ 26 w 29"/>
              <a:gd name="T37" fmla="*/ 16 h 36"/>
              <a:gd name="T38" fmla="*/ 20 w 29"/>
              <a:gd name="T39" fmla="*/ 19 h 36"/>
              <a:gd name="T40" fmla="*/ 23 w 29"/>
              <a:gd name="T41" fmla="*/ 22 h 36"/>
              <a:gd name="T42" fmla="*/ 26 w 29"/>
              <a:gd name="T43" fmla="*/ 26 h 36"/>
              <a:gd name="T44" fmla="*/ 28 w 29"/>
              <a:gd name="T45" fmla="*/ 30 h 36"/>
              <a:gd name="T46" fmla="*/ 29 w 29"/>
              <a:gd name="T47" fmla="*/ 33 h 36"/>
              <a:gd name="T48" fmla="*/ 29 w 29"/>
              <a:gd name="T49" fmla="*/ 34 h 36"/>
              <a:gd name="T50" fmla="*/ 27 w 29"/>
              <a:gd name="T51" fmla="*/ 35 h 36"/>
              <a:gd name="T52" fmla="*/ 26 w 29"/>
              <a:gd name="T53" fmla="*/ 36 h 36"/>
              <a:gd name="T54" fmla="*/ 24 w 29"/>
              <a:gd name="T55" fmla="*/ 35 h 36"/>
              <a:gd name="T56" fmla="*/ 22 w 29"/>
              <a:gd name="T57" fmla="*/ 34 h 36"/>
              <a:gd name="T58" fmla="*/ 21 w 29"/>
              <a:gd name="T59" fmla="*/ 31 h 36"/>
              <a:gd name="T60" fmla="*/ 18 w 29"/>
              <a:gd name="T61" fmla="*/ 26 h 36"/>
              <a:gd name="T62" fmla="*/ 15 w 29"/>
              <a:gd name="T63" fmla="*/ 23 h 36"/>
              <a:gd name="T64" fmla="*/ 19 w 29"/>
              <a:gd name="T65" fmla="*/ 6 h 36"/>
              <a:gd name="T66" fmla="*/ 14 w 29"/>
              <a:gd name="T67" fmla="*/ 6 h 36"/>
              <a:gd name="T68" fmla="*/ 7 w 29"/>
              <a:gd name="T69" fmla="*/ 6 h 36"/>
              <a:gd name="T70" fmla="*/ 7 w 29"/>
              <a:gd name="T71" fmla="*/ 15 h 36"/>
              <a:gd name="T72" fmla="*/ 14 w 29"/>
              <a:gd name="T73" fmla="*/ 15 h 36"/>
              <a:gd name="T74" fmla="*/ 18 w 29"/>
              <a:gd name="T75" fmla="*/ 15 h 36"/>
              <a:gd name="T76" fmla="*/ 20 w 29"/>
              <a:gd name="T77" fmla="*/ 13 h 36"/>
              <a:gd name="T78" fmla="*/ 21 w 29"/>
              <a:gd name="T79" fmla="*/ 10 h 36"/>
              <a:gd name="T80" fmla="*/ 21 w 29"/>
              <a:gd name="T81" fmla="*/ 8 h 36"/>
              <a:gd name="T82" fmla="*/ 19 w 29"/>
              <a:gd name="T8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" h="36">
                <a:moveTo>
                  <a:pt x="15" y="23"/>
                </a:moveTo>
                <a:cubicBezTo>
                  <a:pt x="14" y="22"/>
                  <a:pt x="14" y="21"/>
                  <a:pt x="13" y="21"/>
                </a:cubicBezTo>
                <a:cubicBezTo>
                  <a:pt x="12" y="20"/>
                  <a:pt x="11" y="20"/>
                  <a:pt x="1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3"/>
                  <a:pt x="7" y="34"/>
                  <a:pt x="6" y="35"/>
                </a:cubicBezTo>
                <a:cubicBezTo>
                  <a:pt x="6" y="35"/>
                  <a:pt x="5" y="36"/>
                  <a:pt x="4" y="36"/>
                </a:cubicBezTo>
                <a:cubicBezTo>
                  <a:pt x="3" y="36"/>
                  <a:pt x="2" y="35"/>
                  <a:pt x="1" y="35"/>
                </a:cubicBezTo>
                <a:cubicBezTo>
                  <a:pt x="0" y="34"/>
                  <a:pt x="0" y="33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1"/>
                  <a:pt x="3" y="0"/>
                  <a:pt x="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9" y="0"/>
                  <a:pt x="20" y="1"/>
                </a:cubicBezTo>
                <a:cubicBezTo>
                  <a:pt x="21" y="1"/>
                  <a:pt x="22" y="1"/>
                  <a:pt x="23" y="1"/>
                </a:cubicBezTo>
                <a:cubicBezTo>
                  <a:pt x="24" y="2"/>
                  <a:pt x="25" y="2"/>
                  <a:pt x="26" y="3"/>
                </a:cubicBezTo>
                <a:cubicBezTo>
                  <a:pt x="27" y="4"/>
                  <a:pt x="27" y="5"/>
                  <a:pt x="28" y="6"/>
                </a:cubicBezTo>
                <a:cubicBezTo>
                  <a:pt x="28" y="7"/>
                  <a:pt x="29" y="9"/>
                  <a:pt x="29" y="10"/>
                </a:cubicBezTo>
                <a:cubicBezTo>
                  <a:pt x="29" y="13"/>
                  <a:pt x="28" y="15"/>
                  <a:pt x="26" y="16"/>
                </a:cubicBezTo>
                <a:cubicBezTo>
                  <a:pt x="25" y="18"/>
                  <a:pt x="23" y="19"/>
                  <a:pt x="20" y="19"/>
                </a:cubicBezTo>
                <a:cubicBezTo>
                  <a:pt x="21" y="20"/>
                  <a:pt x="22" y="21"/>
                  <a:pt x="23" y="22"/>
                </a:cubicBezTo>
                <a:cubicBezTo>
                  <a:pt x="24" y="24"/>
                  <a:pt x="25" y="25"/>
                  <a:pt x="26" y="26"/>
                </a:cubicBezTo>
                <a:cubicBezTo>
                  <a:pt x="27" y="28"/>
                  <a:pt x="28" y="29"/>
                  <a:pt x="28" y="30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3"/>
                  <a:pt x="29" y="34"/>
                  <a:pt x="29" y="34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5" y="36"/>
                  <a:pt x="24" y="36"/>
                  <a:pt x="24" y="35"/>
                </a:cubicBezTo>
                <a:cubicBezTo>
                  <a:pt x="23" y="35"/>
                  <a:pt x="23" y="34"/>
                  <a:pt x="22" y="34"/>
                </a:cubicBezTo>
                <a:cubicBezTo>
                  <a:pt x="22" y="33"/>
                  <a:pt x="21" y="32"/>
                  <a:pt x="21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5"/>
                  <a:pt x="16" y="23"/>
                  <a:pt x="15" y="23"/>
                </a:cubicBezTo>
                <a:close/>
                <a:moveTo>
                  <a:pt x="19" y="6"/>
                </a:moveTo>
                <a:cubicBezTo>
                  <a:pt x="18" y="6"/>
                  <a:pt x="16" y="6"/>
                  <a:pt x="14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5"/>
                  <a:pt x="7" y="15"/>
                  <a:pt x="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5"/>
                  <a:pt x="17" y="15"/>
                  <a:pt x="18" y="15"/>
                </a:cubicBezTo>
                <a:cubicBezTo>
                  <a:pt x="19" y="14"/>
                  <a:pt x="20" y="14"/>
                  <a:pt x="20" y="13"/>
                </a:cubicBezTo>
                <a:cubicBezTo>
                  <a:pt x="21" y="13"/>
                  <a:pt x="21" y="12"/>
                  <a:pt x="21" y="10"/>
                </a:cubicBezTo>
                <a:cubicBezTo>
                  <a:pt x="21" y="9"/>
                  <a:pt x="21" y="8"/>
                  <a:pt x="21" y="8"/>
                </a:cubicBezTo>
                <a:cubicBezTo>
                  <a:pt x="20" y="7"/>
                  <a:pt x="19" y="7"/>
                  <a:pt x="19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6" name="Freeform 611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708751" y="2986376"/>
            <a:ext cx="26775" cy="37748"/>
          </a:xfrm>
          <a:custGeom>
            <a:avLst/>
            <a:gdLst>
              <a:gd name="T0" fmla="*/ 19 w 26"/>
              <a:gd name="T1" fmla="*/ 11 h 36"/>
              <a:gd name="T2" fmla="*/ 18 w 26"/>
              <a:gd name="T3" fmla="*/ 7 h 36"/>
              <a:gd name="T4" fmla="*/ 12 w 26"/>
              <a:gd name="T5" fmla="*/ 6 h 36"/>
              <a:gd name="T6" fmla="*/ 7 w 26"/>
              <a:gd name="T7" fmla="*/ 6 h 36"/>
              <a:gd name="T8" fmla="*/ 7 w 26"/>
              <a:gd name="T9" fmla="*/ 16 h 36"/>
              <a:gd name="T10" fmla="*/ 12 w 26"/>
              <a:gd name="T11" fmla="*/ 16 h 36"/>
              <a:gd name="T12" fmla="*/ 16 w 26"/>
              <a:gd name="T13" fmla="*/ 16 h 36"/>
              <a:gd name="T14" fmla="*/ 18 w 26"/>
              <a:gd name="T15" fmla="*/ 14 h 36"/>
              <a:gd name="T16" fmla="*/ 19 w 26"/>
              <a:gd name="T17" fmla="*/ 11 h 36"/>
              <a:gd name="T18" fmla="*/ 7 w 26"/>
              <a:gd name="T19" fmla="*/ 31 h 36"/>
              <a:gd name="T20" fmla="*/ 6 w 26"/>
              <a:gd name="T21" fmla="*/ 35 h 36"/>
              <a:gd name="T22" fmla="*/ 3 w 26"/>
              <a:gd name="T23" fmla="*/ 36 h 36"/>
              <a:gd name="T24" fmla="*/ 1 w 26"/>
              <a:gd name="T25" fmla="*/ 35 h 36"/>
              <a:gd name="T26" fmla="*/ 0 w 26"/>
              <a:gd name="T27" fmla="*/ 31 h 36"/>
              <a:gd name="T28" fmla="*/ 0 w 26"/>
              <a:gd name="T29" fmla="*/ 5 h 36"/>
              <a:gd name="T30" fmla="*/ 1 w 26"/>
              <a:gd name="T31" fmla="*/ 1 h 36"/>
              <a:gd name="T32" fmla="*/ 4 w 26"/>
              <a:gd name="T33" fmla="*/ 0 h 36"/>
              <a:gd name="T34" fmla="*/ 13 w 26"/>
              <a:gd name="T35" fmla="*/ 0 h 36"/>
              <a:gd name="T36" fmla="*/ 20 w 26"/>
              <a:gd name="T37" fmla="*/ 1 h 36"/>
              <a:gd name="T38" fmla="*/ 23 w 26"/>
              <a:gd name="T39" fmla="*/ 3 h 36"/>
              <a:gd name="T40" fmla="*/ 26 w 26"/>
              <a:gd name="T41" fmla="*/ 6 h 36"/>
              <a:gd name="T42" fmla="*/ 26 w 26"/>
              <a:gd name="T43" fmla="*/ 11 h 36"/>
              <a:gd name="T44" fmla="*/ 23 w 26"/>
              <a:gd name="T45" fmla="*/ 19 h 36"/>
              <a:gd name="T46" fmla="*/ 13 w 26"/>
              <a:gd name="T47" fmla="*/ 22 h 36"/>
              <a:gd name="T48" fmla="*/ 7 w 26"/>
              <a:gd name="T49" fmla="*/ 22 h 36"/>
              <a:gd name="T50" fmla="*/ 7 w 26"/>
              <a:gd name="T51" fmla="*/ 3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" h="36">
                <a:moveTo>
                  <a:pt x="19" y="11"/>
                </a:moveTo>
                <a:cubicBezTo>
                  <a:pt x="19" y="9"/>
                  <a:pt x="19" y="8"/>
                  <a:pt x="18" y="7"/>
                </a:cubicBezTo>
                <a:cubicBezTo>
                  <a:pt x="17" y="6"/>
                  <a:pt x="15" y="6"/>
                  <a:pt x="12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6"/>
                  <a:pt x="7" y="16"/>
                  <a:pt x="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6"/>
                  <a:pt x="15" y="16"/>
                  <a:pt x="16" y="16"/>
                </a:cubicBezTo>
                <a:cubicBezTo>
                  <a:pt x="17" y="15"/>
                  <a:pt x="18" y="15"/>
                  <a:pt x="18" y="14"/>
                </a:cubicBezTo>
                <a:cubicBezTo>
                  <a:pt x="19" y="13"/>
                  <a:pt x="19" y="12"/>
                  <a:pt x="19" y="11"/>
                </a:cubicBezTo>
                <a:close/>
                <a:moveTo>
                  <a:pt x="7" y="31"/>
                </a:moveTo>
                <a:cubicBezTo>
                  <a:pt x="7" y="33"/>
                  <a:pt x="7" y="34"/>
                  <a:pt x="6" y="35"/>
                </a:cubicBezTo>
                <a:cubicBezTo>
                  <a:pt x="5" y="35"/>
                  <a:pt x="4" y="36"/>
                  <a:pt x="3" y="36"/>
                </a:cubicBezTo>
                <a:cubicBezTo>
                  <a:pt x="2" y="36"/>
                  <a:pt x="1" y="35"/>
                  <a:pt x="1" y="35"/>
                </a:cubicBezTo>
                <a:cubicBezTo>
                  <a:pt x="0" y="34"/>
                  <a:pt x="0" y="33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2"/>
                  <a:pt x="1" y="1"/>
                </a:cubicBezTo>
                <a:cubicBezTo>
                  <a:pt x="2" y="1"/>
                  <a:pt x="3" y="0"/>
                  <a:pt x="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8" y="1"/>
                  <a:pt x="20" y="1"/>
                </a:cubicBezTo>
                <a:cubicBezTo>
                  <a:pt x="21" y="1"/>
                  <a:pt x="22" y="2"/>
                  <a:pt x="23" y="3"/>
                </a:cubicBezTo>
                <a:cubicBezTo>
                  <a:pt x="24" y="4"/>
                  <a:pt x="25" y="5"/>
                  <a:pt x="26" y="6"/>
                </a:cubicBezTo>
                <a:cubicBezTo>
                  <a:pt x="26" y="8"/>
                  <a:pt x="26" y="9"/>
                  <a:pt x="26" y="11"/>
                </a:cubicBezTo>
                <a:cubicBezTo>
                  <a:pt x="26" y="14"/>
                  <a:pt x="25" y="17"/>
                  <a:pt x="23" y="19"/>
                </a:cubicBezTo>
                <a:cubicBezTo>
                  <a:pt x="21" y="21"/>
                  <a:pt x="18" y="22"/>
                  <a:pt x="13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3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7" name="Freeform 61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4631061" y="2931510"/>
            <a:ext cx="383627" cy="403817"/>
          </a:xfrm>
          <a:custGeom>
            <a:avLst/>
            <a:gdLst>
              <a:gd name="T0" fmla="*/ 328 w 370"/>
              <a:gd name="T1" fmla="*/ 389 h 389"/>
              <a:gd name="T2" fmla="*/ 42 w 370"/>
              <a:gd name="T3" fmla="*/ 389 h 389"/>
              <a:gd name="T4" fmla="*/ 0 w 370"/>
              <a:gd name="T5" fmla="*/ 347 h 389"/>
              <a:gd name="T6" fmla="*/ 0 w 370"/>
              <a:gd name="T7" fmla="*/ 42 h 389"/>
              <a:gd name="T8" fmla="*/ 42 w 370"/>
              <a:gd name="T9" fmla="*/ 0 h 389"/>
              <a:gd name="T10" fmla="*/ 328 w 370"/>
              <a:gd name="T11" fmla="*/ 0 h 389"/>
              <a:gd name="T12" fmla="*/ 370 w 370"/>
              <a:gd name="T13" fmla="*/ 42 h 389"/>
              <a:gd name="T14" fmla="*/ 370 w 370"/>
              <a:gd name="T15" fmla="*/ 347 h 389"/>
              <a:gd name="T16" fmla="*/ 328 w 370"/>
              <a:gd name="T17" fmla="*/ 389 h 389"/>
              <a:gd name="T18" fmla="*/ 56 w 370"/>
              <a:gd name="T19" fmla="*/ 371 h 389"/>
              <a:gd name="T20" fmla="*/ 315 w 370"/>
              <a:gd name="T21" fmla="*/ 371 h 389"/>
              <a:gd name="T22" fmla="*/ 353 w 370"/>
              <a:gd name="T23" fmla="*/ 333 h 389"/>
              <a:gd name="T24" fmla="*/ 353 w 370"/>
              <a:gd name="T25" fmla="*/ 56 h 389"/>
              <a:gd name="T26" fmla="*/ 315 w 370"/>
              <a:gd name="T27" fmla="*/ 18 h 389"/>
              <a:gd name="T28" fmla="*/ 56 w 370"/>
              <a:gd name="T29" fmla="*/ 18 h 389"/>
              <a:gd name="T30" fmla="*/ 18 w 370"/>
              <a:gd name="T31" fmla="*/ 56 h 389"/>
              <a:gd name="T32" fmla="*/ 18 w 370"/>
              <a:gd name="T33" fmla="*/ 333 h 389"/>
              <a:gd name="T34" fmla="*/ 56 w 370"/>
              <a:gd name="T35" fmla="*/ 371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389">
                <a:moveTo>
                  <a:pt x="328" y="389"/>
                </a:moveTo>
                <a:cubicBezTo>
                  <a:pt x="42" y="389"/>
                  <a:pt x="42" y="389"/>
                  <a:pt x="42" y="389"/>
                </a:cubicBezTo>
                <a:cubicBezTo>
                  <a:pt x="19" y="389"/>
                  <a:pt x="0" y="370"/>
                  <a:pt x="0" y="34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51" y="0"/>
                  <a:pt x="370" y="19"/>
                  <a:pt x="370" y="42"/>
                </a:cubicBezTo>
                <a:cubicBezTo>
                  <a:pt x="370" y="347"/>
                  <a:pt x="370" y="347"/>
                  <a:pt x="370" y="347"/>
                </a:cubicBezTo>
                <a:cubicBezTo>
                  <a:pt x="370" y="370"/>
                  <a:pt x="351" y="389"/>
                  <a:pt x="328" y="389"/>
                </a:cubicBezTo>
                <a:close/>
                <a:moveTo>
                  <a:pt x="56" y="371"/>
                </a:moveTo>
                <a:cubicBezTo>
                  <a:pt x="315" y="371"/>
                  <a:pt x="315" y="371"/>
                  <a:pt x="315" y="371"/>
                </a:cubicBezTo>
                <a:cubicBezTo>
                  <a:pt x="336" y="371"/>
                  <a:pt x="353" y="354"/>
                  <a:pt x="353" y="333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35"/>
                  <a:pt x="336" y="18"/>
                  <a:pt x="31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35" y="18"/>
                  <a:pt x="18" y="35"/>
                  <a:pt x="18" y="56"/>
                </a:cubicBezTo>
                <a:cubicBezTo>
                  <a:pt x="18" y="333"/>
                  <a:pt x="18" y="333"/>
                  <a:pt x="18" y="333"/>
                </a:cubicBezTo>
                <a:cubicBezTo>
                  <a:pt x="18" y="354"/>
                  <a:pt x="35" y="371"/>
                  <a:pt x="56" y="3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8" name="Oval 44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762010" y="3757500"/>
            <a:ext cx="93666" cy="10944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9" name="Freeform 441"/>
          <p:cNvSpPr/>
          <p:nvPr>
            <p:custDataLst>
              <p:tags r:id="rId35"/>
            </p:custDataLst>
          </p:nvPr>
        </p:nvSpPr>
        <p:spPr bwMode="auto">
          <a:xfrm>
            <a:off x="5739102" y="3567115"/>
            <a:ext cx="83993" cy="84503"/>
          </a:xfrm>
          <a:custGeom>
            <a:avLst/>
            <a:gdLst>
              <a:gd name="T0" fmla="*/ 55 w 70"/>
              <a:gd name="T1" fmla="*/ 70 h 70"/>
              <a:gd name="T2" fmla="*/ 70 w 70"/>
              <a:gd name="T3" fmla="*/ 70 h 70"/>
              <a:gd name="T4" fmla="*/ 0 w 70"/>
              <a:gd name="T5" fmla="*/ 0 h 70"/>
              <a:gd name="T6" fmla="*/ 0 w 70"/>
              <a:gd name="T7" fmla="*/ 14 h 70"/>
              <a:gd name="T8" fmla="*/ 55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55" y="70"/>
                </a:moveTo>
                <a:cubicBezTo>
                  <a:pt x="70" y="70"/>
                  <a:pt x="70" y="70"/>
                  <a:pt x="70" y="70"/>
                </a:cubicBezTo>
                <a:cubicBezTo>
                  <a:pt x="70" y="31"/>
                  <a:pt x="39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31" y="14"/>
                  <a:pt x="55" y="39"/>
                  <a:pt x="55" y="7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0" name="Freeform 442"/>
          <p:cNvSpPr/>
          <p:nvPr>
            <p:custDataLst>
              <p:tags r:id="rId36"/>
            </p:custDataLst>
          </p:nvPr>
        </p:nvSpPr>
        <p:spPr bwMode="auto">
          <a:xfrm>
            <a:off x="5739102" y="3597148"/>
            <a:ext cx="53960" cy="54469"/>
          </a:xfrm>
          <a:custGeom>
            <a:avLst/>
            <a:gdLst>
              <a:gd name="T0" fmla="*/ 33 w 45"/>
              <a:gd name="T1" fmla="*/ 45 h 45"/>
              <a:gd name="T2" fmla="*/ 45 w 45"/>
              <a:gd name="T3" fmla="*/ 45 h 45"/>
              <a:gd name="T4" fmla="*/ 0 w 45"/>
              <a:gd name="T5" fmla="*/ 0 h 45"/>
              <a:gd name="T6" fmla="*/ 0 w 45"/>
              <a:gd name="T7" fmla="*/ 12 h 45"/>
              <a:gd name="T8" fmla="*/ 33 w 45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33" y="45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20"/>
                  <a:pt x="25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33" y="27"/>
                  <a:pt x="33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1" name="Freeform 443"/>
          <p:cNvSpPr/>
          <p:nvPr>
            <p:custDataLst>
              <p:tags r:id="rId37"/>
            </p:custDataLst>
          </p:nvPr>
        </p:nvSpPr>
        <p:spPr bwMode="auto">
          <a:xfrm>
            <a:off x="5739102" y="3621582"/>
            <a:ext cx="30035" cy="30035"/>
          </a:xfrm>
          <a:custGeom>
            <a:avLst/>
            <a:gdLst>
              <a:gd name="T0" fmla="*/ 13 w 25"/>
              <a:gd name="T1" fmla="*/ 25 h 25"/>
              <a:gd name="T2" fmla="*/ 25 w 25"/>
              <a:gd name="T3" fmla="*/ 25 h 25"/>
              <a:gd name="T4" fmla="*/ 0 w 25"/>
              <a:gd name="T5" fmla="*/ 0 h 25"/>
              <a:gd name="T6" fmla="*/ 0 w 25"/>
              <a:gd name="T7" fmla="*/ 12 h 25"/>
              <a:gd name="T8" fmla="*/ 13 w 25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13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11"/>
                  <a:pt x="14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13" y="18"/>
                  <a:pt x="13" y="2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2" name="Freeform 444"/>
          <p:cNvSpPr/>
          <p:nvPr>
            <p:custDataLst>
              <p:tags r:id="rId38"/>
            </p:custDataLst>
          </p:nvPr>
        </p:nvSpPr>
        <p:spPr bwMode="auto">
          <a:xfrm>
            <a:off x="5742665" y="3870511"/>
            <a:ext cx="119118" cy="161370"/>
          </a:xfrm>
          <a:custGeom>
            <a:avLst/>
            <a:gdLst>
              <a:gd name="T0" fmla="*/ 49 w 99"/>
              <a:gd name="T1" fmla="*/ 2 h 134"/>
              <a:gd name="T2" fmla="*/ 40 w 99"/>
              <a:gd name="T3" fmla="*/ 68 h 134"/>
              <a:gd name="T4" fmla="*/ 10 w 99"/>
              <a:gd name="T5" fmla="*/ 87 h 134"/>
              <a:gd name="T6" fmla="*/ 10 w 99"/>
              <a:gd name="T7" fmla="*/ 60 h 134"/>
              <a:gd name="T8" fmla="*/ 49 w 99"/>
              <a:gd name="T9" fmla="*/ 2 h 134"/>
              <a:gd name="T10" fmla="*/ 0 w 99"/>
              <a:gd name="T11" fmla="*/ 68 h 134"/>
              <a:gd name="T12" fmla="*/ 0 w 99"/>
              <a:gd name="T13" fmla="*/ 106 h 134"/>
              <a:gd name="T14" fmla="*/ 49 w 99"/>
              <a:gd name="T15" fmla="*/ 134 h 134"/>
              <a:gd name="T16" fmla="*/ 99 w 99"/>
              <a:gd name="T17" fmla="*/ 115 h 134"/>
              <a:gd name="T18" fmla="*/ 99 w 99"/>
              <a:gd name="T19" fmla="*/ 35 h 134"/>
              <a:gd name="T20" fmla="*/ 49 w 99"/>
              <a:gd name="T21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134">
                <a:moveTo>
                  <a:pt x="49" y="2"/>
                </a:moveTo>
                <a:cubicBezTo>
                  <a:pt x="40" y="68"/>
                  <a:pt x="40" y="68"/>
                  <a:pt x="40" y="68"/>
                </a:cubicBezTo>
                <a:cubicBezTo>
                  <a:pt x="10" y="87"/>
                  <a:pt x="10" y="87"/>
                  <a:pt x="10" y="87"/>
                </a:cubicBezTo>
                <a:cubicBezTo>
                  <a:pt x="10" y="60"/>
                  <a:pt x="10" y="60"/>
                  <a:pt x="10" y="60"/>
                </a:cubicBezTo>
                <a:cubicBezTo>
                  <a:pt x="49" y="2"/>
                  <a:pt x="49" y="2"/>
                  <a:pt x="49" y="2"/>
                </a:cubicBezTo>
                <a:cubicBezTo>
                  <a:pt x="11" y="2"/>
                  <a:pt x="0" y="68"/>
                  <a:pt x="0" y="68"/>
                </a:cubicBezTo>
                <a:cubicBezTo>
                  <a:pt x="0" y="68"/>
                  <a:pt x="0" y="90"/>
                  <a:pt x="0" y="106"/>
                </a:cubicBezTo>
                <a:cubicBezTo>
                  <a:pt x="0" y="122"/>
                  <a:pt x="5" y="134"/>
                  <a:pt x="49" y="134"/>
                </a:cubicBezTo>
                <a:cubicBezTo>
                  <a:pt x="94" y="134"/>
                  <a:pt x="99" y="115"/>
                  <a:pt x="99" y="115"/>
                </a:cubicBezTo>
                <a:cubicBezTo>
                  <a:pt x="99" y="115"/>
                  <a:pt x="99" y="69"/>
                  <a:pt x="99" y="35"/>
                </a:cubicBezTo>
                <a:cubicBezTo>
                  <a:pt x="99" y="0"/>
                  <a:pt x="49" y="2"/>
                  <a:pt x="49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3" name="Freeform 445"/>
          <p:cNvSpPr/>
          <p:nvPr>
            <p:custDataLst>
              <p:tags r:id="rId39"/>
            </p:custDataLst>
          </p:nvPr>
        </p:nvSpPr>
        <p:spPr bwMode="auto">
          <a:xfrm>
            <a:off x="5553806" y="3830804"/>
            <a:ext cx="120136" cy="15781"/>
          </a:xfrm>
          <a:custGeom>
            <a:avLst/>
            <a:gdLst>
              <a:gd name="T0" fmla="*/ 94 w 100"/>
              <a:gd name="T1" fmla="*/ 0 h 13"/>
              <a:gd name="T2" fmla="*/ 7 w 100"/>
              <a:gd name="T3" fmla="*/ 0 h 13"/>
              <a:gd name="T4" fmla="*/ 2 w 100"/>
              <a:gd name="T5" fmla="*/ 2 h 13"/>
              <a:gd name="T6" fmla="*/ 0 w 100"/>
              <a:gd name="T7" fmla="*/ 6 h 13"/>
              <a:gd name="T8" fmla="*/ 7 w 100"/>
              <a:gd name="T9" fmla="*/ 13 h 13"/>
              <a:gd name="T10" fmla="*/ 94 w 100"/>
              <a:gd name="T11" fmla="*/ 13 h 13"/>
              <a:gd name="T12" fmla="*/ 100 w 100"/>
              <a:gd name="T13" fmla="*/ 6 h 13"/>
              <a:gd name="T14" fmla="*/ 94 w 100"/>
              <a:gd name="T1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3">
                <a:moveTo>
                  <a:pt x="94" y="0"/>
                </a:moveTo>
                <a:cubicBezTo>
                  <a:pt x="7" y="0"/>
                  <a:pt x="7" y="0"/>
                  <a:pt x="7" y="0"/>
                </a:cubicBezTo>
                <a:cubicBezTo>
                  <a:pt x="5" y="0"/>
                  <a:pt x="4" y="0"/>
                  <a:pt x="2" y="2"/>
                </a:cubicBezTo>
                <a:cubicBezTo>
                  <a:pt x="1" y="3"/>
                  <a:pt x="0" y="4"/>
                  <a:pt x="0" y="6"/>
                </a:cubicBezTo>
                <a:cubicBezTo>
                  <a:pt x="0" y="10"/>
                  <a:pt x="3" y="13"/>
                  <a:pt x="7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7" y="13"/>
                  <a:pt x="100" y="10"/>
                  <a:pt x="100" y="6"/>
                </a:cubicBezTo>
                <a:cubicBezTo>
                  <a:pt x="100" y="3"/>
                  <a:pt x="97" y="0"/>
                  <a:pt x="9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4" name="Freeform 446"/>
          <p:cNvSpPr/>
          <p:nvPr>
            <p:custDataLst>
              <p:tags r:id="rId40"/>
            </p:custDataLst>
          </p:nvPr>
        </p:nvSpPr>
        <p:spPr bwMode="auto">
          <a:xfrm>
            <a:off x="5639328" y="3681651"/>
            <a:ext cx="39706" cy="45814"/>
          </a:xfrm>
          <a:custGeom>
            <a:avLst/>
            <a:gdLst>
              <a:gd name="T0" fmla="*/ 17 w 33"/>
              <a:gd name="T1" fmla="*/ 38 h 38"/>
              <a:gd name="T2" fmla="*/ 33 w 33"/>
              <a:gd name="T3" fmla="*/ 24 h 38"/>
              <a:gd name="T4" fmla="*/ 33 w 33"/>
              <a:gd name="T5" fmla="*/ 19 h 38"/>
              <a:gd name="T6" fmla="*/ 18 w 33"/>
              <a:gd name="T7" fmla="*/ 0 h 38"/>
              <a:gd name="T8" fmla="*/ 17 w 33"/>
              <a:gd name="T9" fmla="*/ 0 h 38"/>
              <a:gd name="T10" fmla="*/ 0 w 33"/>
              <a:gd name="T11" fmla="*/ 19 h 38"/>
              <a:gd name="T12" fmla="*/ 17 w 33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8">
                <a:moveTo>
                  <a:pt x="17" y="38"/>
                </a:moveTo>
                <a:cubicBezTo>
                  <a:pt x="24" y="38"/>
                  <a:pt x="31" y="32"/>
                  <a:pt x="33" y="24"/>
                </a:cubicBezTo>
                <a:cubicBezTo>
                  <a:pt x="33" y="22"/>
                  <a:pt x="33" y="21"/>
                  <a:pt x="33" y="19"/>
                </a:cubicBezTo>
                <a:cubicBezTo>
                  <a:pt x="33" y="9"/>
                  <a:pt x="26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9"/>
                </a:cubicBezTo>
                <a:cubicBezTo>
                  <a:pt x="0" y="30"/>
                  <a:pt x="7" y="38"/>
                  <a:pt x="17" y="3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5" name="Freeform 447"/>
          <p:cNvSpPr/>
          <p:nvPr>
            <p:custDataLst>
              <p:tags r:id="rId41"/>
            </p:custDataLst>
          </p:nvPr>
        </p:nvSpPr>
        <p:spPr bwMode="auto">
          <a:xfrm>
            <a:off x="5617438" y="3732047"/>
            <a:ext cx="82977" cy="48361"/>
          </a:xfrm>
          <a:custGeom>
            <a:avLst/>
            <a:gdLst>
              <a:gd name="T0" fmla="*/ 50 w 69"/>
              <a:gd name="T1" fmla="*/ 0 h 40"/>
              <a:gd name="T2" fmla="*/ 36 w 69"/>
              <a:gd name="T3" fmla="*/ 5 h 40"/>
              <a:gd name="T4" fmla="*/ 42 w 69"/>
              <a:gd name="T5" fmla="*/ 25 h 40"/>
              <a:gd name="T6" fmla="*/ 36 w 69"/>
              <a:gd name="T7" fmla="*/ 35 h 40"/>
              <a:gd name="T8" fmla="*/ 29 w 69"/>
              <a:gd name="T9" fmla="*/ 25 h 40"/>
              <a:gd name="T10" fmla="*/ 36 w 69"/>
              <a:gd name="T11" fmla="*/ 5 h 40"/>
              <a:gd name="T12" fmla="*/ 19 w 69"/>
              <a:gd name="T13" fmla="*/ 0 h 40"/>
              <a:gd name="T14" fmla="*/ 0 w 69"/>
              <a:gd name="T15" fmla="*/ 20 h 40"/>
              <a:gd name="T16" fmla="*/ 0 w 69"/>
              <a:gd name="T17" fmla="*/ 40 h 40"/>
              <a:gd name="T18" fmla="*/ 32 w 69"/>
              <a:gd name="T19" fmla="*/ 40 h 40"/>
              <a:gd name="T20" fmla="*/ 37 w 69"/>
              <a:gd name="T21" fmla="*/ 40 h 40"/>
              <a:gd name="T22" fmla="*/ 69 w 69"/>
              <a:gd name="T23" fmla="*/ 40 h 40"/>
              <a:gd name="T24" fmla="*/ 69 w 69"/>
              <a:gd name="T25" fmla="*/ 20 h 40"/>
              <a:gd name="T26" fmla="*/ 50 w 69"/>
              <a:gd name="T2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9" h="40">
                <a:moveTo>
                  <a:pt x="50" y="0"/>
                </a:moveTo>
                <a:cubicBezTo>
                  <a:pt x="36" y="5"/>
                  <a:pt x="36" y="5"/>
                  <a:pt x="36" y="5"/>
                </a:cubicBezTo>
                <a:cubicBezTo>
                  <a:pt x="42" y="25"/>
                  <a:pt x="42" y="25"/>
                  <a:pt x="42" y="25"/>
                </a:cubicBezTo>
                <a:cubicBezTo>
                  <a:pt x="36" y="35"/>
                  <a:pt x="36" y="35"/>
                  <a:pt x="36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6" y="5"/>
                  <a:pt x="36" y="5"/>
                  <a:pt x="36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3"/>
                  <a:pt x="0" y="8"/>
                  <a:pt x="0" y="20"/>
                </a:cubicBezTo>
                <a:cubicBezTo>
                  <a:pt x="0" y="40"/>
                  <a:pt x="0" y="40"/>
                  <a:pt x="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0"/>
                  <a:pt x="69" y="40"/>
                  <a:pt x="69" y="20"/>
                </a:cubicBezTo>
                <a:cubicBezTo>
                  <a:pt x="69" y="8"/>
                  <a:pt x="59" y="3"/>
                  <a:pt x="5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6" name="Freeform 448"/>
          <p:cNvSpPr/>
          <p:nvPr>
            <p:custDataLst>
              <p:tags r:id="rId42"/>
            </p:custDataLst>
          </p:nvPr>
        </p:nvSpPr>
        <p:spPr bwMode="auto">
          <a:xfrm>
            <a:off x="5509010" y="3658744"/>
            <a:ext cx="84503" cy="138462"/>
          </a:xfrm>
          <a:custGeom>
            <a:avLst/>
            <a:gdLst>
              <a:gd name="T0" fmla="*/ 66 w 70"/>
              <a:gd name="T1" fmla="*/ 0 h 115"/>
              <a:gd name="T2" fmla="*/ 61 w 70"/>
              <a:gd name="T3" fmla="*/ 4 h 115"/>
              <a:gd name="T4" fmla="*/ 61 w 70"/>
              <a:gd name="T5" fmla="*/ 56 h 115"/>
              <a:gd name="T6" fmla="*/ 3 w 70"/>
              <a:gd name="T7" fmla="*/ 56 h 115"/>
              <a:gd name="T8" fmla="*/ 1 w 70"/>
              <a:gd name="T9" fmla="*/ 57 h 115"/>
              <a:gd name="T10" fmla="*/ 0 w 70"/>
              <a:gd name="T11" fmla="*/ 61 h 115"/>
              <a:gd name="T12" fmla="*/ 3 w 70"/>
              <a:gd name="T13" fmla="*/ 65 h 115"/>
              <a:gd name="T14" fmla="*/ 29 w 70"/>
              <a:gd name="T15" fmla="*/ 65 h 115"/>
              <a:gd name="T16" fmla="*/ 61 w 70"/>
              <a:gd name="T17" fmla="*/ 65 h 115"/>
              <a:gd name="T18" fmla="*/ 61 w 70"/>
              <a:gd name="T19" fmla="*/ 111 h 115"/>
              <a:gd name="T20" fmla="*/ 63 w 70"/>
              <a:gd name="T21" fmla="*/ 114 h 115"/>
              <a:gd name="T22" fmla="*/ 66 w 70"/>
              <a:gd name="T23" fmla="*/ 115 h 115"/>
              <a:gd name="T24" fmla="*/ 70 w 70"/>
              <a:gd name="T25" fmla="*/ 111 h 115"/>
              <a:gd name="T26" fmla="*/ 70 w 70"/>
              <a:gd name="T27" fmla="*/ 61 h 115"/>
              <a:gd name="T28" fmla="*/ 70 w 70"/>
              <a:gd name="T29" fmla="*/ 4 h 115"/>
              <a:gd name="T30" fmla="*/ 69 w 70"/>
              <a:gd name="T31" fmla="*/ 1 h 115"/>
              <a:gd name="T32" fmla="*/ 66 w 70"/>
              <a:gd name="T33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" h="115">
                <a:moveTo>
                  <a:pt x="66" y="0"/>
                </a:moveTo>
                <a:cubicBezTo>
                  <a:pt x="63" y="0"/>
                  <a:pt x="61" y="2"/>
                  <a:pt x="61" y="4"/>
                </a:cubicBezTo>
                <a:cubicBezTo>
                  <a:pt x="61" y="56"/>
                  <a:pt x="61" y="56"/>
                  <a:pt x="61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0" y="63"/>
                  <a:pt x="1" y="65"/>
                  <a:pt x="3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2"/>
                  <a:pt x="62" y="113"/>
                  <a:pt x="63" y="114"/>
                </a:cubicBezTo>
                <a:cubicBezTo>
                  <a:pt x="63" y="115"/>
                  <a:pt x="65" y="115"/>
                  <a:pt x="66" y="115"/>
                </a:cubicBezTo>
                <a:cubicBezTo>
                  <a:pt x="68" y="115"/>
                  <a:pt x="70" y="113"/>
                  <a:pt x="70" y="111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3"/>
                  <a:pt x="70" y="2"/>
                  <a:pt x="69" y="1"/>
                </a:cubicBezTo>
                <a:cubicBezTo>
                  <a:pt x="68" y="0"/>
                  <a:pt x="67" y="0"/>
                  <a:pt x="66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7" name="Freeform 449"/>
          <p:cNvSpPr/>
          <p:nvPr>
            <p:custDataLst>
              <p:tags r:id="rId43"/>
            </p:custDataLst>
          </p:nvPr>
        </p:nvSpPr>
        <p:spPr bwMode="auto">
          <a:xfrm>
            <a:off x="5521227" y="3771754"/>
            <a:ext cx="44288" cy="26471"/>
          </a:xfrm>
          <a:custGeom>
            <a:avLst/>
            <a:gdLst>
              <a:gd name="T0" fmla="*/ 27 w 37"/>
              <a:gd name="T1" fmla="*/ 0 h 22"/>
              <a:gd name="T2" fmla="*/ 19 w 37"/>
              <a:gd name="T3" fmla="*/ 3 h 22"/>
              <a:gd name="T4" fmla="*/ 23 w 37"/>
              <a:gd name="T5" fmla="*/ 14 h 22"/>
              <a:gd name="T6" fmla="*/ 19 w 37"/>
              <a:gd name="T7" fmla="*/ 19 h 22"/>
              <a:gd name="T8" fmla="*/ 15 w 37"/>
              <a:gd name="T9" fmla="*/ 14 h 22"/>
              <a:gd name="T10" fmla="*/ 19 w 37"/>
              <a:gd name="T11" fmla="*/ 3 h 22"/>
              <a:gd name="T12" fmla="*/ 15 w 37"/>
              <a:gd name="T13" fmla="*/ 2 h 22"/>
              <a:gd name="T14" fmla="*/ 10 w 37"/>
              <a:gd name="T15" fmla="*/ 0 h 22"/>
              <a:gd name="T16" fmla="*/ 0 w 37"/>
              <a:gd name="T17" fmla="*/ 11 h 22"/>
              <a:gd name="T18" fmla="*/ 0 w 37"/>
              <a:gd name="T19" fmla="*/ 22 h 22"/>
              <a:gd name="T20" fmla="*/ 17 w 37"/>
              <a:gd name="T21" fmla="*/ 22 h 22"/>
              <a:gd name="T22" fmla="*/ 19 w 37"/>
              <a:gd name="T23" fmla="*/ 22 h 22"/>
              <a:gd name="T24" fmla="*/ 20 w 37"/>
              <a:gd name="T25" fmla="*/ 22 h 22"/>
              <a:gd name="T26" fmla="*/ 37 w 37"/>
              <a:gd name="T27" fmla="*/ 22 h 22"/>
              <a:gd name="T28" fmla="*/ 37 w 37"/>
              <a:gd name="T29" fmla="*/ 11 h 22"/>
              <a:gd name="T30" fmla="*/ 27 w 37"/>
              <a:gd name="T31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22">
                <a:moveTo>
                  <a:pt x="27" y="0"/>
                </a:moveTo>
                <a:cubicBezTo>
                  <a:pt x="19" y="3"/>
                  <a:pt x="19" y="3"/>
                  <a:pt x="19" y="3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9"/>
                  <a:pt x="19" y="19"/>
                  <a:pt x="19" y="19"/>
                </a:cubicBezTo>
                <a:cubicBezTo>
                  <a:pt x="15" y="14"/>
                  <a:pt x="15" y="14"/>
                  <a:pt x="15" y="14"/>
                </a:cubicBezTo>
                <a:cubicBezTo>
                  <a:pt x="19" y="3"/>
                  <a:pt x="19" y="3"/>
                  <a:pt x="19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2"/>
                  <a:pt x="0" y="5"/>
                  <a:pt x="0" y="11"/>
                </a:cubicBezTo>
                <a:cubicBezTo>
                  <a:pt x="0" y="22"/>
                  <a:pt x="0" y="22"/>
                  <a:pt x="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11"/>
                </a:cubicBezTo>
                <a:cubicBezTo>
                  <a:pt x="37" y="5"/>
                  <a:pt x="32" y="2"/>
                  <a:pt x="27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8" name="Freeform 450"/>
          <p:cNvSpPr/>
          <p:nvPr>
            <p:custDataLst>
              <p:tags r:id="rId44"/>
            </p:custDataLst>
          </p:nvPr>
        </p:nvSpPr>
        <p:spPr bwMode="auto">
          <a:xfrm>
            <a:off x="5531918" y="3744265"/>
            <a:ext cx="22908" cy="24944"/>
          </a:xfrm>
          <a:custGeom>
            <a:avLst/>
            <a:gdLst>
              <a:gd name="T0" fmla="*/ 8 w 19"/>
              <a:gd name="T1" fmla="*/ 21 h 21"/>
              <a:gd name="T2" fmla="*/ 10 w 19"/>
              <a:gd name="T3" fmla="*/ 21 h 21"/>
              <a:gd name="T4" fmla="*/ 19 w 19"/>
              <a:gd name="T5" fmla="*/ 10 h 21"/>
              <a:gd name="T6" fmla="*/ 10 w 19"/>
              <a:gd name="T7" fmla="*/ 0 h 21"/>
              <a:gd name="T8" fmla="*/ 0 w 19"/>
              <a:gd name="T9" fmla="*/ 10 h 21"/>
              <a:gd name="T10" fmla="*/ 8 w 19"/>
              <a:gd name="T11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1">
                <a:moveTo>
                  <a:pt x="8" y="21"/>
                </a:moveTo>
                <a:cubicBezTo>
                  <a:pt x="8" y="21"/>
                  <a:pt x="9" y="21"/>
                  <a:pt x="10" y="21"/>
                </a:cubicBezTo>
                <a:cubicBezTo>
                  <a:pt x="15" y="21"/>
                  <a:pt x="19" y="16"/>
                  <a:pt x="19" y="10"/>
                </a:cubicBez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3" y="20"/>
                  <a:pt x="8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9" name="Oval 451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31918" y="3659761"/>
            <a:ext cx="21890" cy="26471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0" name="Freeform 452"/>
          <p:cNvSpPr/>
          <p:nvPr>
            <p:custDataLst>
              <p:tags r:id="rId46"/>
            </p:custDataLst>
          </p:nvPr>
        </p:nvSpPr>
        <p:spPr bwMode="auto">
          <a:xfrm>
            <a:off x="5520208" y="3688778"/>
            <a:ext cx="45306" cy="25453"/>
          </a:xfrm>
          <a:custGeom>
            <a:avLst/>
            <a:gdLst>
              <a:gd name="T0" fmla="*/ 20 w 38"/>
              <a:gd name="T1" fmla="*/ 21 h 21"/>
              <a:gd name="T2" fmla="*/ 20 w 38"/>
              <a:gd name="T3" fmla="*/ 21 h 21"/>
              <a:gd name="T4" fmla="*/ 38 w 38"/>
              <a:gd name="T5" fmla="*/ 21 h 21"/>
              <a:gd name="T6" fmla="*/ 38 w 38"/>
              <a:gd name="T7" fmla="*/ 10 h 21"/>
              <a:gd name="T8" fmla="*/ 28 w 38"/>
              <a:gd name="T9" fmla="*/ 0 h 21"/>
              <a:gd name="T10" fmla="*/ 20 w 38"/>
              <a:gd name="T11" fmla="*/ 3 h 21"/>
              <a:gd name="T12" fmla="*/ 23 w 38"/>
              <a:gd name="T13" fmla="*/ 13 h 21"/>
              <a:gd name="T14" fmla="*/ 20 w 38"/>
              <a:gd name="T15" fmla="*/ 19 h 21"/>
              <a:gd name="T16" fmla="*/ 16 w 38"/>
              <a:gd name="T17" fmla="*/ 13 h 21"/>
              <a:gd name="T18" fmla="*/ 20 w 38"/>
              <a:gd name="T19" fmla="*/ 3 h 21"/>
              <a:gd name="T20" fmla="*/ 10 w 38"/>
              <a:gd name="T21" fmla="*/ 0 h 21"/>
              <a:gd name="T22" fmla="*/ 0 w 38"/>
              <a:gd name="T23" fmla="*/ 10 h 21"/>
              <a:gd name="T24" fmla="*/ 0 w 38"/>
              <a:gd name="T25" fmla="*/ 21 h 21"/>
              <a:gd name="T26" fmla="*/ 18 w 38"/>
              <a:gd name="T27" fmla="*/ 21 h 21"/>
              <a:gd name="T28" fmla="*/ 20 w 38"/>
              <a:gd name="T2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21">
                <a:moveTo>
                  <a:pt x="20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10"/>
                </a:cubicBezTo>
                <a:cubicBezTo>
                  <a:pt x="38" y="4"/>
                  <a:pt x="32" y="1"/>
                  <a:pt x="28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23" y="13"/>
                  <a:pt x="23" y="13"/>
                  <a:pt x="23" y="13"/>
                </a:cubicBezTo>
                <a:cubicBezTo>
                  <a:pt x="20" y="19"/>
                  <a:pt x="20" y="19"/>
                  <a:pt x="20" y="19"/>
                </a:cubicBezTo>
                <a:cubicBezTo>
                  <a:pt x="16" y="13"/>
                  <a:pt x="16" y="13"/>
                  <a:pt x="16" y="13"/>
                </a:cubicBezTo>
                <a:cubicBezTo>
                  <a:pt x="20" y="3"/>
                  <a:pt x="20" y="3"/>
                  <a:pt x="2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1"/>
                  <a:pt x="0" y="4"/>
                  <a:pt x="0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18" y="21"/>
                  <a:pt x="18" y="21"/>
                  <a:pt x="18" y="21"/>
                </a:cubicBezTo>
                <a:lnTo>
                  <a:pt x="20" y="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1" name="Freeform 453"/>
          <p:cNvSpPr>
            <a:spLocks noEditPoints="1"/>
          </p:cNvSpPr>
          <p:nvPr>
            <p:custDataLst>
              <p:tags r:id="rId47"/>
            </p:custDataLst>
          </p:nvPr>
        </p:nvSpPr>
        <p:spPr bwMode="auto">
          <a:xfrm>
            <a:off x="5478976" y="3638382"/>
            <a:ext cx="270817" cy="185296"/>
          </a:xfrm>
          <a:custGeom>
            <a:avLst/>
            <a:gdLst>
              <a:gd name="T0" fmla="*/ 225 w 225"/>
              <a:gd name="T1" fmla="*/ 137 h 154"/>
              <a:gd name="T2" fmla="*/ 225 w 225"/>
              <a:gd name="T3" fmla="*/ 80 h 154"/>
              <a:gd name="T4" fmla="*/ 225 w 225"/>
              <a:gd name="T5" fmla="*/ 66 h 154"/>
              <a:gd name="T6" fmla="*/ 225 w 225"/>
              <a:gd name="T7" fmla="*/ 56 h 154"/>
              <a:gd name="T8" fmla="*/ 225 w 225"/>
              <a:gd name="T9" fmla="*/ 42 h 154"/>
              <a:gd name="T10" fmla="*/ 225 w 225"/>
              <a:gd name="T11" fmla="*/ 35 h 154"/>
              <a:gd name="T12" fmla="*/ 225 w 225"/>
              <a:gd name="T13" fmla="*/ 21 h 154"/>
              <a:gd name="T14" fmla="*/ 225 w 225"/>
              <a:gd name="T15" fmla="*/ 18 h 154"/>
              <a:gd name="T16" fmla="*/ 223 w 225"/>
              <a:gd name="T17" fmla="*/ 11 h 154"/>
              <a:gd name="T18" fmla="*/ 216 w 225"/>
              <a:gd name="T19" fmla="*/ 3 h 154"/>
              <a:gd name="T20" fmla="*/ 209 w 225"/>
              <a:gd name="T21" fmla="*/ 0 h 154"/>
              <a:gd name="T22" fmla="*/ 207 w 225"/>
              <a:gd name="T23" fmla="*/ 0 h 154"/>
              <a:gd name="T24" fmla="*/ 193 w 225"/>
              <a:gd name="T25" fmla="*/ 0 h 154"/>
              <a:gd name="T26" fmla="*/ 185 w 225"/>
              <a:gd name="T27" fmla="*/ 0 h 154"/>
              <a:gd name="T28" fmla="*/ 172 w 225"/>
              <a:gd name="T29" fmla="*/ 0 h 154"/>
              <a:gd name="T30" fmla="*/ 161 w 225"/>
              <a:gd name="T31" fmla="*/ 0 h 154"/>
              <a:gd name="T32" fmla="*/ 147 w 225"/>
              <a:gd name="T33" fmla="*/ 0 h 154"/>
              <a:gd name="T34" fmla="*/ 18 w 225"/>
              <a:gd name="T35" fmla="*/ 0 h 154"/>
              <a:gd name="T36" fmla="*/ 0 w 225"/>
              <a:gd name="T37" fmla="*/ 18 h 154"/>
              <a:gd name="T38" fmla="*/ 0 w 225"/>
              <a:gd name="T39" fmla="*/ 137 h 154"/>
              <a:gd name="T40" fmla="*/ 18 w 225"/>
              <a:gd name="T41" fmla="*/ 154 h 154"/>
              <a:gd name="T42" fmla="*/ 207 w 225"/>
              <a:gd name="T43" fmla="*/ 154 h 154"/>
              <a:gd name="T44" fmla="*/ 225 w 225"/>
              <a:gd name="T45" fmla="*/ 137 h 154"/>
              <a:gd name="T46" fmla="*/ 211 w 225"/>
              <a:gd name="T47" fmla="*/ 126 h 154"/>
              <a:gd name="T48" fmla="*/ 196 w 225"/>
              <a:gd name="T49" fmla="*/ 141 h 154"/>
              <a:gd name="T50" fmla="*/ 55 w 225"/>
              <a:gd name="T51" fmla="*/ 141 h 154"/>
              <a:gd name="T52" fmla="*/ 29 w 225"/>
              <a:gd name="T53" fmla="*/ 141 h 154"/>
              <a:gd name="T54" fmla="*/ 13 w 225"/>
              <a:gd name="T55" fmla="*/ 126 h 154"/>
              <a:gd name="T56" fmla="*/ 13 w 225"/>
              <a:gd name="T57" fmla="*/ 26 h 154"/>
              <a:gd name="T58" fmla="*/ 29 w 225"/>
              <a:gd name="T59" fmla="*/ 11 h 154"/>
              <a:gd name="T60" fmla="*/ 91 w 225"/>
              <a:gd name="T61" fmla="*/ 11 h 154"/>
              <a:gd name="T62" fmla="*/ 146 w 225"/>
              <a:gd name="T63" fmla="*/ 11 h 154"/>
              <a:gd name="T64" fmla="*/ 160 w 225"/>
              <a:gd name="T65" fmla="*/ 11 h 154"/>
              <a:gd name="T66" fmla="*/ 170 w 225"/>
              <a:gd name="T67" fmla="*/ 11 h 154"/>
              <a:gd name="T68" fmla="*/ 183 w 225"/>
              <a:gd name="T69" fmla="*/ 11 h 154"/>
              <a:gd name="T70" fmla="*/ 191 w 225"/>
              <a:gd name="T71" fmla="*/ 11 h 154"/>
              <a:gd name="T72" fmla="*/ 196 w 225"/>
              <a:gd name="T73" fmla="*/ 11 h 154"/>
              <a:gd name="T74" fmla="*/ 203 w 225"/>
              <a:gd name="T75" fmla="*/ 13 h 154"/>
              <a:gd name="T76" fmla="*/ 211 w 225"/>
              <a:gd name="T77" fmla="*/ 23 h 154"/>
              <a:gd name="T78" fmla="*/ 211 w 225"/>
              <a:gd name="T79" fmla="*/ 26 h 154"/>
              <a:gd name="T80" fmla="*/ 211 w 225"/>
              <a:gd name="T81" fmla="*/ 36 h 154"/>
              <a:gd name="T82" fmla="*/ 211 w 225"/>
              <a:gd name="T83" fmla="*/ 43 h 154"/>
              <a:gd name="T84" fmla="*/ 211 w 225"/>
              <a:gd name="T85" fmla="*/ 57 h 154"/>
              <a:gd name="T86" fmla="*/ 211 w 225"/>
              <a:gd name="T87" fmla="*/ 66 h 154"/>
              <a:gd name="T88" fmla="*/ 211 w 225"/>
              <a:gd name="T89" fmla="*/ 81 h 154"/>
              <a:gd name="T90" fmla="*/ 211 w 225"/>
              <a:gd name="T9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5" h="154">
                <a:moveTo>
                  <a:pt x="225" y="137"/>
                </a:moveTo>
                <a:cubicBezTo>
                  <a:pt x="225" y="80"/>
                  <a:pt x="225" y="80"/>
                  <a:pt x="225" y="80"/>
                </a:cubicBezTo>
                <a:cubicBezTo>
                  <a:pt x="225" y="66"/>
                  <a:pt x="225" y="66"/>
                  <a:pt x="225" y="6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5" y="42"/>
                  <a:pt x="225" y="42"/>
                  <a:pt x="225" y="42"/>
                </a:cubicBezTo>
                <a:cubicBezTo>
                  <a:pt x="225" y="35"/>
                  <a:pt x="225" y="35"/>
                  <a:pt x="225" y="35"/>
                </a:cubicBezTo>
                <a:cubicBezTo>
                  <a:pt x="225" y="21"/>
                  <a:pt x="225" y="21"/>
                  <a:pt x="225" y="21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5" y="15"/>
                  <a:pt x="224" y="13"/>
                  <a:pt x="223" y="11"/>
                </a:cubicBezTo>
                <a:cubicBezTo>
                  <a:pt x="222" y="7"/>
                  <a:pt x="219" y="5"/>
                  <a:pt x="216" y="3"/>
                </a:cubicBezTo>
                <a:cubicBezTo>
                  <a:pt x="214" y="1"/>
                  <a:pt x="212" y="1"/>
                  <a:pt x="209" y="0"/>
                </a:cubicBezTo>
                <a:cubicBezTo>
                  <a:pt x="208" y="0"/>
                  <a:pt x="208" y="0"/>
                  <a:pt x="207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6"/>
                  <a:pt x="8" y="154"/>
                  <a:pt x="18" y="154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17" y="154"/>
                  <a:pt x="225" y="146"/>
                  <a:pt x="225" y="137"/>
                </a:cubicBezTo>
                <a:close/>
                <a:moveTo>
                  <a:pt x="211" y="126"/>
                </a:moveTo>
                <a:cubicBezTo>
                  <a:pt x="211" y="135"/>
                  <a:pt x="204" y="141"/>
                  <a:pt x="196" y="141"/>
                </a:cubicBezTo>
                <a:cubicBezTo>
                  <a:pt x="55" y="141"/>
                  <a:pt x="55" y="141"/>
                  <a:pt x="55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0" y="141"/>
                  <a:pt x="13" y="135"/>
                  <a:pt x="13" y="1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18"/>
                  <a:pt x="20" y="11"/>
                  <a:pt x="29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60" y="11"/>
                  <a:pt x="160" y="11"/>
                  <a:pt x="160" y="11"/>
                </a:cubicBezTo>
                <a:cubicBezTo>
                  <a:pt x="170" y="11"/>
                  <a:pt x="170" y="11"/>
                  <a:pt x="170" y="11"/>
                </a:cubicBezTo>
                <a:cubicBezTo>
                  <a:pt x="183" y="11"/>
                  <a:pt x="183" y="11"/>
                  <a:pt x="183" y="11"/>
                </a:cubicBezTo>
                <a:cubicBezTo>
                  <a:pt x="191" y="11"/>
                  <a:pt x="191" y="11"/>
                  <a:pt x="191" y="11"/>
                </a:cubicBezTo>
                <a:cubicBezTo>
                  <a:pt x="196" y="11"/>
                  <a:pt x="196" y="11"/>
                  <a:pt x="196" y="11"/>
                </a:cubicBezTo>
                <a:cubicBezTo>
                  <a:pt x="198" y="11"/>
                  <a:pt x="201" y="12"/>
                  <a:pt x="203" y="13"/>
                </a:cubicBezTo>
                <a:cubicBezTo>
                  <a:pt x="207" y="15"/>
                  <a:pt x="210" y="19"/>
                  <a:pt x="211" y="23"/>
                </a:cubicBezTo>
                <a:cubicBezTo>
                  <a:pt x="211" y="24"/>
                  <a:pt x="211" y="25"/>
                  <a:pt x="211" y="26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57"/>
                  <a:pt x="211" y="57"/>
                  <a:pt x="211" y="57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81"/>
                  <a:pt x="211" y="81"/>
                  <a:pt x="211" y="81"/>
                </a:cubicBezTo>
                <a:lnTo>
                  <a:pt x="211" y="1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" name="Freeform 454"/>
          <p:cNvSpPr/>
          <p:nvPr>
            <p:custDataLst>
              <p:tags r:id="rId48"/>
            </p:custDataLst>
          </p:nvPr>
        </p:nvSpPr>
        <p:spPr bwMode="auto">
          <a:xfrm>
            <a:off x="5349167" y="3870511"/>
            <a:ext cx="119118" cy="161370"/>
          </a:xfrm>
          <a:custGeom>
            <a:avLst/>
            <a:gdLst>
              <a:gd name="T0" fmla="*/ 50 w 99"/>
              <a:gd name="T1" fmla="*/ 2 h 134"/>
              <a:gd name="T2" fmla="*/ 89 w 99"/>
              <a:gd name="T3" fmla="*/ 59 h 134"/>
              <a:gd name="T4" fmla="*/ 89 w 99"/>
              <a:gd name="T5" fmla="*/ 86 h 134"/>
              <a:gd name="T6" fmla="*/ 59 w 99"/>
              <a:gd name="T7" fmla="*/ 68 h 134"/>
              <a:gd name="T8" fmla="*/ 50 w 99"/>
              <a:gd name="T9" fmla="*/ 2 h 134"/>
              <a:gd name="T10" fmla="*/ 0 w 99"/>
              <a:gd name="T11" fmla="*/ 34 h 134"/>
              <a:gd name="T12" fmla="*/ 0 w 99"/>
              <a:gd name="T13" fmla="*/ 114 h 134"/>
              <a:gd name="T14" fmla="*/ 50 w 99"/>
              <a:gd name="T15" fmla="*/ 134 h 134"/>
              <a:gd name="T16" fmla="*/ 99 w 99"/>
              <a:gd name="T17" fmla="*/ 105 h 134"/>
              <a:gd name="T18" fmla="*/ 99 w 99"/>
              <a:gd name="T19" fmla="*/ 68 h 134"/>
              <a:gd name="T20" fmla="*/ 50 w 99"/>
              <a:gd name="T21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134">
                <a:moveTo>
                  <a:pt x="50" y="2"/>
                </a:moveTo>
                <a:cubicBezTo>
                  <a:pt x="89" y="59"/>
                  <a:pt x="89" y="59"/>
                  <a:pt x="89" y="59"/>
                </a:cubicBezTo>
                <a:cubicBezTo>
                  <a:pt x="89" y="86"/>
                  <a:pt x="89" y="86"/>
                  <a:pt x="89" y="86"/>
                </a:cubicBezTo>
                <a:cubicBezTo>
                  <a:pt x="59" y="68"/>
                  <a:pt x="59" y="68"/>
                  <a:pt x="59" y="68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0" y="0"/>
                  <a:pt x="0" y="34"/>
                </a:cubicBezTo>
                <a:cubicBezTo>
                  <a:pt x="0" y="68"/>
                  <a:pt x="0" y="114"/>
                  <a:pt x="0" y="114"/>
                </a:cubicBezTo>
                <a:cubicBezTo>
                  <a:pt x="0" y="114"/>
                  <a:pt x="5" y="134"/>
                  <a:pt x="50" y="134"/>
                </a:cubicBezTo>
                <a:cubicBezTo>
                  <a:pt x="94" y="134"/>
                  <a:pt x="99" y="121"/>
                  <a:pt x="99" y="105"/>
                </a:cubicBezTo>
                <a:cubicBezTo>
                  <a:pt x="99" y="89"/>
                  <a:pt x="99" y="68"/>
                  <a:pt x="99" y="68"/>
                </a:cubicBezTo>
                <a:cubicBezTo>
                  <a:pt x="99" y="68"/>
                  <a:pt x="88" y="2"/>
                  <a:pt x="50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3" name="Oval 455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355275" y="3757500"/>
            <a:ext cx="93666" cy="10944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4" name="Freeform 374"/>
          <p:cNvSpPr>
            <a:spLocks noEditPoints="1"/>
          </p:cNvSpPr>
          <p:nvPr>
            <p:custDataLst>
              <p:tags r:id="rId50"/>
            </p:custDataLst>
          </p:nvPr>
        </p:nvSpPr>
        <p:spPr bwMode="auto">
          <a:xfrm>
            <a:off x="6495945" y="4229127"/>
            <a:ext cx="198694" cy="201514"/>
          </a:xfrm>
          <a:custGeom>
            <a:avLst/>
            <a:gdLst>
              <a:gd name="T0" fmla="*/ 0 w 417"/>
              <a:gd name="T1" fmla="*/ 0 h 423"/>
              <a:gd name="T2" fmla="*/ 0 w 417"/>
              <a:gd name="T3" fmla="*/ 423 h 423"/>
              <a:gd name="T4" fmla="*/ 417 w 417"/>
              <a:gd name="T5" fmla="*/ 423 h 423"/>
              <a:gd name="T6" fmla="*/ 0 w 417"/>
              <a:gd name="T7" fmla="*/ 0 h 423"/>
              <a:gd name="T8" fmla="*/ 19 w 417"/>
              <a:gd name="T9" fmla="*/ 22 h 423"/>
              <a:gd name="T10" fmla="*/ 273 w 417"/>
              <a:gd name="T11" fmla="*/ 148 h 423"/>
              <a:gd name="T12" fmla="*/ 396 w 417"/>
              <a:gd name="T13" fmla="*/ 403 h 423"/>
              <a:gd name="T14" fmla="*/ 19 w 417"/>
              <a:gd name="T15" fmla="*/ 403 h 423"/>
              <a:gd name="T16" fmla="*/ 19 w 417"/>
              <a:gd name="T17" fmla="*/ 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7" h="423">
                <a:moveTo>
                  <a:pt x="0" y="0"/>
                </a:moveTo>
                <a:cubicBezTo>
                  <a:pt x="0" y="423"/>
                  <a:pt x="0" y="423"/>
                  <a:pt x="0" y="423"/>
                </a:cubicBezTo>
                <a:cubicBezTo>
                  <a:pt x="417" y="423"/>
                  <a:pt x="417" y="423"/>
                  <a:pt x="417" y="423"/>
                </a:cubicBezTo>
                <a:cubicBezTo>
                  <a:pt x="402" y="198"/>
                  <a:pt x="224" y="19"/>
                  <a:pt x="0" y="0"/>
                </a:cubicBezTo>
                <a:close/>
                <a:moveTo>
                  <a:pt x="19" y="22"/>
                </a:moveTo>
                <a:cubicBezTo>
                  <a:pt x="115" y="35"/>
                  <a:pt x="205" y="79"/>
                  <a:pt x="273" y="148"/>
                </a:cubicBezTo>
                <a:cubicBezTo>
                  <a:pt x="341" y="217"/>
                  <a:pt x="385" y="307"/>
                  <a:pt x="396" y="403"/>
                </a:cubicBezTo>
                <a:cubicBezTo>
                  <a:pt x="19" y="403"/>
                  <a:pt x="19" y="403"/>
                  <a:pt x="19" y="403"/>
                </a:cubicBezTo>
                <a:lnTo>
                  <a:pt x="19" y="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5" name="Freeform 375"/>
          <p:cNvSpPr>
            <a:spLocks noEditPoints="1"/>
          </p:cNvSpPr>
          <p:nvPr>
            <p:custDataLst>
              <p:tags r:id="rId51"/>
            </p:custDataLst>
          </p:nvPr>
        </p:nvSpPr>
        <p:spPr bwMode="auto">
          <a:xfrm>
            <a:off x="6566476" y="4521122"/>
            <a:ext cx="36273" cy="35668"/>
          </a:xfrm>
          <a:custGeom>
            <a:avLst/>
            <a:gdLst>
              <a:gd name="T0" fmla="*/ 38 w 76"/>
              <a:gd name="T1" fmla="*/ 0 h 75"/>
              <a:gd name="T2" fmla="*/ 0 w 76"/>
              <a:gd name="T3" fmla="*/ 38 h 75"/>
              <a:gd name="T4" fmla="*/ 38 w 76"/>
              <a:gd name="T5" fmla="*/ 75 h 75"/>
              <a:gd name="T6" fmla="*/ 76 w 76"/>
              <a:gd name="T7" fmla="*/ 38 h 75"/>
              <a:gd name="T8" fmla="*/ 38 w 76"/>
              <a:gd name="T9" fmla="*/ 0 h 75"/>
              <a:gd name="T10" fmla="*/ 38 w 76"/>
              <a:gd name="T11" fmla="*/ 57 h 75"/>
              <a:gd name="T12" fmla="*/ 18 w 76"/>
              <a:gd name="T13" fmla="*/ 38 h 75"/>
              <a:gd name="T14" fmla="*/ 38 w 76"/>
              <a:gd name="T15" fmla="*/ 18 h 75"/>
              <a:gd name="T16" fmla="*/ 58 w 76"/>
              <a:gd name="T17" fmla="*/ 38 h 75"/>
              <a:gd name="T18" fmla="*/ 38 w 76"/>
              <a:gd name="T19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5">
                <a:moveTo>
                  <a:pt x="38" y="0"/>
                </a:moveTo>
                <a:cubicBezTo>
                  <a:pt x="17" y="0"/>
                  <a:pt x="0" y="17"/>
                  <a:pt x="0" y="38"/>
                </a:cubicBezTo>
                <a:cubicBezTo>
                  <a:pt x="0" y="58"/>
                  <a:pt x="17" y="75"/>
                  <a:pt x="38" y="75"/>
                </a:cubicBezTo>
                <a:cubicBezTo>
                  <a:pt x="59" y="75"/>
                  <a:pt x="76" y="58"/>
                  <a:pt x="76" y="38"/>
                </a:cubicBezTo>
                <a:cubicBezTo>
                  <a:pt x="76" y="17"/>
                  <a:pt x="59" y="0"/>
                  <a:pt x="38" y="0"/>
                </a:cubicBezTo>
                <a:close/>
                <a:moveTo>
                  <a:pt x="38" y="57"/>
                </a:moveTo>
                <a:cubicBezTo>
                  <a:pt x="27" y="57"/>
                  <a:pt x="18" y="48"/>
                  <a:pt x="18" y="38"/>
                </a:cubicBezTo>
                <a:cubicBezTo>
                  <a:pt x="18" y="27"/>
                  <a:pt x="27" y="18"/>
                  <a:pt x="38" y="18"/>
                </a:cubicBezTo>
                <a:cubicBezTo>
                  <a:pt x="49" y="18"/>
                  <a:pt x="58" y="27"/>
                  <a:pt x="58" y="38"/>
                </a:cubicBezTo>
                <a:cubicBezTo>
                  <a:pt x="58" y="48"/>
                  <a:pt x="49" y="57"/>
                  <a:pt x="38" y="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6" name="Freeform 376"/>
          <p:cNvSpPr>
            <a:spLocks noEditPoints="1"/>
          </p:cNvSpPr>
          <p:nvPr>
            <p:custDataLst>
              <p:tags r:id="rId52"/>
            </p:custDataLst>
          </p:nvPr>
        </p:nvSpPr>
        <p:spPr bwMode="auto">
          <a:xfrm>
            <a:off x="6549750" y="4503791"/>
            <a:ext cx="70530" cy="70127"/>
          </a:xfrm>
          <a:custGeom>
            <a:avLst/>
            <a:gdLst>
              <a:gd name="T0" fmla="*/ 74 w 148"/>
              <a:gd name="T1" fmla="*/ 0 h 147"/>
              <a:gd name="T2" fmla="*/ 0 w 148"/>
              <a:gd name="T3" fmla="*/ 74 h 147"/>
              <a:gd name="T4" fmla="*/ 74 w 148"/>
              <a:gd name="T5" fmla="*/ 147 h 147"/>
              <a:gd name="T6" fmla="*/ 148 w 148"/>
              <a:gd name="T7" fmla="*/ 74 h 147"/>
              <a:gd name="T8" fmla="*/ 74 w 148"/>
              <a:gd name="T9" fmla="*/ 0 h 147"/>
              <a:gd name="T10" fmla="*/ 73 w 148"/>
              <a:gd name="T11" fmla="*/ 129 h 147"/>
              <a:gd name="T12" fmla="*/ 17 w 148"/>
              <a:gd name="T13" fmla="*/ 74 h 147"/>
              <a:gd name="T14" fmla="*/ 73 w 148"/>
              <a:gd name="T15" fmla="*/ 18 h 147"/>
              <a:gd name="T16" fmla="*/ 129 w 148"/>
              <a:gd name="T17" fmla="*/ 74 h 147"/>
              <a:gd name="T18" fmla="*/ 73 w 148"/>
              <a:gd name="T19" fmla="*/ 12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147">
                <a:moveTo>
                  <a:pt x="74" y="0"/>
                </a:moveTo>
                <a:cubicBezTo>
                  <a:pt x="33" y="0"/>
                  <a:pt x="0" y="33"/>
                  <a:pt x="0" y="74"/>
                </a:cubicBezTo>
                <a:cubicBezTo>
                  <a:pt x="0" y="114"/>
                  <a:pt x="33" y="147"/>
                  <a:pt x="74" y="147"/>
                </a:cubicBezTo>
                <a:cubicBezTo>
                  <a:pt x="115" y="147"/>
                  <a:pt x="148" y="114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lose/>
                <a:moveTo>
                  <a:pt x="73" y="129"/>
                </a:moveTo>
                <a:cubicBezTo>
                  <a:pt x="42" y="129"/>
                  <a:pt x="17" y="104"/>
                  <a:pt x="17" y="74"/>
                </a:cubicBezTo>
                <a:cubicBezTo>
                  <a:pt x="17" y="43"/>
                  <a:pt x="42" y="18"/>
                  <a:pt x="73" y="18"/>
                </a:cubicBezTo>
                <a:cubicBezTo>
                  <a:pt x="104" y="18"/>
                  <a:pt x="129" y="43"/>
                  <a:pt x="129" y="74"/>
                </a:cubicBezTo>
                <a:cubicBezTo>
                  <a:pt x="129" y="104"/>
                  <a:pt x="104" y="129"/>
                  <a:pt x="73" y="1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7" name="Freeform 377"/>
          <p:cNvSpPr>
            <a:spLocks noEditPoints="1"/>
          </p:cNvSpPr>
          <p:nvPr>
            <p:custDataLst>
              <p:tags r:id="rId53"/>
            </p:custDataLst>
          </p:nvPr>
        </p:nvSpPr>
        <p:spPr bwMode="auto">
          <a:xfrm>
            <a:off x="6495945" y="4459659"/>
            <a:ext cx="198694" cy="200910"/>
          </a:xfrm>
          <a:custGeom>
            <a:avLst/>
            <a:gdLst>
              <a:gd name="T0" fmla="*/ 0 w 417"/>
              <a:gd name="T1" fmla="*/ 0 h 422"/>
              <a:gd name="T2" fmla="*/ 0 w 417"/>
              <a:gd name="T3" fmla="*/ 422 h 422"/>
              <a:gd name="T4" fmla="*/ 417 w 417"/>
              <a:gd name="T5" fmla="*/ 0 h 422"/>
              <a:gd name="T6" fmla="*/ 0 w 417"/>
              <a:gd name="T7" fmla="*/ 0 h 422"/>
              <a:gd name="T8" fmla="*/ 288 w 417"/>
              <a:gd name="T9" fmla="*/ 189 h 422"/>
              <a:gd name="T10" fmla="*/ 273 w 417"/>
              <a:gd name="T11" fmla="*/ 224 h 422"/>
              <a:gd name="T12" fmla="*/ 286 w 417"/>
              <a:gd name="T13" fmla="*/ 237 h 422"/>
              <a:gd name="T14" fmla="*/ 256 w 417"/>
              <a:gd name="T15" fmla="*/ 267 h 422"/>
              <a:gd name="T16" fmla="*/ 243 w 417"/>
              <a:gd name="T17" fmla="*/ 254 h 422"/>
              <a:gd name="T18" fmla="*/ 207 w 417"/>
              <a:gd name="T19" fmla="*/ 268 h 422"/>
              <a:gd name="T20" fmla="*/ 207 w 417"/>
              <a:gd name="T21" fmla="*/ 285 h 422"/>
              <a:gd name="T22" fmla="*/ 164 w 417"/>
              <a:gd name="T23" fmla="*/ 285 h 422"/>
              <a:gd name="T24" fmla="*/ 164 w 417"/>
              <a:gd name="T25" fmla="*/ 268 h 422"/>
              <a:gd name="T26" fmla="*/ 130 w 417"/>
              <a:gd name="T27" fmla="*/ 253 h 422"/>
              <a:gd name="T28" fmla="*/ 116 w 417"/>
              <a:gd name="T29" fmla="*/ 267 h 422"/>
              <a:gd name="T30" fmla="*/ 86 w 417"/>
              <a:gd name="T31" fmla="*/ 237 h 422"/>
              <a:gd name="T32" fmla="*/ 100 w 417"/>
              <a:gd name="T33" fmla="*/ 223 h 422"/>
              <a:gd name="T34" fmla="*/ 85 w 417"/>
              <a:gd name="T35" fmla="*/ 189 h 422"/>
              <a:gd name="T36" fmla="*/ 65 w 417"/>
              <a:gd name="T37" fmla="*/ 189 h 422"/>
              <a:gd name="T38" fmla="*/ 65 w 417"/>
              <a:gd name="T39" fmla="*/ 146 h 422"/>
              <a:gd name="T40" fmla="*/ 85 w 417"/>
              <a:gd name="T41" fmla="*/ 146 h 422"/>
              <a:gd name="T42" fmla="*/ 99 w 417"/>
              <a:gd name="T43" fmla="*/ 110 h 422"/>
              <a:gd name="T44" fmla="*/ 85 w 417"/>
              <a:gd name="T45" fmla="*/ 96 h 422"/>
              <a:gd name="T46" fmla="*/ 115 w 417"/>
              <a:gd name="T47" fmla="*/ 66 h 422"/>
              <a:gd name="T48" fmla="*/ 130 w 417"/>
              <a:gd name="T49" fmla="*/ 80 h 422"/>
              <a:gd name="T50" fmla="*/ 164 w 417"/>
              <a:gd name="T51" fmla="*/ 66 h 422"/>
              <a:gd name="T52" fmla="*/ 164 w 417"/>
              <a:gd name="T53" fmla="*/ 49 h 422"/>
              <a:gd name="T54" fmla="*/ 207 w 417"/>
              <a:gd name="T55" fmla="*/ 49 h 422"/>
              <a:gd name="T56" fmla="*/ 207 w 417"/>
              <a:gd name="T57" fmla="*/ 65 h 422"/>
              <a:gd name="T58" fmla="*/ 243 w 417"/>
              <a:gd name="T59" fmla="*/ 80 h 422"/>
              <a:gd name="T60" fmla="*/ 257 w 417"/>
              <a:gd name="T61" fmla="*/ 66 h 422"/>
              <a:gd name="T62" fmla="*/ 287 w 417"/>
              <a:gd name="T63" fmla="*/ 96 h 422"/>
              <a:gd name="T64" fmla="*/ 274 w 417"/>
              <a:gd name="T65" fmla="*/ 110 h 422"/>
              <a:gd name="T66" fmla="*/ 289 w 417"/>
              <a:gd name="T67" fmla="*/ 146 h 422"/>
              <a:gd name="T68" fmla="*/ 307 w 417"/>
              <a:gd name="T69" fmla="*/ 146 h 422"/>
              <a:gd name="T70" fmla="*/ 307 w 417"/>
              <a:gd name="T71" fmla="*/ 189 h 422"/>
              <a:gd name="T72" fmla="*/ 288 w 417"/>
              <a:gd name="T73" fmla="*/ 189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7" h="422">
                <a:moveTo>
                  <a:pt x="0" y="0"/>
                </a:moveTo>
                <a:cubicBezTo>
                  <a:pt x="0" y="422"/>
                  <a:pt x="0" y="422"/>
                  <a:pt x="0" y="422"/>
                </a:cubicBezTo>
                <a:cubicBezTo>
                  <a:pt x="224" y="404"/>
                  <a:pt x="402" y="224"/>
                  <a:pt x="417" y="0"/>
                </a:cubicBezTo>
                <a:lnTo>
                  <a:pt x="0" y="0"/>
                </a:lnTo>
                <a:close/>
                <a:moveTo>
                  <a:pt x="288" y="189"/>
                </a:moveTo>
                <a:cubicBezTo>
                  <a:pt x="286" y="202"/>
                  <a:pt x="280" y="213"/>
                  <a:pt x="273" y="224"/>
                </a:cubicBezTo>
                <a:cubicBezTo>
                  <a:pt x="286" y="237"/>
                  <a:pt x="286" y="237"/>
                  <a:pt x="286" y="237"/>
                </a:cubicBezTo>
                <a:cubicBezTo>
                  <a:pt x="256" y="267"/>
                  <a:pt x="256" y="267"/>
                  <a:pt x="256" y="267"/>
                </a:cubicBezTo>
                <a:cubicBezTo>
                  <a:pt x="243" y="254"/>
                  <a:pt x="243" y="254"/>
                  <a:pt x="243" y="254"/>
                </a:cubicBezTo>
                <a:cubicBezTo>
                  <a:pt x="232" y="261"/>
                  <a:pt x="220" y="266"/>
                  <a:pt x="207" y="268"/>
                </a:cubicBezTo>
                <a:cubicBezTo>
                  <a:pt x="207" y="285"/>
                  <a:pt x="207" y="285"/>
                  <a:pt x="207" y="285"/>
                </a:cubicBezTo>
                <a:cubicBezTo>
                  <a:pt x="164" y="285"/>
                  <a:pt x="164" y="285"/>
                  <a:pt x="164" y="285"/>
                </a:cubicBezTo>
                <a:cubicBezTo>
                  <a:pt x="164" y="268"/>
                  <a:pt x="164" y="268"/>
                  <a:pt x="164" y="268"/>
                </a:cubicBezTo>
                <a:cubicBezTo>
                  <a:pt x="152" y="265"/>
                  <a:pt x="140" y="260"/>
                  <a:pt x="130" y="253"/>
                </a:cubicBezTo>
                <a:cubicBezTo>
                  <a:pt x="116" y="267"/>
                  <a:pt x="116" y="267"/>
                  <a:pt x="116" y="267"/>
                </a:cubicBezTo>
                <a:cubicBezTo>
                  <a:pt x="86" y="237"/>
                  <a:pt x="86" y="237"/>
                  <a:pt x="86" y="237"/>
                </a:cubicBezTo>
                <a:cubicBezTo>
                  <a:pt x="100" y="223"/>
                  <a:pt x="100" y="223"/>
                  <a:pt x="100" y="223"/>
                </a:cubicBezTo>
                <a:cubicBezTo>
                  <a:pt x="93" y="213"/>
                  <a:pt x="88" y="201"/>
                  <a:pt x="85" y="189"/>
                </a:cubicBezTo>
                <a:cubicBezTo>
                  <a:pt x="65" y="189"/>
                  <a:pt x="65" y="189"/>
                  <a:pt x="65" y="189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85" y="146"/>
                  <a:pt x="85" y="146"/>
                  <a:pt x="85" y="146"/>
                </a:cubicBezTo>
                <a:cubicBezTo>
                  <a:pt x="87" y="133"/>
                  <a:pt x="92" y="121"/>
                  <a:pt x="99" y="110"/>
                </a:cubicBezTo>
                <a:cubicBezTo>
                  <a:pt x="85" y="96"/>
                  <a:pt x="85" y="96"/>
                  <a:pt x="85" y="96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40" y="73"/>
                  <a:pt x="152" y="68"/>
                  <a:pt x="164" y="66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207" y="49"/>
                  <a:pt x="207" y="49"/>
                  <a:pt x="207" y="49"/>
                </a:cubicBezTo>
                <a:cubicBezTo>
                  <a:pt x="207" y="65"/>
                  <a:pt x="207" y="65"/>
                  <a:pt x="207" y="65"/>
                </a:cubicBezTo>
                <a:cubicBezTo>
                  <a:pt x="220" y="68"/>
                  <a:pt x="232" y="73"/>
                  <a:pt x="243" y="80"/>
                </a:cubicBezTo>
                <a:cubicBezTo>
                  <a:pt x="257" y="66"/>
                  <a:pt x="257" y="66"/>
                  <a:pt x="257" y="66"/>
                </a:cubicBezTo>
                <a:cubicBezTo>
                  <a:pt x="287" y="96"/>
                  <a:pt x="287" y="96"/>
                  <a:pt x="287" y="96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81" y="121"/>
                  <a:pt x="286" y="133"/>
                  <a:pt x="289" y="146"/>
                </a:cubicBezTo>
                <a:cubicBezTo>
                  <a:pt x="307" y="146"/>
                  <a:pt x="307" y="146"/>
                  <a:pt x="307" y="146"/>
                </a:cubicBezTo>
                <a:cubicBezTo>
                  <a:pt x="307" y="189"/>
                  <a:pt x="307" y="189"/>
                  <a:pt x="307" y="189"/>
                </a:cubicBezTo>
                <a:lnTo>
                  <a:pt x="288" y="18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8" name="Freeform 378"/>
          <p:cNvSpPr>
            <a:spLocks noEditPoints="1"/>
          </p:cNvSpPr>
          <p:nvPr>
            <p:custDataLst>
              <p:tags r:id="rId54"/>
            </p:custDataLst>
          </p:nvPr>
        </p:nvSpPr>
        <p:spPr bwMode="auto">
          <a:xfrm>
            <a:off x="6260778" y="4228724"/>
            <a:ext cx="206149" cy="201917"/>
          </a:xfrm>
          <a:custGeom>
            <a:avLst/>
            <a:gdLst>
              <a:gd name="T0" fmla="*/ 0 w 433"/>
              <a:gd name="T1" fmla="*/ 424 h 424"/>
              <a:gd name="T2" fmla="*/ 433 w 433"/>
              <a:gd name="T3" fmla="*/ 424 h 424"/>
              <a:gd name="T4" fmla="*/ 433 w 433"/>
              <a:gd name="T5" fmla="*/ 0 h 424"/>
              <a:gd name="T6" fmla="*/ 0 w 433"/>
              <a:gd name="T7" fmla="*/ 424 h 424"/>
              <a:gd name="T8" fmla="*/ 225 w 433"/>
              <a:gd name="T9" fmla="*/ 154 h 424"/>
              <a:gd name="T10" fmla="*/ 272 w 433"/>
              <a:gd name="T11" fmla="*/ 106 h 424"/>
              <a:gd name="T12" fmla="*/ 319 w 433"/>
              <a:gd name="T13" fmla="*/ 154 h 424"/>
              <a:gd name="T14" fmla="*/ 325 w 433"/>
              <a:gd name="T15" fmla="*/ 174 h 424"/>
              <a:gd name="T16" fmla="*/ 313 w 433"/>
              <a:gd name="T17" fmla="*/ 187 h 424"/>
              <a:gd name="T18" fmla="*/ 273 w 433"/>
              <a:gd name="T19" fmla="*/ 229 h 424"/>
              <a:gd name="T20" fmla="*/ 232 w 433"/>
              <a:gd name="T21" fmla="*/ 187 h 424"/>
              <a:gd name="T22" fmla="*/ 219 w 433"/>
              <a:gd name="T23" fmla="*/ 174 h 424"/>
              <a:gd name="T24" fmla="*/ 225 w 433"/>
              <a:gd name="T25" fmla="*/ 154 h 424"/>
              <a:gd name="T26" fmla="*/ 184 w 433"/>
              <a:gd name="T27" fmla="*/ 265 h 424"/>
              <a:gd name="T28" fmla="*/ 185 w 433"/>
              <a:gd name="T29" fmla="*/ 265 h 424"/>
              <a:gd name="T30" fmla="*/ 224 w 433"/>
              <a:gd name="T31" fmla="*/ 223 h 424"/>
              <a:gd name="T32" fmla="*/ 262 w 433"/>
              <a:gd name="T33" fmla="*/ 287 h 424"/>
              <a:gd name="T34" fmla="*/ 266 w 433"/>
              <a:gd name="T35" fmla="*/ 259 h 424"/>
              <a:gd name="T36" fmla="*/ 261 w 433"/>
              <a:gd name="T37" fmla="*/ 249 h 424"/>
              <a:gd name="T38" fmla="*/ 272 w 433"/>
              <a:gd name="T39" fmla="*/ 238 h 424"/>
              <a:gd name="T40" fmla="*/ 283 w 433"/>
              <a:gd name="T41" fmla="*/ 249 h 424"/>
              <a:gd name="T42" fmla="*/ 278 w 433"/>
              <a:gd name="T43" fmla="*/ 259 h 424"/>
              <a:gd name="T44" fmla="*/ 282 w 433"/>
              <a:gd name="T45" fmla="*/ 287 h 424"/>
              <a:gd name="T46" fmla="*/ 320 w 433"/>
              <a:gd name="T47" fmla="*/ 223 h 424"/>
              <a:gd name="T48" fmla="*/ 360 w 433"/>
              <a:gd name="T49" fmla="*/ 265 h 424"/>
              <a:gd name="T50" fmla="*/ 360 w 433"/>
              <a:gd name="T51" fmla="*/ 358 h 424"/>
              <a:gd name="T52" fmla="*/ 360 w 433"/>
              <a:gd name="T53" fmla="*/ 358 h 424"/>
              <a:gd name="T54" fmla="*/ 272 w 433"/>
              <a:gd name="T55" fmla="*/ 372 h 424"/>
              <a:gd name="T56" fmla="*/ 184 w 433"/>
              <a:gd name="T57" fmla="*/ 358 h 424"/>
              <a:gd name="T58" fmla="*/ 184 w 433"/>
              <a:gd name="T59" fmla="*/ 358 h 424"/>
              <a:gd name="T60" fmla="*/ 184 w 433"/>
              <a:gd name="T61" fmla="*/ 26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33" h="424">
                <a:moveTo>
                  <a:pt x="0" y="424"/>
                </a:moveTo>
                <a:cubicBezTo>
                  <a:pt x="433" y="424"/>
                  <a:pt x="433" y="424"/>
                  <a:pt x="433" y="424"/>
                </a:cubicBezTo>
                <a:cubicBezTo>
                  <a:pt x="433" y="0"/>
                  <a:pt x="433" y="0"/>
                  <a:pt x="433" y="0"/>
                </a:cubicBezTo>
                <a:cubicBezTo>
                  <a:pt x="201" y="11"/>
                  <a:pt x="15" y="194"/>
                  <a:pt x="0" y="424"/>
                </a:cubicBezTo>
                <a:close/>
                <a:moveTo>
                  <a:pt x="225" y="154"/>
                </a:moveTo>
                <a:cubicBezTo>
                  <a:pt x="227" y="127"/>
                  <a:pt x="247" y="106"/>
                  <a:pt x="272" y="106"/>
                </a:cubicBezTo>
                <a:cubicBezTo>
                  <a:pt x="297" y="106"/>
                  <a:pt x="317" y="127"/>
                  <a:pt x="319" y="154"/>
                </a:cubicBezTo>
                <a:cubicBezTo>
                  <a:pt x="325" y="156"/>
                  <a:pt x="328" y="165"/>
                  <a:pt x="325" y="174"/>
                </a:cubicBezTo>
                <a:cubicBezTo>
                  <a:pt x="323" y="182"/>
                  <a:pt x="318" y="187"/>
                  <a:pt x="313" y="187"/>
                </a:cubicBezTo>
                <a:cubicBezTo>
                  <a:pt x="305" y="209"/>
                  <a:pt x="291" y="229"/>
                  <a:pt x="273" y="229"/>
                </a:cubicBezTo>
                <a:cubicBezTo>
                  <a:pt x="256" y="229"/>
                  <a:pt x="240" y="209"/>
                  <a:pt x="232" y="187"/>
                </a:cubicBezTo>
                <a:cubicBezTo>
                  <a:pt x="226" y="187"/>
                  <a:pt x="221" y="182"/>
                  <a:pt x="219" y="174"/>
                </a:cubicBezTo>
                <a:cubicBezTo>
                  <a:pt x="216" y="165"/>
                  <a:pt x="219" y="156"/>
                  <a:pt x="225" y="154"/>
                </a:cubicBezTo>
                <a:close/>
                <a:moveTo>
                  <a:pt x="184" y="265"/>
                </a:moveTo>
                <a:cubicBezTo>
                  <a:pt x="185" y="265"/>
                  <a:pt x="185" y="265"/>
                  <a:pt x="185" y="265"/>
                </a:cubicBezTo>
                <a:cubicBezTo>
                  <a:pt x="188" y="248"/>
                  <a:pt x="203" y="233"/>
                  <a:pt x="224" y="223"/>
                </a:cubicBezTo>
                <a:cubicBezTo>
                  <a:pt x="262" y="287"/>
                  <a:pt x="262" y="287"/>
                  <a:pt x="262" y="287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3" y="257"/>
                  <a:pt x="261" y="253"/>
                  <a:pt x="261" y="249"/>
                </a:cubicBezTo>
                <a:cubicBezTo>
                  <a:pt x="261" y="243"/>
                  <a:pt x="266" y="238"/>
                  <a:pt x="272" y="238"/>
                </a:cubicBezTo>
                <a:cubicBezTo>
                  <a:pt x="278" y="238"/>
                  <a:pt x="283" y="243"/>
                  <a:pt x="283" y="249"/>
                </a:cubicBezTo>
                <a:cubicBezTo>
                  <a:pt x="283" y="253"/>
                  <a:pt x="281" y="257"/>
                  <a:pt x="278" y="259"/>
                </a:cubicBezTo>
                <a:cubicBezTo>
                  <a:pt x="282" y="287"/>
                  <a:pt x="282" y="287"/>
                  <a:pt x="282" y="287"/>
                </a:cubicBezTo>
                <a:cubicBezTo>
                  <a:pt x="320" y="223"/>
                  <a:pt x="320" y="223"/>
                  <a:pt x="320" y="223"/>
                </a:cubicBezTo>
                <a:cubicBezTo>
                  <a:pt x="341" y="233"/>
                  <a:pt x="356" y="248"/>
                  <a:pt x="360" y="265"/>
                </a:cubicBezTo>
                <a:cubicBezTo>
                  <a:pt x="360" y="358"/>
                  <a:pt x="360" y="358"/>
                  <a:pt x="360" y="358"/>
                </a:cubicBezTo>
                <a:cubicBezTo>
                  <a:pt x="360" y="358"/>
                  <a:pt x="360" y="358"/>
                  <a:pt x="360" y="358"/>
                </a:cubicBezTo>
                <a:cubicBezTo>
                  <a:pt x="356" y="366"/>
                  <a:pt x="318" y="372"/>
                  <a:pt x="272" y="372"/>
                </a:cubicBezTo>
                <a:cubicBezTo>
                  <a:pt x="226" y="372"/>
                  <a:pt x="188" y="366"/>
                  <a:pt x="184" y="358"/>
                </a:cubicBezTo>
                <a:cubicBezTo>
                  <a:pt x="184" y="358"/>
                  <a:pt x="184" y="358"/>
                  <a:pt x="184" y="358"/>
                </a:cubicBezTo>
                <a:lnTo>
                  <a:pt x="184" y="26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9" name="Freeform 379"/>
          <p:cNvSpPr>
            <a:spLocks noEditPoints="1"/>
          </p:cNvSpPr>
          <p:nvPr>
            <p:custDataLst>
              <p:tags r:id="rId55"/>
            </p:custDataLst>
          </p:nvPr>
        </p:nvSpPr>
        <p:spPr bwMode="auto">
          <a:xfrm>
            <a:off x="6260778" y="4459659"/>
            <a:ext cx="206149" cy="201313"/>
          </a:xfrm>
          <a:custGeom>
            <a:avLst/>
            <a:gdLst>
              <a:gd name="T0" fmla="*/ 433 w 433"/>
              <a:gd name="T1" fmla="*/ 423 h 423"/>
              <a:gd name="T2" fmla="*/ 433 w 433"/>
              <a:gd name="T3" fmla="*/ 0 h 423"/>
              <a:gd name="T4" fmla="*/ 0 w 433"/>
              <a:gd name="T5" fmla="*/ 0 h 423"/>
              <a:gd name="T6" fmla="*/ 433 w 433"/>
              <a:gd name="T7" fmla="*/ 423 h 423"/>
              <a:gd name="T8" fmla="*/ 266 w 433"/>
              <a:gd name="T9" fmla="*/ 58 h 423"/>
              <a:gd name="T10" fmla="*/ 387 w 433"/>
              <a:gd name="T11" fmla="*/ 180 h 423"/>
              <a:gd name="T12" fmla="*/ 266 w 433"/>
              <a:gd name="T13" fmla="*/ 302 h 423"/>
              <a:gd name="T14" fmla="*/ 144 w 433"/>
              <a:gd name="T15" fmla="*/ 180 h 423"/>
              <a:gd name="T16" fmla="*/ 266 w 433"/>
              <a:gd name="T17" fmla="*/ 58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423">
                <a:moveTo>
                  <a:pt x="433" y="423"/>
                </a:moveTo>
                <a:cubicBezTo>
                  <a:pt x="433" y="0"/>
                  <a:pt x="433" y="0"/>
                  <a:pt x="433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229"/>
                  <a:pt x="201" y="412"/>
                  <a:pt x="433" y="423"/>
                </a:cubicBezTo>
                <a:close/>
                <a:moveTo>
                  <a:pt x="266" y="58"/>
                </a:moveTo>
                <a:cubicBezTo>
                  <a:pt x="332" y="58"/>
                  <a:pt x="387" y="112"/>
                  <a:pt x="387" y="180"/>
                </a:cubicBezTo>
                <a:cubicBezTo>
                  <a:pt x="387" y="247"/>
                  <a:pt x="332" y="302"/>
                  <a:pt x="266" y="302"/>
                </a:cubicBezTo>
                <a:cubicBezTo>
                  <a:pt x="199" y="302"/>
                  <a:pt x="144" y="247"/>
                  <a:pt x="144" y="180"/>
                </a:cubicBezTo>
                <a:cubicBezTo>
                  <a:pt x="144" y="112"/>
                  <a:pt x="199" y="58"/>
                  <a:pt x="266" y="5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0" name="Freeform 380"/>
          <p:cNvSpPr>
            <a:spLocks noEditPoints="1"/>
          </p:cNvSpPr>
          <p:nvPr>
            <p:custDataLst>
              <p:tags r:id="rId56"/>
            </p:custDataLst>
          </p:nvPr>
        </p:nvSpPr>
        <p:spPr bwMode="auto">
          <a:xfrm>
            <a:off x="6343601" y="4500971"/>
            <a:ext cx="87658" cy="88667"/>
          </a:xfrm>
          <a:custGeom>
            <a:avLst/>
            <a:gdLst>
              <a:gd name="T0" fmla="*/ 92 w 184"/>
              <a:gd name="T1" fmla="*/ 186 h 186"/>
              <a:gd name="T2" fmla="*/ 184 w 184"/>
              <a:gd name="T3" fmla="*/ 93 h 186"/>
              <a:gd name="T4" fmla="*/ 92 w 184"/>
              <a:gd name="T5" fmla="*/ 0 h 186"/>
              <a:gd name="T6" fmla="*/ 0 w 184"/>
              <a:gd name="T7" fmla="*/ 93 h 186"/>
              <a:gd name="T8" fmla="*/ 92 w 184"/>
              <a:gd name="T9" fmla="*/ 186 h 186"/>
              <a:gd name="T10" fmla="*/ 84 w 184"/>
              <a:gd name="T11" fmla="*/ 101 h 186"/>
              <a:gd name="T12" fmla="*/ 54 w 184"/>
              <a:gd name="T13" fmla="*/ 71 h 186"/>
              <a:gd name="T14" fmla="*/ 82 w 184"/>
              <a:gd name="T15" fmla="*/ 42 h 186"/>
              <a:gd name="T16" fmla="*/ 82 w 184"/>
              <a:gd name="T17" fmla="*/ 26 h 186"/>
              <a:gd name="T18" fmla="*/ 98 w 184"/>
              <a:gd name="T19" fmla="*/ 26 h 186"/>
              <a:gd name="T20" fmla="*/ 98 w 184"/>
              <a:gd name="T21" fmla="*/ 41 h 186"/>
              <a:gd name="T22" fmla="*/ 122 w 184"/>
              <a:gd name="T23" fmla="*/ 46 h 186"/>
              <a:gd name="T24" fmla="*/ 117 w 184"/>
              <a:gd name="T25" fmla="*/ 65 h 186"/>
              <a:gd name="T26" fmla="*/ 93 w 184"/>
              <a:gd name="T27" fmla="*/ 59 h 186"/>
              <a:gd name="T28" fmla="*/ 79 w 184"/>
              <a:gd name="T29" fmla="*/ 68 h 186"/>
              <a:gd name="T30" fmla="*/ 99 w 184"/>
              <a:gd name="T31" fmla="*/ 82 h 186"/>
              <a:gd name="T32" fmla="*/ 126 w 184"/>
              <a:gd name="T33" fmla="*/ 113 h 186"/>
              <a:gd name="T34" fmla="*/ 97 w 184"/>
              <a:gd name="T35" fmla="*/ 143 h 186"/>
              <a:gd name="T36" fmla="*/ 97 w 184"/>
              <a:gd name="T37" fmla="*/ 159 h 186"/>
              <a:gd name="T38" fmla="*/ 81 w 184"/>
              <a:gd name="T39" fmla="*/ 159 h 186"/>
              <a:gd name="T40" fmla="*/ 81 w 184"/>
              <a:gd name="T41" fmla="*/ 144 h 186"/>
              <a:gd name="T42" fmla="*/ 53 w 184"/>
              <a:gd name="T43" fmla="*/ 137 h 186"/>
              <a:gd name="T44" fmla="*/ 58 w 184"/>
              <a:gd name="T45" fmla="*/ 118 h 186"/>
              <a:gd name="T46" fmla="*/ 85 w 184"/>
              <a:gd name="T47" fmla="*/ 125 h 186"/>
              <a:gd name="T48" fmla="*/ 101 w 184"/>
              <a:gd name="T49" fmla="*/ 115 h 186"/>
              <a:gd name="T50" fmla="*/ 84 w 184"/>
              <a:gd name="T51" fmla="*/ 10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4" h="186">
                <a:moveTo>
                  <a:pt x="92" y="186"/>
                </a:moveTo>
                <a:cubicBezTo>
                  <a:pt x="142" y="186"/>
                  <a:pt x="184" y="144"/>
                  <a:pt x="184" y="93"/>
                </a:cubicBezTo>
                <a:cubicBezTo>
                  <a:pt x="184" y="42"/>
                  <a:pt x="142" y="0"/>
                  <a:pt x="92" y="0"/>
                </a:cubicBezTo>
                <a:cubicBezTo>
                  <a:pt x="41" y="0"/>
                  <a:pt x="0" y="42"/>
                  <a:pt x="0" y="93"/>
                </a:cubicBezTo>
                <a:cubicBezTo>
                  <a:pt x="0" y="144"/>
                  <a:pt x="41" y="186"/>
                  <a:pt x="92" y="186"/>
                </a:cubicBezTo>
                <a:close/>
                <a:moveTo>
                  <a:pt x="84" y="101"/>
                </a:moveTo>
                <a:cubicBezTo>
                  <a:pt x="66" y="95"/>
                  <a:pt x="54" y="87"/>
                  <a:pt x="54" y="71"/>
                </a:cubicBezTo>
                <a:cubicBezTo>
                  <a:pt x="54" y="56"/>
                  <a:pt x="65" y="45"/>
                  <a:pt x="82" y="42"/>
                </a:cubicBezTo>
                <a:cubicBezTo>
                  <a:pt x="82" y="26"/>
                  <a:pt x="82" y="26"/>
                  <a:pt x="82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8" y="41"/>
                  <a:pt x="98" y="41"/>
                  <a:pt x="98" y="41"/>
                </a:cubicBezTo>
                <a:cubicBezTo>
                  <a:pt x="109" y="41"/>
                  <a:pt x="116" y="43"/>
                  <a:pt x="122" y="46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3" y="63"/>
                  <a:pt x="105" y="59"/>
                  <a:pt x="93" y="59"/>
                </a:cubicBezTo>
                <a:cubicBezTo>
                  <a:pt x="83" y="59"/>
                  <a:pt x="79" y="64"/>
                  <a:pt x="79" y="68"/>
                </a:cubicBezTo>
                <a:cubicBezTo>
                  <a:pt x="79" y="73"/>
                  <a:pt x="85" y="77"/>
                  <a:pt x="99" y="82"/>
                </a:cubicBezTo>
                <a:cubicBezTo>
                  <a:pt x="119" y="89"/>
                  <a:pt x="126" y="98"/>
                  <a:pt x="126" y="113"/>
                </a:cubicBezTo>
                <a:cubicBezTo>
                  <a:pt x="126" y="127"/>
                  <a:pt x="116" y="139"/>
                  <a:pt x="97" y="143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81" y="159"/>
                  <a:pt x="81" y="159"/>
                  <a:pt x="81" y="159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70" y="143"/>
                  <a:pt x="60" y="140"/>
                  <a:pt x="53" y="137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5" y="122"/>
                  <a:pt x="75" y="125"/>
                  <a:pt x="85" y="125"/>
                </a:cubicBezTo>
                <a:cubicBezTo>
                  <a:pt x="95" y="125"/>
                  <a:pt x="101" y="121"/>
                  <a:pt x="101" y="115"/>
                </a:cubicBezTo>
                <a:cubicBezTo>
                  <a:pt x="101" y="109"/>
                  <a:pt x="96" y="105"/>
                  <a:pt x="84" y="10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1" name="Freeform 381"/>
          <p:cNvSpPr>
            <a:spLocks noEditPoints="1"/>
          </p:cNvSpPr>
          <p:nvPr>
            <p:custDataLst>
              <p:tags r:id="rId57"/>
            </p:custDataLst>
          </p:nvPr>
        </p:nvSpPr>
        <p:spPr bwMode="auto">
          <a:xfrm>
            <a:off x="6530203" y="4273863"/>
            <a:ext cx="84837" cy="106198"/>
          </a:xfrm>
          <a:custGeom>
            <a:avLst/>
            <a:gdLst>
              <a:gd name="T0" fmla="*/ 89 w 178"/>
              <a:gd name="T1" fmla="*/ 0 h 223"/>
              <a:gd name="T2" fmla="*/ 0 w 178"/>
              <a:gd name="T3" fmla="*/ 89 h 223"/>
              <a:gd name="T4" fmla="*/ 42 w 178"/>
              <a:gd name="T5" fmla="*/ 182 h 223"/>
              <a:gd name="T6" fmla="*/ 40 w 178"/>
              <a:gd name="T7" fmla="*/ 223 h 223"/>
              <a:gd name="T8" fmla="*/ 48 w 178"/>
              <a:gd name="T9" fmla="*/ 221 h 223"/>
              <a:gd name="T10" fmla="*/ 134 w 178"/>
              <a:gd name="T11" fmla="*/ 221 h 223"/>
              <a:gd name="T12" fmla="*/ 140 w 178"/>
              <a:gd name="T13" fmla="*/ 222 h 223"/>
              <a:gd name="T14" fmla="*/ 138 w 178"/>
              <a:gd name="T15" fmla="*/ 180 h 223"/>
              <a:gd name="T16" fmla="*/ 178 w 178"/>
              <a:gd name="T17" fmla="*/ 89 h 223"/>
              <a:gd name="T18" fmla="*/ 89 w 178"/>
              <a:gd name="T19" fmla="*/ 0 h 223"/>
              <a:gd name="T20" fmla="*/ 125 w 178"/>
              <a:gd name="T21" fmla="*/ 167 h 223"/>
              <a:gd name="T22" fmla="*/ 118 w 178"/>
              <a:gd name="T23" fmla="*/ 173 h 223"/>
              <a:gd name="T24" fmla="*/ 120 w 178"/>
              <a:gd name="T25" fmla="*/ 205 h 223"/>
              <a:gd name="T26" fmla="*/ 60 w 178"/>
              <a:gd name="T27" fmla="*/ 205 h 223"/>
              <a:gd name="T28" fmla="*/ 61 w 178"/>
              <a:gd name="T29" fmla="*/ 174 h 223"/>
              <a:gd name="T30" fmla="*/ 55 w 178"/>
              <a:gd name="T31" fmla="*/ 168 h 223"/>
              <a:gd name="T32" fmla="*/ 18 w 178"/>
              <a:gd name="T33" fmla="*/ 89 h 223"/>
              <a:gd name="T34" fmla="*/ 89 w 178"/>
              <a:gd name="T35" fmla="*/ 19 h 223"/>
              <a:gd name="T36" fmla="*/ 159 w 178"/>
              <a:gd name="T37" fmla="*/ 89 h 223"/>
              <a:gd name="T38" fmla="*/ 125 w 178"/>
              <a:gd name="T39" fmla="*/ 16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8" h="223">
                <a:moveTo>
                  <a:pt x="89" y="0"/>
                </a:moveTo>
                <a:cubicBezTo>
                  <a:pt x="40" y="0"/>
                  <a:pt x="0" y="40"/>
                  <a:pt x="0" y="89"/>
                </a:cubicBezTo>
                <a:cubicBezTo>
                  <a:pt x="0" y="122"/>
                  <a:pt x="17" y="160"/>
                  <a:pt x="42" y="182"/>
                </a:cubicBezTo>
                <a:cubicBezTo>
                  <a:pt x="40" y="223"/>
                  <a:pt x="40" y="223"/>
                  <a:pt x="40" y="223"/>
                </a:cubicBezTo>
                <a:cubicBezTo>
                  <a:pt x="42" y="221"/>
                  <a:pt x="45" y="221"/>
                  <a:pt x="48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6" y="221"/>
                  <a:pt x="138" y="221"/>
                  <a:pt x="140" y="222"/>
                </a:cubicBezTo>
                <a:cubicBezTo>
                  <a:pt x="138" y="180"/>
                  <a:pt x="138" y="180"/>
                  <a:pt x="138" y="180"/>
                </a:cubicBezTo>
                <a:cubicBezTo>
                  <a:pt x="162" y="158"/>
                  <a:pt x="178" y="121"/>
                  <a:pt x="178" y="89"/>
                </a:cubicBezTo>
                <a:cubicBezTo>
                  <a:pt x="178" y="40"/>
                  <a:pt x="138" y="0"/>
                  <a:pt x="89" y="0"/>
                </a:cubicBezTo>
                <a:close/>
                <a:moveTo>
                  <a:pt x="125" y="167"/>
                </a:moveTo>
                <a:cubicBezTo>
                  <a:pt x="118" y="173"/>
                  <a:pt x="118" y="173"/>
                  <a:pt x="118" y="173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60" y="205"/>
                  <a:pt x="60" y="205"/>
                  <a:pt x="60" y="205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33" y="149"/>
                  <a:pt x="18" y="117"/>
                  <a:pt x="18" y="89"/>
                </a:cubicBezTo>
                <a:cubicBezTo>
                  <a:pt x="18" y="50"/>
                  <a:pt x="50" y="19"/>
                  <a:pt x="89" y="19"/>
                </a:cubicBezTo>
                <a:cubicBezTo>
                  <a:pt x="128" y="19"/>
                  <a:pt x="159" y="50"/>
                  <a:pt x="159" y="89"/>
                </a:cubicBezTo>
                <a:cubicBezTo>
                  <a:pt x="159" y="116"/>
                  <a:pt x="145" y="148"/>
                  <a:pt x="125" y="16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2" name="Freeform 382"/>
          <p:cNvSpPr/>
          <p:nvPr>
            <p:custDataLst>
              <p:tags r:id="rId58"/>
            </p:custDataLst>
          </p:nvPr>
        </p:nvSpPr>
        <p:spPr bwMode="auto">
          <a:xfrm>
            <a:off x="6547332" y="4381472"/>
            <a:ext cx="51991" cy="10478"/>
          </a:xfrm>
          <a:custGeom>
            <a:avLst/>
            <a:gdLst>
              <a:gd name="T0" fmla="*/ 98 w 109"/>
              <a:gd name="T1" fmla="*/ 0 h 22"/>
              <a:gd name="T2" fmla="*/ 12 w 109"/>
              <a:gd name="T3" fmla="*/ 0 h 22"/>
              <a:gd name="T4" fmla="*/ 0 w 109"/>
              <a:gd name="T5" fmla="*/ 11 h 22"/>
              <a:gd name="T6" fmla="*/ 12 w 109"/>
              <a:gd name="T7" fmla="*/ 22 h 22"/>
              <a:gd name="T8" fmla="*/ 98 w 109"/>
              <a:gd name="T9" fmla="*/ 22 h 22"/>
              <a:gd name="T10" fmla="*/ 109 w 109"/>
              <a:gd name="T11" fmla="*/ 11 h 22"/>
              <a:gd name="T12" fmla="*/ 98 w 109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22">
                <a:moveTo>
                  <a:pt x="9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2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104" y="22"/>
                  <a:pt x="109" y="17"/>
                  <a:pt x="109" y="11"/>
                </a:cubicBezTo>
                <a:cubicBezTo>
                  <a:pt x="109" y="5"/>
                  <a:pt x="104" y="0"/>
                  <a:pt x="98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3" name="Freeform 383"/>
          <p:cNvSpPr/>
          <p:nvPr>
            <p:custDataLst>
              <p:tags r:id="rId59"/>
            </p:custDataLst>
          </p:nvPr>
        </p:nvSpPr>
        <p:spPr bwMode="auto">
          <a:xfrm>
            <a:off x="6549347" y="4393966"/>
            <a:ext cx="47557" cy="10478"/>
          </a:xfrm>
          <a:custGeom>
            <a:avLst/>
            <a:gdLst>
              <a:gd name="T0" fmla="*/ 90 w 100"/>
              <a:gd name="T1" fmla="*/ 0 h 22"/>
              <a:gd name="T2" fmla="*/ 10 w 100"/>
              <a:gd name="T3" fmla="*/ 0 h 22"/>
              <a:gd name="T4" fmla="*/ 0 w 100"/>
              <a:gd name="T5" fmla="*/ 11 h 22"/>
              <a:gd name="T6" fmla="*/ 10 w 100"/>
              <a:gd name="T7" fmla="*/ 22 h 22"/>
              <a:gd name="T8" fmla="*/ 90 w 100"/>
              <a:gd name="T9" fmla="*/ 22 h 22"/>
              <a:gd name="T10" fmla="*/ 100 w 100"/>
              <a:gd name="T11" fmla="*/ 11 h 22"/>
              <a:gd name="T12" fmla="*/ 90 w 100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22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0" y="22"/>
                </a:cubicBezTo>
                <a:cubicBezTo>
                  <a:pt x="90" y="22"/>
                  <a:pt x="90" y="22"/>
                  <a:pt x="90" y="22"/>
                </a:cubicBezTo>
                <a:cubicBezTo>
                  <a:pt x="95" y="22"/>
                  <a:pt x="100" y="17"/>
                  <a:pt x="100" y="11"/>
                </a:cubicBezTo>
                <a:cubicBezTo>
                  <a:pt x="100" y="5"/>
                  <a:pt x="95" y="0"/>
                  <a:pt x="9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4" name="Freeform 384"/>
          <p:cNvSpPr/>
          <p:nvPr>
            <p:custDataLst>
              <p:tags r:id="rId60"/>
            </p:custDataLst>
          </p:nvPr>
        </p:nvSpPr>
        <p:spPr bwMode="auto">
          <a:xfrm>
            <a:off x="6553578" y="4406259"/>
            <a:ext cx="39094" cy="10881"/>
          </a:xfrm>
          <a:custGeom>
            <a:avLst/>
            <a:gdLst>
              <a:gd name="T0" fmla="*/ 74 w 82"/>
              <a:gd name="T1" fmla="*/ 0 h 23"/>
              <a:gd name="T2" fmla="*/ 9 w 82"/>
              <a:gd name="T3" fmla="*/ 0 h 23"/>
              <a:gd name="T4" fmla="*/ 0 w 82"/>
              <a:gd name="T5" fmla="*/ 12 h 23"/>
              <a:gd name="T6" fmla="*/ 9 w 82"/>
              <a:gd name="T7" fmla="*/ 23 h 23"/>
              <a:gd name="T8" fmla="*/ 74 w 82"/>
              <a:gd name="T9" fmla="*/ 23 h 23"/>
              <a:gd name="T10" fmla="*/ 82 w 82"/>
              <a:gd name="T11" fmla="*/ 12 h 23"/>
              <a:gd name="T12" fmla="*/ 74 w 82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23">
                <a:moveTo>
                  <a:pt x="7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2"/>
                </a:cubicBezTo>
                <a:cubicBezTo>
                  <a:pt x="0" y="18"/>
                  <a:pt x="4" y="23"/>
                  <a:pt x="9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9" y="23"/>
                  <a:pt x="82" y="18"/>
                  <a:pt x="82" y="12"/>
                </a:cubicBezTo>
                <a:cubicBezTo>
                  <a:pt x="82" y="5"/>
                  <a:pt x="79" y="0"/>
                  <a:pt x="7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5" name="Freeform 385"/>
          <p:cNvSpPr/>
          <p:nvPr>
            <p:custDataLst>
              <p:tags r:id="rId61"/>
            </p:custDataLst>
          </p:nvPr>
        </p:nvSpPr>
        <p:spPr bwMode="auto">
          <a:xfrm>
            <a:off x="6553578" y="4292403"/>
            <a:ext cx="45340" cy="42922"/>
          </a:xfrm>
          <a:custGeom>
            <a:avLst/>
            <a:gdLst>
              <a:gd name="T0" fmla="*/ 42 w 95"/>
              <a:gd name="T1" fmla="*/ 0 h 90"/>
              <a:gd name="T2" fmla="*/ 0 w 95"/>
              <a:gd name="T3" fmla="*/ 21 h 90"/>
              <a:gd name="T4" fmla="*/ 35 w 95"/>
              <a:gd name="T5" fmla="*/ 8 h 90"/>
              <a:gd name="T6" fmla="*/ 87 w 95"/>
              <a:gd name="T7" fmla="*/ 60 h 90"/>
              <a:gd name="T8" fmla="*/ 77 w 95"/>
              <a:gd name="T9" fmla="*/ 90 h 90"/>
              <a:gd name="T10" fmla="*/ 95 w 95"/>
              <a:gd name="T11" fmla="*/ 51 h 90"/>
              <a:gd name="T12" fmla="*/ 42 w 95"/>
              <a:gd name="T1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0">
                <a:moveTo>
                  <a:pt x="42" y="0"/>
                </a:moveTo>
                <a:cubicBezTo>
                  <a:pt x="25" y="0"/>
                  <a:pt x="9" y="8"/>
                  <a:pt x="0" y="21"/>
                </a:cubicBezTo>
                <a:cubicBezTo>
                  <a:pt x="9" y="13"/>
                  <a:pt x="21" y="8"/>
                  <a:pt x="35" y="8"/>
                </a:cubicBezTo>
                <a:cubicBezTo>
                  <a:pt x="64" y="8"/>
                  <a:pt x="87" y="31"/>
                  <a:pt x="87" y="60"/>
                </a:cubicBezTo>
                <a:cubicBezTo>
                  <a:pt x="87" y="71"/>
                  <a:pt x="84" y="81"/>
                  <a:pt x="77" y="90"/>
                </a:cubicBezTo>
                <a:cubicBezTo>
                  <a:pt x="88" y="80"/>
                  <a:pt x="95" y="67"/>
                  <a:pt x="95" y="51"/>
                </a:cubicBezTo>
                <a:cubicBezTo>
                  <a:pt x="95" y="23"/>
                  <a:pt x="71" y="0"/>
                  <a:pt x="4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6" name="Freeform 439"/>
          <p:cNvSpPr/>
          <p:nvPr>
            <p:custDataLst>
              <p:tags r:id="rId62"/>
            </p:custDataLst>
          </p:nvPr>
        </p:nvSpPr>
        <p:spPr bwMode="auto">
          <a:xfrm>
            <a:off x="7494383" y="4981313"/>
            <a:ext cx="129372" cy="68918"/>
          </a:xfrm>
          <a:custGeom>
            <a:avLst/>
            <a:gdLst>
              <a:gd name="T0" fmla="*/ 272 w 272"/>
              <a:gd name="T1" fmla="*/ 71 h 145"/>
              <a:gd name="T2" fmla="*/ 179 w 272"/>
              <a:gd name="T3" fmla="*/ 0 h 145"/>
              <a:gd name="T4" fmla="*/ 179 w 272"/>
              <a:gd name="T5" fmla="*/ 51 h 145"/>
              <a:gd name="T6" fmla="*/ 0 w 272"/>
              <a:gd name="T7" fmla="*/ 51 h 145"/>
              <a:gd name="T8" fmla="*/ 12 w 272"/>
              <a:gd name="T9" fmla="*/ 94 h 145"/>
              <a:gd name="T10" fmla="*/ 179 w 272"/>
              <a:gd name="T11" fmla="*/ 94 h 145"/>
              <a:gd name="T12" fmla="*/ 179 w 272"/>
              <a:gd name="T13" fmla="*/ 145 h 145"/>
              <a:gd name="T14" fmla="*/ 272 w 272"/>
              <a:gd name="T15" fmla="*/ 7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145">
                <a:moveTo>
                  <a:pt x="272" y="71"/>
                </a:moveTo>
                <a:cubicBezTo>
                  <a:pt x="179" y="0"/>
                  <a:pt x="179" y="0"/>
                  <a:pt x="179" y="0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5" y="65"/>
                  <a:pt x="9" y="79"/>
                  <a:pt x="12" y="94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9" y="145"/>
                  <a:pt x="179" y="145"/>
                  <a:pt x="179" y="145"/>
                </a:cubicBezTo>
                <a:lnTo>
                  <a:pt x="272" y="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7" name="Freeform 440"/>
          <p:cNvSpPr>
            <a:spLocks noEditPoints="1"/>
          </p:cNvSpPr>
          <p:nvPr>
            <p:custDataLst>
              <p:tags r:id="rId63"/>
            </p:custDataLst>
          </p:nvPr>
        </p:nvSpPr>
        <p:spPr bwMode="auto">
          <a:xfrm>
            <a:off x="7218510" y="4914613"/>
            <a:ext cx="277686" cy="279500"/>
          </a:xfrm>
          <a:custGeom>
            <a:avLst/>
            <a:gdLst>
              <a:gd name="T0" fmla="*/ 291 w 583"/>
              <a:gd name="T1" fmla="*/ 0 h 587"/>
              <a:gd name="T2" fmla="*/ 0 w 583"/>
              <a:gd name="T3" fmla="*/ 294 h 587"/>
              <a:gd name="T4" fmla="*/ 291 w 583"/>
              <a:gd name="T5" fmla="*/ 587 h 587"/>
              <a:gd name="T6" fmla="*/ 583 w 583"/>
              <a:gd name="T7" fmla="*/ 294 h 587"/>
              <a:gd name="T8" fmla="*/ 291 w 583"/>
              <a:gd name="T9" fmla="*/ 0 h 587"/>
              <a:gd name="T10" fmla="*/ 291 w 583"/>
              <a:gd name="T11" fmla="*/ 517 h 587"/>
              <a:gd name="T12" fmla="*/ 70 w 583"/>
              <a:gd name="T13" fmla="*/ 294 h 587"/>
              <a:gd name="T14" fmla="*/ 291 w 583"/>
              <a:gd name="T15" fmla="*/ 70 h 587"/>
              <a:gd name="T16" fmla="*/ 513 w 583"/>
              <a:gd name="T17" fmla="*/ 294 h 587"/>
              <a:gd name="T18" fmla="*/ 291 w 583"/>
              <a:gd name="T19" fmla="*/ 5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3" h="587">
                <a:moveTo>
                  <a:pt x="291" y="0"/>
                </a:moveTo>
                <a:cubicBezTo>
                  <a:pt x="130" y="0"/>
                  <a:pt x="0" y="132"/>
                  <a:pt x="0" y="294"/>
                </a:cubicBezTo>
                <a:cubicBezTo>
                  <a:pt x="0" y="456"/>
                  <a:pt x="130" y="587"/>
                  <a:pt x="291" y="587"/>
                </a:cubicBezTo>
                <a:cubicBezTo>
                  <a:pt x="452" y="587"/>
                  <a:pt x="583" y="456"/>
                  <a:pt x="583" y="294"/>
                </a:cubicBezTo>
                <a:cubicBezTo>
                  <a:pt x="583" y="132"/>
                  <a:pt x="452" y="0"/>
                  <a:pt x="291" y="0"/>
                </a:cubicBezTo>
                <a:close/>
                <a:moveTo>
                  <a:pt x="291" y="517"/>
                </a:moveTo>
                <a:cubicBezTo>
                  <a:pt x="169" y="517"/>
                  <a:pt x="70" y="417"/>
                  <a:pt x="70" y="294"/>
                </a:cubicBezTo>
                <a:cubicBezTo>
                  <a:pt x="70" y="170"/>
                  <a:pt x="169" y="70"/>
                  <a:pt x="291" y="70"/>
                </a:cubicBezTo>
                <a:cubicBezTo>
                  <a:pt x="413" y="70"/>
                  <a:pt x="513" y="170"/>
                  <a:pt x="513" y="294"/>
                </a:cubicBezTo>
                <a:cubicBezTo>
                  <a:pt x="513" y="417"/>
                  <a:pt x="413" y="517"/>
                  <a:pt x="291" y="5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8" name="Freeform 441"/>
          <p:cNvSpPr/>
          <p:nvPr>
            <p:custDataLst>
              <p:tags r:id="rId64"/>
            </p:custDataLst>
          </p:nvPr>
        </p:nvSpPr>
        <p:spPr bwMode="auto">
          <a:xfrm>
            <a:off x="7275740" y="5006503"/>
            <a:ext cx="103780" cy="70934"/>
          </a:xfrm>
          <a:custGeom>
            <a:avLst/>
            <a:gdLst>
              <a:gd name="T0" fmla="*/ 185 w 218"/>
              <a:gd name="T1" fmla="*/ 54 h 149"/>
              <a:gd name="T2" fmla="*/ 185 w 218"/>
              <a:gd name="T3" fmla="*/ 14 h 149"/>
              <a:gd name="T4" fmla="*/ 171 w 218"/>
              <a:gd name="T5" fmla="*/ 0 h 149"/>
              <a:gd name="T6" fmla="*/ 157 w 218"/>
              <a:gd name="T7" fmla="*/ 14 h 149"/>
              <a:gd name="T8" fmla="*/ 157 w 218"/>
              <a:gd name="T9" fmla="*/ 54 h 149"/>
              <a:gd name="T10" fmla="*/ 126 w 218"/>
              <a:gd name="T11" fmla="*/ 91 h 149"/>
              <a:gd name="T12" fmla="*/ 10 w 218"/>
              <a:gd name="T13" fmla="*/ 102 h 149"/>
              <a:gd name="T14" fmla="*/ 1 w 218"/>
              <a:gd name="T15" fmla="*/ 114 h 149"/>
              <a:gd name="T16" fmla="*/ 12 w 218"/>
              <a:gd name="T17" fmla="*/ 123 h 149"/>
              <a:gd name="T18" fmla="*/ 126 w 218"/>
              <a:gd name="T19" fmla="*/ 112 h 149"/>
              <a:gd name="T20" fmla="*/ 171 w 218"/>
              <a:gd name="T21" fmla="*/ 149 h 149"/>
              <a:gd name="T22" fmla="*/ 218 w 218"/>
              <a:gd name="T23" fmla="*/ 101 h 149"/>
              <a:gd name="T24" fmla="*/ 185 w 218"/>
              <a:gd name="T25" fmla="*/ 5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" h="149">
                <a:moveTo>
                  <a:pt x="185" y="54"/>
                </a:moveTo>
                <a:cubicBezTo>
                  <a:pt x="185" y="14"/>
                  <a:pt x="185" y="14"/>
                  <a:pt x="185" y="14"/>
                </a:cubicBezTo>
                <a:cubicBezTo>
                  <a:pt x="185" y="6"/>
                  <a:pt x="179" y="0"/>
                  <a:pt x="171" y="0"/>
                </a:cubicBezTo>
                <a:cubicBezTo>
                  <a:pt x="163" y="0"/>
                  <a:pt x="157" y="6"/>
                  <a:pt x="157" y="14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41" y="60"/>
                  <a:pt x="129" y="74"/>
                  <a:pt x="126" y="91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5" y="103"/>
                  <a:pt x="0" y="108"/>
                  <a:pt x="1" y="114"/>
                </a:cubicBezTo>
                <a:cubicBezTo>
                  <a:pt x="1" y="120"/>
                  <a:pt x="7" y="124"/>
                  <a:pt x="12" y="123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1" y="133"/>
                  <a:pt x="149" y="149"/>
                  <a:pt x="171" y="149"/>
                </a:cubicBezTo>
                <a:cubicBezTo>
                  <a:pt x="197" y="149"/>
                  <a:pt x="218" y="127"/>
                  <a:pt x="218" y="101"/>
                </a:cubicBezTo>
                <a:cubicBezTo>
                  <a:pt x="218" y="79"/>
                  <a:pt x="204" y="61"/>
                  <a:pt x="185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9" name="Freeform 442"/>
          <p:cNvSpPr/>
          <p:nvPr>
            <p:custDataLst>
              <p:tags r:id="rId65"/>
            </p:custDataLst>
          </p:nvPr>
        </p:nvSpPr>
        <p:spPr bwMode="auto">
          <a:xfrm>
            <a:off x="7340427" y="4960760"/>
            <a:ext cx="9673" cy="27607"/>
          </a:xfrm>
          <a:custGeom>
            <a:avLst/>
            <a:gdLst>
              <a:gd name="T0" fmla="*/ 29 w 48"/>
              <a:gd name="T1" fmla="*/ 17 h 137"/>
              <a:gd name="T2" fmla="*/ 29 w 48"/>
              <a:gd name="T3" fmla="*/ 17 h 137"/>
              <a:gd name="T4" fmla="*/ 29 w 48"/>
              <a:gd name="T5" fmla="*/ 137 h 137"/>
              <a:gd name="T6" fmla="*/ 48 w 48"/>
              <a:gd name="T7" fmla="*/ 137 h 137"/>
              <a:gd name="T8" fmla="*/ 48 w 48"/>
              <a:gd name="T9" fmla="*/ 0 h 137"/>
              <a:gd name="T10" fmla="*/ 31 w 48"/>
              <a:gd name="T11" fmla="*/ 0 h 137"/>
              <a:gd name="T12" fmla="*/ 0 w 48"/>
              <a:gd name="T13" fmla="*/ 17 h 137"/>
              <a:gd name="T14" fmla="*/ 5 w 48"/>
              <a:gd name="T15" fmla="*/ 31 h 137"/>
              <a:gd name="T16" fmla="*/ 29 w 48"/>
              <a:gd name="T17" fmla="*/ 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37">
                <a:moveTo>
                  <a:pt x="29" y="17"/>
                </a:moveTo>
                <a:lnTo>
                  <a:pt x="29" y="17"/>
                </a:lnTo>
                <a:lnTo>
                  <a:pt x="29" y="137"/>
                </a:lnTo>
                <a:lnTo>
                  <a:pt x="48" y="137"/>
                </a:lnTo>
                <a:lnTo>
                  <a:pt x="48" y="0"/>
                </a:lnTo>
                <a:lnTo>
                  <a:pt x="31" y="0"/>
                </a:lnTo>
                <a:lnTo>
                  <a:pt x="0" y="17"/>
                </a:lnTo>
                <a:lnTo>
                  <a:pt x="5" y="31"/>
                </a:lnTo>
                <a:lnTo>
                  <a:pt x="29" y="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0" name="Freeform 443"/>
          <p:cNvSpPr/>
          <p:nvPr>
            <p:custDataLst>
              <p:tags r:id="rId66"/>
            </p:custDataLst>
          </p:nvPr>
        </p:nvSpPr>
        <p:spPr bwMode="auto">
          <a:xfrm>
            <a:off x="7352920" y="4960356"/>
            <a:ext cx="17532" cy="28010"/>
          </a:xfrm>
          <a:custGeom>
            <a:avLst/>
            <a:gdLst>
              <a:gd name="T0" fmla="*/ 37 w 37"/>
              <a:gd name="T1" fmla="*/ 52 h 59"/>
              <a:gd name="T2" fmla="*/ 11 w 37"/>
              <a:gd name="T3" fmla="*/ 52 h 59"/>
              <a:gd name="T4" fmla="*/ 11 w 37"/>
              <a:gd name="T5" fmla="*/ 52 h 59"/>
              <a:gd name="T6" fmla="*/ 16 w 37"/>
              <a:gd name="T7" fmla="*/ 48 h 59"/>
              <a:gd name="T8" fmla="*/ 36 w 37"/>
              <a:gd name="T9" fmla="*/ 17 h 59"/>
              <a:gd name="T10" fmla="*/ 18 w 37"/>
              <a:gd name="T11" fmla="*/ 0 h 59"/>
              <a:gd name="T12" fmla="*/ 2 w 37"/>
              <a:gd name="T13" fmla="*/ 6 h 59"/>
              <a:gd name="T14" fmla="*/ 4 w 37"/>
              <a:gd name="T15" fmla="*/ 11 h 59"/>
              <a:gd name="T16" fmla="*/ 17 w 37"/>
              <a:gd name="T17" fmla="*/ 7 h 59"/>
              <a:gd name="T18" fmla="*/ 28 w 37"/>
              <a:gd name="T19" fmla="*/ 18 h 59"/>
              <a:gd name="T20" fmla="*/ 7 w 37"/>
              <a:gd name="T21" fmla="*/ 48 h 59"/>
              <a:gd name="T22" fmla="*/ 0 w 37"/>
              <a:gd name="T23" fmla="*/ 54 h 59"/>
              <a:gd name="T24" fmla="*/ 0 w 37"/>
              <a:gd name="T25" fmla="*/ 59 h 59"/>
              <a:gd name="T26" fmla="*/ 37 w 37"/>
              <a:gd name="T27" fmla="*/ 59 h 59"/>
              <a:gd name="T28" fmla="*/ 37 w 37"/>
              <a:gd name="T29" fmla="*/ 5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59">
                <a:moveTo>
                  <a:pt x="37" y="52"/>
                </a:move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6" y="48"/>
                  <a:pt x="16" y="48"/>
                  <a:pt x="16" y="48"/>
                </a:cubicBezTo>
                <a:cubicBezTo>
                  <a:pt x="28" y="36"/>
                  <a:pt x="36" y="27"/>
                  <a:pt x="36" y="17"/>
                </a:cubicBezTo>
                <a:cubicBezTo>
                  <a:pt x="36" y="9"/>
                  <a:pt x="31" y="0"/>
                  <a:pt x="18" y="0"/>
                </a:cubicBezTo>
                <a:cubicBezTo>
                  <a:pt x="12" y="0"/>
                  <a:pt x="6" y="3"/>
                  <a:pt x="2" y="6"/>
                </a:cubicBezTo>
                <a:cubicBezTo>
                  <a:pt x="4" y="11"/>
                  <a:pt x="4" y="11"/>
                  <a:pt x="4" y="11"/>
                </a:cubicBezTo>
                <a:cubicBezTo>
                  <a:pt x="7" y="9"/>
                  <a:pt x="11" y="7"/>
                  <a:pt x="17" y="7"/>
                </a:cubicBezTo>
                <a:cubicBezTo>
                  <a:pt x="25" y="7"/>
                  <a:pt x="28" y="12"/>
                  <a:pt x="28" y="18"/>
                </a:cubicBezTo>
                <a:cubicBezTo>
                  <a:pt x="28" y="26"/>
                  <a:pt x="21" y="34"/>
                  <a:pt x="7" y="4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0" y="59"/>
                  <a:pt x="0" y="59"/>
                </a:cubicBezTo>
                <a:cubicBezTo>
                  <a:pt x="37" y="59"/>
                  <a:pt x="37" y="59"/>
                  <a:pt x="37" y="59"/>
                </a:cubicBezTo>
                <a:lnTo>
                  <a:pt x="37" y="5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1" name="Freeform 444"/>
          <p:cNvSpPr/>
          <p:nvPr>
            <p:custDataLst>
              <p:tags r:id="rId67"/>
            </p:custDataLst>
          </p:nvPr>
        </p:nvSpPr>
        <p:spPr bwMode="auto">
          <a:xfrm>
            <a:off x="7433323" y="5043178"/>
            <a:ext cx="17129" cy="28010"/>
          </a:xfrm>
          <a:custGeom>
            <a:avLst/>
            <a:gdLst>
              <a:gd name="T0" fmla="*/ 36 w 36"/>
              <a:gd name="T1" fmla="*/ 42 h 59"/>
              <a:gd name="T2" fmla="*/ 23 w 36"/>
              <a:gd name="T3" fmla="*/ 27 h 59"/>
              <a:gd name="T4" fmla="*/ 23 w 36"/>
              <a:gd name="T5" fmla="*/ 27 h 59"/>
              <a:gd name="T6" fmla="*/ 34 w 36"/>
              <a:gd name="T7" fmla="*/ 14 h 59"/>
              <a:gd name="T8" fmla="*/ 17 w 36"/>
              <a:gd name="T9" fmla="*/ 0 h 59"/>
              <a:gd name="T10" fmla="*/ 2 w 36"/>
              <a:gd name="T11" fmla="*/ 4 h 59"/>
              <a:gd name="T12" fmla="*/ 4 w 36"/>
              <a:gd name="T13" fmla="*/ 10 h 59"/>
              <a:gd name="T14" fmla="*/ 16 w 36"/>
              <a:gd name="T15" fmla="*/ 6 h 59"/>
              <a:gd name="T16" fmla="*/ 26 w 36"/>
              <a:gd name="T17" fmla="*/ 15 h 59"/>
              <a:gd name="T18" fmla="*/ 13 w 36"/>
              <a:gd name="T19" fmla="*/ 25 h 59"/>
              <a:gd name="T20" fmla="*/ 9 w 36"/>
              <a:gd name="T21" fmla="*/ 25 h 59"/>
              <a:gd name="T22" fmla="*/ 9 w 36"/>
              <a:gd name="T23" fmla="*/ 31 h 59"/>
              <a:gd name="T24" fmla="*/ 13 w 36"/>
              <a:gd name="T25" fmla="*/ 31 h 59"/>
              <a:gd name="T26" fmla="*/ 28 w 36"/>
              <a:gd name="T27" fmla="*/ 42 h 59"/>
              <a:gd name="T28" fmla="*/ 15 w 36"/>
              <a:gd name="T29" fmla="*/ 53 h 59"/>
              <a:gd name="T30" fmla="*/ 2 w 36"/>
              <a:gd name="T31" fmla="*/ 50 h 59"/>
              <a:gd name="T32" fmla="*/ 0 w 36"/>
              <a:gd name="T33" fmla="*/ 56 h 59"/>
              <a:gd name="T34" fmla="*/ 15 w 36"/>
              <a:gd name="T35" fmla="*/ 59 h 59"/>
              <a:gd name="T36" fmla="*/ 36 w 36"/>
              <a:gd name="T37" fmla="*/ 4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" h="59">
                <a:moveTo>
                  <a:pt x="36" y="42"/>
                </a:moveTo>
                <a:cubicBezTo>
                  <a:pt x="36" y="34"/>
                  <a:pt x="30" y="29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30" y="25"/>
                  <a:pt x="34" y="20"/>
                  <a:pt x="34" y="14"/>
                </a:cubicBezTo>
                <a:cubicBezTo>
                  <a:pt x="34" y="7"/>
                  <a:pt x="29" y="0"/>
                  <a:pt x="17" y="0"/>
                </a:cubicBezTo>
                <a:cubicBezTo>
                  <a:pt x="11" y="0"/>
                  <a:pt x="5" y="2"/>
                  <a:pt x="2" y="4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8"/>
                  <a:pt x="11" y="6"/>
                  <a:pt x="16" y="6"/>
                </a:cubicBezTo>
                <a:cubicBezTo>
                  <a:pt x="23" y="6"/>
                  <a:pt x="26" y="10"/>
                  <a:pt x="26" y="15"/>
                </a:cubicBezTo>
                <a:cubicBezTo>
                  <a:pt x="26" y="22"/>
                  <a:pt x="19" y="25"/>
                  <a:pt x="13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31"/>
                  <a:pt x="9" y="31"/>
                  <a:pt x="9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21" y="31"/>
                  <a:pt x="28" y="34"/>
                  <a:pt x="28" y="42"/>
                </a:cubicBezTo>
                <a:cubicBezTo>
                  <a:pt x="28" y="47"/>
                  <a:pt x="25" y="53"/>
                  <a:pt x="15" y="53"/>
                </a:cubicBezTo>
                <a:cubicBezTo>
                  <a:pt x="10" y="53"/>
                  <a:pt x="5" y="51"/>
                  <a:pt x="2" y="50"/>
                </a:cubicBezTo>
                <a:cubicBezTo>
                  <a:pt x="0" y="56"/>
                  <a:pt x="0" y="56"/>
                  <a:pt x="0" y="56"/>
                </a:cubicBezTo>
                <a:cubicBezTo>
                  <a:pt x="3" y="57"/>
                  <a:pt x="9" y="59"/>
                  <a:pt x="15" y="59"/>
                </a:cubicBezTo>
                <a:cubicBezTo>
                  <a:pt x="29" y="59"/>
                  <a:pt x="36" y="51"/>
                  <a:pt x="36" y="4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2" name="Freeform 445"/>
          <p:cNvSpPr>
            <a:spLocks noEditPoints="1"/>
          </p:cNvSpPr>
          <p:nvPr>
            <p:custDataLst>
              <p:tags r:id="rId68"/>
            </p:custDataLst>
          </p:nvPr>
        </p:nvSpPr>
        <p:spPr bwMode="auto">
          <a:xfrm>
            <a:off x="7347680" y="5117337"/>
            <a:ext cx="18943" cy="28615"/>
          </a:xfrm>
          <a:custGeom>
            <a:avLst/>
            <a:gdLst>
              <a:gd name="T0" fmla="*/ 23 w 40"/>
              <a:gd name="T1" fmla="*/ 21 h 60"/>
              <a:gd name="T2" fmla="*/ 9 w 40"/>
              <a:gd name="T3" fmla="*/ 28 h 60"/>
              <a:gd name="T4" fmla="*/ 8 w 40"/>
              <a:gd name="T5" fmla="*/ 28 h 60"/>
              <a:gd name="T6" fmla="*/ 28 w 40"/>
              <a:gd name="T7" fmla="*/ 7 h 60"/>
              <a:gd name="T8" fmla="*/ 34 w 40"/>
              <a:gd name="T9" fmla="*/ 7 h 60"/>
              <a:gd name="T10" fmla="*/ 34 w 40"/>
              <a:gd name="T11" fmla="*/ 0 h 60"/>
              <a:gd name="T12" fmla="*/ 29 w 40"/>
              <a:gd name="T13" fmla="*/ 1 h 60"/>
              <a:gd name="T14" fmla="*/ 10 w 40"/>
              <a:gd name="T15" fmla="*/ 9 h 60"/>
              <a:gd name="T16" fmla="*/ 0 w 40"/>
              <a:gd name="T17" fmla="*/ 35 h 60"/>
              <a:gd name="T18" fmla="*/ 21 w 40"/>
              <a:gd name="T19" fmla="*/ 60 h 60"/>
              <a:gd name="T20" fmla="*/ 40 w 40"/>
              <a:gd name="T21" fmla="*/ 39 h 60"/>
              <a:gd name="T22" fmla="*/ 23 w 40"/>
              <a:gd name="T23" fmla="*/ 21 h 60"/>
              <a:gd name="T24" fmla="*/ 21 w 40"/>
              <a:gd name="T25" fmla="*/ 54 h 60"/>
              <a:gd name="T26" fmla="*/ 8 w 40"/>
              <a:gd name="T27" fmla="*/ 37 h 60"/>
              <a:gd name="T28" fmla="*/ 9 w 40"/>
              <a:gd name="T29" fmla="*/ 34 h 60"/>
              <a:gd name="T30" fmla="*/ 20 w 40"/>
              <a:gd name="T31" fmla="*/ 27 h 60"/>
              <a:gd name="T32" fmla="*/ 32 w 40"/>
              <a:gd name="T33" fmla="*/ 40 h 60"/>
              <a:gd name="T34" fmla="*/ 21 w 40"/>
              <a:gd name="T35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" h="60">
                <a:moveTo>
                  <a:pt x="23" y="21"/>
                </a:moveTo>
                <a:cubicBezTo>
                  <a:pt x="16" y="21"/>
                  <a:pt x="11" y="24"/>
                  <a:pt x="9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10" y="18"/>
                  <a:pt x="16" y="9"/>
                  <a:pt x="28" y="7"/>
                </a:cubicBezTo>
                <a:cubicBezTo>
                  <a:pt x="31" y="7"/>
                  <a:pt x="33" y="7"/>
                  <a:pt x="34" y="7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1" y="1"/>
                  <a:pt x="29" y="1"/>
                </a:cubicBezTo>
                <a:cubicBezTo>
                  <a:pt x="21" y="2"/>
                  <a:pt x="15" y="5"/>
                  <a:pt x="10" y="9"/>
                </a:cubicBezTo>
                <a:cubicBezTo>
                  <a:pt x="5" y="15"/>
                  <a:pt x="0" y="24"/>
                  <a:pt x="0" y="35"/>
                </a:cubicBezTo>
                <a:cubicBezTo>
                  <a:pt x="0" y="50"/>
                  <a:pt x="9" y="60"/>
                  <a:pt x="21" y="60"/>
                </a:cubicBezTo>
                <a:cubicBezTo>
                  <a:pt x="33" y="60"/>
                  <a:pt x="40" y="50"/>
                  <a:pt x="40" y="39"/>
                </a:cubicBezTo>
                <a:cubicBezTo>
                  <a:pt x="40" y="28"/>
                  <a:pt x="33" y="21"/>
                  <a:pt x="23" y="21"/>
                </a:cubicBezTo>
                <a:close/>
                <a:moveTo>
                  <a:pt x="21" y="54"/>
                </a:moveTo>
                <a:cubicBezTo>
                  <a:pt x="13" y="54"/>
                  <a:pt x="8" y="47"/>
                  <a:pt x="8" y="37"/>
                </a:cubicBezTo>
                <a:cubicBezTo>
                  <a:pt x="8" y="36"/>
                  <a:pt x="9" y="35"/>
                  <a:pt x="9" y="34"/>
                </a:cubicBezTo>
                <a:cubicBezTo>
                  <a:pt x="11" y="30"/>
                  <a:pt x="15" y="27"/>
                  <a:pt x="20" y="27"/>
                </a:cubicBezTo>
                <a:cubicBezTo>
                  <a:pt x="27" y="27"/>
                  <a:pt x="32" y="32"/>
                  <a:pt x="32" y="40"/>
                </a:cubicBezTo>
                <a:cubicBezTo>
                  <a:pt x="32" y="48"/>
                  <a:pt x="28" y="54"/>
                  <a:pt x="21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3" name="Freeform 446"/>
          <p:cNvSpPr>
            <a:spLocks noEditPoints="1"/>
          </p:cNvSpPr>
          <p:nvPr>
            <p:custDataLst>
              <p:tags r:id="rId69"/>
            </p:custDataLst>
          </p:nvPr>
        </p:nvSpPr>
        <p:spPr bwMode="auto">
          <a:xfrm>
            <a:off x="7256193" y="5043581"/>
            <a:ext cx="18136" cy="28213"/>
          </a:xfrm>
          <a:custGeom>
            <a:avLst/>
            <a:gdLst>
              <a:gd name="T0" fmla="*/ 19 w 38"/>
              <a:gd name="T1" fmla="*/ 0 h 59"/>
              <a:gd name="T2" fmla="*/ 0 w 38"/>
              <a:gd name="T3" fmla="*/ 20 h 59"/>
              <a:gd name="T4" fmla="*/ 17 w 38"/>
              <a:gd name="T5" fmla="*/ 38 h 59"/>
              <a:gd name="T6" fmla="*/ 30 w 38"/>
              <a:gd name="T7" fmla="*/ 32 h 59"/>
              <a:gd name="T8" fmla="*/ 30 w 38"/>
              <a:gd name="T9" fmla="*/ 32 h 59"/>
              <a:gd name="T10" fmla="*/ 23 w 38"/>
              <a:gd name="T11" fmla="*/ 47 h 59"/>
              <a:gd name="T12" fmla="*/ 11 w 38"/>
              <a:gd name="T13" fmla="*/ 53 h 59"/>
              <a:gd name="T14" fmla="*/ 5 w 38"/>
              <a:gd name="T15" fmla="*/ 53 h 59"/>
              <a:gd name="T16" fmla="*/ 5 w 38"/>
              <a:gd name="T17" fmla="*/ 59 h 59"/>
              <a:gd name="T18" fmla="*/ 12 w 38"/>
              <a:gd name="T19" fmla="*/ 59 h 59"/>
              <a:gd name="T20" fmla="*/ 28 w 38"/>
              <a:gd name="T21" fmla="*/ 51 h 59"/>
              <a:gd name="T22" fmla="*/ 38 w 38"/>
              <a:gd name="T23" fmla="*/ 24 h 59"/>
              <a:gd name="T24" fmla="*/ 19 w 38"/>
              <a:gd name="T25" fmla="*/ 0 h 59"/>
              <a:gd name="T26" fmla="*/ 30 w 38"/>
              <a:gd name="T27" fmla="*/ 26 h 59"/>
              <a:gd name="T28" fmla="*/ 18 w 38"/>
              <a:gd name="T29" fmla="*/ 32 h 59"/>
              <a:gd name="T30" fmla="*/ 7 w 38"/>
              <a:gd name="T31" fmla="*/ 20 h 59"/>
              <a:gd name="T32" fmla="*/ 19 w 38"/>
              <a:gd name="T33" fmla="*/ 6 h 59"/>
              <a:gd name="T34" fmla="*/ 30 w 38"/>
              <a:gd name="T35" fmla="*/ 23 h 59"/>
              <a:gd name="T36" fmla="*/ 30 w 38"/>
              <a:gd name="T37" fmla="*/ 2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" h="59">
                <a:moveTo>
                  <a:pt x="19" y="0"/>
                </a:moveTo>
                <a:cubicBezTo>
                  <a:pt x="8" y="0"/>
                  <a:pt x="0" y="10"/>
                  <a:pt x="0" y="20"/>
                </a:cubicBezTo>
                <a:cubicBezTo>
                  <a:pt x="0" y="30"/>
                  <a:pt x="6" y="38"/>
                  <a:pt x="17" y="38"/>
                </a:cubicBezTo>
                <a:cubicBezTo>
                  <a:pt x="22" y="38"/>
                  <a:pt x="27" y="36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29" y="39"/>
                  <a:pt x="27" y="44"/>
                  <a:pt x="23" y="47"/>
                </a:cubicBezTo>
                <a:cubicBezTo>
                  <a:pt x="20" y="50"/>
                  <a:pt x="15" y="52"/>
                  <a:pt x="11" y="53"/>
                </a:cubicBezTo>
                <a:cubicBezTo>
                  <a:pt x="8" y="53"/>
                  <a:pt x="6" y="53"/>
                  <a:pt x="5" y="53"/>
                </a:cubicBezTo>
                <a:cubicBezTo>
                  <a:pt x="5" y="59"/>
                  <a:pt x="5" y="59"/>
                  <a:pt x="5" y="59"/>
                </a:cubicBezTo>
                <a:cubicBezTo>
                  <a:pt x="6" y="59"/>
                  <a:pt x="9" y="59"/>
                  <a:pt x="12" y="59"/>
                </a:cubicBezTo>
                <a:cubicBezTo>
                  <a:pt x="18" y="58"/>
                  <a:pt x="24" y="56"/>
                  <a:pt x="28" y="51"/>
                </a:cubicBezTo>
                <a:cubicBezTo>
                  <a:pt x="34" y="46"/>
                  <a:pt x="38" y="37"/>
                  <a:pt x="38" y="24"/>
                </a:cubicBezTo>
                <a:cubicBezTo>
                  <a:pt x="38" y="9"/>
                  <a:pt x="31" y="0"/>
                  <a:pt x="19" y="0"/>
                </a:cubicBezTo>
                <a:close/>
                <a:moveTo>
                  <a:pt x="30" y="26"/>
                </a:moveTo>
                <a:cubicBezTo>
                  <a:pt x="28" y="30"/>
                  <a:pt x="24" y="32"/>
                  <a:pt x="18" y="32"/>
                </a:cubicBezTo>
                <a:cubicBezTo>
                  <a:pt x="12" y="32"/>
                  <a:pt x="7" y="27"/>
                  <a:pt x="7" y="20"/>
                </a:cubicBezTo>
                <a:cubicBezTo>
                  <a:pt x="7" y="12"/>
                  <a:pt x="12" y="6"/>
                  <a:pt x="19" y="6"/>
                </a:cubicBezTo>
                <a:cubicBezTo>
                  <a:pt x="27" y="6"/>
                  <a:pt x="30" y="13"/>
                  <a:pt x="30" y="23"/>
                </a:cubicBezTo>
                <a:cubicBezTo>
                  <a:pt x="30" y="25"/>
                  <a:pt x="30" y="25"/>
                  <a:pt x="30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4" name="Oval 447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291055" y="4996427"/>
            <a:ext cx="13300" cy="1289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5" name="Oval 448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406724" y="4996427"/>
            <a:ext cx="13703" cy="1289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6" name="Oval 449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7406724" y="5106454"/>
            <a:ext cx="13703" cy="1249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7" name="Freeform 450"/>
          <p:cNvSpPr/>
          <p:nvPr>
            <p:custDataLst>
              <p:tags r:id="rId73"/>
            </p:custDataLst>
          </p:nvPr>
        </p:nvSpPr>
        <p:spPr bwMode="auto">
          <a:xfrm>
            <a:off x="7077249" y="5074614"/>
            <a:ext cx="149523" cy="68918"/>
          </a:xfrm>
          <a:custGeom>
            <a:avLst/>
            <a:gdLst>
              <a:gd name="T0" fmla="*/ 92 w 314"/>
              <a:gd name="T1" fmla="*/ 51 h 145"/>
              <a:gd name="T2" fmla="*/ 92 w 314"/>
              <a:gd name="T3" fmla="*/ 0 h 145"/>
              <a:gd name="T4" fmla="*/ 0 w 314"/>
              <a:gd name="T5" fmla="*/ 71 h 145"/>
              <a:gd name="T6" fmla="*/ 92 w 314"/>
              <a:gd name="T7" fmla="*/ 145 h 145"/>
              <a:gd name="T8" fmla="*/ 92 w 314"/>
              <a:gd name="T9" fmla="*/ 94 h 145"/>
              <a:gd name="T10" fmla="*/ 314 w 314"/>
              <a:gd name="T11" fmla="*/ 94 h 145"/>
              <a:gd name="T12" fmla="*/ 297 w 314"/>
              <a:gd name="T13" fmla="*/ 51 h 145"/>
              <a:gd name="T14" fmla="*/ 92 w 314"/>
              <a:gd name="T15" fmla="*/ 5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145">
                <a:moveTo>
                  <a:pt x="92" y="51"/>
                </a:moveTo>
                <a:cubicBezTo>
                  <a:pt x="92" y="0"/>
                  <a:pt x="92" y="0"/>
                  <a:pt x="92" y="0"/>
                </a:cubicBezTo>
                <a:cubicBezTo>
                  <a:pt x="0" y="71"/>
                  <a:pt x="0" y="71"/>
                  <a:pt x="0" y="71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94"/>
                  <a:pt x="92" y="94"/>
                  <a:pt x="92" y="94"/>
                </a:cubicBezTo>
                <a:cubicBezTo>
                  <a:pt x="314" y="94"/>
                  <a:pt x="314" y="94"/>
                  <a:pt x="314" y="94"/>
                </a:cubicBezTo>
                <a:cubicBezTo>
                  <a:pt x="308" y="80"/>
                  <a:pt x="302" y="66"/>
                  <a:pt x="297" y="51"/>
                </a:cubicBezTo>
                <a:lnTo>
                  <a:pt x="92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8" name="Oval 451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291055" y="5106857"/>
            <a:ext cx="13300" cy="1249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9" name="Freeform 452"/>
          <p:cNvSpPr/>
          <p:nvPr>
            <p:custDataLst>
              <p:tags r:id="rId75"/>
            </p:custDataLst>
          </p:nvPr>
        </p:nvSpPr>
        <p:spPr bwMode="auto">
          <a:xfrm>
            <a:off x="7509497" y="5122575"/>
            <a:ext cx="24787" cy="42520"/>
          </a:xfrm>
          <a:custGeom>
            <a:avLst/>
            <a:gdLst>
              <a:gd name="T0" fmla="*/ 0 w 52"/>
              <a:gd name="T1" fmla="*/ 0 h 89"/>
              <a:gd name="T2" fmla="*/ 0 w 52"/>
              <a:gd name="T3" fmla="*/ 78 h 89"/>
              <a:gd name="T4" fmla="*/ 26 w 52"/>
              <a:gd name="T5" fmla="*/ 89 h 89"/>
              <a:gd name="T6" fmla="*/ 52 w 52"/>
              <a:gd name="T7" fmla="*/ 78 h 89"/>
              <a:gd name="T8" fmla="*/ 52 w 52"/>
              <a:gd name="T9" fmla="*/ 0 h 89"/>
              <a:gd name="T10" fmla="*/ 26 w 52"/>
              <a:gd name="T11" fmla="*/ 6 h 89"/>
              <a:gd name="T12" fmla="*/ 0 w 52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9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11" y="89"/>
                  <a:pt x="26" y="89"/>
                </a:cubicBezTo>
                <a:cubicBezTo>
                  <a:pt x="40" y="89"/>
                  <a:pt x="52" y="84"/>
                  <a:pt x="52" y="78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5" y="6"/>
                  <a:pt x="26" y="6"/>
                </a:cubicBezTo>
                <a:cubicBezTo>
                  <a:pt x="16" y="6"/>
                  <a:pt x="5" y="4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0" name="Oval 453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7509497" y="5113105"/>
            <a:ext cx="24787" cy="1007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1" name="Freeform 454"/>
          <p:cNvSpPr/>
          <p:nvPr>
            <p:custDataLst>
              <p:tags r:id="rId77"/>
            </p:custDataLst>
          </p:nvPr>
        </p:nvSpPr>
        <p:spPr bwMode="auto">
          <a:xfrm>
            <a:off x="7544761" y="5106454"/>
            <a:ext cx="24787" cy="58640"/>
          </a:xfrm>
          <a:custGeom>
            <a:avLst/>
            <a:gdLst>
              <a:gd name="T0" fmla="*/ 0 w 52"/>
              <a:gd name="T1" fmla="*/ 0 h 123"/>
              <a:gd name="T2" fmla="*/ 0 w 52"/>
              <a:gd name="T3" fmla="*/ 110 h 123"/>
              <a:gd name="T4" fmla="*/ 0 w 52"/>
              <a:gd name="T5" fmla="*/ 112 h 123"/>
              <a:gd name="T6" fmla="*/ 26 w 52"/>
              <a:gd name="T7" fmla="*/ 123 h 123"/>
              <a:gd name="T8" fmla="*/ 52 w 52"/>
              <a:gd name="T9" fmla="*/ 112 h 123"/>
              <a:gd name="T10" fmla="*/ 52 w 52"/>
              <a:gd name="T11" fmla="*/ 112 h 123"/>
              <a:gd name="T12" fmla="*/ 52 w 52"/>
              <a:gd name="T13" fmla="*/ 0 h 123"/>
              <a:gd name="T14" fmla="*/ 26 w 52"/>
              <a:gd name="T15" fmla="*/ 6 h 123"/>
              <a:gd name="T16" fmla="*/ 0 w 52"/>
              <a:gd name="T1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123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2"/>
                </a:cubicBezTo>
                <a:cubicBezTo>
                  <a:pt x="0" y="118"/>
                  <a:pt x="11" y="123"/>
                  <a:pt x="26" y="123"/>
                </a:cubicBezTo>
                <a:cubicBezTo>
                  <a:pt x="40" y="123"/>
                  <a:pt x="52" y="118"/>
                  <a:pt x="52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2" name="Oval 455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7544761" y="5096983"/>
            <a:ext cx="24787" cy="9874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3" name="Freeform 456"/>
          <p:cNvSpPr/>
          <p:nvPr>
            <p:custDataLst>
              <p:tags r:id="rId79"/>
            </p:custDataLst>
          </p:nvPr>
        </p:nvSpPr>
        <p:spPr bwMode="auto">
          <a:xfrm>
            <a:off x="7579623" y="5070786"/>
            <a:ext cx="25189" cy="94309"/>
          </a:xfrm>
          <a:custGeom>
            <a:avLst/>
            <a:gdLst>
              <a:gd name="T0" fmla="*/ 0 w 53"/>
              <a:gd name="T1" fmla="*/ 0 h 198"/>
              <a:gd name="T2" fmla="*/ 0 w 53"/>
              <a:gd name="T3" fmla="*/ 187 h 198"/>
              <a:gd name="T4" fmla="*/ 26 w 53"/>
              <a:gd name="T5" fmla="*/ 198 h 198"/>
              <a:gd name="T6" fmla="*/ 53 w 53"/>
              <a:gd name="T7" fmla="*/ 187 h 198"/>
              <a:gd name="T8" fmla="*/ 53 w 53"/>
              <a:gd name="T9" fmla="*/ 0 h 198"/>
              <a:gd name="T10" fmla="*/ 26 w 53"/>
              <a:gd name="T11" fmla="*/ 7 h 198"/>
              <a:gd name="T12" fmla="*/ 0 w 53"/>
              <a:gd name="T13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198">
                <a:moveTo>
                  <a:pt x="0" y="0"/>
                </a:moveTo>
                <a:cubicBezTo>
                  <a:pt x="0" y="187"/>
                  <a:pt x="0" y="187"/>
                  <a:pt x="0" y="187"/>
                </a:cubicBezTo>
                <a:cubicBezTo>
                  <a:pt x="0" y="193"/>
                  <a:pt x="12" y="198"/>
                  <a:pt x="26" y="198"/>
                </a:cubicBezTo>
                <a:cubicBezTo>
                  <a:pt x="41" y="198"/>
                  <a:pt x="53" y="193"/>
                  <a:pt x="53" y="187"/>
                </a:cubicBezTo>
                <a:cubicBezTo>
                  <a:pt x="53" y="0"/>
                  <a:pt x="53" y="0"/>
                  <a:pt x="53" y="0"/>
                </a:cubicBezTo>
                <a:cubicBezTo>
                  <a:pt x="47" y="5"/>
                  <a:pt x="36" y="7"/>
                  <a:pt x="26" y="7"/>
                </a:cubicBezTo>
                <a:cubicBezTo>
                  <a:pt x="17" y="7"/>
                  <a:pt x="6" y="5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4" name="Oval 457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579623" y="5061314"/>
            <a:ext cx="25189" cy="1047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5" name="Freeform 458"/>
          <p:cNvSpPr/>
          <p:nvPr>
            <p:custDataLst>
              <p:tags r:id="rId81"/>
            </p:custDataLst>
          </p:nvPr>
        </p:nvSpPr>
        <p:spPr bwMode="auto">
          <a:xfrm>
            <a:off x="7173371" y="5030685"/>
            <a:ext cx="24787" cy="42520"/>
          </a:xfrm>
          <a:custGeom>
            <a:avLst/>
            <a:gdLst>
              <a:gd name="T0" fmla="*/ 26 w 52"/>
              <a:gd name="T1" fmla="*/ 89 h 89"/>
              <a:gd name="T2" fmla="*/ 52 w 52"/>
              <a:gd name="T3" fmla="*/ 78 h 89"/>
              <a:gd name="T4" fmla="*/ 52 w 52"/>
              <a:gd name="T5" fmla="*/ 0 h 89"/>
              <a:gd name="T6" fmla="*/ 26 w 52"/>
              <a:gd name="T7" fmla="*/ 6 h 89"/>
              <a:gd name="T8" fmla="*/ 0 w 52"/>
              <a:gd name="T9" fmla="*/ 0 h 89"/>
              <a:gd name="T10" fmla="*/ 0 w 52"/>
              <a:gd name="T11" fmla="*/ 78 h 89"/>
              <a:gd name="T12" fmla="*/ 26 w 52"/>
              <a:gd name="T13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9">
                <a:moveTo>
                  <a:pt x="26" y="89"/>
                </a:moveTo>
                <a:cubicBezTo>
                  <a:pt x="40" y="89"/>
                  <a:pt x="52" y="84"/>
                  <a:pt x="52" y="78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11" y="89"/>
                  <a:pt x="26" y="8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6" name="Oval 459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173371" y="5021214"/>
            <a:ext cx="24787" cy="1007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7" name="Freeform 460"/>
          <p:cNvSpPr/>
          <p:nvPr>
            <p:custDataLst>
              <p:tags r:id="rId83"/>
            </p:custDataLst>
          </p:nvPr>
        </p:nvSpPr>
        <p:spPr bwMode="auto">
          <a:xfrm>
            <a:off x="7137703" y="5014563"/>
            <a:ext cx="25189" cy="58640"/>
          </a:xfrm>
          <a:custGeom>
            <a:avLst/>
            <a:gdLst>
              <a:gd name="T0" fmla="*/ 26 w 53"/>
              <a:gd name="T1" fmla="*/ 123 h 123"/>
              <a:gd name="T2" fmla="*/ 53 w 53"/>
              <a:gd name="T3" fmla="*/ 112 h 123"/>
              <a:gd name="T4" fmla="*/ 52 w 53"/>
              <a:gd name="T5" fmla="*/ 110 h 123"/>
              <a:gd name="T6" fmla="*/ 52 w 53"/>
              <a:gd name="T7" fmla="*/ 0 h 123"/>
              <a:gd name="T8" fmla="*/ 26 w 53"/>
              <a:gd name="T9" fmla="*/ 6 h 123"/>
              <a:gd name="T10" fmla="*/ 0 w 53"/>
              <a:gd name="T11" fmla="*/ 0 h 123"/>
              <a:gd name="T12" fmla="*/ 0 w 53"/>
              <a:gd name="T13" fmla="*/ 112 h 123"/>
              <a:gd name="T14" fmla="*/ 0 w 53"/>
              <a:gd name="T15" fmla="*/ 112 h 123"/>
              <a:gd name="T16" fmla="*/ 26 w 53"/>
              <a:gd name="T1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123">
                <a:moveTo>
                  <a:pt x="26" y="123"/>
                </a:moveTo>
                <a:cubicBezTo>
                  <a:pt x="41" y="123"/>
                  <a:pt x="53" y="118"/>
                  <a:pt x="53" y="112"/>
                </a:cubicBezTo>
                <a:cubicBezTo>
                  <a:pt x="53" y="111"/>
                  <a:pt x="52" y="111"/>
                  <a:pt x="52" y="11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8"/>
                  <a:pt x="12" y="123"/>
                  <a:pt x="26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8" name="Oval 461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7137703" y="5005093"/>
            <a:ext cx="24787" cy="9874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9" name="Freeform 462"/>
          <p:cNvSpPr/>
          <p:nvPr>
            <p:custDataLst>
              <p:tags r:id="rId85"/>
            </p:custDataLst>
          </p:nvPr>
        </p:nvSpPr>
        <p:spPr bwMode="auto">
          <a:xfrm>
            <a:off x="7102841" y="4978896"/>
            <a:ext cx="24787" cy="94309"/>
          </a:xfrm>
          <a:custGeom>
            <a:avLst/>
            <a:gdLst>
              <a:gd name="T0" fmla="*/ 26 w 52"/>
              <a:gd name="T1" fmla="*/ 198 h 198"/>
              <a:gd name="T2" fmla="*/ 52 w 52"/>
              <a:gd name="T3" fmla="*/ 187 h 198"/>
              <a:gd name="T4" fmla="*/ 52 w 52"/>
              <a:gd name="T5" fmla="*/ 0 h 198"/>
              <a:gd name="T6" fmla="*/ 26 w 52"/>
              <a:gd name="T7" fmla="*/ 7 h 198"/>
              <a:gd name="T8" fmla="*/ 0 w 52"/>
              <a:gd name="T9" fmla="*/ 0 h 198"/>
              <a:gd name="T10" fmla="*/ 0 w 52"/>
              <a:gd name="T11" fmla="*/ 187 h 198"/>
              <a:gd name="T12" fmla="*/ 26 w 52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98">
                <a:moveTo>
                  <a:pt x="26" y="198"/>
                </a:moveTo>
                <a:cubicBezTo>
                  <a:pt x="40" y="198"/>
                  <a:pt x="52" y="193"/>
                  <a:pt x="52" y="187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5"/>
                  <a:pt x="36" y="7"/>
                  <a:pt x="26" y="7"/>
                </a:cubicBezTo>
                <a:cubicBezTo>
                  <a:pt x="16" y="7"/>
                  <a:pt x="6" y="5"/>
                  <a:pt x="0" y="0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3"/>
                  <a:pt x="11" y="198"/>
                  <a:pt x="26" y="19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0" name="Oval 463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7102841" y="4969424"/>
            <a:ext cx="24787" cy="1047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1" name="Freeform 464"/>
          <p:cNvSpPr>
            <a:spLocks noEditPoints="1"/>
          </p:cNvSpPr>
          <p:nvPr>
            <p:custDataLst>
              <p:tags r:id="rId87"/>
            </p:custDataLst>
          </p:nvPr>
        </p:nvSpPr>
        <p:spPr bwMode="auto">
          <a:xfrm>
            <a:off x="7127224" y="5128419"/>
            <a:ext cx="81412" cy="81815"/>
          </a:xfrm>
          <a:custGeom>
            <a:avLst/>
            <a:gdLst>
              <a:gd name="T0" fmla="*/ 85 w 171"/>
              <a:gd name="T1" fmla="*/ 0 h 172"/>
              <a:gd name="T2" fmla="*/ 0 w 171"/>
              <a:gd name="T3" fmla="*/ 86 h 172"/>
              <a:gd name="T4" fmla="*/ 85 w 171"/>
              <a:gd name="T5" fmla="*/ 172 h 172"/>
              <a:gd name="T6" fmla="*/ 171 w 171"/>
              <a:gd name="T7" fmla="*/ 86 h 172"/>
              <a:gd name="T8" fmla="*/ 85 w 171"/>
              <a:gd name="T9" fmla="*/ 0 h 172"/>
              <a:gd name="T10" fmla="*/ 85 w 171"/>
              <a:gd name="T11" fmla="*/ 151 h 172"/>
              <a:gd name="T12" fmla="*/ 21 w 171"/>
              <a:gd name="T13" fmla="*/ 86 h 172"/>
              <a:gd name="T14" fmla="*/ 85 w 171"/>
              <a:gd name="T15" fmla="*/ 21 h 172"/>
              <a:gd name="T16" fmla="*/ 150 w 171"/>
              <a:gd name="T17" fmla="*/ 86 h 172"/>
              <a:gd name="T18" fmla="*/ 85 w 171"/>
              <a:gd name="T19" fmla="*/ 1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2">
                <a:moveTo>
                  <a:pt x="85" y="0"/>
                </a:moveTo>
                <a:cubicBezTo>
                  <a:pt x="38" y="0"/>
                  <a:pt x="0" y="39"/>
                  <a:pt x="0" y="86"/>
                </a:cubicBezTo>
                <a:cubicBezTo>
                  <a:pt x="0" y="133"/>
                  <a:pt x="38" y="172"/>
                  <a:pt x="85" y="172"/>
                </a:cubicBezTo>
                <a:cubicBezTo>
                  <a:pt x="132" y="172"/>
                  <a:pt x="171" y="133"/>
                  <a:pt x="171" y="86"/>
                </a:cubicBezTo>
                <a:cubicBezTo>
                  <a:pt x="171" y="39"/>
                  <a:pt x="132" y="0"/>
                  <a:pt x="85" y="0"/>
                </a:cubicBezTo>
                <a:close/>
                <a:moveTo>
                  <a:pt x="85" y="151"/>
                </a:moveTo>
                <a:cubicBezTo>
                  <a:pt x="50" y="151"/>
                  <a:pt x="21" y="122"/>
                  <a:pt x="21" y="86"/>
                </a:cubicBezTo>
                <a:cubicBezTo>
                  <a:pt x="21" y="50"/>
                  <a:pt x="50" y="21"/>
                  <a:pt x="85" y="21"/>
                </a:cubicBezTo>
                <a:cubicBezTo>
                  <a:pt x="121" y="21"/>
                  <a:pt x="150" y="50"/>
                  <a:pt x="150" y="86"/>
                </a:cubicBezTo>
                <a:cubicBezTo>
                  <a:pt x="150" y="122"/>
                  <a:pt x="121" y="151"/>
                  <a:pt x="85" y="1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2" name="Freeform 465"/>
          <p:cNvSpPr/>
          <p:nvPr>
            <p:custDataLst>
              <p:tags r:id="rId88"/>
            </p:custDataLst>
          </p:nvPr>
        </p:nvSpPr>
        <p:spPr bwMode="auto">
          <a:xfrm>
            <a:off x="7155234" y="5146959"/>
            <a:ext cx="24384" cy="44736"/>
          </a:xfrm>
          <a:custGeom>
            <a:avLst/>
            <a:gdLst>
              <a:gd name="T0" fmla="*/ 32 w 51"/>
              <a:gd name="T1" fmla="*/ 39 h 94"/>
              <a:gd name="T2" fmla="*/ 18 w 51"/>
              <a:gd name="T3" fmla="*/ 30 h 94"/>
              <a:gd name="T4" fmla="*/ 28 w 51"/>
              <a:gd name="T5" fmla="*/ 23 h 94"/>
              <a:gd name="T6" fmla="*/ 44 w 51"/>
              <a:gd name="T7" fmla="*/ 27 h 94"/>
              <a:gd name="T8" fmla="*/ 48 w 51"/>
              <a:gd name="T9" fmla="*/ 14 h 94"/>
              <a:gd name="T10" fmla="*/ 31 w 51"/>
              <a:gd name="T11" fmla="*/ 10 h 94"/>
              <a:gd name="T12" fmla="*/ 31 w 51"/>
              <a:gd name="T13" fmla="*/ 0 h 94"/>
              <a:gd name="T14" fmla="*/ 20 w 51"/>
              <a:gd name="T15" fmla="*/ 0 h 94"/>
              <a:gd name="T16" fmla="*/ 20 w 51"/>
              <a:gd name="T17" fmla="*/ 11 h 94"/>
              <a:gd name="T18" fmla="*/ 0 w 51"/>
              <a:gd name="T19" fmla="*/ 32 h 94"/>
              <a:gd name="T20" fmla="*/ 21 w 51"/>
              <a:gd name="T21" fmla="*/ 53 h 94"/>
              <a:gd name="T22" fmla="*/ 33 w 51"/>
              <a:gd name="T23" fmla="*/ 62 h 94"/>
              <a:gd name="T24" fmla="*/ 22 w 51"/>
              <a:gd name="T25" fmla="*/ 70 h 94"/>
              <a:gd name="T26" fmla="*/ 3 w 51"/>
              <a:gd name="T27" fmla="*/ 65 h 94"/>
              <a:gd name="T28" fmla="*/ 0 w 51"/>
              <a:gd name="T29" fmla="*/ 78 h 94"/>
              <a:gd name="T30" fmla="*/ 19 w 51"/>
              <a:gd name="T31" fmla="*/ 83 h 94"/>
              <a:gd name="T32" fmla="*/ 19 w 51"/>
              <a:gd name="T33" fmla="*/ 94 h 94"/>
              <a:gd name="T34" fmla="*/ 30 w 51"/>
              <a:gd name="T35" fmla="*/ 94 h 94"/>
              <a:gd name="T36" fmla="*/ 30 w 51"/>
              <a:gd name="T37" fmla="*/ 82 h 94"/>
              <a:gd name="T38" fmla="*/ 51 w 51"/>
              <a:gd name="T39" fmla="*/ 61 h 94"/>
              <a:gd name="T40" fmla="*/ 32 w 51"/>
              <a:gd name="T41" fmla="*/ 3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94">
                <a:moveTo>
                  <a:pt x="32" y="39"/>
                </a:moveTo>
                <a:cubicBezTo>
                  <a:pt x="22" y="36"/>
                  <a:pt x="18" y="33"/>
                  <a:pt x="18" y="30"/>
                </a:cubicBezTo>
                <a:cubicBezTo>
                  <a:pt x="18" y="26"/>
                  <a:pt x="20" y="23"/>
                  <a:pt x="28" y="23"/>
                </a:cubicBezTo>
                <a:cubicBezTo>
                  <a:pt x="36" y="23"/>
                  <a:pt x="41" y="26"/>
                  <a:pt x="44" y="27"/>
                </a:cubicBezTo>
                <a:cubicBezTo>
                  <a:pt x="48" y="14"/>
                  <a:pt x="48" y="14"/>
                  <a:pt x="48" y="14"/>
                </a:cubicBezTo>
                <a:cubicBezTo>
                  <a:pt x="44" y="12"/>
                  <a:pt x="38" y="11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11"/>
                  <a:pt x="20" y="11"/>
                  <a:pt x="20" y="11"/>
                </a:cubicBezTo>
                <a:cubicBezTo>
                  <a:pt x="7" y="13"/>
                  <a:pt x="0" y="21"/>
                  <a:pt x="0" y="32"/>
                </a:cubicBezTo>
                <a:cubicBezTo>
                  <a:pt x="0" y="43"/>
                  <a:pt x="9" y="48"/>
                  <a:pt x="21" y="53"/>
                </a:cubicBezTo>
                <a:cubicBezTo>
                  <a:pt x="30" y="55"/>
                  <a:pt x="33" y="58"/>
                  <a:pt x="33" y="62"/>
                </a:cubicBezTo>
                <a:cubicBezTo>
                  <a:pt x="33" y="67"/>
                  <a:pt x="29" y="70"/>
                  <a:pt x="22" y="70"/>
                </a:cubicBezTo>
                <a:cubicBezTo>
                  <a:pt x="15" y="70"/>
                  <a:pt x="8" y="67"/>
                  <a:pt x="3" y="65"/>
                </a:cubicBezTo>
                <a:cubicBezTo>
                  <a:pt x="0" y="78"/>
                  <a:pt x="0" y="78"/>
                  <a:pt x="0" y="78"/>
                </a:cubicBezTo>
                <a:cubicBezTo>
                  <a:pt x="4" y="80"/>
                  <a:pt x="11" y="83"/>
                  <a:pt x="19" y="83"/>
                </a:cubicBezTo>
                <a:cubicBezTo>
                  <a:pt x="19" y="94"/>
                  <a:pt x="19" y="94"/>
                  <a:pt x="19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0" y="82"/>
                  <a:pt x="30" y="82"/>
                  <a:pt x="30" y="82"/>
                </a:cubicBezTo>
                <a:cubicBezTo>
                  <a:pt x="44" y="80"/>
                  <a:pt x="51" y="71"/>
                  <a:pt x="51" y="61"/>
                </a:cubicBezTo>
                <a:cubicBezTo>
                  <a:pt x="51" y="50"/>
                  <a:pt x="45" y="44"/>
                  <a:pt x="32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3" name="Freeform 466"/>
          <p:cNvSpPr>
            <a:spLocks noEditPoints="1"/>
          </p:cNvSpPr>
          <p:nvPr>
            <p:custDataLst>
              <p:tags r:id="rId89"/>
            </p:custDataLst>
          </p:nvPr>
        </p:nvSpPr>
        <p:spPr bwMode="auto">
          <a:xfrm>
            <a:off x="7496197" y="4910784"/>
            <a:ext cx="81412" cy="81412"/>
          </a:xfrm>
          <a:custGeom>
            <a:avLst/>
            <a:gdLst>
              <a:gd name="T0" fmla="*/ 85 w 171"/>
              <a:gd name="T1" fmla="*/ 171 h 171"/>
              <a:gd name="T2" fmla="*/ 171 w 171"/>
              <a:gd name="T3" fmla="*/ 85 h 171"/>
              <a:gd name="T4" fmla="*/ 85 w 171"/>
              <a:gd name="T5" fmla="*/ 0 h 171"/>
              <a:gd name="T6" fmla="*/ 0 w 171"/>
              <a:gd name="T7" fmla="*/ 85 h 171"/>
              <a:gd name="T8" fmla="*/ 85 w 171"/>
              <a:gd name="T9" fmla="*/ 171 h 171"/>
              <a:gd name="T10" fmla="*/ 85 w 171"/>
              <a:gd name="T11" fmla="*/ 20 h 171"/>
              <a:gd name="T12" fmla="*/ 150 w 171"/>
              <a:gd name="T13" fmla="*/ 85 h 171"/>
              <a:gd name="T14" fmla="*/ 85 w 171"/>
              <a:gd name="T15" fmla="*/ 151 h 171"/>
              <a:gd name="T16" fmla="*/ 21 w 171"/>
              <a:gd name="T17" fmla="*/ 85 h 171"/>
              <a:gd name="T18" fmla="*/ 85 w 171"/>
              <a:gd name="T19" fmla="*/ 2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1">
                <a:moveTo>
                  <a:pt x="85" y="171"/>
                </a:moveTo>
                <a:cubicBezTo>
                  <a:pt x="132" y="171"/>
                  <a:pt x="171" y="133"/>
                  <a:pt x="171" y="85"/>
                </a:cubicBezTo>
                <a:cubicBezTo>
                  <a:pt x="171" y="38"/>
                  <a:pt x="132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3"/>
                  <a:pt x="38" y="171"/>
                  <a:pt x="85" y="171"/>
                </a:cubicBezTo>
                <a:close/>
                <a:moveTo>
                  <a:pt x="85" y="20"/>
                </a:moveTo>
                <a:cubicBezTo>
                  <a:pt x="121" y="20"/>
                  <a:pt x="150" y="49"/>
                  <a:pt x="150" y="85"/>
                </a:cubicBezTo>
                <a:cubicBezTo>
                  <a:pt x="150" y="121"/>
                  <a:pt x="121" y="151"/>
                  <a:pt x="85" y="151"/>
                </a:cubicBezTo>
                <a:cubicBezTo>
                  <a:pt x="50" y="151"/>
                  <a:pt x="21" y="121"/>
                  <a:pt x="21" y="85"/>
                </a:cubicBezTo>
                <a:cubicBezTo>
                  <a:pt x="21" y="49"/>
                  <a:pt x="50" y="20"/>
                  <a:pt x="85" y="2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4" name="Freeform 467"/>
          <p:cNvSpPr/>
          <p:nvPr>
            <p:custDataLst>
              <p:tags r:id="rId90"/>
            </p:custDataLst>
          </p:nvPr>
        </p:nvSpPr>
        <p:spPr bwMode="auto">
          <a:xfrm>
            <a:off x="7518565" y="4931136"/>
            <a:ext cx="29018" cy="41109"/>
          </a:xfrm>
          <a:custGeom>
            <a:avLst/>
            <a:gdLst>
              <a:gd name="T0" fmla="*/ 50 w 61"/>
              <a:gd name="T1" fmla="*/ 86 h 86"/>
              <a:gd name="T2" fmla="*/ 59 w 61"/>
              <a:gd name="T3" fmla="*/ 85 h 86"/>
              <a:gd name="T4" fmla="*/ 61 w 61"/>
              <a:gd name="T5" fmla="*/ 85 h 86"/>
              <a:gd name="T6" fmla="*/ 61 w 61"/>
              <a:gd name="T7" fmla="*/ 68 h 86"/>
              <a:gd name="T8" fmla="*/ 57 w 61"/>
              <a:gd name="T9" fmla="*/ 69 h 86"/>
              <a:gd name="T10" fmla="*/ 50 w 61"/>
              <a:gd name="T11" fmla="*/ 70 h 86"/>
              <a:gd name="T12" fmla="*/ 26 w 61"/>
              <a:gd name="T13" fmla="*/ 56 h 86"/>
              <a:gd name="T14" fmla="*/ 37 w 61"/>
              <a:gd name="T15" fmla="*/ 56 h 86"/>
              <a:gd name="T16" fmla="*/ 37 w 61"/>
              <a:gd name="T17" fmla="*/ 46 h 86"/>
              <a:gd name="T18" fmla="*/ 23 w 61"/>
              <a:gd name="T19" fmla="*/ 46 h 86"/>
              <a:gd name="T20" fmla="*/ 23 w 61"/>
              <a:gd name="T21" fmla="*/ 43 h 86"/>
              <a:gd name="T22" fmla="*/ 23 w 61"/>
              <a:gd name="T23" fmla="*/ 42 h 86"/>
              <a:gd name="T24" fmla="*/ 37 w 61"/>
              <a:gd name="T25" fmla="*/ 42 h 86"/>
              <a:gd name="T26" fmla="*/ 37 w 61"/>
              <a:gd name="T27" fmla="*/ 33 h 86"/>
              <a:gd name="T28" fmla="*/ 25 w 61"/>
              <a:gd name="T29" fmla="*/ 33 h 86"/>
              <a:gd name="T30" fmla="*/ 50 w 61"/>
              <a:gd name="T31" fmla="*/ 16 h 86"/>
              <a:gd name="T32" fmla="*/ 57 w 61"/>
              <a:gd name="T33" fmla="*/ 17 h 86"/>
              <a:gd name="T34" fmla="*/ 61 w 61"/>
              <a:gd name="T35" fmla="*/ 18 h 86"/>
              <a:gd name="T36" fmla="*/ 61 w 61"/>
              <a:gd name="T37" fmla="*/ 1 h 86"/>
              <a:gd name="T38" fmla="*/ 59 w 61"/>
              <a:gd name="T39" fmla="*/ 1 h 86"/>
              <a:gd name="T40" fmla="*/ 50 w 61"/>
              <a:gd name="T41" fmla="*/ 0 h 86"/>
              <a:gd name="T42" fmla="*/ 8 w 61"/>
              <a:gd name="T43" fmla="*/ 33 h 86"/>
              <a:gd name="T44" fmla="*/ 0 w 61"/>
              <a:gd name="T45" fmla="*/ 33 h 86"/>
              <a:gd name="T46" fmla="*/ 0 w 61"/>
              <a:gd name="T47" fmla="*/ 42 h 86"/>
              <a:gd name="T48" fmla="*/ 6 w 61"/>
              <a:gd name="T49" fmla="*/ 42 h 86"/>
              <a:gd name="T50" fmla="*/ 6 w 61"/>
              <a:gd name="T51" fmla="*/ 43 h 86"/>
              <a:gd name="T52" fmla="*/ 6 w 61"/>
              <a:gd name="T53" fmla="*/ 46 h 86"/>
              <a:gd name="T54" fmla="*/ 0 w 61"/>
              <a:gd name="T55" fmla="*/ 46 h 86"/>
              <a:gd name="T56" fmla="*/ 0 w 61"/>
              <a:gd name="T57" fmla="*/ 56 h 86"/>
              <a:gd name="T58" fmla="*/ 8 w 61"/>
              <a:gd name="T59" fmla="*/ 56 h 86"/>
              <a:gd name="T60" fmla="*/ 50 w 61"/>
              <a:gd name="T6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" h="86">
                <a:moveTo>
                  <a:pt x="50" y="86"/>
                </a:moveTo>
                <a:cubicBezTo>
                  <a:pt x="53" y="86"/>
                  <a:pt x="56" y="86"/>
                  <a:pt x="59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68"/>
                  <a:pt x="61" y="68"/>
                  <a:pt x="61" y="68"/>
                </a:cubicBezTo>
                <a:cubicBezTo>
                  <a:pt x="57" y="69"/>
                  <a:pt x="57" y="69"/>
                  <a:pt x="57" y="69"/>
                </a:cubicBezTo>
                <a:cubicBezTo>
                  <a:pt x="55" y="69"/>
                  <a:pt x="52" y="70"/>
                  <a:pt x="50" y="70"/>
                </a:cubicBezTo>
                <a:cubicBezTo>
                  <a:pt x="40" y="70"/>
                  <a:pt x="31" y="64"/>
                  <a:pt x="26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46"/>
                  <a:pt x="37" y="46"/>
                  <a:pt x="3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5"/>
                  <a:pt x="23" y="44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33"/>
                  <a:pt x="37" y="33"/>
                  <a:pt x="37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9" y="23"/>
                  <a:pt x="39" y="16"/>
                  <a:pt x="50" y="16"/>
                </a:cubicBezTo>
                <a:cubicBezTo>
                  <a:pt x="52" y="16"/>
                  <a:pt x="55" y="16"/>
                  <a:pt x="57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"/>
                  <a:pt x="61" y="1"/>
                  <a:pt x="61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6" y="0"/>
                  <a:pt x="53" y="0"/>
                  <a:pt x="50" y="0"/>
                </a:cubicBezTo>
                <a:cubicBezTo>
                  <a:pt x="29" y="0"/>
                  <a:pt x="12" y="14"/>
                  <a:pt x="8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42"/>
                  <a:pt x="0" y="42"/>
                  <a:pt x="0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4"/>
                  <a:pt x="6" y="45"/>
                  <a:pt x="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6"/>
                  <a:pt x="0" y="56"/>
                  <a:pt x="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14" y="73"/>
                  <a:pt x="30" y="86"/>
                  <a:pt x="50" y="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8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56895" y="1515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6895" y="2327275"/>
            <a:ext cx="439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/>
              <a:t>Here to add what you want a title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219138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40073" y="1136038"/>
            <a:ext cx="5192785" cy="484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452582" y="3408218"/>
          <a:ext cx="4967316" cy="2573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椭圆 7"/>
          <p:cNvSpPr/>
          <p:nvPr/>
        </p:nvSpPr>
        <p:spPr>
          <a:xfrm>
            <a:off x="11477063" y="5163329"/>
            <a:ext cx="177375" cy="177546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10408648" y="5374583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9503558" y="5285810"/>
            <a:ext cx="177375" cy="177546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7533129" y="5795375"/>
            <a:ext cx="177375" cy="17754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8078948" y="5479876"/>
            <a:ext cx="177375" cy="17754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5189341" y="5501625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/>
          <p:cNvSpPr/>
          <p:nvPr/>
        </p:nvSpPr>
        <p:spPr>
          <a:xfrm>
            <a:off x="9136109" y="5679171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椭圆 14"/>
          <p:cNvSpPr/>
          <p:nvPr/>
        </p:nvSpPr>
        <p:spPr>
          <a:xfrm>
            <a:off x="6095736" y="5340875"/>
            <a:ext cx="442823" cy="44283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27687" y="2550252"/>
            <a:ext cx="8432716" cy="333881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439673" y="4586603"/>
          <a:ext cx="5381016" cy="168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椭圆 5"/>
          <p:cNvSpPr/>
          <p:nvPr/>
        </p:nvSpPr>
        <p:spPr>
          <a:xfrm>
            <a:off x="3522081" y="53604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2356538" y="546934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椭圆 7"/>
          <p:cNvSpPr/>
          <p:nvPr/>
        </p:nvSpPr>
        <p:spPr>
          <a:xfrm>
            <a:off x="4222079" y="529570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6982856" y="55128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6439726" y="563467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7732729" y="548135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5568740" y="5605954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873154" y="511969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1663203" y="5360457"/>
            <a:ext cx="586118" cy="585931"/>
            <a:chOff x="1405123" y="325891"/>
            <a:chExt cx="586118" cy="585931"/>
          </a:xfrm>
        </p:grpSpPr>
        <p:sp>
          <p:nvSpPr>
            <p:cNvPr id="15" name="椭圆 14"/>
            <p:cNvSpPr/>
            <p:nvPr/>
          </p:nvSpPr>
          <p:spPr>
            <a:xfrm>
              <a:off x="1405123" y="325891"/>
              <a:ext cx="586118" cy="5859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490958" y="411699"/>
              <a:ext cx="414448" cy="414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latin typeface="字体管家萌兔奔月" panose="00020600040101010101" charset="-122"/>
                <a:ea typeface="字体管家萌兔奔月" panose="00020600040101010101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936227" y="5796704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/>
          <p:cNvSpPr/>
          <p:nvPr/>
        </p:nvSpPr>
        <p:spPr>
          <a:xfrm>
            <a:off x="3067626" y="5803695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7769368" y="2925087"/>
            <a:ext cx="2759507" cy="2759507"/>
          </a:xfrm>
          <a:prstGeom prst="ellipse">
            <a:avLst/>
          </a:prstGeom>
          <a:noFill/>
          <a:ln w="38100">
            <a:solidFill>
              <a:schemeClr val="tx1">
                <a:alpha val="54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636635" y="2413000"/>
            <a:ext cx="1024890" cy="1024890"/>
            <a:chOff x="13913" y="3728"/>
            <a:chExt cx="1614" cy="1614"/>
          </a:xfrm>
        </p:grpSpPr>
        <p:sp>
          <p:nvSpPr>
            <p:cNvPr id="3" name="圆角矩形 2"/>
            <p:cNvSpPr/>
            <p:nvPr>
              <p:custDataLst>
                <p:tags r:id="rId18"/>
              </p:custDataLst>
            </p:nvPr>
          </p:nvSpPr>
          <p:spPr>
            <a:xfrm>
              <a:off x="13913" y="3728"/>
              <a:ext cx="1614" cy="1614"/>
            </a:xfrm>
            <a:prstGeom prst="roundRect">
              <a:avLst/>
            </a:prstGeom>
            <a:gradFill>
              <a:gsLst>
                <a:gs pos="0">
                  <a:srgbClr val="F1978B"/>
                </a:gs>
                <a:gs pos="100000">
                  <a:srgbClr val="F1978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KSO_Shape"/>
            <p:cNvSpPr/>
            <p:nvPr>
              <p:custDataLst>
                <p:tags r:id="rId19"/>
              </p:custDataLst>
            </p:nvPr>
          </p:nvSpPr>
          <p:spPr bwMode="auto">
            <a:xfrm>
              <a:off x="14302" y="4090"/>
              <a:ext cx="836" cy="889"/>
            </a:xfrm>
            <a:custGeom>
              <a:avLst/>
              <a:gdLst>
                <a:gd name="T0" fmla="*/ 0 w 2996"/>
                <a:gd name="T1" fmla="*/ 1800397 h 3185"/>
                <a:gd name="T2" fmla="*/ 139602 w 2996"/>
                <a:gd name="T3" fmla="*/ 1310305 h 3185"/>
                <a:gd name="T4" fmla="*/ 62171 w 2996"/>
                <a:gd name="T5" fmla="*/ 1231732 h 3185"/>
                <a:gd name="T6" fmla="*/ 1627747 w 2996"/>
                <a:gd name="T7" fmla="*/ 0 h 3185"/>
                <a:gd name="T8" fmla="*/ 1550316 w 2996"/>
                <a:gd name="T9" fmla="*/ 1233993 h 3185"/>
                <a:gd name="T10" fmla="*/ 1693309 w 2996"/>
                <a:gd name="T11" fmla="*/ 1312566 h 3185"/>
                <a:gd name="T12" fmla="*/ 1635094 w 2996"/>
                <a:gd name="T13" fmla="*/ 1741609 h 3185"/>
                <a:gd name="T14" fmla="*/ 58780 w 2996"/>
                <a:gd name="T15" fmla="*/ 1374746 h 3185"/>
                <a:gd name="T16" fmla="*/ 1635094 w 2996"/>
                <a:gd name="T17" fmla="*/ 1741609 h 3185"/>
                <a:gd name="T18" fmla="*/ 1568967 w 2996"/>
                <a:gd name="T19" fmla="*/ 58788 h 3185"/>
                <a:gd name="T20" fmla="*/ 120951 w 2996"/>
                <a:gd name="T21" fmla="*/ 1169551 h 3185"/>
                <a:gd name="T22" fmla="*/ 1492101 w 2996"/>
                <a:gd name="T23" fmla="*/ 1314262 h 3185"/>
                <a:gd name="T24" fmla="*/ 197816 w 2996"/>
                <a:gd name="T25" fmla="*/ 1230601 h 3185"/>
                <a:gd name="T26" fmla="*/ 1492101 w 2996"/>
                <a:gd name="T27" fmla="*/ 1314262 h 3185"/>
                <a:gd name="T28" fmla="*/ 1439539 w 2996"/>
                <a:gd name="T29" fmla="*/ 752945 h 3185"/>
                <a:gd name="T30" fmla="*/ 1417496 w 2996"/>
                <a:gd name="T31" fmla="*/ 1048583 h 3185"/>
                <a:gd name="T32" fmla="*/ 258857 w 2996"/>
                <a:gd name="T33" fmla="*/ 893698 h 3185"/>
                <a:gd name="T34" fmla="*/ 245292 w 2996"/>
                <a:gd name="T35" fmla="*/ 611061 h 3185"/>
                <a:gd name="T36" fmla="*/ 258857 w 2996"/>
                <a:gd name="T37" fmla="*/ 331250 h 3185"/>
                <a:gd name="T38" fmla="*/ 1417496 w 2996"/>
                <a:gd name="T39" fmla="*/ 176365 h 3185"/>
                <a:gd name="T40" fmla="*/ 1439539 w 2996"/>
                <a:gd name="T41" fmla="*/ 472569 h 3185"/>
                <a:gd name="T42" fmla="*/ 1385846 w 2996"/>
                <a:gd name="T43" fmla="*/ 611061 h 3185"/>
                <a:gd name="T44" fmla="*/ 1375672 w 2996"/>
                <a:gd name="T45" fmla="*/ 382690 h 3185"/>
                <a:gd name="T46" fmla="*/ 1363238 w 2996"/>
                <a:gd name="T47" fmla="*/ 234589 h 3185"/>
                <a:gd name="T48" fmla="*/ 321028 w 2996"/>
                <a:gd name="T49" fmla="*/ 287724 h 3185"/>
                <a:gd name="T50" fmla="*/ 307463 w 2996"/>
                <a:gd name="T51" fmla="*/ 498006 h 3185"/>
                <a:gd name="T52" fmla="*/ 307463 w 2996"/>
                <a:gd name="T53" fmla="*/ 725812 h 3185"/>
                <a:gd name="T54" fmla="*/ 321028 w 2996"/>
                <a:gd name="T55" fmla="*/ 937224 h 3185"/>
                <a:gd name="T56" fmla="*/ 1363238 w 2996"/>
                <a:gd name="T57" fmla="*/ 989794 h 3185"/>
                <a:gd name="T58" fmla="*/ 1375672 w 2996"/>
                <a:gd name="T59" fmla="*/ 841127 h 3185"/>
                <a:gd name="T60" fmla="*/ 1385846 w 2996"/>
                <a:gd name="T61" fmla="*/ 611061 h 3185"/>
                <a:gd name="T62" fmla="*/ 1206115 w 2996"/>
                <a:gd name="T63" fmla="*/ 1569200 h 3185"/>
                <a:gd name="T64" fmla="*/ 1550316 w 2996"/>
                <a:gd name="T65" fmla="*/ 1514368 h 31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96" h="3185">
                  <a:moveTo>
                    <a:pt x="2996" y="3185"/>
                  </a:moveTo>
                  <a:cubicBezTo>
                    <a:pt x="0" y="3185"/>
                    <a:pt x="0" y="3185"/>
                    <a:pt x="0" y="3185"/>
                  </a:cubicBezTo>
                  <a:cubicBezTo>
                    <a:pt x="0" y="2322"/>
                    <a:pt x="0" y="2322"/>
                    <a:pt x="0" y="2322"/>
                  </a:cubicBezTo>
                  <a:cubicBezTo>
                    <a:pt x="247" y="2318"/>
                    <a:pt x="247" y="2318"/>
                    <a:pt x="247" y="2318"/>
                  </a:cubicBezTo>
                  <a:cubicBezTo>
                    <a:pt x="247" y="2183"/>
                    <a:pt x="247" y="2183"/>
                    <a:pt x="247" y="2183"/>
                  </a:cubicBezTo>
                  <a:cubicBezTo>
                    <a:pt x="110" y="2179"/>
                    <a:pt x="110" y="2179"/>
                    <a:pt x="110" y="217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2880" y="2179"/>
                    <a:pt x="2880" y="2179"/>
                    <a:pt x="2880" y="2179"/>
                  </a:cubicBezTo>
                  <a:cubicBezTo>
                    <a:pt x="2743" y="2183"/>
                    <a:pt x="2743" y="2183"/>
                    <a:pt x="2743" y="2183"/>
                  </a:cubicBezTo>
                  <a:cubicBezTo>
                    <a:pt x="2743" y="2318"/>
                    <a:pt x="2743" y="2318"/>
                    <a:pt x="2743" y="2318"/>
                  </a:cubicBezTo>
                  <a:cubicBezTo>
                    <a:pt x="2996" y="2322"/>
                    <a:pt x="2996" y="2322"/>
                    <a:pt x="2996" y="2322"/>
                  </a:cubicBezTo>
                  <a:cubicBezTo>
                    <a:pt x="2996" y="3185"/>
                    <a:pt x="2996" y="3185"/>
                    <a:pt x="2996" y="3185"/>
                  </a:cubicBezTo>
                  <a:close/>
                  <a:moveTo>
                    <a:pt x="2893" y="3081"/>
                  </a:moveTo>
                  <a:cubicBezTo>
                    <a:pt x="2893" y="2432"/>
                    <a:pt x="2893" y="2432"/>
                    <a:pt x="2893" y="2432"/>
                  </a:cubicBezTo>
                  <a:cubicBezTo>
                    <a:pt x="104" y="2432"/>
                    <a:pt x="104" y="2432"/>
                    <a:pt x="104" y="2432"/>
                  </a:cubicBezTo>
                  <a:cubicBezTo>
                    <a:pt x="104" y="3081"/>
                    <a:pt x="104" y="3081"/>
                    <a:pt x="104" y="3081"/>
                  </a:cubicBezTo>
                  <a:cubicBezTo>
                    <a:pt x="2893" y="3081"/>
                    <a:pt x="2893" y="3081"/>
                    <a:pt x="2893" y="3081"/>
                  </a:cubicBezTo>
                  <a:close/>
                  <a:moveTo>
                    <a:pt x="2776" y="2069"/>
                  </a:moveTo>
                  <a:cubicBezTo>
                    <a:pt x="2776" y="104"/>
                    <a:pt x="2776" y="104"/>
                    <a:pt x="2776" y="104"/>
                  </a:cubicBezTo>
                  <a:cubicBezTo>
                    <a:pt x="214" y="104"/>
                    <a:pt x="214" y="104"/>
                    <a:pt x="214" y="104"/>
                  </a:cubicBezTo>
                  <a:cubicBezTo>
                    <a:pt x="214" y="2069"/>
                    <a:pt x="214" y="2069"/>
                    <a:pt x="214" y="2069"/>
                  </a:cubicBezTo>
                  <a:cubicBezTo>
                    <a:pt x="2776" y="2069"/>
                    <a:pt x="2776" y="2069"/>
                    <a:pt x="2776" y="2069"/>
                  </a:cubicBezTo>
                  <a:close/>
                  <a:moveTo>
                    <a:pt x="2640" y="2325"/>
                  </a:moveTo>
                  <a:cubicBezTo>
                    <a:pt x="2640" y="2177"/>
                    <a:pt x="2640" y="2177"/>
                    <a:pt x="2640" y="2177"/>
                  </a:cubicBezTo>
                  <a:cubicBezTo>
                    <a:pt x="350" y="2177"/>
                    <a:pt x="350" y="2177"/>
                    <a:pt x="350" y="2177"/>
                  </a:cubicBezTo>
                  <a:cubicBezTo>
                    <a:pt x="350" y="2325"/>
                    <a:pt x="350" y="2325"/>
                    <a:pt x="350" y="2325"/>
                  </a:cubicBezTo>
                  <a:cubicBezTo>
                    <a:pt x="2640" y="2325"/>
                    <a:pt x="2640" y="2325"/>
                    <a:pt x="2640" y="2325"/>
                  </a:cubicBezTo>
                  <a:close/>
                  <a:moveTo>
                    <a:pt x="2555" y="1081"/>
                  </a:moveTo>
                  <a:cubicBezTo>
                    <a:pt x="2555" y="1158"/>
                    <a:pt x="2553" y="1241"/>
                    <a:pt x="2547" y="1332"/>
                  </a:cubicBezTo>
                  <a:cubicBezTo>
                    <a:pt x="2542" y="1422"/>
                    <a:pt x="2537" y="1505"/>
                    <a:pt x="2531" y="1581"/>
                  </a:cubicBezTo>
                  <a:cubicBezTo>
                    <a:pt x="2526" y="1658"/>
                    <a:pt x="2518" y="1749"/>
                    <a:pt x="2508" y="1855"/>
                  </a:cubicBezTo>
                  <a:cubicBezTo>
                    <a:pt x="482" y="1855"/>
                    <a:pt x="482" y="1855"/>
                    <a:pt x="482" y="1855"/>
                  </a:cubicBezTo>
                  <a:cubicBezTo>
                    <a:pt x="472" y="1749"/>
                    <a:pt x="464" y="1658"/>
                    <a:pt x="458" y="1581"/>
                  </a:cubicBezTo>
                  <a:cubicBezTo>
                    <a:pt x="453" y="1505"/>
                    <a:pt x="448" y="1422"/>
                    <a:pt x="442" y="1332"/>
                  </a:cubicBezTo>
                  <a:cubicBezTo>
                    <a:pt x="437" y="1241"/>
                    <a:pt x="434" y="1158"/>
                    <a:pt x="434" y="1081"/>
                  </a:cubicBezTo>
                  <a:cubicBezTo>
                    <a:pt x="434" y="1007"/>
                    <a:pt x="437" y="925"/>
                    <a:pt x="442" y="836"/>
                  </a:cubicBezTo>
                  <a:cubicBezTo>
                    <a:pt x="448" y="745"/>
                    <a:pt x="453" y="662"/>
                    <a:pt x="458" y="586"/>
                  </a:cubicBezTo>
                  <a:cubicBezTo>
                    <a:pt x="464" y="509"/>
                    <a:pt x="472" y="418"/>
                    <a:pt x="482" y="312"/>
                  </a:cubicBezTo>
                  <a:cubicBezTo>
                    <a:pt x="2508" y="312"/>
                    <a:pt x="2508" y="312"/>
                    <a:pt x="2508" y="312"/>
                  </a:cubicBezTo>
                  <a:cubicBezTo>
                    <a:pt x="2518" y="418"/>
                    <a:pt x="2526" y="509"/>
                    <a:pt x="2531" y="586"/>
                  </a:cubicBezTo>
                  <a:cubicBezTo>
                    <a:pt x="2537" y="662"/>
                    <a:pt x="2542" y="745"/>
                    <a:pt x="2547" y="836"/>
                  </a:cubicBezTo>
                  <a:cubicBezTo>
                    <a:pt x="2553" y="925"/>
                    <a:pt x="2555" y="1007"/>
                    <a:pt x="2555" y="1081"/>
                  </a:cubicBezTo>
                  <a:close/>
                  <a:moveTo>
                    <a:pt x="2452" y="1081"/>
                  </a:moveTo>
                  <a:cubicBezTo>
                    <a:pt x="2452" y="1021"/>
                    <a:pt x="2449" y="954"/>
                    <a:pt x="2446" y="881"/>
                  </a:cubicBezTo>
                  <a:cubicBezTo>
                    <a:pt x="2441" y="809"/>
                    <a:pt x="2437" y="740"/>
                    <a:pt x="2434" y="677"/>
                  </a:cubicBezTo>
                  <a:cubicBezTo>
                    <a:pt x="2430" y="614"/>
                    <a:pt x="2426" y="558"/>
                    <a:pt x="2422" y="509"/>
                  </a:cubicBezTo>
                  <a:cubicBezTo>
                    <a:pt x="2418" y="460"/>
                    <a:pt x="2414" y="429"/>
                    <a:pt x="2412" y="415"/>
                  </a:cubicBezTo>
                  <a:cubicBezTo>
                    <a:pt x="578" y="415"/>
                    <a:pt x="578" y="415"/>
                    <a:pt x="578" y="415"/>
                  </a:cubicBezTo>
                  <a:cubicBezTo>
                    <a:pt x="576" y="429"/>
                    <a:pt x="572" y="460"/>
                    <a:pt x="568" y="509"/>
                  </a:cubicBezTo>
                  <a:cubicBezTo>
                    <a:pt x="564" y="558"/>
                    <a:pt x="560" y="614"/>
                    <a:pt x="556" y="677"/>
                  </a:cubicBezTo>
                  <a:cubicBezTo>
                    <a:pt x="552" y="740"/>
                    <a:pt x="548" y="809"/>
                    <a:pt x="544" y="881"/>
                  </a:cubicBezTo>
                  <a:cubicBezTo>
                    <a:pt x="540" y="954"/>
                    <a:pt x="538" y="1021"/>
                    <a:pt x="538" y="1081"/>
                  </a:cubicBezTo>
                  <a:cubicBezTo>
                    <a:pt x="538" y="1145"/>
                    <a:pt x="540" y="1212"/>
                    <a:pt x="544" y="1284"/>
                  </a:cubicBezTo>
                  <a:cubicBezTo>
                    <a:pt x="548" y="1355"/>
                    <a:pt x="552" y="1423"/>
                    <a:pt x="556" y="1488"/>
                  </a:cubicBezTo>
                  <a:cubicBezTo>
                    <a:pt x="560" y="1553"/>
                    <a:pt x="564" y="1609"/>
                    <a:pt x="568" y="1658"/>
                  </a:cubicBezTo>
                  <a:cubicBezTo>
                    <a:pt x="572" y="1707"/>
                    <a:pt x="576" y="1738"/>
                    <a:pt x="578" y="1751"/>
                  </a:cubicBezTo>
                  <a:cubicBezTo>
                    <a:pt x="2412" y="1751"/>
                    <a:pt x="2412" y="1751"/>
                    <a:pt x="2412" y="1751"/>
                  </a:cubicBezTo>
                  <a:cubicBezTo>
                    <a:pt x="2414" y="1738"/>
                    <a:pt x="2418" y="1707"/>
                    <a:pt x="2422" y="1658"/>
                  </a:cubicBezTo>
                  <a:cubicBezTo>
                    <a:pt x="2426" y="1609"/>
                    <a:pt x="2430" y="1553"/>
                    <a:pt x="2434" y="1488"/>
                  </a:cubicBezTo>
                  <a:cubicBezTo>
                    <a:pt x="2437" y="1423"/>
                    <a:pt x="2441" y="1355"/>
                    <a:pt x="2446" y="1284"/>
                  </a:cubicBezTo>
                  <a:cubicBezTo>
                    <a:pt x="2449" y="1212"/>
                    <a:pt x="2452" y="1145"/>
                    <a:pt x="2452" y="1081"/>
                  </a:cubicBezTo>
                  <a:close/>
                  <a:moveTo>
                    <a:pt x="2743" y="2776"/>
                  </a:moveTo>
                  <a:cubicBezTo>
                    <a:pt x="2134" y="2776"/>
                    <a:pt x="2134" y="2776"/>
                    <a:pt x="2134" y="2776"/>
                  </a:cubicBezTo>
                  <a:cubicBezTo>
                    <a:pt x="2134" y="2679"/>
                    <a:pt x="2134" y="2679"/>
                    <a:pt x="2134" y="2679"/>
                  </a:cubicBezTo>
                  <a:cubicBezTo>
                    <a:pt x="2743" y="2679"/>
                    <a:pt x="2743" y="2679"/>
                    <a:pt x="2743" y="2679"/>
                  </a:cubicBezTo>
                  <a:cubicBezTo>
                    <a:pt x="2743" y="2776"/>
                    <a:pt x="2743" y="2776"/>
                    <a:pt x="2743" y="27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78370" y="4275455"/>
            <a:ext cx="1024890" cy="1024890"/>
            <a:chOff x="11774" y="6661"/>
            <a:chExt cx="1614" cy="1614"/>
          </a:xfrm>
        </p:grpSpPr>
        <p:sp>
          <p:nvSpPr>
            <p:cNvPr id="5" name="圆角矩形 4"/>
            <p:cNvSpPr/>
            <p:nvPr>
              <p:custDataLst>
                <p:tags r:id="rId16"/>
              </p:custDataLst>
            </p:nvPr>
          </p:nvSpPr>
          <p:spPr>
            <a:xfrm>
              <a:off x="11774" y="6661"/>
              <a:ext cx="1614" cy="1614"/>
            </a:xfrm>
            <a:prstGeom prst="roundRect">
              <a:avLst/>
            </a:prstGeom>
            <a:solidFill>
              <a:srgbClr val="A0C8A3"/>
            </a:soli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/>
            <p:nvPr>
              <p:custDataLst>
                <p:tags r:id="rId17"/>
              </p:custDataLst>
            </p:nvPr>
          </p:nvSpPr>
          <p:spPr bwMode="auto">
            <a:xfrm>
              <a:off x="12056" y="6943"/>
              <a:ext cx="1050" cy="1050"/>
            </a:xfrm>
            <a:custGeom>
              <a:avLst/>
              <a:gdLst>
                <a:gd name="T0" fmla="*/ 1799698 w 3272"/>
                <a:gd name="T1" fmla="*/ 900199 h 3272"/>
                <a:gd name="T2" fmla="*/ 899849 w 3272"/>
                <a:gd name="T3" fmla="*/ 0 h 3272"/>
                <a:gd name="T4" fmla="*/ 0 w 3272"/>
                <a:gd name="T5" fmla="*/ 900199 h 3272"/>
                <a:gd name="T6" fmla="*/ 899849 w 3272"/>
                <a:gd name="T7" fmla="*/ 1800397 h 3272"/>
                <a:gd name="T8" fmla="*/ 1012055 w 3272"/>
                <a:gd name="T9" fmla="*/ 1800397 h 3272"/>
                <a:gd name="T10" fmla="*/ 1124811 w 3272"/>
                <a:gd name="T11" fmla="*/ 1687597 h 3272"/>
                <a:gd name="T12" fmla="*/ 1012055 w 3272"/>
                <a:gd name="T13" fmla="*/ 1575347 h 3272"/>
                <a:gd name="T14" fmla="*/ 899849 w 3272"/>
                <a:gd name="T15" fmla="*/ 1575347 h 3272"/>
                <a:gd name="T16" fmla="*/ 224962 w 3272"/>
                <a:gd name="T17" fmla="*/ 900199 h 3272"/>
                <a:gd name="T18" fmla="*/ 899849 w 3272"/>
                <a:gd name="T19" fmla="*/ 225050 h 3272"/>
                <a:gd name="T20" fmla="*/ 1584636 w 3272"/>
                <a:gd name="T21" fmla="*/ 900199 h 3272"/>
                <a:gd name="T22" fmla="*/ 1584636 w 3272"/>
                <a:gd name="T23" fmla="*/ 1237498 h 3272"/>
                <a:gd name="T24" fmla="*/ 1461980 w 3272"/>
                <a:gd name="T25" fmla="*/ 1350298 h 3272"/>
                <a:gd name="T26" fmla="*/ 1334373 w 3272"/>
                <a:gd name="T27" fmla="*/ 1237498 h 3272"/>
                <a:gd name="T28" fmla="*/ 1334373 w 3272"/>
                <a:gd name="T29" fmla="*/ 900199 h 3272"/>
                <a:gd name="T30" fmla="*/ 899849 w 3272"/>
                <a:gd name="T31" fmla="*/ 450099 h 3272"/>
                <a:gd name="T32" fmla="*/ 449925 w 3272"/>
                <a:gd name="T33" fmla="*/ 900199 h 3272"/>
                <a:gd name="T34" fmla="*/ 899849 w 3272"/>
                <a:gd name="T35" fmla="*/ 1350298 h 3272"/>
                <a:gd name="T36" fmla="*/ 1129762 w 3272"/>
                <a:gd name="T37" fmla="*/ 1285369 h 3272"/>
                <a:gd name="T38" fmla="*/ 1461980 w 3272"/>
                <a:gd name="T39" fmla="*/ 1575347 h 3272"/>
                <a:gd name="T40" fmla="*/ 1799698 w 3272"/>
                <a:gd name="T41" fmla="*/ 1237498 h 3272"/>
                <a:gd name="T42" fmla="*/ 1799698 w 3272"/>
                <a:gd name="T43" fmla="*/ 900199 h 3272"/>
                <a:gd name="T44" fmla="*/ 899849 w 3272"/>
                <a:gd name="T45" fmla="*/ 1125248 h 3272"/>
                <a:gd name="T46" fmla="*/ 674887 w 3272"/>
                <a:gd name="T47" fmla="*/ 900199 h 3272"/>
                <a:gd name="T48" fmla="*/ 899849 w 3272"/>
                <a:gd name="T49" fmla="*/ 675149 h 3272"/>
                <a:gd name="T50" fmla="*/ 1124811 w 3272"/>
                <a:gd name="T51" fmla="*/ 900199 h 3272"/>
                <a:gd name="T52" fmla="*/ 899849 w 3272"/>
                <a:gd name="T53" fmla="*/ 1125248 h 32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72" h="3272">
                  <a:moveTo>
                    <a:pt x="3272" y="1636"/>
                  </a:moveTo>
                  <a:cubicBezTo>
                    <a:pt x="3272" y="733"/>
                    <a:pt x="2539" y="0"/>
                    <a:pt x="1636" y="0"/>
                  </a:cubicBezTo>
                  <a:cubicBezTo>
                    <a:pt x="733" y="0"/>
                    <a:pt x="0" y="733"/>
                    <a:pt x="0" y="1636"/>
                  </a:cubicBezTo>
                  <a:cubicBezTo>
                    <a:pt x="0" y="2539"/>
                    <a:pt x="733" y="3272"/>
                    <a:pt x="1636" y="3272"/>
                  </a:cubicBezTo>
                  <a:cubicBezTo>
                    <a:pt x="1840" y="3272"/>
                    <a:pt x="1840" y="3272"/>
                    <a:pt x="1840" y="3272"/>
                  </a:cubicBezTo>
                  <a:cubicBezTo>
                    <a:pt x="1953" y="3272"/>
                    <a:pt x="2045" y="3180"/>
                    <a:pt x="2045" y="3067"/>
                  </a:cubicBezTo>
                  <a:cubicBezTo>
                    <a:pt x="2045" y="2955"/>
                    <a:pt x="1953" y="2863"/>
                    <a:pt x="1840" y="2863"/>
                  </a:cubicBezTo>
                  <a:cubicBezTo>
                    <a:pt x="1636" y="2863"/>
                    <a:pt x="1636" y="2863"/>
                    <a:pt x="1636" y="2863"/>
                  </a:cubicBezTo>
                  <a:cubicBezTo>
                    <a:pt x="959" y="2863"/>
                    <a:pt x="409" y="2314"/>
                    <a:pt x="409" y="1636"/>
                  </a:cubicBezTo>
                  <a:cubicBezTo>
                    <a:pt x="409" y="958"/>
                    <a:pt x="959" y="409"/>
                    <a:pt x="1636" y="409"/>
                  </a:cubicBezTo>
                  <a:cubicBezTo>
                    <a:pt x="2314" y="409"/>
                    <a:pt x="2881" y="958"/>
                    <a:pt x="2881" y="1636"/>
                  </a:cubicBezTo>
                  <a:cubicBezTo>
                    <a:pt x="2881" y="2249"/>
                    <a:pt x="2881" y="2249"/>
                    <a:pt x="2881" y="2249"/>
                  </a:cubicBezTo>
                  <a:cubicBezTo>
                    <a:pt x="2881" y="2362"/>
                    <a:pt x="2771" y="2454"/>
                    <a:pt x="2658" y="2454"/>
                  </a:cubicBezTo>
                  <a:cubicBezTo>
                    <a:pt x="2546" y="2454"/>
                    <a:pt x="2426" y="2362"/>
                    <a:pt x="2426" y="2249"/>
                  </a:cubicBezTo>
                  <a:cubicBezTo>
                    <a:pt x="2426" y="1636"/>
                    <a:pt x="2426" y="1636"/>
                    <a:pt x="2426" y="1636"/>
                  </a:cubicBezTo>
                  <a:cubicBezTo>
                    <a:pt x="2426" y="1185"/>
                    <a:pt x="2087" y="818"/>
                    <a:pt x="1636" y="818"/>
                  </a:cubicBezTo>
                  <a:cubicBezTo>
                    <a:pt x="1184" y="818"/>
                    <a:pt x="818" y="1185"/>
                    <a:pt x="818" y="1636"/>
                  </a:cubicBezTo>
                  <a:cubicBezTo>
                    <a:pt x="818" y="2087"/>
                    <a:pt x="1184" y="2454"/>
                    <a:pt x="1636" y="2454"/>
                  </a:cubicBezTo>
                  <a:cubicBezTo>
                    <a:pt x="1789" y="2454"/>
                    <a:pt x="1931" y="2409"/>
                    <a:pt x="2054" y="2336"/>
                  </a:cubicBezTo>
                  <a:cubicBezTo>
                    <a:pt x="2096" y="2633"/>
                    <a:pt x="2349" y="2863"/>
                    <a:pt x="2658" y="2863"/>
                  </a:cubicBezTo>
                  <a:cubicBezTo>
                    <a:pt x="2997" y="2863"/>
                    <a:pt x="3272" y="2588"/>
                    <a:pt x="3272" y="2249"/>
                  </a:cubicBezTo>
                  <a:lnTo>
                    <a:pt x="3272" y="1636"/>
                  </a:lnTo>
                  <a:close/>
                  <a:moveTo>
                    <a:pt x="1636" y="2045"/>
                  </a:moveTo>
                  <a:cubicBezTo>
                    <a:pt x="1410" y="2045"/>
                    <a:pt x="1227" y="1862"/>
                    <a:pt x="1227" y="1636"/>
                  </a:cubicBezTo>
                  <a:cubicBezTo>
                    <a:pt x="1227" y="1410"/>
                    <a:pt x="1410" y="1227"/>
                    <a:pt x="1636" y="1227"/>
                  </a:cubicBezTo>
                  <a:cubicBezTo>
                    <a:pt x="1862" y="1227"/>
                    <a:pt x="2045" y="1410"/>
                    <a:pt x="2045" y="1636"/>
                  </a:cubicBezTo>
                  <a:cubicBezTo>
                    <a:pt x="2045" y="1862"/>
                    <a:pt x="1862" y="2045"/>
                    <a:pt x="1636" y="20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1405" y="4253865"/>
            <a:ext cx="1024890" cy="1024890"/>
            <a:chOff x="16015" y="6627"/>
            <a:chExt cx="1614" cy="1614"/>
          </a:xfrm>
        </p:grpSpPr>
        <p:sp>
          <p:nvSpPr>
            <p:cNvPr id="6" name="圆角矩形 5"/>
            <p:cNvSpPr/>
            <p:nvPr>
              <p:custDataLst>
                <p:tags r:id="rId14"/>
              </p:custDataLst>
            </p:nvPr>
          </p:nvSpPr>
          <p:spPr>
            <a:xfrm>
              <a:off x="16015" y="6627"/>
              <a:ext cx="1614" cy="1614"/>
            </a:xfrm>
            <a:prstGeom prst="roundRect">
              <a:avLst/>
            </a:prstGeom>
            <a:solidFill>
              <a:srgbClr val="77A3EA"/>
            </a:soli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6339" y="7021"/>
              <a:ext cx="978" cy="785"/>
            </a:xfrm>
            <a:custGeom>
              <a:avLst/>
              <a:gdLst>
                <a:gd name="T0" fmla="*/ 2147483646 w 288"/>
                <a:gd name="T1" fmla="*/ 0 h 232"/>
                <a:gd name="T2" fmla="*/ 0 w 288"/>
                <a:gd name="T3" fmla="*/ 2147483646 h 232"/>
                <a:gd name="T4" fmla="*/ 2147483646 w 288"/>
                <a:gd name="T5" fmla="*/ 2147483646 h 232"/>
                <a:gd name="T6" fmla="*/ 2147483646 w 288"/>
                <a:gd name="T7" fmla="*/ 2147483646 h 232"/>
                <a:gd name="T8" fmla="*/ 2147483646 w 288"/>
                <a:gd name="T9" fmla="*/ 2147483646 h 232"/>
                <a:gd name="T10" fmla="*/ 2147483646 w 288"/>
                <a:gd name="T11" fmla="*/ 2147483646 h 232"/>
                <a:gd name="T12" fmla="*/ 2147483646 w 288"/>
                <a:gd name="T13" fmla="*/ 2147483646 h 232"/>
                <a:gd name="T14" fmla="*/ 2147483646 w 288"/>
                <a:gd name="T15" fmla="*/ 0 h 232"/>
                <a:gd name="T16" fmla="*/ 2147483646 w 288"/>
                <a:gd name="T17" fmla="*/ 2147483646 h 232"/>
                <a:gd name="T18" fmla="*/ 2147483646 w 288"/>
                <a:gd name="T19" fmla="*/ 2147483646 h 232"/>
                <a:gd name="T20" fmla="*/ 2147483646 w 288"/>
                <a:gd name="T21" fmla="*/ 2147483646 h 232"/>
                <a:gd name="T22" fmla="*/ 2147483646 w 288"/>
                <a:gd name="T23" fmla="*/ 2147483646 h 232"/>
                <a:gd name="T24" fmla="*/ 2147483646 w 288"/>
                <a:gd name="T25" fmla="*/ 2147483646 h 232"/>
                <a:gd name="T26" fmla="*/ 2147483646 w 288"/>
                <a:gd name="T27" fmla="*/ 2147483646 h 232"/>
                <a:gd name="T28" fmla="*/ 2147483646 w 288"/>
                <a:gd name="T29" fmla="*/ 2147483646 h 232"/>
                <a:gd name="T30" fmla="*/ 2147483646 w 288"/>
                <a:gd name="T31" fmla="*/ 2147483646 h 232"/>
                <a:gd name="T32" fmla="*/ 2147483646 w 288"/>
                <a:gd name="T33" fmla="*/ 2147483646 h 232"/>
                <a:gd name="T34" fmla="*/ 2147483646 w 288"/>
                <a:gd name="T35" fmla="*/ 2147483646 h 232"/>
                <a:gd name="T36" fmla="*/ 2147483646 w 288"/>
                <a:gd name="T37" fmla="*/ 2147483646 h 232"/>
                <a:gd name="T38" fmla="*/ 2147483646 w 288"/>
                <a:gd name="T39" fmla="*/ 2147483646 h 232"/>
                <a:gd name="T40" fmla="*/ 2147483646 w 288"/>
                <a:gd name="T41" fmla="*/ 2147483646 h 232"/>
                <a:gd name="T42" fmla="*/ 2147483646 w 288"/>
                <a:gd name="T43" fmla="*/ 2147483646 h 232"/>
                <a:gd name="T44" fmla="*/ 2147483646 w 288"/>
                <a:gd name="T45" fmla="*/ 2147483646 h 232"/>
                <a:gd name="T46" fmla="*/ 2147483646 w 288"/>
                <a:gd name="T47" fmla="*/ 2147483646 h 232"/>
                <a:gd name="T48" fmla="*/ 2147483646 w 288"/>
                <a:gd name="T49" fmla="*/ 2147483646 h 232"/>
                <a:gd name="T50" fmla="*/ 2147483646 w 288"/>
                <a:gd name="T51" fmla="*/ 2147483646 h 232"/>
                <a:gd name="T52" fmla="*/ 2147483646 w 288"/>
                <a:gd name="T53" fmla="*/ 2147483646 h 232"/>
                <a:gd name="T54" fmla="*/ 2147483646 w 288"/>
                <a:gd name="T55" fmla="*/ 2147483646 h 232"/>
                <a:gd name="T56" fmla="*/ 2147483646 w 288"/>
                <a:gd name="T57" fmla="*/ 2147483646 h 232"/>
                <a:gd name="T58" fmla="*/ 2147483646 w 288"/>
                <a:gd name="T59" fmla="*/ 2147483646 h 232"/>
                <a:gd name="T60" fmla="*/ 2147483646 w 288"/>
                <a:gd name="T61" fmla="*/ 2147483646 h 232"/>
                <a:gd name="T62" fmla="*/ 2147483646 w 288"/>
                <a:gd name="T63" fmla="*/ 2147483646 h 232"/>
                <a:gd name="T64" fmla="*/ 2147483646 w 288"/>
                <a:gd name="T65" fmla="*/ 2147483646 h 232"/>
                <a:gd name="T66" fmla="*/ 2147483646 w 288"/>
                <a:gd name="T67" fmla="*/ 2147483646 h 232"/>
                <a:gd name="T68" fmla="*/ 2147483646 w 288"/>
                <a:gd name="T69" fmla="*/ 2147483646 h 232"/>
                <a:gd name="T70" fmla="*/ 2147483646 w 288"/>
                <a:gd name="T71" fmla="*/ 2147483646 h 232"/>
                <a:gd name="T72" fmla="*/ 2147483646 w 288"/>
                <a:gd name="T73" fmla="*/ 2147483646 h 232"/>
                <a:gd name="T74" fmla="*/ 2147483646 w 288"/>
                <a:gd name="T75" fmla="*/ 2147483646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1077063" y="3976326"/>
            <a:ext cx="550755" cy="550755"/>
          </a:xfrm>
          <a:prstGeom prst="roundRect">
            <a:avLst/>
          </a:prstGeom>
          <a:solidFill>
            <a:srgbClr val="F1978B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" name="KSO_Shape"/>
          <p:cNvSpPr/>
          <p:nvPr>
            <p:custDataLst>
              <p:tags r:id="rId3"/>
            </p:custDataLst>
          </p:nvPr>
        </p:nvSpPr>
        <p:spPr bwMode="auto">
          <a:xfrm>
            <a:off x="1209858" y="4100026"/>
            <a:ext cx="285165" cy="303356"/>
          </a:xfrm>
          <a:custGeom>
            <a:avLst/>
            <a:gdLst>
              <a:gd name="T0" fmla="*/ 0 w 2996"/>
              <a:gd name="T1" fmla="*/ 1800397 h 3185"/>
              <a:gd name="T2" fmla="*/ 139602 w 2996"/>
              <a:gd name="T3" fmla="*/ 1310305 h 3185"/>
              <a:gd name="T4" fmla="*/ 62171 w 2996"/>
              <a:gd name="T5" fmla="*/ 1231732 h 3185"/>
              <a:gd name="T6" fmla="*/ 1627747 w 2996"/>
              <a:gd name="T7" fmla="*/ 0 h 3185"/>
              <a:gd name="T8" fmla="*/ 1550316 w 2996"/>
              <a:gd name="T9" fmla="*/ 1233993 h 3185"/>
              <a:gd name="T10" fmla="*/ 1693309 w 2996"/>
              <a:gd name="T11" fmla="*/ 1312566 h 3185"/>
              <a:gd name="T12" fmla="*/ 1635094 w 2996"/>
              <a:gd name="T13" fmla="*/ 1741609 h 3185"/>
              <a:gd name="T14" fmla="*/ 58780 w 2996"/>
              <a:gd name="T15" fmla="*/ 1374746 h 3185"/>
              <a:gd name="T16" fmla="*/ 1635094 w 2996"/>
              <a:gd name="T17" fmla="*/ 1741609 h 3185"/>
              <a:gd name="T18" fmla="*/ 1568967 w 2996"/>
              <a:gd name="T19" fmla="*/ 58788 h 3185"/>
              <a:gd name="T20" fmla="*/ 120951 w 2996"/>
              <a:gd name="T21" fmla="*/ 1169551 h 3185"/>
              <a:gd name="T22" fmla="*/ 1492101 w 2996"/>
              <a:gd name="T23" fmla="*/ 1314262 h 3185"/>
              <a:gd name="T24" fmla="*/ 197816 w 2996"/>
              <a:gd name="T25" fmla="*/ 1230601 h 3185"/>
              <a:gd name="T26" fmla="*/ 1492101 w 2996"/>
              <a:gd name="T27" fmla="*/ 1314262 h 3185"/>
              <a:gd name="T28" fmla="*/ 1439539 w 2996"/>
              <a:gd name="T29" fmla="*/ 752945 h 3185"/>
              <a:gd name="T30" fmla="*/ 1417496 w 2996"/>
              <a:gd name="T31" fmla="*/ 1048583 h 3185"/>
              <a:gd name="T32" fmla="*/ 258857 w 2996"/>
              <a:gd name="T33" fmla="*/ 893698 h 3185"/>
              <a:gd name="T34" fmla="*/ 245292 w 2996"/>
              <a:gd name="T35" fmla="*/ 611061 h 3185"/>
              <a:gd name="T36" fmla="*/ 258857 w 2996"/>
              <a:gd name="T37" fmla="*/ 331250 h 3185"/>
              <a:gd name="T38" fmla="*/ 1417496 w 2996"/>
              <a:gd name="T39" fmla="*/ 176365 h 3185"/>
              <a:gd name="T40" fmla="*/ 1439539 w 2996"/>
              <a:gd name="T41" fmla="*/ 472569 h 3185"/>
              <a:gd name="T42" fmla="*/ 1385846 w 2996"/>
              <a:gd name="T43" fmla="*/ 611061 h 3185"/>
              <a:gd name="T44" fmla="*/ 1375672 w 2996"/>
              <a:gd name="T45" fmla="*/ 382690 h 3185"/>
              <a:gd name="T46" fmla="*/ 1363238 w 2996"/>
              <a:gd name="T47" fmla="*/ 234589 h 3185"/>
              <a:gd name="T48" fmla="*/ 321028 w 2996"/>
              <a:gd name="T49" fmla="*/ 287724 h 3185"/>
              <a:gd name="T50" fmla="*/ 307463 w 2996"/>
              <a:gd name="T51" fmla="*/ 498006 h 3185"/>
              <a:gd name="T52" fmla="*/ 307463 w 2996"/>
              <a:gd name="T53" fmla="*/ 725812 h 3185"/>
              <a:gd name="T54" fmla="*/ 321028 w 2996"/>
              <a:gd name="T55" fmla="*/ 937224 h 3185"/>
              <a:gd name="T56" fmla="*/ 1363238 w 2996"/>
              <a:gd name="T57" fmla="*/ 989794 h 3185"/>
              <a:gd name="T58" fmla="*/ 1375672 w 2996"/>
              <a:gd name="T59" fmla="*/ 841127 h 3185"/>
              <a:gd name="T60" fmla="*/ 1385846 w 2996"/>
              <a:gd name="T61" fmla="*/ 611061 h 3185"/>
              <a:gd name="T62" fmla="*/ 1206115 w 2996"/>
              <a:gd name="T63" fmla="*/ 1569200 h 3185"/>
              <a:gd name="T64" fmla="*/ 1550316 w 2996"/>
              <a:gd name="T65" fmla="*/ 1514368 h 31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96" h="3185">
                <a:moveTo>
                  <a:pt x="2996" y="3185"/>
                </a:moveTo>
                <a:cubicBezTo>
                  <a:pt x="0" y="3185"/>
                  <a:pt x="0" y="3185"/>
                  <a:pt x="0" y="3185"/>
                </a:cubicBezTo>
                <a:cubicBezTo>
                  <a:pt x="0" y="2322"/>
                  <a:pt x="0" y="2322"/>
                  <a:pt x="0" y="2322"/>
                </a:cubicBezTo>
                <a:cubicBezTo>
                  <a:pt x="247" y="2318"/>
                  <a:pt x="247" y="2318"/>
                  <a:pt x="247" y="2318"/>
                </a:cubicBezTo>
                <a:cubicBezTo>
                  <a:pt x="247" y="2183"/>
                  <a:pt x="247" y="2183"/>
                  <a:pt x="247" y="2183"/>
                </a:cubicBezTo>
                <a:cubicBezTo>
                  <a:pt x="110" y="2179"/>
                  <a:pt x="110" y="2179"/>
                  <a:pt x="110" y="2179"/>
                </a:cubicBezTo>
                <a:cubicBezTo>
                  <a:pt x="110" y="0"/>
                  <a:pt x="110" y="0"/>
                  <a:pt x="11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2179"/>
                  <a:pt x="2880" y="2179"/>
                  <a:pt x="2880" y="2179"/>
                </a:cubicBezTo>
                <a:cubicBezTo>
                  <a:pt x="2743" y="2183"/>
                  <a:pt x="2743" y="2183"/>
                  <a:pt x="2743" y="2183"/>
                </a:cubicBezTo>
                <a:cubicBezTo>
                  <a:pt x="2743" y="2318"/>
                  <a:pt x="2743" y="2318"/>
                  <a:pt x="2743" y="2318"/>
                </a:cubicBezTo>
                <a:cubicBezTo>
                  <a:pt x="2996" y="2322"/>
                  <a:pt x="2996" y="2322"/>
                  <a:pt x="2996" y="2322"/>
                </a:cubicBezTo>
                <a:cubicBezTo>
                  <a:pt x="2996" y="3185"/>
                  <a:pt x="2996" y="3185"/>
                  <a:pt x="2996" y="3185"/>
                </a:cubicBezTo>
                <a:close/>
                <a:moveTo>
                  <a:pt x="2893" y="3081"/>
                </a:moveTo>
                <a:cubicBezTo>
                  <a:pt x="2893" y="2432"/>
                  <a:pt x="2893" y="2432"/>
                  <a:pt x="2893" y="2432"/>
                </a:cubicBezTo>
                <a:cubicBezTo>
                  <a:pt x="104" y="2432"/>
                  <a:pt x="104" y="2432"/>
                  <a:pt x="104" y="2432"/>
                </a:cubicBezTo>
                <a:cubicBezTo>
                  <a:pt x="104" y="3081"/>
                  <a:pt x="104" y="3081"/>
                  <a:pt x="104" y="3081"/>
                </a:cubicBezTo>
                <a:cubicBezTo>
                  <a:pt x="2893" y="3081"/>
                  <a:pt x="2893" y="3081"/>
                  <a:pt x="2893" y="3081"/>
                </a:cubicBezTo>
                <a:close/>
                <a:moveTo>
                  <a:pt x="2776" y="2069"/>
                </a:moveTo>
                <a:cubicBezTo>
                  <a:pt x="2776" y="104"/>
                  <a:pt x="2776" y="104"/>
                  <a:pt x="2776" y="104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2069"/>
                  <a:pt x="214" y="2069"/>
                  <a:pt x="214" y="2069"/>
                </a:cubicBezTo>
                <a:cubicBezTo>
                  <a:pt x="2776" y="2069"/>
                  <a:pt x="2776" y="2069"/>
                  <a:pt x="2776" y="2069"/>
                </a:cubicBezTo>
                <a:close/>
                <a:moveTo>
                  <a:pt x="2640" y="2325"/>
                </a:moveTo>
                <a:cubicBezTo>
                  <a:pt x="2640" y="2177"/>
                  <a:pt x="2640" y="2177"/>
                  <a:pt x="2640" y="2177"/>
                </a:cubicBezTo>
                <a:cubicBezTo>
                  <a:pt x="350" y="2177"/>
                  <a:pt x="350" y="2177"/>
                  <a:pt x="350" y="2177"/>
                </a:cubicBezTo>
                <a:cubicBezTo>
                  <a:pt x="350" y="2325"/>
                  <a:pt x="350" y="2325"/>
                  <a:pt x="350" y="2325"/>
                </a:cubicBezTo>
                <a:cubicBezTo>
                  <a:pt x="2640" y="2325"/>
                  <a:pt x="2640" y="2325"/>
                  <a:pt x="2640" y="2325"/>
                </a:cubicBezTo>
                <a:close/>
                <a:moveTo>
                  <a:pt x="2555" y="1081"/>
                </a:moveTo>
                <a:cubicBezTo>
                  <a:pt x="2555" y="1158"/>
                  <a:pt x="2553" y="1241"/>
                  <a:pt x="2547" y="1332"/>
                </a:cubicBezTo>
                <a:cubicBezTo>
                  <a:pt x="2542" y="1422"/>
                  <a:pt x="2537" y="1505"/>
                  <a:pt x="2531" y="1581"/>
                </a:cubicBezTo>
                <a:cubicBezTo>
                  <a:pt x="2526" y="1658"/>
                  <a:pt x="2518" y="1749"/>
                  <a:pt x="2508" y="1855"/>
                </a:cubicBezTo>
                <a:cubicBezTo>
                  <a:pt x="482" y="1855"/>
                  <a:pt x="482" y="1855"/>
                  <a:pt x="482" y="1855"/>
                </a:cubicBezTo>
                <a:cubicBezTo>
                  <a:pt x="472" y="1749"/>
                  <a:pt x="464" y="1658"/>
                  <a:pt x="458" y="1581"/>
                </a:cubicBezTo>
                <a:cubicBezTo>
                  <a:pt x="453" y="1505"/>
                  <a:pt x="448" y="1422"/>
                  <a:pt x="442" y="1332"/>
                </a:cubicBezTo>
                <a:cubicBezTo>
                  <a:pt x="437" y="1241"/>
                  <a:pt x="434" y="1158"/>
                  <a:pt x="434" y="1081"/>
                </a:cubicBezTo>
                <a:cubicBezTo>
                  <a:pt x="434" y="1007"/>
                  <a:pt x="437" y="925"/>
                  <a:pt x="442" y="836"/>
                </a:cubicBezTo>
                <a:cubicBezTo>
                  <a:pt x="448" y="745"/>
                  <a:pt x="453" y="662"/>
                  <a:pt x="458" y="586"/>
                </a:cubicBezTo>
                <a:cubicBezTo>
                  <a:pt x="464" y="509"/>
                  <a:pt x="472" y="418"/>
                  <a:pt x="482" y="312"/>
                </a:cubicBezTo>
                <a:cubicBezTo>
                  <a:pt x="2508" y="312"/>
                  <a:pt x="2508" y="312"/>
                  <a:pt x="2508" y="312"/>
                </a:cubicBezTo>
                <a:cubicBezTo>
                  <a:pt x="2518" y="418"/>
                  <a:pt x="2526" y="509"/>
                  <a:pt x="2531" y="586"/>
                </a:cubicBezTo>
                <a:cubicBezTo>
                  <a:pt x="2537" y="662"/>
                  <a:pt x="2542" y="745"/>
                  <a:pt x="2547" y="836"/>
                </a:cubicBezTo>
                <a:cubicBezTo>
                  <a:pt x="2553" y="925"/>
                  <a:pt x="2555" y="1007"/>
                  <a:pt x="2555" y="1081"/>
                </a:cubicBezTo>
                <a:close/>
                <a:moveTo>
                  <a:pt x="2452" y="1081"/>
                </a:moveTo>
                <a:cubicBezTo>
                  <a:pt x="2452" y="1021"/>
                  <a:pt x="2449" y="954"/>
                  <a:pt x="2446" y="881"/>
                </a:cubicBezTo>
                <a:cubicBezTo>
                  <a:pt x="2441" y="809"/>
                  <a:pt x="2437" y="740"/>
                  <a:pt x="2434" y="677"/>
                </a:cubicBezTo>
                <a:cubicBezTo>
                  <a:pt x="2430" y="614"/>
                  <a:pt x="2426" y="558"/>
                  <a:pt x="2422" y="509"/>
                </a:cubicBezTo>
                <a:cubicBezTo>
                  <a:pt x="2418" y="460"/>
                  <a:pt x="2414" y="429"/>
                  <a:pt x="2412" y="415"/>
                </a:cubicBezTo>
                <a:cubicBezTo>
                  <a:pt x="578" y="415"/>
                  <a:pt x="578" y="415"/>
                  <a:pt x="578" y="415"/>
                </a:cubicBezTo>
                <a:cubicBezTo>
                  <a:pt x="576" y="429"/>
                  <a:pt x="572" y="460"/>
                  <a:pt x="568" y="509"/>
                </a:cubicBezTo>
                <a:cubicBezTo>
                  <a:pt x="564" y="558"/>
                  <a:pt x="560" y="614"/>
                  <a:pt x="556" y="677"/>
                </a:cubicBezTo>
                <a:cubicBezTo>
                  <a:pt x="552" y="740"/>
                  <a:pt x="548" y="809"/>
                  <a:pt x="544" y="881"/>
                </a:cubicBezTo>
                <a:cubicBezTo>
                  <a:pt x="540" y="954"/>
                  <a:pt x="538" y="1021"/>
                  <a:pt x="538" y="1081"/>
                </a:cubicBezTo>
                <a:cubicBezTo>
                  <a:pt x="538" y="1145"/>
                  <a:pt x="540" y="1212"/>
                  <a:pt x="544" y="1284"/>
                </a:cubicBezTo>
                <a:cubicBezTo>
                  <a:pt x="548" y="1355"/>
                  <a:pt x="552" y="1423"/>
                  <a:pt x="556" y="1488"/>
                </a:cubicBezTo>
                <a:cubicBezTo>
                  <a:pt x="560" y="1553"/>
                  <a:pt x="564" y="1609"/>
                  <a:pt x="568" y="1658"/>
                </a:cubicBezTo>
                <a:cubicBezTo>
                  <a:pt x="572" y="1707"/>
                  <a:pt x="576" y="1738"/>
                  <a:pt x="578" y="1751"/>
                </a:cubicBezTo>
                <a:cubicBezTo>
                  <a:pt x="2412" y="1751"/>
                  <a:pt x="2412" y="1751"/>
                  <a:pt x="2412" y="1751"/>
                </a:cubicBezTo>
                <a:cubicBezTo>
                  <a:pt x="2414" y="1738"/>
                  <a:pt x="2418" y="1707"/>
                  <a:pt x="2422" y="1658"/>
                </a:cubicBezTo>
                <a:cubicBezTo>
                  <a:pt x="2426" y="1609"/>
                  <a:pt x="2430" y="1553"/>
                  <a:pt x="2434" y="1488"/>
                </a:cubicBezTo>
                <a:cubicBezTo>
                  <a:pt x="2437" y="1423"/>
                  <a:pt x="2441" y="1355"/>
                  <a:pt x="2446" y="1284"/>
                </a:cubicBezTo>
                <a:cubicBezTo>
                  <a:pt x="2449" y="1212"/>
                  <a:pt x="2452" y="1145"/>
                  <a:pt x="2452" y="1081"/>
                </a:cubicBezTo>
                <a:close/>
                <a:moveTo>
                  <a:pt x="2743" y="2776"/>
                </a:moveTo>
                <a:cubicBezTo>
                  <a:pt x="2134" y="2776"/>
                  <a:pt x="2134" y="2776"/>
                  <a:pt x="2134" y="2776"/>
                </a:cubicBezTo>
                <a:cubicBezTo>
                  <a:pt x="2134" y="2679"/>
                  <a:pt x="2134" y="2679"/>
                  <a:pt x="2134" y="2679"/>
                </a:cubicBezTo>
                <a:cubicBezTo>
                  <a:pt x="2743" y="2679"/>
                  <a:pt x="2743" y="2679"/>
                  <a:pt x="2743" y="2679"/>
                </a:cubicBezTo>
                <a:cubicBezTo>
                  <a:pt x="2743" y="2776"/>
                  <a:pt x="2743" y="2776"/>
                  <a:pt x="2743" y="277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1071170" y="2851160"/>
            <a:ext cx="550755" cy="550755"/>
          </a:xfrm>
          <a:prstGeom prst="roundRect">
            <a:avLst/>
          </a:prstGeom>
          <a:solidFill>
            <a:srgbClr val="77A3EA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4" name="KSO_Shape"/>
          <p:cNvSpPr/>
          <p:nvPr>
            <p:custDataLst>
              <p:tags r:id="rId5"/>
            </p:custDataLst>
          </p:nvPr>
        </p:nvSpPr>
        <p:spPr bwMode="auto">
          <a:xfrm flipH="1">
            <a:off x="1179730" y="2992528"/>
            <a:ext cx="333636" cy="268020"/>
          </a:xfrm>
          <a:custGeom>
            <a:avLst/>
            <a:gdLst>
              <a:gd name="T0" fmla="*/ 2147483646 w 288"/>
              <a:gd name="T1" fmla="*/ 0 h 232"/>
              <a:gd name="T2" fmla="*/ 0 w 288"/>
              <a:gd name="T3" fmla="*/ 2147483646 h 232"/>
              <a:gd name="T4" fmla="*/ 2147483646 w 288"/>
              <a:gd name="T5" fmla="*/ 2147483646 h 232"/>
              <a:gd name="T6" fmla="*/ 2147483646 w 288"/>
              <a:gd name="T7" fmla="*/ 2147483646 h 232"/>
              <a:gd name="T8" fmla="*/ 2147483646 w 288"/>
              <a:gd name="T9" fmla="*/ 2147483646 h 232"/>
              <a:gd name="T10" fmla="*/ 2147483646 w 288"/>
              <a:gd name="T11" fmla="*/ 2147483646 h 232"/>
              <a:gd name="T12" fmla="*/ 2147483646 w 288"/>
              <a:gd name="T13" fmla="*/ 2147483646 h 232"/>
              <a:gd name="T14" fmla="*/ 2147483646 w 288"/>
              <a:gd name="T15" fmla="*/ 0 h 232"/>
              <a:gd name="T16" fmla="*/ 2147483646 w 288"/>
              <a:gd name="T17" fmla="*/ 2147483646 h 232"/>
              <a:gd name="T18" fmla="*/ 2147483646 w 288"/>
              <a:gd name="T19" fmla="*/ 2147483646 h 232"/>
              <a:gd name="T20" fmla="*/ 2147483646 w 288"/>
              <a:gd name="T21" fmla="*/ 2147483646 h 232"/>
              <a:gd name="T22" fmla="*/ 2147483646 w 288"/>
              <a:gd name="T23" fmla="*/ 2147483646 h 232"/>
              <a:gd name="T24" fmla="*/ 2147483646 w 288"/>
              <a:gd name="T25" fmla="*/ 2147483646 h 232"/>
              <a:gd name="T26" fmla="*/ 2147483646 w 288"/>
              <a:gd name="T27" fmla="*/ 2147483646 h 232"/>
              <a:gd name="T28" fmla="*/ 2147483646 w 288"/>
              <a:gd name="T29" fmla="*/ 2147483646 h 232"/>
              <a:gd name="T30" fmla="*/ 2147483646 w 288"/>
              <a:gd name="T31" fmla="*/ 2147483646 h 232"/>
              <a:gd name="T32" fmla="*/ 2147483646 w 288"/>
              <a:gd name="T33" fmla="*/ 2147483646 h 232"/>
              <a:gd name="T34" fmla="*/ 2147483646 w 288"/>
              <a:gd name="T35" fmla="*/ 2147483646 h 232"/>
              <a:gd name="T36" fmla="*/ 2147483646 w 288"/>
              <a:gd name="T37" fmla="*/ 2147483646 h 232"/>
              <a:gd name="T38" fmla="*/ 2147483646 w 288"/>
              <a:gd name="T39" fmla="*/ 2147483646 h 232"/>
              <a:gd name="T40" fmla="*/ 2147483646 w 288"/>
              <a:gd name="T41" fmla="*/ 2147483646 h 232"/>
              <a:gd name="T42" fmla="*/ 2147483646 w 288"/>
              <a:gd name="T43" fmla="*/ 2147483646 h 232"/>
              <a:gd name="T44" fmla="*/ 2147483646 w 288"/>
              <a:gd name="T45" fmla="*/ 2147483646 h 232"/>
              <a:gd name="T46" fmla="*/ 2147483646 w 288"/>
              <a:gd name="T47" fmla="*/ 2147483646 h 232"/>
              <a:gd name="T48" fmla="*/ 2147483646 w 288"/>
              <a:gd name="T49" fmla="*/ 2147483646 h 232"/>
              <a:gd name="T50" fmla="*/ 2147483646 w 288"/>
              <a:gd name="T51" fmla="*/ 2147483646 h 232"/>
              <a:gd name="T52" fmla="*/ 2147483646 w 288"/>
              <a:gd name="T53" fmla="*/ 2147483646 h 232"/>
              <a:gd name="T54" fmla="*/ 2147483646 w 288"/>
              <a:gd name="T55" fmla="*/ 2147483646 h 232"/>
              <a:gd name="T56" fmla="*/ 2147483646 w 288"/>
              <a:gd name="T57" fmla="*/ 2147483646 h 232"/>
              <a:gd name="T58" fmla="*/ 2147483646 w 288"/>
              <a:gd name="T59" fmla="*/ 2147483646 h 232"/>
              <a:gd name="T60" fmla="*/ 2147483646 w 288"/>
              <a:gd name="T61" fmla="*/ 2147483646 h 232"/>
              <a:gd name="T62" fmla="*/ 2147483646 w 288"/>
              <a:gd name="T63" fmla="*/ 2147483646 h 232"/>
              <a:gd name="T64" fmla="*/ 2147483646 w 288"/>
              <a:gd name="T65" fmla="*/ 2147483646 h 232"/>
              <a:gd name="T66" fmla="*/ 2147483646 w 288"/>
              <a:gd name="T67" fmla="*/ 2147483646 h 232"/>
              <a:gd name="T68" fmla="*/ 2147483646 w 288"/>
              <a:gd name="T69" fmla="*/ 2147483646 h 232"/>
              <a:gd name="T70" fmla="*/ 2147483646 w 288"/>
              <a:gd name="T71" fmla="*/ 2147483646 h 232"/>
              <a:gd name="T72" fmla="*/ 2147483646 w 288"/>
              <a:gd name="T73" fmla="*/ 2147483646 h 232"/>
              <a:gd name="T74" fmla="*/ 2147483646 w 288"/>
              <a:gd name="T75" fmla="*/ 2147483646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1077063" y="5025452"/>
            <a:ext cx="550755" cy="550755"/>
          </a:xfrm>
          <a:prstGeom prst="roundRect">
            <a:avLst/>
          </a:prstGeom>
          <a:solidFill>
            <a:srgbClr val="A0C8A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KSO_Shape"/>
          <p:cNvSpPr/>
          <p:nvPr>
            <p:custDataLst>
              <p:tags r:id="rId7"/>
            </p:custDataLst>
          </p:nvPr>
        </p:nvSpPr>
        <p:spPr bwMode="auto">
          <a:xfrm>
            <a:off x="1173360" y="5121749"/>
            <a:ext cx="358162" cy="358162"/>
          </a:xfrm>
          <a:custGeom>
            <a:avLst/>
            <a:gdLst>
              <a:gd name="T0" fmla="*/ 1799698 w 3272"/>
              <a:gd name="T1" fmla="*/ 900199 h 3272"/>
              <a:gd name="T2" fmla="*/ 899849 w 3272"/>
              <a:gd name="T3" fmla="*/ 0 h 3272"/>
              <a:gd name="T4" fmla="*/ 0 w 3272"/>
              <a:gd name="T5" fmla="*/ 900199 h 3272"/>
              <a:gd name="T6" fmla="*/ 899849 w 3272"/>
              <a:gd name="T7" fmla="*/ 1800397 h 3272"/>
              <a:gd name="T8" fmla="*/ 1012055 w 3272"/>
              <a:gd name="T9" fmla="*/ 1800397 h 3272"/>
              <a:gd name="T10" fmla="*/ 1124811 w 3272"/>
              <a:gd name="T11" fmla="*/ 1687597 h 3272"/>
              <a:gd name="T12" fmla="*/ 1012055 w 3272"/>
              <a:gd name="T13" fmla="*/ 1575347 h 3272"/>
              <a:gd name="T14" fmla="*/ 899849 w 3272"/>
              <a:gd name="T15" fmla="*/ 1575347 h 3272"/>
              <a:gd name="T16" fmla="*/ 224962 w 3272"/>
              <a:gd name="T17" fmla="*/ 900199 h 3272"/>
              <a:gd name="T18" fmla="*/ 899849 w 3272"/>
              <a:gd name="T19" fmla="*/ 225050 h 3272"/>
              <a:gd name="T20" fmla="*/ 1584636 w 3272"/>
              <a:gd name="T21" fmla="*/ 900199 h 3272"/>
              <a:gd name="T22" fmla="*/ 1584636 w 3272"/>
              <a:gd name="T23" fmla="*/ 1237498 h 3272"/>
              <a:gd name="T24" fmla="*/ 1461980 w 3272"/>
              <a:gd name="T25" fmla="*/ 1350298 h 3272"/>
              <a:gd name="T26" fmla="*/ 1334373 w 3272"/>
              <a:gd name="T27" fmla="*/ 1237498 h 3272"/>
              <a:gd name="T28" fmla="*/ 1334373 w 3272"/>
              <a:gd name="T29" fmla="*/ 900199 h 3272"/>
              <a:gd name="T30" fmla="*/ 899849 w 3272"/>
              <a:gd name="T31" fmla="*/ 450099 h 3272"/>
              <a:gd name="T32" fmla="*/ 449925 w 3272"/>
              <a:gd name="T33" fmla="*/ 900199 h 3272"/>
              <a:gd name="T34" fmla="*/ 899849 w 3272"/>
              <a:gd name="T35" fmla="*/ 1350298 h 3272"/>
              <a:gd name="T36" fmla="*/ 1129762 w 3272"/>
              <a:gd name="T37" fmla="*/ 1285369 h 3272"/>
              <a:gd name="T38" fmla="*/ 1461980 w 3272"/>
              <a:gd name="T39" fmla="*/ 1575347 h 3272"/>
              <a:gd name="T40" fmla="*/ 1799698 w 3272"/>
              <a:gd name="T41" fmla="*/ 1237498 h 3272"/>
              <a:gd name="T42" fmla="*/ 1799698 w 3272"/>
              <a:gd name="T43" fmla="*/ 900199 h 3272"/>
              <a:gd name="T44" fmla="*/ 899849 w 3272"/>
              <a:gd name="T45" fmla="*/ 1125248 h 3272"/>
              <a:gd name="T46" fmla="*/ 674887 w 3272"/>
              <a:gd name="T47" fmla="*/ 900199 h 3272"/>
              <a:gd name="T48" fmla="*/ 899849 w 3272"/>
              <a:gd name="T49" fmla="*/ 675149 h 3272"/>
              <a:gd name="T50" fmla="*/ 1124811 w 3272"/>
              <a:gd name="T51" fmla="*/ 900199 h 3272"/>
              <a:gd name="T52" fmla="*/ 899849 w 3272"/>
              <a:gd name="T53" fmla="*/ 1125248 h 32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272" h="3272">
                <a:moveTo>
                  <a:pt x="3272" y="1636"/>
                </a:moveTo>
                <a:cubicBezTo>
                  <a:pt x="3272" y="733"/>
                  <a:pt x="2539" y="0"/>
                  <a:pt x="1636" y="0"/>
                </a:cubicBezTo>
                <a:cubicBezTo>
                  <a:pt x="733" y="0"/>
                  <a:pt x="0" y="733"/>
                  <a:pt x="0" y="1636"/>
                </a:cubicBezTo>
                <a:cubicBezTo>
                  <a:pt x="0" y="2539"/>
                  <a:pt x="733" y="3272"/>
                  <a:pt x="1636" y="3272"/>
                </a:cubicBezTo>
                <a:cubicBezTo>
                  <a:pt x="1840" y="3272"/>
                  <a:pt x="1840" y="3272"/>
                  <a:pt x="1840" y="3272"/>
                </a:cubicBezTo>
                <a:cubicBezTo>
                  <a:pt x="1953" y="3272"/>
                  <a:pt x="2045" y="3180"/>
                  <a:pt x="2045" y="3067"/>
                </a:cubicBezTo>
                <a:cubicBezTo>
                  <a:pt x="2045" y="2955"/>
                  <a:pt x="1953" y="2863"/>
                  <a:pt x="1840" y="2863"/>
                </a:cubicBezTo>
                <a:cubicBezTo>
                  <a:pt x="1636" y="2863"/>
                  <a:pt x="1636" y="2863"/>
                  <a:pt x="1636" y="2863"/>
                </a:cubicBezTo>
                <a:cubicBezTo>
                  <a:pt x="959" y="2863"/>
                  <a:pt x="409" y="2314"/>
                  <a:pt x="409" y="1636"/>
                </a:cubicBezTo>
                <a:cubicBezTo>
                  <a:pt x="409" y="958"/>
                  <a:pt x="959" y="409"/>
                  <a:pt x="1636" y="409"/>
                </a:cubicBezTo>
                <a:cubicBezTo>
                  <a:pt x="2314" y="409"/>
                  <a:pt x="2881" y="958"/>
                  <a:pt x="2881" y="1636"/>
                </a:cubicBezTo>
                <a:cubicBezTo>
                  <a:pt x="2881" y="2249"/>
                  <a:pt x="2881" y="2249"/>
                  <a:pt x="2881" y="2249"/>
                </a:cubicBezTo>
                <a:cubicBezTo>
                  <a:pt x="2881" y="2362"/>
                  <a:pt x="2771" y="2454"/>
                  <a:pt x="2658" y="2454"/>
                </a:cubicBezTo>
                <a:cubicBezTo>
                  <a:pt x="2546" y="2454"/>
                  <a:pt x="2426" y="2362"/>
                  <a:pt x="2426" y="2249"/>
                </a:cubicBezTo>
                <a:cubicBezTo>
                  <a:pt x="2426" y="1636"/>
                  <a:pt x="2426" y="1636"/>
                  <a:pt x="2426" y="1636"/>
                </a:cubicBezTo>
                <a:cubicBezTo>
                  <a:pt x="2426" y="1185"/>
                  <a:pt x="2087" y="818"/>
                  <a:pt x="1636" y="818"/>
                </a:cubicBezTo>
                <a:cubicBezTo>
                  <a:pt x="1184" y="818"/>
                  <a:pt x="818" y="1185"/>
                  <a:pt x="818" y="1636"/>
                </a:cubicBezTo>
                <a:cubicBezTo>
                  <a:pt x="818" y="2087"/>
                  <a:pt x="1184" y="2454"/>
                  <a:pt x="1636" y="2454"/>
                </a:cubicBezTo>
                <a:cubicBezTo>
                  <a:pt x="1789" y="2454"/>
                  <a:pt x="1931" y="2409"/>
                  <a:pt x="2054" y="2336"/>
                </a:cubicBezTo>
                <a:cubicBezTo>
                  <a:pt x="2096" y="2633"/>
                  <a:pt x="2349" y="2863"/>
                  <a:pt x="2658" y="2863"/>
                </a:cubicBezTo>
                <a:cubicBezTo>
                  <a:pt x="2997" y="2863"/>
                  <a:pt x="3272" y="2588"/>
                  <a:pt x="3272" y="2249"/>
                </a:cubicBezTo>
                <a:lnTo>
                  <a:pt x="3272" y="1636"/>
                </a:lnTo>
                <a:close/>
                <a:moveTo>
                  <a:pt x="1636" y="2045"/>
                </a:moveTo>
                <a:cubicBezTo>
                  <a:pt x="1410" y="2045"/>
                  <a:pt x="1227" y="1862"/>
                  <a:pt x="1227" y="1636"/>
                </a:cubicBezTo>
                <a:cubicBezTo>
                  <a:pt x="1227" y="1410"/>
                  <a:pt x="1410" y="1227"/>
                  <a:pt x="1636" y="1227"/>
                </a:cubicBezTo>
                <a:cubicBezTo>
                  <a:pt x="1862" y="1227"/>
                  <a:pt x="2045" y="1410"/>
                  <a:pt x="2045" y="1636"/>
                </a:cubicBezTo>
                <a:cubicBezTo>
                  <a:pt x="2045" y="1862"/>
                  <a:pt x="1862" y="2045"/>
                  <a:pt x="1636" y="20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654933" y="3104840"/>
            <a:ext cx="5442815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/>
              <a:t>LOREM IPSUM DOLOR LOREM IP</a:t>
            </a:r>
            <a:endParaRPr lang="zh-CN" altLang="en-US" dirty="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1654934" y="2723262"/>
            <a:ext cx="4095849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dirty="0">
                <a:solidFill>
                  <a:srgbClr val="207CBC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676841" y="4230006"/>
            <a:ext cx="407750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/>
              <a:t>LOREM IPSUM DOLOR LOREM IP</a:t>
            </a:r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676841" y="3848428"/>
            <a:ext cx="4073941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rgbClr val="C83225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  <a:endParaRPr lang="zh-CN" altLang="en-US" sz="2000" dirty="0">
              <a:solidFill>
                <a:srgbClr val="C83225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676734" y="4921182"/>
            <a:ext cx="407404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rgbClr val="0EA49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  <a:endParaRPr lang="zh-CN" altLang="en-US" sz="2000" dirty="0">
              <a:solidFill>
                <a:srgbClr val="0EA490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1676841" y="5262694"/>
            <a:ext cx="407750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/>
              <a:t>LOREM IPSUM DOLOR LOREM IP</a:t>
            </a:r>
          </a:p>
        </p:txBody>
      </p:sp>
    </p:spTree>
    <p:extLst>
      <p:ext uri="{BB962C8B-B14F-4D97-AF65-F5344CB8AC3E}">
        <p14:creationId xmlns:p14="http://schemas.microsoft.com/office/powerpoint/2010/main" val="40932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56895" y="1515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6895" y="2327275"/>
            <a:ext cx="439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/>
              <a:t>Here to add what you want a title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219138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6895" y="2898775"/>
            <a:ext cx="419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年终总结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  [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新年计划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  [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工作汇报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</a:t>
            </a:r>
          </a:p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部门：代用名</a:t>
            </a:r>
          </a:p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回报人：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</a:p>
        </p:txBody>
      </p:sp>
      <p:sp>
        <p:nvSpPr>
          <p:cNvPr id="7" name="矩形 6"/>
          <p:cNvSpPr/>
          <p:nvPr/>
        </p:nvSpPr>
        <p:spPr>
          <a:xfrm>
            <a:off x="6040073" y="1136038"/>
            <a:ext cx="5192785" cy="484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  <a:endParaRPr lang="en-US" altLang="zh-CN" spc="3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457200" algn="ctr">
              <a:lnSpc>
                <a:spcPct val="150000"/>
              </a:lnSpc>
            </a:pPr>
            <a:endParaRPr lang="zh-CN" altLang="en-US" spc="3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ctr"/>
            <a:endParaRPr lang="zh-CN" altLang="en-US" dirty="0"/>
          </a:p>
        </p:txBody>
      </p:sp>
      <p:graphicFrame>
        <p:nvGraphicFramePr>
          <p:cNvPr id="21" name="图示 20"/>
          <p:cNvGraphicFramePr/>
          <p:nvPr/>
        </p:nvGraphicFramePr>
        <p:xfrm>
          <a:off x="7439673" y="4586603"/>
          <a:ext cx="5381016" cy="168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椭圆 21"/>
          <p:cNvSpPr/>
          <p:nvPr/>
        </p:nvSpPr>
        <p:spPr>
          <a:xfrm>
            <a:off x="3522081" y="53604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椭圆 22"/>
          <p:cNvSpPr/>
          <p:nvPr/>
        </p:nvSpPr>
        <p:spPr>
          <a:xfrm>
            <a:off x="2356538" y="546934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椭圆 23"/>
          <p:cNvSpPr/>
          <p:nvPr/>
        </p:nvSpPr>
        <p:spPr>
          <a:xfrm>
            <a:off x="4222079" y="529570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椭圆 24"/>
          <p:cNvSpPr/>
          <p:nvPr/>
        </p:nvSpPr>
        <p:spPr>
          <a:xfrm>
            <a:off x="6982856" y="55128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椭圆 25"/>
          <p:cNvSpPr/>
          <p:nvPr/>
        </p:nvSpPr>
        <p:spPr>
          <a:xfrm>
            <a:off x="6439726" y="563467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椭圆 26"/>
          <p:cNvSpPr/>
          <p:nvPr/>
        </p:nvSpPr>
        <p:spPr>
          <a:xfrm>
            <a:off x="7732729" y="548135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椭圆 27"/>
          <p:cNvSpPr/>
          <p:nvPr/>
        </p:nvSpPr>
        <p:spPr>
          <a:xfrm>
            <a:off x="5568740" y="5605954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椭圆 28"/>
          <p:cNvSpPr/>
          <p:nvPr/>
        </p:nvSpPr>
        <p:spPr>
          <a:xfrm>
            <a:off x="873154" y="511969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1663203" y="5360457"/>
            <a:ext cx="586118" cy="585931"/>
            <a:chOff x="1405123" y="325891"/>
            <a:chExt cx="586118" cy="585931"/>
          </a:xfrm>
        </p:grpSpPr>
        <p:sp>
          <p:nvSpPr>
            <p:cNvPr id="31" name="椭圆 30"/>
            <p:cNvSpPr/>
            <p:nvPr/>
          </p:nvSpPr>
          <p:spPr>
            <a:xfrm>
              <a:off x="1405123" y="325891"/>
              <a:ext cx="586118" cy="5859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椭圆 4"/>
            <p:cNvSpPr/>
            <p:nvPr/>
          </p:nvSpPr>
          <p:spPr>
            <a:xfrm>
              <a:off x="1490958" y="411699"/>
              <a:ext cx="414448" cy="414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latin typeface="字体管家萌兔奔月" panose="00020600040101010101" charset="-122"/>
                <a:ea typeface="字体管家萌兔奔月" panose="00020600040101010101" charset="-122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4936227" y="5796704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椭圆 33"/>
          <p:cNvSpPr/>
          <p:nvPr/>
        </p:nvSpPr>
        <p:spPr>
          <a:xfrm>
            <a:off x="3067626" y="5803695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85845" y="1463993"/>
            <a:ext cx="923330" cy="39331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萌兔奔月" panose="00020600040101010101" charset="-122"/>
                <a:ea typeface="字体管家萌兔奔月" panose="00020600040101010101" charset="-122"/>
              </a:rPr>
              <a:t>首都师范大学</a:t>
            </a:r>
          </a:p>
        </p:txBody>
      </p:sp>
      <p:sp>
        <p:nvSpPr>
          <p:cNvPr id="7" name="L 形 6"/>
          <p:cNvSpPr/>
          <p:nvPr/>
        </p:nvSpPr>
        <p:spPr>
          <a:xfrm flipV="1">
            <a:off x="8843010" y="1136650"/>
            <a:ext cx="797560" cy="654685"/>
          </a:xfrm>
          <a:prstGeom prst="corner">
            <a:avLst>
              <a:gd name="adj1" fmla="val 9920"/>
              <a:gd name="adj2" fmla="val 10026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/>
        </p:nvSpPr>
        <p:spPr>
          <a:xfrm rot="10800000" flipV="1">
            <a:off x="9116466" y="4832676"/>
            <a:ext cx="788670" cy="564515"/>
          </a:xfrm>
          <a:prstGeom prst="corner">
            <a:avLst>
              <a:gd name="adj1" fmla="val 9920"/>
              <a:gd name="adj2" fmla="val 10026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25758" y="4137066"/>
            <a:ext cx="919291" cy="252025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algn="dist" fontAlgn="base">
              <a:lnSpc>
                <a:spcPct val="200000"/>
              </a:lnSpc>
            </a:pPr>
            <a:r>
              <a:rPr lang="zh-CN" altLang="en-US" sz="2800" b="1" spc="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小北</a:t>
            </a:r>
            <a:endParaRPr lang="zh-CN" altLang="en-US" sz="2800" b="1" spc="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0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7735570" y="2440940"/>
            <a:ext cx="0" cy="252001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910830" y="2912745"/>
            <a:ext cx="39600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9765" y="2726690"/>
            <a:ext cx="18097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>
                <a:latin typeface="字体管家萌兔奔月" panose="00020600040101010101" charset="-122"/>
                <a:ea typeface="字体管家萌兔奔月" panose="00020600040101010101" charset="-122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7655" y="2389505"/>
            <a:ext cx="360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/>
              <a:t>单击此处添加小标题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72755" y="3135630"/>
            <a:ext cx="32111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7769368" y="2925087"/>
            <a:ext cx="2759507" cy="2759507"/>
          </a:xfrm>
          <a:prstGeom prst="ellipse">
            <a:avLst/>
          </a:prstGeom>
          <a:noFill/>
          <a:ln w="38100">
            <a:solidFill>
              <a:schemeClr val="tx1">
                <a:alpha val="54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636635" y="2413000"/>
            <a:ext cx="1024890" cy="1024890"/>
            <a:chOff x="13913" y="3728"/>
            <a:chExt cx="1614" cy="1614"/>
          </a:xfrm>
        </p:grpSpPr>
        <p:sp>
          <p:nvSpPr>
            <p:cNvPr id="3" name="圆角矩形 2"/>
            <p:cNvSpPr/>
            <p:nvPr>
              <p:custDataLst>
                <p:tags r:id="rId18"/>
              </p:custDataLst>
            </p:nvPr>
          </p:nvSpPr>
          <p:spPr>
            <a:xfrm>
              <a:off x="13913" y="3728"/>
              <a:ext cx="1614" cy="1614"/>
            </a:xfrm>
            <a:prstGeom prst="roundRect">
              <a:avLst/>
            </a:prstGeom>
            <a:gradFill>
              <a:gsLst>
                <a:gs pos="0">
                  <a:srgbClr val="F1978B"/>
                </a:gs>
                <a:gs pos="100000">
                  <a:srgbClr val="F1978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KSO_Shape"/>
            <p:cNvSpPr/>
            <p:nvPr>
              <p:custDataLst>
                <p:tags r:id="rId19"/>
              </p:custDataLst>
            </p:nvPr>
          </p:nvSpPr>
          <p:spPr bwMode="auto">
            <a:xfrm>
              <a:off x="14302" y="4090"/>
              <a:ext cx="836" cy="889"/>
            </a:xfrm>
            <a:custGeom>
              <a:avLst/>
              <a:gdLst>
                <a:gd name="T0" fmla="*/ 0 w 2996"/>
                <a:gd name="T1" fmla="*/ 1800397 h 3185"/>
                <a:gd name="T2" fmla="*/ 139602 w 2996"/>
                <a:gd name="T3" fmla="*/ 1310305 h 3185"/>
                <a:gd name="T4" fmla="*/ 62171 w 2996"/>
                <a:gd name="T5" fmla="*/ 1231732 h 3185"/>
                <a:gd name="T6" fmla="*/ 1627747 w 2996"/>
                <a:gd name="T7" fmla="*/ 0 h 3185"/>
                <a:gd name="T8" fmla="*/ 1550316 w 2996"/>
                <a:gd name="T9" fmla="*/ 1233993 h 3185"/>
                <a:gd name="T10" fmla="*/ 1693309 w 2996"/>
                <a:gd name="T11" fmla="*/ 1312566 h 3185"/>
                <a:gd name="T12" fmla="*/ 1635094 w 2996"/>
                <a:gd name="T13" fmla="*/ 1741609 h 3185"/>
                <a:gd name="T14" fmla="*/ 58780 w 2996"/>
                <a:gd name="T15" fmla="*/ 1374746 h 3185"/>
                <a:gd name="T16" fmla="*/ 1635094 w 2996"/>
                <a:gd name="T17" fmla="*/ 1741609 h 3185"/>
                <a:gd name="T18" fmla="*/ 1568967 w 2996"/>
                <a:gd name="T19" fmla="*/ 58788 h 3185"/>
                <a:gd name="T20" fmla="*/ 120951 w 2996"/>
                <a:gd name="T21" fmla="*/ 1169551 h 3185"/>
                <a:gd name="T22" fmla="*/ 1492101 w 2996"/>
                <a:gd name="T23" fmla="*/ 1314262 h 3185"/>
                <a:gd name="T24" fmla="*/ 197816 w 2996"/>
                <a:gd name="T25" fmla="*/ 1230601 h 3185"/>
                <a:gd name="T26" fmla="*/ 1492101 w 2996"/>
                <a:gd name="T27" fmla="*/ 1314262 h 3185"/>
                <a:gd name="T28" fmla="*/ 1439539 w 2996"/>
                <a:gd name="T29" fmla="*/ 752945 h 3185"/>
                <a:gd name="T30" fmla="*/ 1417496 w 2996"/>
                <a:gd name="T31" fmla="*/ 1048583 h 3185"/>
                <a:gd name="T32" fmla="*/ 258857 w 2996"/>
                <a:gd name="T33" fmla="*/ 893698 h 3185"/>
                <a:gd name="T34" fmla="*/ 245292 w 2996"/>
                <a:gd name="T35" fmla="*/ 611061 h 3185"/>
                <a:gd name="T36" fmla="*/ 258857 w 2996"/>
                <a:gd name="T37" fmla="*/ 331250 h 3185"/>
                <a:gd name="T38" fmla="*/ 1417496 w 2996"/>
                <a:gd name="T39" fmla="*/ 176365 h 3185"/>
                <a:gd name="T40" fmla="*/ 1439539 w 2996"/>
                <a:gd name="T41" fmla="*/ 472569 h 3185"/>
                <a:gd name="T42" fmla="*/ 1385846 w 2996"/>
                <a:gd name="T43" fmla="*/ 611061 h 3185"/>
                <a:gd name="T44" fmla="*/ 1375672 w 2996"/>
                <a:gd name="T45" fmla="*/ 382690 h 3185"/>
                <a:gd name="T46" fmla="*/ 1363238 w 2996"/>
                <a:gd name="T47" fmla="*/ 234589 h 3185"/>
                <a:gd name="T48" fmla="*/ 321028 w 2996"/>
                <a:gd name="T49" fmla="*/ 287724 h 3185"/>
                <a:gd name="T50" fmla="*/ 307463 w 2996"/>
                <a:gd name="T51" fmla="*/ 498006 h 3185"/>
                <a:gd name="T52" fmla="*/ 307463 w 2996"/>
                <a:gd name="T53" fmla="*/ 725812 h 3185"/>
                <a:gd name="T54" fmla="*/ 321028 w 2996"/>
                <a:gd name="T55" fmla="*/ 937224 h 3185"/>
                <a:gd name="T56" fmla="*/ 1363238 w 2996"/>
                <a:gd name="T57" fmla="*/ 989794 h 3185"/>
                <a:gd name="T58" fmla="*/ 1375672 w 2996"/>
                <a:gd name="T59" fmla="*/ 841127 h 3185"/>
                <a:gd name="T60" fmla="*/ 1385846 w 2996"/>
                <a:gd name="T61" fmla="*/ 611061 h 3185"/>
                <a:gd name="T62" fmla="*/ 1206115 w 2996"/>
                <a:gd name="T63" fmla="*/ 1569200 h 3185"/>
                <a:gd name="T64" fmla="*/ 1550316 w 2996"/>
                <a:gd name="T65" fmla="*/ 1514368 h 31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96" h="3185">
                  <a:moveTo>
                    <a:pt x="2996" y="3185"/>
                  </a:moveTo>
                  <a:cubicBezTo>
                    <a:pt x="0" y="3185"/>
                    <a:pt x="0" y="3185"/>
                    <a:pt x="0" y="3185"/>
                  </a:cubicBezTo>
                  <a:cubicBezTo>
                    <a:pt x="0" y="2322"/>
                    <a:pt x="0" y="2322"/>
                    <a:pt x="0" y="2322"/>
                  </a:cubicBezTo>
                  <a:cubicBezTo>
                    <a:pt x="247" y="2318"/>
                    <a:pt x="247" y="2318"/>
                    <a:pt x="247" y="2318"/>
                  </a:cubicBezTo>
                  <a:cubicBezTo>
                    <a:pt x="247" y="2183"/>
                    <a:pt x="247" y="2183"/>
                    <a:pt x="247" y="2183"/>
                  </a:cubicBezTo>
                  <a:cubicBezTo>
                    <a:pt x="110" y="2179"/>
                    <a:pt x="110" y="2179"/>
                    <a:pt x="110" y="217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2880" y="2179"/>
                    <a:pt x="2880" y="2179"/>
                    <a:pt x="2880" y="2179"/>
                  </a:cubicBezTo>
                  <a:cubicBezTo>
                    <a:pt x="2743" y="2183"/>
                    <a:pt x="2743" y="2183"/>
                    <a:pt x="2743" y="2183"/>
                  </a:cubicBezTo>
                  <a:cubicBezTo>
                    <a:pt x="2743" y="2318"/>
                    <a:pt x="2743" y="2318"/>
                    <a:pt x="2743" y="2318"/>
                  </a:cubicBezTo>
                  <a:cubicBezTo>
                    <a:pt x="2996" y="2322"/>
                    <a:pt x="2996" y="2322"/>
                    <a:pt x="2996" y="2322"/>
                  </a:cubicBezTo>
                  <a:cubicBezTo>
                    <a:pt x="2996" y="3185"/>
                    <a:pt x="2996" y="3185"/>
                    <a:pt x="2996" y="3185"/>
                  </a:cubicBezTo>
                  <a:close/>
                  <a:moveTo>
                    <a:pt x="2893" y="3081"/>
                  </a:moveTo>
                  <a:cubicBezTo>
                    <a:pt x="2893" y="2432"/>
                    <a:pt x="2893" y="2432"/>
                    <a:pt x="2893" y="2432"/>
                  </a:cubicBezTo>
                  <a:cubicBezTo>
                    <a:pt x="104" y="2432"/>
                    <a:pt x="104" y="2432"/>
                    <a:pt x="104" y="2432"/>
                  </a:cubicBezTo>
                  <a:cubicBezTo>
                    <a:pt x="104" y="3081"/>
                    <a:pt x="104" y="3081"/>
                    <a:pt x="104" y="3081"/>
                  </a:cubicBezTo>
                  <a:cubicBezTo>
                    <a:pt x="2893" y="3081"/>
                    <a:pt x="2893" y="3081"/>
                    <a:pt x="2893" y="3081"/>
                  </a:cubicBezTo>
                  <a:close/>
                  <a:moveTo>
                    <a:pt x="2776" y="2069"/>
                  </a:moveTo>
                  <a:cubicBezTo>
                    <a:pt x="2776" y="104"/>
                    <a:pt x="2776" y="104"/>
                    <a:pt x="2776" y="104"/>
                  </a:cubicBezTo>
                  <a:cubicBezTo>
                    <a:pt x="214" y="104"/>
                    <a:pt x="214" y="104"/>
                    <a:pt x="214" y="104"/>
                  </a:cubicBezTo>
                  <a:cubicBezTo>
                    <a:pt x="214" y="2069"/>
                    <a:pt x="214" y="2069"/>
                    <a:pt x="214" y="2069"/>
                  </a:cubicBezTo>
                  <a:cubicBezTo>
                    <a:pt x="2776" y="2069"/>
                    <a:pt x="2776" y="2069"/>
                    <a:pt x="2776" y="2069"/>
                  </a:cubicBezTo>
                  <a:close/>
                  <a:moveTo>
                    <a:pt x="2640" y="2325"/>
                  </a:moveTo>
                  <a:cubicBezTo>
                    <a:pt x="2640" y="2177"/>
                    <a:pt x="2640" y="2177"/>
                    <a:pt x="2640" y="2177"/>
                  </a:cubicBezTo>
                  <a:cubicBezTo>
                    <a:pt x="350" y="2177"/>
                    <a:pt x="350" y="2177"/>
                    <a:pt x="350" y="2177"/>
                  </a:cubicBezTo>
                  <a:cubicBezTo>
                    <a:pt x="350" y="2325"/>
                    <a:pt x="350" y="2325"/>
                    <a:pt x="350" y="2325"/>
                  </a:cubicBezTo>
                  <a:cubicBezTo>
                    <a:pt x="2640" y="2325"/>
                    <a:pt x="2640" y="2325"/>
                    <a:pt x="2640" y="2325"/>
                  </a:cubicBezTo>
                  <a:close/>
                  <a:moveTo>
                    <a:pt x="2555" y="1081"/>
                  </a:moveTo>
                  <a:cubicBezTo>
                    <a:pt x="2555" y="1158"/>
                    <a:pt x="2553" y="1241"/>
                    <a:pt x="2547" y="1332"/>
                  </a:cubicBezTo>
                  <a:cubicBezTo>
                    <a:pt x="2542" y="1422"/>
                    <a:pt x="2537" y="1505"/>
                    <a:pt x="2531" y="1581"/>
                  </a:cubicBezTo>
                  <a:cubicBezTo>
                    <a:pt x="2526" y="1658"/>
                    <a:pt x="2518" y="1749"/>
                    <a:pt x="2508" y="1855"/>
                  </a:cubicBezTo>
                  <a:cubicBezTo>
                    <a:pt x="482" y="1855"/>
                    <a:pt x="482" y="1855"/>
                    <a:pt x="482" y="1855"/>
                  </a:cubicBezTo>
                  <a:cubicBezTo>
                    <a:pt x="472" y="1749"/>
                    <a:pt x="464" y="1658"/>
                    <a:pt x="458" y="1581"/>
                  </a:cubicBezTo>
                  <a:cubicBezTo>
                    <a:pt x="453" y="1505"/>
                    <a:pt x="448" y="1422"/>
                    <a:pt x="442" y="1332"/>
                  </a:cubicBezTo>
                  <a:cubicBezTo>
                    <a:pt x="437" y="1241"/>
                    <a:pt x="434" y="1158"/>
                    <a:pt x="434" y="1081"/>
                  </a:cubicBezTo>
                  <a:cubicBezTo>
                    <a:pt x="434" y="1007"/>
                    <a:pt x="437" y="925"/>
                    <a:pt x="442" y="836"/>
                  </a:cubicBezTo>
                  <a:cubicBezTo>
                    <a:pt x="448" y="745"/>
                    <a:pt x="453" y="662"/>
                    <a:pt x="458" y="586"/>
                  </a:cubicBezTo>
                  <a:cubicBezTo>
                    <a:pt x="464" y="509"/>
                    <a:pt x="472" y="418"/>
                    <a:pt x="482" y="312"/>
                  </a:cubicBezTo>
                  <a:cubicBezTo>
                    <a:pt x="2508" y="312"/>
                    <a:pt x="2508" y="312"/>
                    <a:pt x="2508" y="312"/>
                  </a:cubicBezTo>
                  <a:cubicBezTo>
                    <a:pt x="2518" y="418"/>
                    <a:pt x="2526" y="509"/>
                    <a:pt x="2531" y="586"/>
                  </a:cubicBezTo>
                  <a:cubicBezTo>
                    <a:pt x="2537" y="662"/>
                    <a:pt x="2542" y="745"/>
                    <a:pt x="2547" y="836"/>
                  </a:cubicBezTo>
                  <a:cubicBezTo>
                    <a:pt x="2553" y="925"/>
                    <a:pt x="2555" y="1007"/>
                    <a:pt x="2555" y="1081"/>
                  </a:cubicBezTo>
                  <a:close/>
                  <a:moveTo>
                    <a:pt x="2452" y="1081"/>
                  </a:moveTo>
                  <a:cubicBezTo>
                    <a:pt x="2452" y="1021"/>
                    <a:pt x="2449" y="954"/>
                    <a:pt x="2446" y="881"/>
                  </a:cubicBezTo>
                  <a:cubicBezTo>
                    <a:pt x="2441" y="809"/>
                    <a:pt x="2437" y="740"/>
                    <a:pt x="2434" y="677"/>
                  </a:cubicBezTo>
                  <a:cubicBezTo>
                    <a:pt x="2430" y="614"/>
                    <a:pt x="2426" y="558"/>
                    <a:pt x="2422" y="509"/>
                  </a:cubicBezTo>
                  <a:cubicBezTo>
                    <a:pt x="2418" y="460"/>
                    <a:pt x="2414" y="429"/>
                    <a:pt x="2412" y="415"/>
                  </a:cubicBezTo>
                  <a:cubicBezTo>
                    <a:pt x="578" y="415"/>
                    <a:pt x="578" y="415"/>
                    <a:pt x="578" y="415"/>
                  </a:cubicBezTo>
                  <a:cubicBezTo>
                    <a:pt x="576" y="429"/>
                    <a:pt x="572" y="460"/>
                    <a:pt x="568" y="509"/>
                  </a:cubicBezTo>
                  <a:cubicBezTo>
                    <a:pt x="564" y="558"/>
                    <a:pt x="560" y="614"/>
                    <a:pt x="556" y="677"/>
                  </a:cubicBezTo>
                  <a:cubicBezTo>
                    <a:pt x="552" y="740"/>
                    <a:pt x="548" y="809"/>
                    <a:pt x="544" y="881"/>
                  </a:cubicBezTo>
                  <a:cubicBezTo>
                    <a:pt x="540" y="954"/>
                    <a:pt x="538" y="1021"/>
                    <a:pt x="538" y="1081"/>
                  </a:cubicBezTo>
                  <a:cubicBezTo>
                    <a:pt x="538" y="1145"/>
                    <a:pt x="540" y="1212"/>
                    <a:pt x="544" y="1284"/>
                  </a:cubicBezTo>
                  <a:cubicBezTo>
                    <a:pt x="548" y="1355"/>
                    <a:pt x="552" y="1423"/>
                    <a:pt x="556" y="1488"/>
                  </a:cubicBezTo>
                  <a:cubicBezTo>
                    <a:pt x="560" y="1553"/>
                    <a:pt x="564" y="1609"/>
                    <a:pt x="568" y="1658"/>
                  </a:cubicBezTo>
                  <a:cubicBezTo>
                    <a:pt x="572" y="1707"/>
                    <a:pt x="576" y="1738"/>
                    <a:pt x="578" y="1751"/>
                  </a:cubicBezTo>
                  <a:cubicBezTo>
                    <a:pt x="2412" y="1751"/>
                    <a:pt x="2412" y="1751"/>
                    <a:pt x="2412" y="1751"/>
                  </a:cubicBezTo>
                  <a:cubicBezTo>
                    <a:pt x="2414" y="1738"/>
                    <a:pt x="2418" y="1707"/>
                    <a:pt x="2422" y="1658"/>
                  </a:cubicBezTo>
                  <a:cubicBezTo>
                    <a:pt x="2426" y="1609"/>
                    <a:pt x="2430" y="1553"/>
                    <a:pt x="2434" y="1488"/>
                  </a:cubicBezTo>
                  <a:cubicBezTo>
                    <a:pt x="2437" y="1423"/>
                    <a:pt x="2441" y="1355"/>
                    <a:pt x="2446" y="1284"/>
                  </a:cubicBezTo>
                  <a:cubicBezTo>
                    <a:pt x="2449" y="1212"/>
                    <a:pt x="2452" y="1145"/>
                    <a:pt x="2452" y="1081"/>
                  </a:cubicBezTo>
                  <a:close/>
                  <a:moveTo>
                    <a:pt x="2743" y="2776"/>
                  </a:moveTo>
                  <a:cubicBezTo>
                    <a:pt x="2134" y="2776"/>
                    <a:pt x="2134" y="2776"/>
                    <a:pt x="2134" y="2776"/>
                  </a:cubicBezTo>
                  <a:cubicBezTo>
                    <a:pt x="2134" y="2679"/>
                    <a:pt x="2134" y="2679"/>
                    <a:pt x="2134" y="2679"/>
                  </a:cubicBezTo>
                  <a:cubicBezTo>
                    <a:pt x="2743" y="2679"/>
                    <a:pt x="2743" y="2679"/>
                    <a:pt x="2743" y="2679"/>
                  </a:cubicBezTo>
                  <a:cubicBezTo>
                    <a:pt x="2743" y="2776"/>
                    <a:pt x="2743" y="2776"/>
                    <a:pt x="2743" y="27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78370" y="4275455"/>
            <a:ext cx="1024890" cy="1024890"/>
            <a:chOff x="11774" y="6661"/>
            <a:chExt cx="1614" cy="1614"/>
          </a:xfrm>
        </p:grpSpPr>
        <p:sp>
          <p:nvSpPr>
            <p:cNvPr id="5" name="圆角矩形 4"/>
            <p:cNvSpPr/>
            <p:nvPr>
              <p:custDataLst>
                <p:tags r:id="rId16"/>
              </p:custDataLst>
            </p:nvPr>
          </p:nvSpPr>
          <p:spPr>
            <a:xfrm>
              <a:off x="11774" y="6661"/>
              <a:ext cx="1614" cy="1614"/>
            </a:xfrm>
            <a:prstGeom prst="roundRect">
              <a:avLst/>
            </a:prstGeom>
            <a:solidFill>
              <a:srgbClr val="A0C8A3"/>
            </a:soli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/>
            <p:nvPr>
              <p:custDataLst>
                <p:tags r:id="rId17"/>
              </p:custDataLst>
            </p:nvPr>
          </p:nvSpPr>
          <p:spPr bwMode="auto">
            <a:xfrm>
              <a:off x="12056" y="6943"/>
              <a:ext cx="1050" cy="1050"/>
            </a:xfrm>
            <a:custGeom>
              <a:avLst/>
              <a:gdLst>
                <a:gd name="T0" fmla="*/ 1799698 w 3272"/>
                <a:gd name="T1" fmla="*/ 900199 h 3272"/>
                <a:gd name="T2" fmla="*/ 899849 w 3272"/>
                <a:gd name="T3" fmla="*/ 0 h 3272"/>
                <a:gd name="T4" fmla="*/ 0 w 3272"/>
                <a:gd name="T5" fmla="*/ 900199 h 3272"/>
                <a:gd name="T6" fmla="*/ 899849 w 3272"/>
                <a:gd name="T7" fmla="*/ 1800397 h 3272"/>
                <a:gd name="T8" fmla="*/ 1012055 w 3272"/>
                <a:gd name="T9" fmla="*/ 1800397 h 3272"/>
                <a:gd name="T10" fmla="*/ 1124811 w 3272"/>
                <a:gd name="T11" fmla="*/ 1687597 h 3272"/>
                <a:gd name="T12" fmla="*/ 1012055 w 3272"/>
                <a:gd name="T13" fmla="*/ 1575347 h 3272"/>
                <a:gd name="T14" fmla="*/ 899849 w 3272"/>
                <a:gd name="T15" fmla="*/ 1575347 h 3272"/>
                <a:gd name="T16" fmla="*/ 224962 w 3272"/>
                <a:gd name="T17" fmla="*/ 900199 h 3272"/>
                <a:gd name="T18" fmla="*/ 899849 w 3272"/>
                <a:gd name="T19" fmla="*/ 225050 h 3272"/>
                <a:gd name="T20" fmla="*/ 1584636 w 3272"/>
                <a:gd name="T21" fmla="*/ 900199 h 3272"/>
                <a:gd name="T22" fmla="*/ 1584636 w 3272"/>
                <a:gd name="T23" fmla="*/ 1237498 h 3272"/>
                <a:gd name="T24" fmla="*/ 1461980 w 3272"/>
                <a:gd name="T25" fmla="*/ 1350298 h 3272"/>
                <a:gd name="T26" fmla="*/ 1334373 w 3272"/>
                <a:gd name="T27" fmla="*/ 1237498 h 3272"/>
                <a:gd name="T28" fmla="*/ 1334373 w 3272"/>
                <a:gd name="T29" fmla="*/ 900199 h 3272"/>
                <a:gd name="T30" fmla="*/ 899849 w 3272"/>
                <a:gd name="T31" fmla="*/ 450099 h 3272"/>
                <a:gd name="T32" fmla="*/ 449925 w 3272"/>
                <a:gd name="T33" fmla="*/ 900199 h 3272"/>
                <a:gd name="T34" fmla="*/ 899849 w 3272"/>
                <a:gd name="T35" fmla="*/ 1350298 h 3272"/>
                <a:gd name="T36" fmla="*/ 1129762 w 3272"/>
                <a:gd name="T37" fmla="*/ 1285369 h 3272"/>
                <a:gd name="T38" fmla="*/ 1461980 w 3272"/>
                <a:gd name="T39" fmla="*/ 1575347 h 3272"/>
                <a:gd name="T40" fmla="*/ 1799698 w 3272"/>
                <a:gd name="T41" fmla="*/ 1237498 h 3272"/>
                <a:gd name="T42" fmla="*/ 1799698 w 3272"/>
                <a:gd name="T43" fmla="*/ 900199 h 3272"/>
                <a:gd name="T44" fmla="*/ 899849 w 3272"/>
                <a:gd name="T45" fmla="*/ 1125248 h 3272"/>
                <a:gd name="T46" fmla="*/ 674887 w 3272"/>
                <a:gd name="T47" fmla="*/ 900199 h 3272"/>
                <a:gd name="T48" fmla="*/ 899849 w 3272"/>
                <a:gd name="T49" fmla="*/ 675149 h 3272"/>
                <a:gd name="T50" fmla="*/ 1124811 w 3272"/>
                <a:gd name="T51" fmla="*/ 900199 h 3272"/>
                <a:gd name="T52" fmla="*/ 899849 w 3272"/>
                <a:gd name="T53" fmla="*/ 1125248 h 32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72" h="3272">
                  <a:moveTo>
                    <a:pt x="3272" y="1636"/>
                  </a:moveTo>
                  <a:cubicBezTo>
                    <a:pt x="3272" y="733"/>
                    <a:pt x="2539" y="0"/>
                    <a:pt x="1636" y="0"/>
                  </a:cubicBezTo>
                  <a:cubicBezTo>
                    <a:pt x="733" y="0"/>
                    <a:pt x="0" y="733"/>
                    <a:pt x="0" y="1636"/>
                  </a:cubicBezTo>
                  <a:cubicBezTo>
                    <a:pt x="0" y="2539"/>
                    <a:pt x="733" y="3272"/>
                    <a:pt x="1636" y="3272"/>
                  </a:cubicBezTo>
                  <a:cubicBezTo>
                    <a:pt x="1840" y="3272"/>
                    <a:pt x="1840" y="3272"/>
                    <a:pt x="1840" y="3272"/>
                  </a:cubicBezTo>
                  <a:cubicBezTo>
                    <a:pt x="1953" y="3272"/>
                    <a:pt x="2045" y="3180"/>
                    <a:pt x="2045" y="3067"/>
                  </a:cubicBezTo>
                  <a:cubicBezTo>
                    <a:pt x="2045" y="2955"/>
                    <a:pt x="1953" y="2863"/>
                    <a:pt x="1840" y="2863"/>
                  </a:cubicBezTo>
                  <a:cubicBezTo>
                    <a:pt x="1636" y="2863"/>
                    <a:pt x="1636" y="2863"/>
                    <a:pt x="1636" y="2863"/>
                  </a:cubicBezTo>
                  <a:cubicBezTo>
                    <a:pt x="959" y="2863"/>
                    <a:pt x="409" y="2314"/>
                    <a:pt x="409" y="1636"/>
                  </a:cubicBezTo>
                  <a:cubicBezTo>
                    <a:pt x="409" y="958"/>
                    <a:pt x="959" y="409"/>
                    <a:pt x="1636" y="409"/>
                  </a:cubicBezTo>
                  <a:cubicBezTo>
                    <a:pt x="2314" y="409"/>
                    <a:pt x="2881" y="958"/>
                    <a:pt x="2881" y="1636"/>
                  </a:cubicBezTo>
                  <a:cubicBezTo>
                    <a:pt x="2881" y="2249"/>
                    <a:pt x="2881" y="2249"/>
                    <a:pt x="2881" y="2249"/>
                  </a:cubicBezTo>
                  <a:cubicBezTo>
                    <a:pt x="2881" y="2362"/>
                    <a:pt x="2771" y="2454"/>
                    <a:pt x="2658" y="2454"/>
                  </a:cubicBezTo>
                  <a:cubicBezTo>
                    <a:pt x="2546" y="2454"/>
                    <a:pt x="2426" y="2362"/>
                    <a:pt x="2426" y="2249"/>
                  </a:cubicBezTo>
                  <a:cubicBezTo>
                    <a:pt x="2426" y="1636"/>
                    <a:pt x="2426" y="1636"/>
                    <a:pt x="2426" y="1636"/>
                  </a:cubicBezTo>
                  <a:cubicBezTo>
                    <a:pt x="2426" y="1185"/>
                    <a:pt x="2087" y="818"/>
                    <a:pt x="1636" y="818"/>
                  </a:cubicBezTo>
                  <a:cubicBezTo>
                    <a:pt x="1184" y="818"/>
                    <a:pt x="818" y="1185"/>
                    <a:pt x="818" y="1636"/>
                  </a:cubicBezTo>
                  <a:cubicBezTo>
                    <a:pt x="818" y="2087"/>
                    <a:pt x="1184" y="2454"/>
                    <a:pt x="1636" y="2454"/>
                  </a:cubicBezTo>
                  <a:cubicBezTo>
                    <a:pt x="1789" y="2454"/>
                    <a:pt x="1931" y="2409"/>
                    <a:pt x="2054" y="2336"/>
                  </a:cubicBezTo>
                  <a:cubicBezTo>
                    <a:pt x="2096" y="2633"/>
                    <a:pt x="2349" y="2863"/>
                    <a:pt x="2658" y="2863"/>
                  </a:cubicBezTo>
                  <a:cubicBezTo>
                    <a:pt x="2997" y="2863"/>
                    <a:pt x="3272" y="2588"/>
                    <a:pt x="3272" y="2249"/>
                  </a:cubicBezTo>
                  <a:lnTo>
                    <a:pt x="3272" y="1636"/>
                  </a:lnTo>
                  <a:close/>
                  <a:moveTo>
                    <a:pt x="1636" y="2045"/>
                  </a:moveTo>
                  <a:cubicBezTo>
                    <a:pt x="1410" y="2045"/>
                    <a:pt x="1227" y="1862"/>
                    <a:pt x="1227" y="1636"/>
                  </a:cubicBezTo>
                  <a:cubicBezTo>
                    <a:pt x="1227" y="1410"/>
                    <a:pt x="1410" y="1227"/>
                    <a:pt x="1636" y="1227"/>
                  </a:cubicBezTo>
                  <a:cubicBezTo>
                    <a:pt x="1862" y="1227"/>
                    <a:pt x="2045" y="1410"/>
                    <a:pt x="2045" y="1636"/>
                  </a:cubicBezTo>
                  <a:cubicBezTo>
                    <a:pt x="2045" y="1862"/>
                    <a:pt x="1862" y="2045"/>
                    <a:pt x="1636" y="20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1405" y="4253865"/>
            <a:ext cx="1024890" cy="1024890"/>
            <a:chOff x="16015" y="6627"/>
            <a:chExt cx="1614" cy="1614"/>
          </a:xfrm>
        </p:grpSpPr>
        <p:sp>
          <p:nvSpPr>
            <p:cNvPr id="6" name="圆角矩形 5"/>
            <p:cNvSpPr/>
            <p:nvPr>
              <p:custDataLst>
                <p:tags r:id="rId14"/>
              </p:custDataLst>
            </p:nvPr>
          </p:nvSpPr>
          <p:spPr>
            <a:xfrm>
              <a:off x="16015" y="6627"/>
              <a:ext cx="1614" cy="1614"/>
            </a:xfrm>
            <a:prstGeom prst="roundRect">
              <a:avLst/>
            </a:prstGeom>
            <a:solidFill>
              <a:srgbClr val="77A3EA"/>
            </a:solidFill>
            <a:ln>
              <a:noFill/>
            </a:ln>
          </p:spPr>
          <p:style>
            <a:lnRef idx="2">
              <a:srgbClr val="207CBC">
                <a:shade val="50000"/>
              </a:srgbClr>
            </a:lnRef>
            <a:fillRef idx="1">
              <a:srgbClr val="207CBC"/>
            </a:fillRef>
            <a:effectRef idx="0">
              <a:srgbClr val="207CBC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6339" y="7021"/>
              <a:ext cx="978" cy="785"/>
            </a:xfrm>
            <a:custGeom>
              <a:avLst/>
              <a:gdLst>
                <a:gd name="T0" fmla="*/ 2147483646 w 288"/>
                <a:gd name="T1" fmla="*/ 0 h 232"/>
                <a:gd name="T2" fmla="*/ 0 w 288"/>
                <a:gd name="T3" fmla="*/ 2147483646 h 232"/>
                <a:gd name="T4" fmla="*/ 2147483646 w 288"/>
                <a:gd name="T5" fmla="*/ 2147483646 h 232"/>
                <a:gd name="T6" fmla="*/ 2147483646 w 288"/>
                <a:gd name="T7" fmla="*/ 2147483646 h 232"/>
                <a:gd name="T8" fmla="*/ 2147483646 w 288"/>
                <a:gd name="T9" fmla="*/ 2147483646 h 232"/>
                <a:gd name="T10" fmla="*/ 2147483646 w 288"/>
                <a:gd name="T11" fmla="*/ 2147483646 h 232"/>
                <a:gd name="T12" fmla="*/ 2147483646 w 288"/>
                <a:gd name="T13" fmla="*/ 2147483646 h 232"/>
                <a:gd name="T14" fmla="*/ 2147483646 w 288"/>
                <a:gd name="T15" fmla="*/ 0 h 232"/>
                <a:gd name="T16" fmla="*/ 2147483646 w 288"/>
                <a:gd name="T17" fmla="*/ 2147483646 h 232"/>
                <a:gd name="T18" fmla="*/ 2147483646 w 288"/>
                <a:gd name="T19" fmla="*/ 2147483646 h 232"/>
                <a:gd name="T20" fmla="*/ 2147483646 w 288"/>
                <a:gd name="T21" fmla="*/ 2147483646 h 232"/>
                <a:gd name="T22" fmla="*/ 2147483646 w 288"/>
                <a:gd name="T23" fmla="*/ 2147483646 h 232"/>
                <a:gd name="T24" fmla="*/ 2147483646 w 288"/>
                <a:gd name="T25" fmla="*/ 2147483646 h 232"/>
                <a:gd name="T26" fmla="*/ 2147483646 w 288"/>
                <a:gd name="T27" fmla="*/ 2147483646 h 232"/>
                <a:gd name="T28" fmla="*/ 2147483646 w 288"/>
                <a:gd name="T29" fmla="*/ 2147483646 h 232"/>
                <a:gd name="T30" fmla="*/ 2147483646 w 288"/>
                <a:gd name="T31" fmla="*/ 2147483646 h 232"/>
                <a:gd name="T32" fmla="*/ 2147483646 w 288"/>
                <a:gd name="T33" fmla="*/ 2147483646 h 232"/>
                <a:gd name="T34" fmla="*/ 2147483646 w 288"/>
                <a:gd name="T35" fmla="*/ 2147483646 h 232"/>
                <a:gd name="T36" fmla="*/ 2147483646 w 288"/>
                <a:gd name="T37" fmla="*/ 2147483646 h 232"/>
                <a:gd name="T38" fmla="*/ 2147483646 w 288"/>
                <a:gd name="T39" fmla="*/ 2147483646 h 232"/>
                <a:gd name="T40" fmla="*/ 2147483646 w 288"/>
                <a:gd name="T41" fmla="*/ 2147483646 h 232"/>
                <a:gd name="T42" fmla="*/ 2147483646 w 288"/>
                <a:gd name="T43" fmla="*/ 2147483646 h 232"/>
                <a:gd name="T44" fmla="*/ 2147483646 w 288"/>
                <a:gd name="T45" fmla="*/ 2147483646 h 232"/>
                <a:gd name="T46" fmla="*/ 2147483646 w 288"/>
                <a:gd name="T47" fmla="*/ 2147483646 h 232"/>
                <a:gd name="T48" fmla="*/ 2147483646 w 288"/>
                <a:gd name="T49" fmla="*/ 2147483646 h 232"/>
                <a:gd name="T50" fmla="*/ 2147483646 w 288"/>
                <a:gd name="T51" fmla="*/ 2147483646 h 232"/>
                <a:gd name="T52" fmla="*/ 2147483646 w 288"/>
                <a:gd name="T53" fmla="*/ 2147483646 h 232"/>
                <a:gd name="T54" fmla="*/ 2147483646 w 288"/>
                <a:gd name="T55" fmla="*/ 2147483646 h 232"/>
                <a:gd name="T56" fmla="*/ 2147483646 w 288"/>
                <a:gd name="T57" fmla="*/ 2147483646 h 232"/>
                <a:gd name="T58" fmla="*/ 2147483646 w 288"/>
                <a:gd name="T59" fmla="*/ 2147483646 h 232"/>
                <a:gd name="T60" fmla="*/ 2147483646 w 288"/>
                <a:gd name="T61" fmla="*/ 2147483646 h 232"/>
                <a:gd name="T62" fmla="*/ 2147483646 w 288"/>
                <a:gd name="T63" fmla="*/ 2147483646 h 232"/>
                <a:gd name="T64" fmla="*/ 2147483646 w 288"/>
                <a:gd name="T65" fmla="*/ 2147483646 h 232"/>
                <a:gd name="T66" fmla="*/ 2147483646 w 288"/>
                <a:gd name="T67" fmla="*/ 2147483646 h 232"/>
                <a:gd name="T68" fmla="*/ 2147483646 w 288"/>
                <a:gd name="T69" fmla="*/ 2147483646 h 232"/>
                <a:gd name="T70" fmla="*/ 2147483646 w 288"/>
                <a:gd name="T71" fmla="*/ 2147483646 h 232"/>
                <a:gd name="T72" fmla="*/ 2147483646 w 288"/>
                <a:gd name="T73" fmla="*/ 2147483646 h 232"/>
                <a:gd name="T74" fmla="*/ 2147483646 w 288"/>
                <a:gd name="T75" fmla="*/ 2147483646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1077063" y="3976326"/>
            <a:ext cx="550755" cy="550755"/>
          </a:xfrm>
          <a:prstGeom prst="roundRect">
            <a:avLst/>
          </a:prstGeom>
          <a:solidFill>
            <a:srgbClr val="F1978B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" name="KSO_Shape"/>
          <p:cNvSpPr/>
          <p:nvPr>
            <p:custDataLst>
              <p:tags r:id="rId3"/>
            </p:custDataLst>
          </p:nvPr>
        </p:nvSpPr>
        <p:spPr bwMode="auto">
          <a:xfrm>
            <a:off x="1209858" y="4100026"/>
            <a:ext cx="285165" cy="303356"/>
          </a:xfrm>
          <a:custGeom>
            <a:avLst/>
            <a:gdLst>
              <a:gd name="T0" fmla="*/ 0 w 2996"/>
              <a:gd name="T1" fmla="*/ 1800397 h 3185"/>
              <a:gd name="T2" fmla="*/ 139602 w 2996"/>
              <a:gd name="T3" fmla="*/ 1310305 h 3185"/>
              <a:gd name="T4" fmla="*/ 62171 w 2996"/>
              <a:gd name="T5" fmla="*/ 1231732 h 3185"/>
              <a:gd name="T6" fmla="*/ 1627747 w 2996"/>
              <a:gd name="T7" fmla="*/ 0 h 3185"/>
              <a:gd name="T8" fmla="*/ 1550316 w 2996"/>
              <a:gd name="T9" fmla="*/ 1233993 h 3185"/>
              <a:gd name="T10" fmla="*/ 1693309 w 2996"/>
              <a:gd name="T11" fmla="*/ 1312566 h 3185"/>
              <a:gd name="T12" fmla="*/ 1635094 w 2996"/>
              <a:gd name="T13" fmla="*/ 1741609 h 3185"/>
              <a:gd name="T14" fmla="*/ 58780 w 2996"/>
              <a:gd name="T15" fmla="*/ 1374746 h 3185"/>
              <a:gd name="T16" fmla="*/ 1635094 w 2996"/>
              <a:gd name="T17" fmla="*/ 1741609 h 3185"/>
              <a:gd name="T18" fmla="*/ 1568967 w 2996"/>
              <a:gd name="T19" fmla="*/ 58788 h 3185"/>
              <a:gd name="T20" fmla="*/ 120951 w 2996"/>
              <a:gd name="T21" fmla="*/ 1169551 h 3185"/>
              <a:gd name="T22" fmla="*/ 1492101 w 2996"/>
              <a:gd name="T23" fmla="*/ 1314262 h 3185"/>
              <a:gd name="T24" fmla="*/ 197816 w 2996"/>
              <a:gd name="T25" fmla="*/ 1230601 h 3185"/>
              <a:gd name="T26" fmla="*/ 1492101 w 2996"/>
              <a:gd name="T27" fmla="*/ 1314262 h 3185"/>
              <a:gd name="T28" fmla="*/ 1439539 w 2996"/>
              <a:gd name="T29" fmla="*/ 752945 h 3185"/>
              <a:gd name="T30" fmla="*/ 1417496 w 2996"/>
              <a:gd name="T31" fmla="*/ 1048583 h 3185"/>
              <a:gd name="T32" fmla="*/ 258857 w 2996"/>
              <a:gd name="T33" fmla="*/ 893698 h 3185"/>
              <a:gd name="T34" fmla="*/ 245292 w 2996"/>
              <a:gd name="T35" fmla="*/ 611061 h 3185"/>
              <a:gd name="T36" fmla="*/ 258857 w 2996"/>
              <a:gd name="T37" fmla="*/ 331250 h 3185"/>
              <a:gd name="T38" fmla="*/ 1417496 w 2996"/>
              <a:gd name="T39" fmla="*/ 176365 h 3185"/>
              <a:gd name="T40" fmla="*/ 1439539 w 2996"/>
              <a:gd name="T41" fmla="*/ 472569 h 3185"/>
              <a:gd name="T42" fmla="*/ 1385846 w 2996"/>
              <a:gd name="T43" fmla="*/ 611061 h 3185"/>
              <a:gd name="T44" fmla="*/ 1375672 w 2996"/>
              <a:gd name="T45" fmla="*/ 382690 h 3185"/>
              <a:gd name="T46" fmla="*/ 1363238 w 2996"/>
              <a:gd name="T47" fmla="*/ 234589 h 3185"/>
              <a:gd name="T48" fmla="*/ 321028 w 2996"/>
              <a:gd name="T49" fmla="*/ 287724 h 3185"/>
              <a:gd name="T50" fmla="*/ 307463 w 2996"/>
              <a:gd name="T51" fmla="*/ 498006 h 3185"/>
              <a:gd name="T52" fmla="*/ 307463 w 2996"/>
              <a:gd name="T53" fmla="*/ 725812 h 3185"/>
              <a:gd name="T54" fmla="*/ 321028 w 2996"/>
              <a:gd name="T55" fmla="*/ 937224 h 3185"/>
              <a:gd name="T56" fmla="*/ 1363238 w 2996"/>
              <a:gd name="T57" fmla="*/ 989794 h 3185"/>
              <a:gd name="T58" fmla="*/ 1375672 w 2996"/>
              <a:gd name="T59" fmla="*/ 841127 h 3185"/>
              <a:gd name="T60" fmla="*/ 1385846 w 2996"/>
              <a:gd name="T61" fmla="*/ 611061 h 3185"/>
              <a:gd name="T62" fmla="*/ 1206115 w 2996"/>
              <a:gd name="T63" fmla="*/ 1569200 h 3185"/>
              <a:gd name="T64" fmla="*/ 1550316 w 2996"/>
              <a:gd name="T65" fmla="*/ 1514368 h 31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96" h="3185">
                <a:moveTo>
                  <a:pt x="2996" y="3185"/>
                </a:moveTo>
                <a:cubicBezTo>
                  <a:pt x="0" y="3185"/>
                  <a:pt x="0" y="3185"/>
                  <a:pt x="0" y="3185"/>
                </a:cubicBezTo>
                <a:cubicBezTo>
                  <a:pt x="0" y="2322"/>
                  <a:pt x="0" y="2322"/>
                  <a:pt x="0" y="2322"/>
                </a:cubicBezTo>
                <a:cubicBezTo>
                  <a:pt x="247" y="2318"/>
                  <a:pt x="247" y="2318"/>
                  <a:pt x="247" y="2318"/>
                </a:cubicBezTo>
                <a:cubicBezTo>
                  <a:pt x="247" y="2183"/>
                  <a:pt x="247" y="2183"/>
                  <a:pt x="247" y="2183"/>
                </a:cubicBezTo>
                <a:cubicBezTo>
                  <a:pt x="110" y="2179"/>
                  <a:pt x="110" y="2179"/>
                  <a:pt x="110" y="2179"/>
                </a:cubicBezTo>
                <a:cubicBezTo>
                  <a:pt x="110" y="0"/>
                  <a:pt x="110" y="0"/>
                  <a:pt x="11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2179"/>
                  <a:pt x="2880" y="2179"/>
                  <a:pt x="2880" y="2179"/>
                </a:cubicBezTo>
                <a:cubicBezTo>
                  <a:pt x="2743" y="2183"/>
                  <a:pt x="2743" y="2183"/>
                  <a:pt x="2743" y="2183"/>
                </a:cubicBezTo>
                <a:cubicBezTo>
                  <a:pt x="2743" y="2318"/>
                  <a:pt x="2743" y="2318"/>
                  <a:pt x="2743" y="2318"/>
                </a:cubicBezTo>
                <a:cubicBezTo>
                  <a:pt x="2996" y="2322"/>
                  <a:pt x="2996" y="2322"/>
                  <a:pt x="2996" y="2322"/>
                </a:cubicBezTo>
                <a:cubicBezTo>
                  <a:pt x="2996" y="3185"/>
                  <a:pt x="2996" y="3185"/>
                  <a:pt x="2996" y="3185"/>
                </a:cubicBezTo>
                <a:close/>
                <a:moveTo>
                  <a:pt x="2893" y="3081"/>
                </a:moveTo>
                <a:cubicBezTo>
                  <a:pt x="2893" y="2432"/>
                  <a:pt x="2893" y="2432"/>
                  <a:pt x="2893" y="2432"/>
                </a:cubicBezTo>
                <a:cubicBezTo>
                  <a:pt x="104" y="2432"/>
                  <a:pt x="104" y="2432"/>
                  <a:pt x="104" y="2432"/>
                </a:cubicBezTo>
                <a:cubicBezTo>
                  <a:pt x="104" y="3081"/>
                  <a:pt x="104" y="3081"/>
                  <a:pt x="104" y="3081"/>
                </a:cubicBezTo>
                <a:cubicBezTo>
                  <a:pt x="2893" y="3081"/>
                  <a:pt x="2893" y="3081"/>
                  <a:pt x="2893" y="3081"/>
                </a:cubicBezTo>
                <a:close/>
                <a:moveTo>
                  <a:pt x="2776" y="2069"/>
                </a:moveTo>
                <a:cubicBezTo>
                  <a:pt x="2776" y="104"/>
                  <a:pt x="2776" y="104"/>
                  <a:pt x="2776" y="104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2069"/>
                  <a:pt x="214" y="2069"/>
                  <a:pt x="214" y="2069"/>
                </a:cubicBezTo>
                <a:cubicBezTo>
                  <a:pt x="2776" y="2069"/>
                  <a:pt x="2776" y="2069"/>
                  <a:pt x="2776" y="2069"/>
                </a:cubicBezTo>
                <a:close/>
                <a:moveTo>
                  <a:pt x="2640" y="2325"/>
                </a:moveTo>
                <a:cubicBezTo>
                  <a:pt x="2640" y="2177"/>
                  <a:pt x="2640" y="2177"/>
                  <a:pt x="2640" y="2177"/>
                </a:cubicBezTo>
                <a:cubicBezTo>
                  <a:pt x="350" y="2177"/>
                  <a:pt x="350" y="2177"/>
                  <a:pt x="350" y="2177"/>
                </a:cubicBezTo>
                <a:cubicBezTo>
                  <a:pt x="350" y="2325"/>
                  <a:pt x="350" y="2325"/>
                  <a:pt x="350" y="2325"/>
                </a:cubicBezTo>
                <a:cubicBezTo>
                  <a:pt x="2640" y="2325"/>
                  <a:pt x="2640" y="2325"/>
                  <a:pt x="2640" y="2325"/>
                </a:cubicBezTo>
                <a:close/>
                <a:moveTo>
                  <a:pt x="2555" y="1081"/>
                </a:moveTo>
                <a:cubicBezTo>
                  <a:pt x="2555" y="1158"/>
                  <a:pt x="2553" y="1241"/>
                  <a:pt x="2547" y="1332"/>
                </a:cubicBezTo>
                <a:cubicBezTo>
                  <a:pt x="2542" y="1422"/>
                  <a:pt x="2537" y="1505"/>
                  <a:pt x="2531" y="1581"/>
                </a:cubicBezTo>
                <a:cubicBezTo>
                  <a:pt x="2526" y="1658"/>
                  <a:pt x="2518" y="1749"/>
                  <a:pt x="2508" y="1855"/>
                </a:cubicBezTo>
                <a:cubicBezTo>
                  <a:pt x="482" y="1855"/>
                  <a:pt x="482" y="1855"/>
                  <a:pt x="482" y="1855"/>
                </a:cubicBezTo>
                <a:cubicBezTo>
                  <a:pt x="472" y="1749"/>
                  <a:pt x="464" y="1658"/>
                  <a:pt x="458" y="1581"/>
                </a:cubicBezTo>
                <a:cubicBezTo>
                  <a:pt x="453" y="1505"/>
                  <a:pt x="448" y="1422"/>
                  <a:pt x="442" y="1332"/>
                </a:cubicBezTo>
                <a:cubicBezTo>
                  <a:pt x="437" y="1241"/>
                  <a:pt x="434" y="1158"/>
                  <a:pt x="434" y="1081"/>
                </a:cubicBezTo>
                <a:cubicBezTo>
                  <a:pt x="434" y="1007"/>
                  <a:pt x="437" y="925"/>
                  <a:pt x="442" y="836"/>
                </a:cubicBezTo>
                <a:cubicBezTo>
                  <a:pt x="448" y="745"/>
                  <a:pt x="453" y="662"/>
                  <a:pt x="458" y="586"/>
                </a:cubicBezTo>
                <a:cubicBezTo>
                  <a:pt x="464" y="509"/>
                  <a:pt x="472" y="418"/>
                  <a:pt x="482" y="312"/>
                </a:cubicBezTo>
                <a:cubicBezTo>
                  <a:pt x="2508" y="312"/>
                  <a:pt x="2508" y="312"/>
                  <a:pt x="2508" y="312"/>
                </a:cubicBezTo>
                <a:cubicBezTo>
                  <a:pt x="2518" y="418"/>
                  <a:pt x="2526" y="509"/>
                  <a:pt x="2531" y="586"/>
                </a:cubicBezTo>
                <a:cubicBezTo>
                  <a:pt x="2537" y="662"/>
                  <a:pt x="2542" y="745"/>
                  <a:pt x="2547" y="836"/>
                </a:cubicBezTo>
                <a:cubicBezTo>
                  <a:pt x="2553" y="925"/>
                  <a:pt x="2555" y="1007"/>
                  <a:pt x="2555" y="1081"/>
                </a:cubicBezTo>
                <a:close/>
                <a:moveTo>
                  <a:pt x="2452" y="1081"/>
                </a:moveTo>
                <a:cubicBezTo>
                  <a:pt x="2452" y="1021"/>
                  <a:pt x="2449" y="954"/>
                  <a:pt x="2446" y="881"/>
                </a:cubicBezTo>
                <a:cubicBezTo>
                  <a:pt x="2441" y="809"/>
                  <a:pt x="2437" y="740"/>
                  <a:pt x="2434" y="677"/>
                </a:cubicBezTo>
                <a:cubicBezTo>
                  <a:pt x="2430" y="614"/>
                  <a:pt x="2426" y="558"/>
                  <a:pt x="2422" y="509"/>
                </a:cubicBezTo>
                <a:cubicBezTo>
                  <a:pt x="2418" y="460"/>
                  <a:pt x="2414" y="429"/>
                  <a:pt x="2412" y="415"/>
                </a:cubicBezTo>
                <a:cubicBezTo>
                  <a:pt x="578" y="415"/>
                  <a:pt x="578" y="415"/>
                  <a:pt x="578" y="415"/>
                </a:cubicBezTo>
                <a:cubicBezTo>
                  <a:pt x="576" y="429"/>
                  <a:pt x="572" y="460"/>
                  <a:pt x="568" y="509"/>
                </a:cubicBezTo>
                <a:cubicBezTo>
                  <a:pt x="564" y="558"/>
                  <a:pt x="560" y="614"/>
                  <a:pt x="556" y="677"/>
                </a:cubicBezTo>
                <a:cubicBezTo>
                  <a:pt x="552" y="740"/>
                  <a:pt x="548" y="809"/>
                  <a:pt x="544" y="881"/>
                </a:cubicBezTo>
                <a:cubicBezTo>
                  <a:pt x="540" y="954"/>
                  <a:pt x="538" y="1021"/>
                  <a:pt x="538" y="1081"/>
                </a:cubicBezTo>
                <a:cubicBezTo>
                  <a:pt x="538" y="1145"/>
                  <a:pt x="540" y="1212"/>
                  <a:pt x="544" y="1284"/>
                </a:cubicBezTo>
                <a:cubicBezTo>
                  <a:pt x="548" y="1355"/>
                  <a:pt x="552" y="1423"/>
                  <a:pt x="556" y="1488"/>
                </a:cubicBezTo>
                <a:cubicBezTo>
                  <a:pt x="560" y="1553"/>
                  <a:pt x="564" y="1609"/>
                  <a:pt x="568" y="1658"/>
                </a:cubicBezTo>
                <a:cubicBezTo>
                  <a:pt x="572" y="1707"/>
                  <a:pt x="576" y="1738"/>
                  <a:pt x="578" y="1751"/>
                </a:cubicBezTo>
                <a:cubicBezTo>
                  <a:pt x="2412" y="1751"/>
                  <a:pt x="2412" y="1751"/>
                  <a:pt x="2412" y="1751"/>
                </a:cubicBezTo>
                <a:cubicBezTo>
                  <a:pt x="2414" y="1738"/>
                  <a:pt x="2418" y="1707"/>
                  <a:pt x="2422" y="1658"/>
                </a:cubicBezTo>
                <a:cubicBezTo>
                  <a:pt x="2426" y="1609"/>
                  <a:pt x="2430" y="1553"/>
                  <a:pt x="2434" y="1488"/>
                </a:cubicBezTo>
                <a:cubicBezTo>
                  <a:pt x="2437" y="1423"/>
                  <a:pt x="2441" y="1355"/>
                  <a:pt x="2446" y="1284"/>
                </a:cubicBezTo>
                <a:cubicBezTo>
                  <a:pt x="2449" y="1212"/>
                  <a:pt x="2452" y="1145"/>
                  <a:pt x="2452" y="1081"/>
                </a:cubicBezTo>
                <a:close/>
                <a:moveTo>
                  <a:pt x="2743" y="2776"/>
                </a:moveTo>
                <a:cubicBezTo>
                  <a:pt x="2134" y="2776"/>
                  <a:pt x="2134" y="2776"/>
                  <a:pt x="2134" y="2776"/>
                </a:cubicBezTo>
                <a:cubicBezTo>
                  <a:pt x="2134" y="2679"/>
                  <a:pt x="2134" y="2679"/>
                  <a:pt x="2134" y="2679"/>
                </a:cubicBezTo>
                <a:cubicBezTo>
                  <a:pt x="2743" y="2679"/>
                  <a:pt x="2743" y="2679"/>
                  <a:pt x="2743" y="2679"/>
                </a:cubicBezTo>
                <a:cubicBezTo>
                  <a:pt x="2743" y="2776"/>
                  <a:pt x="2743" y="2776"/>
                  <a:pt x="2743" y="277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1071170" y="2851160"/>
            <a:ext cx="550755" cy="550755"/>
          </a:xfrm>
          <a:prstGeom prst="roundRect">
            <a:avLst/>
          </a:prstGeom>
          <a:solidFill>
            <a:srgbClr val="77A3EA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4" name="KSO_Shape"/>
          <p:cNvSpPr/>
          <p:nvPr>
            <p:custDataLst>
              <p:tags r:id="rId5"/>
            </p:custDataLst>
          </p:nvPr>
        </p:nvSpPr>
        <p:spPr bwMode="auto">
          <a:xfrm flipH="1">
            <a:off x="1179730" y="2992528"/>
            <a:ext cx="333636" cy="268020"/>
          </a:xfrm>
          <a:custGeom>
            <a:avLst/>
            <a:gdLst>
              <a:gd name="T0" fmla="*/ 2147483646 w 288"/>
              <a:gd name="T1" fmla="*/ 0 h 232"/>
              <a:gd name="T2" fmla="*/ 0 w 288"/>
              <a:gd name="T3" fmla="*/ 2147483646 h 232"/>
              <a:gd name="T4" fmla="*/ 2147483646 w 288"/>
              <a:gd name="T5" fmla="*/ 2147483646 h 232"/>
              <a:gd name="T6" fmla="*/ 2147483646 w 288"/>
              <a:gd name="T7" fmla="*/ 2147483646 h 232"/>
              <a:gd name="T8" fmla="*/ 2147483646 w 288"/>
              <a:gd name="T9" fmla="*/ 2147483646 h 232"/>
              <a:gd name="T10" fmla="*/ 2147483646 w 288"/>
              <a:gd name="T11" fmla="*/ 2147483646 h 232"/>
              <a:gd name="T12" fmla="*/ 2147483646 w 288"/>
              <a:gd name="T13" fmla="*/ 2147483646 h 232"/>
              <a:gd name="T14" fmla="*/ 2147483646 w 288"/>
              <a:gd name="T15" fmla="*/ 0 h 232"/>
              <a:gd name="T16" fmla="*/ 2147483646 w 288"/>
              <a:gd name="T17" fmla="*/ 2147483646 h 232"/>
              <a:gd name="T18" fmla="*/ 2147483646 w 288"/>
              <a:gd name="T19" fmla="*/ 2147483646 h 232"/>
              <a:gd name="T20" fmla="*/ 2147483646 w 288"/>
              <a:gd name="T21" fmla="*/ 2147483646 h 232"/>
              <a:gd name="T22" fmla="*/ 2147483646 w 288"/>
              <a:gd name="T23" fmla="*/ 2147483646 h 232"/>
              <a:gd name="T24" fmla="*/ 2147483646 w 288"/>
              <a:gd name="T25" fmla="*/ 2147483646 h 232"/>
              <a:gd name="T26" fmla="*/ 2147483646 w 288"/>
              <a:gd name="T27" fmla="*/ 2147483646 h 232"/>
              <a:gd name="T28" fmla="*/ 2147483646 w 288"/>
              <a:gd name="T29" fmla="*/ 2147483646 h 232"/>
              <a:gd name="T30" fmla="*/ 2147483646 w 288"/>
              <a:gd name="T31" fmla="*/ 2147483646 h 232"/>
              <a:gd name="T32" fmla="*/ 2147483646 w 288"/>
              <a:gd name="T33" fmla="*/ 2147483646 h 232"/>
              <a:gd name="T34" fmla="*/ 2147483646 w 288"/>
              <a:gd name="T35" fmla="*/ 2147483646 h 232"/>
              <a:gd name="T36" fmla="*/ 2147483646 w 288"/>
              <a:gd name="T37" fmla="*/ 2147483646 h 232"/>
              <a:gd name="T38" fmla="*/ 2147483646 w 288"/>
              <a:gd name="T39" fmla="*/ 2147483646 h 232"/>
              <a:gd name="T40" fmla="*/ 2147483646 w 288"/>
              <a:gd name="T41" fmla="*/ 2147483646 h 232"/>
              <a:gd name="T42" fmla="*/ 2147483646 w 288"/>
              <a:gd name="T43" fmla="*/ 2147483646 h 232"/>
              <a:gd name="T44" fmla="*/ 2147483646 w 288"/>
              <a:gd name="T45" fmla="*/ 2147483646 h 232"/>
              <a:gd name="T46" fmla="*/ 2147483646 w 288"/>
              <a:gd name="T47" fmla="*/ 2147483646 h 232"/>
              <a:gd name="T48" fmla="*/ 2147483646 w 288"/>
              <a:gd name="T49" fmla="*/ 2147483646 h 232"/>
              <a:gd name="T50" fmla="*/ 2147483646 w 288"/>
              <a:gd name="T51" fmla="*/ 2147483646 h 232"/>
              <a:gd name="T52" fmla="*/ 2147483646 w 288"/>
              <a:gd name="T53" fmla="*/ 2147483646 h 232"/>
              <a:gd name="T54" fmla="*/ 2147483646 w 288"/>
              <a:gd name="T55" fmla="*/ 2147483646 h 232"/>
              <a:gd name="T56" fmla="*/ 2147483646 w 288"/>
              <a:gd name="T57" fmla="*/ 2147483646 h 232"/>
              <a:gd name="T58" fmla="*/ 2147483646 w 288"/>
              <a:gd name="T59" fmla="*/ 2147483646 h 232"/>
              <a:gd name="T60" fmla="*/ 2147483646 w 288"/>
              <a:gd name="T61" fmla="*/ 2147483646 h 232"/>
              <a:gd name="T62" fmla="*/ 2147483646 w 288"/>
              <a:gd name="T63" fmla="*/ 2147483646 h 232"/>
              <a:gd name="T64" fmla="*/ 2147483646 w 288"/>
              <a:gd name="T65" fmla="*/ 2147483646 h 232"/>
              <a:gd name="T66" fmla="*/ 2147483646 w 288"/>
              <a:gd name="T67" fmla="*/ 2147483646 h 232"/>
              <a:gd name="T68" fmla="*/ 2147483646 w 288"/>
              <a:gd name="T69" fmla="*/ 2147483646 h 232"/>
              <a:gd name="T70" fmla="*/ 2147483646 w 288"/>
              <a:gd name="T71" fmla="*/ 2147483646 h 232"/>
              <a:gd name="T72" fmla="*/ 2147483646 w 288"/>
              <a:gd name="T73" fmla="*/ 2147483646 h 232"/>
              <a:gd name="T74" fmla="*/ 2147483646 w 288"/>
              <a:gd name="T75" fmla="*/ 2147483646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1077063" y="5025452"/>
            <a:ext cx="550755" cy="550755"/>
          </a:xfrm>
          <a:prstGeom prst="roundRect">
            <a:avLst/>
          </a:prstGeom>
          <a:solidFill>
            <a:srgbClr val="A0C8A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KSO_Shape"/>
          <p:cNvSpPr/>
          <p:nvPr>
            <p:custDataLst>
              <p:tags r:id="rId7"/>
            </p:custDataLst>
          </p:nvPr>
        </p:nvSpPr>
        <p:spPr bwMode="auto">
          <a:xfrm>
            <a:off x="1173360" y="5121749"/>
            <a:ext cx="358162" cy="358162"/>
          </a:xfrm>
          <a:custGeom>
            <a:avLst/>
            <a:gdLst>
              <a:gd name="T0" fmla="*/ 1799698 w 3272"/>
              <a:gd name="T1" fmla="*/ 900199 h 3272"/>
              <a:gd name="T2" fmla="*/ 899849 w 3272"/>
              <a:gd name="T3" fmla="*/ 0 h 3272"/>
              <a:gd name="T4" fmla="*/ 0 w 3272"/>
              <a:gd name="T5" fmla="*/ 900199 h 3272"/>
              <a:gd name="T6" fmla="*/ 899849 w 3272"/>
              <a:gd name="T7" fmla="*/ 1800397 h 3272"/>
              <a:gd name="T8" fmla="*/ 1012055 w 3272"/>
              <a:gd name="T9" fmla="*/ 1800397 h 3272"/>
              <a:gd name="T10" fmla="*/ 1124811 w 3272"/>
              <a:gd name="T11" fmla="*/ 1687597 h 3272"/>
              <a:gd name="T12" fmla="*/ 1012055 w 3272"/>
              <a:gd name="T13" fmla="*/ 1575347 h 3272"/>
              <a:gd name="T14" fmla="*/ 899849 w 3272"/>
              <a:gd name="T15" fmla="*/ 1575347 h 3272"/>
              <a:gd name="T16" fmla="*/ 224962 w 3272"/>
              <a:gd name="T17" fmla="*/ 900199 h 3272"/>
              <a:gd name="T18" fmla="*/ 899849 w 3272"/>
              <a:gd name="T19" fmla="*/ 225050 h 3272"/>
              <a:gd name="T20" fmla="*/ 1584636 w 3272"/>
              <a:gd name="T21" fmla="*/ 900199 h 3272"/>
              <a:gd name="T22" fmla="*/ 1584636 w 3272"/>
              <a:gd name="T23" fmla="*/ 1237498 h 3272"/>
              <a:gd name="T24" fmla="*/ 1461980 w 3272"/>
              <a:gd name="T25" fmla="*/ 1350298 h 3272"/>
              <a:gd name="T26" fmla="*/ 1334373 w 3272"/>
              <a:gd name="T27" fmla="*/ 1237498 h 3272"/>
              <a:gd name="T28" fmla="*/ 1334373 w 3272"/>
              <a:gd name="T29" fmla="*/ 900199 h 3272"/>
              <a:gd name="T30" fmla="*/ 899849 w 3272"/>
              <a:gd name="T31" fmla="*/ 450099 h 3272"/>
              <a:gd name="T32" fmla="*/ 449925 w 3272"/>
              <a:gd name="T33" fmla="*/ 900199 h 3272"/>
              <a:gd name="T34" fmla="*/ 899849 w 3272"/>
              <a:gd name="T35" fmla="*/ 1350298 h 3272"/>
              <a:gd name="T36" fmla="*/ 1129762 w 3272"/>
              <a:gd name="T37" fmla="*/ 1285369 h 3272"/>
              <a:gd name="T38" fmla="*/ 1461980 w 3272"/>
              <a:gd name="T39" fmla="*/ 1575347 h 3272"/>
              <a:gd name="T40" fmla="*/ 1799698 w 3272"/>
              <a:gd name="T41" fmla="*/ 1237498 h 3272"/>
              <a:gd name="T42" fmla="*/ 1799698 w 3272"/>
              <a:gd name="T43" fmla="*/ 900199 h 3272"/>
              <a:gd name="T44" fmla="*/ 899849 w 3272"/>
              <a:gd name="T45" fmla="*/ 1125248 h 3272"/>
              <a:gd name="T46" fmla="*/ 674887 w 3272"/>
              <a:gd name="T47" fmla="*/ 900199 h 3272"/>
              <a:gd name="T48" fmla="*/ 899849 w 3272"/>
              <a:gd name="T49" fmla="*/ 675149 h 3272"/>
              <a:gd name="T50" fmla="*/ 1124811 w 3272"/>
              <a:gd name="T51" fmla="*/ 900199 h 3272"/>
              <a:gd name="T52" fmla="*/ 899849 w 3272"/>
              <a:gd name="T53" fmla="*/ 1125248 h 32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272" h="3272">
                <a:moveTo>
                  <a:pt x="3272" y="1636"/>
                </a:moveTo>
                <a:cubicBezTo>
                  <a:pt x="3272" y="733"/>
                  <a:pt x="2539" y="0"/>
                  <a:pt x="1636" y="0"/>
                </a:cubicBezTo>
                <a:cubicBezTo>
                  <a:pt x="733" y="0"/>
                  <a:pt x="0" y="733"/>
                  <a:pt x="0" y="1636"/>
                </a:cubicBezTo>
                <a:cubicBezTo>
                  <a:pt x="0" y="2539"/>
                  <a:pt x="733" y="3272"/>
                  <a:pt x="1636" y="3272"/>
                </a:cubicBezTo>
                <a:cubicBezTo>
                  <a:pt x="1840" y="3272"/>
                  <a:pt x="1840" y="3272"/>
                  <a:pt x="1840" y="3272"/>
                </a:cubicBezTo>
                <a:cubicBezTo>
                  <a:pt x="1953" y="3272"/>
                  <a:pt x="2045" y="3180"/>
                  <a:pt x="2045" y="3067"/>
                </a:cubicBezTo>
                <a:cubicBezTo>
                  <a:pt x="2045" y="2955"/>
                  <a:pt x="1953" y="2863"/>
                  <a:pt x="1840" y="2863"/>
                </a:cubicBezTo>
                <a:cubicBezTo>
                  <a:pt x="1636" y="2863"/>
                  <a:pt x="1636" y="2863"/>
                  <a:pt x="1636" y="2863"/>
                </a:cubicBezTo>
                <a:cubicBezTo>
                  <a:pt x="959" y="2863"/>
                  <a:pt x="409" y="2314"/>
                  <a:pt x="409" y="1636"/>
                </a:cubicBezTo>
                <a:cubicBezTo>
                  <a:pt x="409" y="958"/>
                  <a:pt x="959" y="409"/>
                  <a:pt x="1636" y="409"/>
                </a:cubicBezTo>
                <a:cubicBezTo>
                  <a:pt x="2314" y="409"/>
                  <a:pt x="2881" y="958"/>
                  <a:pt x="2881" y="1636"/>
                </a:cubicBezTo>
                <a:cubicBezTo>
                  <a:pt x="2881" y="2249"/>
                  <a:pt x="2881" y="2249"/>
                  <a:pt x="2881" y="2249"/>
                </a:cubicBezTo>
                <a:cubicBezTo>
                  <a:pt x="2881" y="2362"/>
                  <a:pt x="2771" y="2454"/>
                  <a:pt x="2658" y="2454"/>
                </a:cubicBezTo>
                <a:cubicBezTo>
                  <a:pt x="2546" y="2454"/>
                  <a:pt x="2426" y="2362"/>
                  <a:pt x="2426" y="2249"/>
                </a:cubicBezTo>
                <a:cubicBezTo>
                  <a:pt x="2426" y="1636"/>
                  <a:pt x="2426" y="1636"/>
                  <a:pt x="2426" y="1636"/>
                </a:cubicBezTo>
                <a:cubicBezTo>
                  <a:pt x="2426" y="1185"/>
                  <a:pt x="2087" y="818"/>
                  <a:pt x="1636" y="818"/>
                </a:cubicBezTo>
                <a:cubicBezTo>
                  <a:pt x="1184" y="818"/>
                  <a:pt x="818" y="1185"/>
                  <a:pt x="818" y="1636"/>
                </a:cubicBezTo>
                <a:cubicBezTo>
                  <a:pt x="818" y="2087"/>
                  <a:pt x="1184" y="2454"/>
                  <a:pt x="1636" y="2454"/>
                </a:cubicBezTo>
                <a:cubicBezTo>
                  <a:pt x="1789" y="2454"/>
                  <a:pt x="1931" y="2409"/>
                  <a:pt x="2054" y="2336"/>
                </a:cubicBezTo>
                <a:cubicBezTo>
                  <a:pt x="2096" y="2633"/>
                  <a:pt x="2349" y="2863"/>
                  <a:pt x="2658" y="2863"/>
                </a:cubicBezTo>
                <a:cubicBezTo>
                  <a:pt x="2997" y="2863"/>
                  <a:pt x="3272" y="2588"/>
                  <a:pt x="3272" y="2249"/>
                </a:cubicBezTo>
                <a:lnTo>
                  <a:pt x="3272" y="1636"/>
                </a:lnTo>
                <a:close/>
                <a:moveTo>
                  <a:pt x="1636" y="2045"/>
                </a:moveTo>
                <a:cubicBezTo>
                  <a:pt x="1410" y="2045"/>
                  <a:pt x="1227" y="1862"/>
                  <a:pt x="1227" y="1636"/>
                </a:cubicBezTo>
                <a:cubicBezTo>
                  <a:pt x="1227" y="1410"/>
                  <a:pt x="1410" y="1227"/>
                  <a:pt x="1636" y="1227"/>
                </a:cubicBezTo>
                <a:cubicBezTo>
                  <a:pt x="1862" y="1227"/>
                  <a:pt x="2045" y="1410"/>
                  <a:pt x="2045" y="1636"/>
                </a:cubicBezTo>
                <a:cubicBezTo>
                  <a:pt x="2045" y="1862"/>
                  <a:pt x="1862" y="2045"/>
                  <a:pt x="1636" y="20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654933" y="3104840"/>
            <a:ext cx="5442815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/>
              <a:t>LOREM IPSUM DOLOR LOREM IP</a:t>
            </a:r>
            <a:endParaRPr lang="zh-CN" altLang="en-US" dirty="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1654934" y="2723262"/>
            <a:ext cx="4095849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dirty="0">
                <a:solidFill>
                  <a:srgbClr val="207CBC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676841" y="4230006"/>
            <a:ext cx="407750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/>
              <a:t>LOREM IPSUM DOLOR LOREM IP</a:t>
            </a:r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676841" y="3848428"/>
            <a:ext cx="4073941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rgbClr val="C83225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  <a:endParaRPr lang="zh-CN" altLang="en-US" sz="2000" dirty="0">
              <a:solidFill>
                <a:srgbClr val="C83225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676734" y="4921182"/>
            <a:ext cx="407404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rgbClr val="0EA49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LOREM</a:t>
            </a:r>
            <a:endParaRPr lang="zh-CN" altLang="en-US" sz="2000" dirty="0">
              <a:solidFill>
                <a:srgbClr val="0EA490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1676841" y="5262694"/>
            <a:ext cx="4077507" cy="3993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/>
              <a:t>LOREM IPSUM DOLOR LOREM 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1"/>
            </p:custDataLst>
          </p:nvPr>
        </p:nvSpPr>
        <p:spPr>
          <a:xfrm>
            <a:off x="4431295" y="2742399"/>
            <a:ext cx="783161" cy="782041"/>
          </a:xfrm>
          <a:prstGeom prst="ellipse">
            <a:avLst/>
          </a:prstGeom>
          <a:solidFill>
            <a:srgbClr val="F3D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2"/>
            </p:custDataLst>
          </p:nvPr>
        </p:nvSpPr>
        <p:spPr>
          <a:xfrm>
            <a:off x="5214455" y="3407916"/>
            <a:ext cx="782041" cy="783161"/>
          </a:xfrm>
          <a:prstGeom prst="ellipse">
            <a:avLst/>
          </a:prstGeom>
          <a:solidFill>
            <a:srgbClr val="F197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>
            <p:custDataLst>
              <p:tags r:id="rId3"/>
            </p:custDataLst>
          </p:nvPr>
        </p:nvSpPr>
        <p:spPr>
          <a:xfrm>
            <a:off x="6086128" y="4053269"/>
            <a:ext cx="783161" cy="783161"/>
          </a:xfrm>
          <a:prstGeom prst="ellipse">
            <a:avLst/>
          </a:prstGeom>
          <a:solidFill>
            <a:srgbClr val="A0C8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>
            <p:custDataLst>
              <p:tags r:id="rId4"/>
            </p:custDataLst>
          </p:nvPr>
        </p:nvSpPr>
        <p:spPr>
          <a:xfrm>
            <a:off x="6958922" y="4669489"/>
            <a:ext cx="783161" cy="782041"/>
          </a:xfrm>
          <a:prstGeom prst="ellipse">
            <a:avLst/>
          </a:prstGeom>
          <a:solidFill>
            <a:srgbClr val="76A2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>
            <p:custDataLst>
              <p:tags r:id="rId5"/>
            </p:custDataLst>
          </p:nvPr>
        </p:nvSpPr>
        <p:spPr>
          <a:xfrm>
            <a:off x="6135426" y="2728954"/>
            <a:ext cx="213996" cy="215117"/>
          </a:xfrm>
          <a:prstGeom prst="ellipse">
            <a:avLst/>
          </a:prstGeom>
          <a:solidFill>
            <a:srgbClr val="F3D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>
            <p:custDataLst>
              <p:tags r:id="rId6"/>
            </p:custDataLst>
          </p:nvPr>
        </p:nvSpPr>
        <p:spPr>
          <a:xfrm>
            <a:off x="7804825" y="4063352"/>
            <a:ext cx="213996" cy="215117"/>
          </a:xfrm>
          <a:prstGeom prst="ellipse">
            <a:avLst/>
          </a:prstGeom>
          <a:solidFill>
            <a:srgbClr val="A0C8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7"/>
            </p:custDataLst>
          </p:nvPr>
        </p:nvSpPr>
        <p:spPr>
          <a:xfrm>
            <a:off x="5775778" y="5245377"/>
            <a:ext cx="215117" cy="213996"/>
          </a:xfrm>
          <a:prstGeom prst="ellipse">
            <a:avLst/>
          </a:prstGeom>
          <a:solidFill>
            <a:srgbClr val="76A2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>
            <p:custDataLst>
              <p:tags r:id="rId8"/>
            </p:custDataLst>
          </p:nvPr>
        </p:nvSpPr>
        <p:spPr>
          <a:xfrm>
            <a:off x="4057081" y="3966997"/>
            <a:ext cx="215117" cy="215117"/>
          </a:xfrm>
          <a:prstGeom prst="ellipse">
            <a:avLst/>
          </a:prstGeom>
          <a:solidFill>
            <a:srgbClr val="F197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37998" y="5019410"/>
            <a:ext cx="2127291" cy="72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3" name="文本框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4669" y="3617895"/>
            <a:ext cx="2127291" cy="74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4" name="文本框 2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71152" y="3823678"/>
            <a:ext cx="1986259" cy="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5" name="文本框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43601" y="2444424"/>
            <a:ext cx="1986257" cy="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6" name="弧形 55"/>
          <p:cNvSpPr/>
          <p:nvPr>
            <p:custDataLst>
              <p:tags r:id="rId13"/>
            </p:custDataLst>
          </p:nvPr>
        </p:nvSpPr>
        <p:spPr bwMode="auto">
          <a:xfrm rot="900000">
            <a:off x="4676663" y="2690859"/>
            <a:ext cx="645351" cy="645351"/>
          </a:xfrm>
          <a:prstGeom prst="arc">
            <a:avLst/>
          </a:prstGeom>
          <a:ln w="19050">
            <a:solidFill>
              <a:srgbClr val="F3D1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 bwMode="auto">
          <a:xfrm>
            <a:off x="5277198" y="2847715"/>
            <a:ext cx="808930" cy="0"/>
          </a:xfrm>
          <a:prstGeom prst="line">
            <a:avLst/>
          </a:prstGeom>
          <a:ln w="19050">
            <a:solidFill>
              <a:srgbClr val="F3D1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58" name="弧形 57"/>
          <p:cNvSpPr/>
          <p:nvPr>
            <p:custDataLst>
              <p:tags r:id="rId15"/>
            </p:custDataLst>
          </p:nvPr>
        </p:nvSpPr>
        <p:spPr bwMode="auto">
          <a:xfrm rot="900000">
            <a:off x="6331497" y="4024138"/>
            <a:ext cx="645351" cy="645351"/>
          </a:xfrm>
          <a:prstGeom prst="arc">
            <a:avLst/>
          </a:prstGeom>
          <a:ln w="19050">
            <a:solidFill>
              <a:srgbClr val="A0C8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>
            <p:custDataLst>
              <p:tags r:id="rId16"/>
            </p:custDataLst>
          </p:nvPr>
        </p:nvCxnSpPr>
        <p:spPr bwMode="auto">
          <a:xfrm>
            <a:off x="6932032" y="4180994"/>
            <a:ext cx="810050" cy="0"/>
          </a:xfrm>
          <a:prstGeom prst="line">
            <a:avLst/>
          </a:prstGeom>
          <a:ln w="19050">
            <a:solidFill>
              <a:srgbClr val="A0C8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1" name="弧形 60"/>
          <p:cNvSpPr/>
          <p:nvPr>
            <p:custDataLst>
              <p:tags r:id="rId17"/>
            </p:custDataLst>
          </p:nvPr>
        </p:nvSpPr>
        <p:spPr bwMode="auto">
          <a:xfrm rot="900000" flipH="1" flipV="1">
            <a:off x="5084489" y="3608468"/>
            <a:ext cx="645351" cy="645351"/>
          </a:xfrm>
          <a:prstGeom prst="arc">
            <a:avLst/>
          </a:prstGeom>
          <a:ln w="19050">
            <a:solidFill>
              <a:srgbClr val="F197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/>
          <p:nvPr>
            <p:custDataLst>
              <p:tags r:id="rId18"/>
            </p:custDataLst>
          </p:nvPr>
        </p:nvCxnSpPr>
        <p:spPr bwMode="auto">
          <a:xfrm flipH="1" flipV="1">
            <a:off x="4320375" y="4096964"/>
            <a:ext cx="808930" cy="0"/>
          </a:xfrm>
          <a:prstGeom prst="line">
            <a:avLst/>
          </a:prstGeom>
          <a:ln w="19050">
            <a:solidFill>
              <a:srgbClr val="F197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3" name="弧形 62"/>
          <p:cNvSpPr/>
          <p:nvPr>
            <p:custDataLst>
              <p:tags r:id="rId19"/>
            </p:custDataLst>
          </p:nvPr>
        </p:nvSpPr>
        <p:spPr bwMode="auto">
          <a:xfrm rot="900000" flipH="1" flipV="1">
            <a:off x="6837918" y="4856597"/>
            <a:ext cx="645351" cy="645351"/>
          </a:xfrm>
          <a:prstGeom prst="arc">
            <a:avLst/>
          </a:prstGeom>
          <a:ln w="19050">
            <a:solidFill>
              <a:srgbClr val="76A2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连接符 63"/>
          <p:cNvCxnSpPr/>
          <p:nvPr>
            <p:custDataLst>
              <p:tags r:id="rId20"/>
            </p:custDataLst>
          </p:nvPr>
        </p:nvCxnSpPr>
        <p:spPr bwMode="auto">
          <a:xfrm flipH="1" flipV="1">
            <a:off x="6072683" y="5345092"/>
            <a:ext cx="810051" cy="0"/>
          </a:xfrm>
          <a:prstGeom prst="line">
            <a:avLst/>
          </a:prstGeom>
          <a:ln w="19050">
            <a:solidFill>
              <a:srgbClr val="76A2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5" name="Rectangle 59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680660" y="3230423"/>
            <a:ext cx="260287" cy="1448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6" name="Freeform 600"/>
          <p:cNvSpPr/>
          <p:nvPr>
            <p:custDataLst>
              <p:tags r:id="rId22"/>
            </p:custDataLst>
          </p:nvPr>
        </p:nvSpPr>
        <p:spPr bwMode="auto">
          <a:xfrm>
            <a:off x="4914172" y="2986376"/>
            <a:ext cx="31165" cy="37748"/>
          </a:xfrm>
          <a:custGeom>
            <a:avLst/>
            <a:gdLst>
              <a:gd name="T0" fmla="*/ 26 w 30"/>
              <a:gd name="T1" fmla="*/ 0 h 36"/>
              <a:gd name="T2" fmla="*/ 29 w 30"/>
              <a:gd name="T3" fmla="*/ 1 h 36"/>
              <a:gd name="T4" fmla="*/ 30 w 30"/>
              <a:gd name="T5" fmla="*/ 3 h 36"/>
              <a:gd name="T6" fmla="*/ 29 w 30"/>
              <a:gd name="T7" fmla="*/ 5 h 36"/>
              <a:gd name="T8" fmla="*/ 26 w 30"/>
              <a:gd name="T9" fmla="*/ 6 h 36"/>
              <a:gd name="T10" fmla="*/ 19 w 30"/>
              <a:gd name="T11" fmla="*/ 6 h 36"/>
              <a:gd name="T12" fmla="*/ 19 w 30"/>
              <a:gd name="T13" fmla="*/ 31 h 36"/>
              <a:gd name="T14" fmla="*/ 18 w 30"/>
              <a:gd name="T15" fmla="*/ 35 h 36"/>
              <a:gd name="T16" fmla="*/ 15 w 30"/>
              <a:gd name="T17" fmla="*/ 36 h 36"/>
              <a:gd name="T18" fmla="*/ 13 w 30"/>
              <a:gd name="T19" fmla="*/ 35 h 36"/>
              <a:gd name="T20" fmla="*/ 12 w 30"/>
              <a:gd name="T21" fmla="*/ 31 h 36"/>
              <a:gd name="T22" fmla="*/ 12 w 30"/>
              <a:gd name="T23" fmla="*/ 6 h 36"/>
              <a:gd name="T24" fmla="*/ 4 w 30"/>
              <a:gd name="T25" fmla="*/ 6 h 36"/>
              <a:gd name="T26" fmla="*/ 1 w 30"/>
              <a:gd name="T27" fmla="*/ 5 h 36"/>
              <a:gd name="T28" fmla="*/ 0 w 30"/>
              <a:gd name="T29" fmla="*/ 3 h 36"/>
              <a:gd name="T30" fmla="*/ 1 w 30"/>
              <a:gd name="T31" fmla="*/ 1 h 36"/>
              <a:gd name="T32" fmla="*/ 4 w 30"/>
              <a:gd name="T33" fmla="*/ 0 h 36"/>
              <a:gd name="T34" fmla="*/ 26 w 30"/>
              <a:gd name="T3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6">
                <a:moveTo>
                  <a:pt x="26" y="0"/>
                </a:moveTo>
                <a:cubicBezTo>
                  <a:pt x="28" y="0"/>
                  <a:pt x="29" y="1"/>
                  <a:pt x="29" y="1"/>
                </a:cubicBezTo>
                <a:cubicBezTo>
                  <a:pt x="30" y="2"/>
                  <a:pt x="30" y="2"/>
                  <a:pt x="30" y="3"/>
                </a:cubicBezTo>
                <a:cubicBezTo>
                  <a:pt x="30" y="4"/>
                  <a:pt x="30" y="5"/>
                  <a:pt x="29" y="5"/>
                </a:cubicBezTo>
                <a:cubicBezTo>
                  <a:pt x="28" y="6"/>
                  <a:pt x="28" y="6"/>
                  <a:pt x="26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3"/>
                  <a:pt x="18" y="34"/>
                  <a:pt x="18" y="35"/>
                </a:cubicBezTo>
                <a:cubicBezTo>
                  <a:pt x="17" y="35"/>
                  <a:pt x="16" y="36"/>
                  <a:pt x="15" y="36"/>
                </a:cubicBezTo>
                <a:cubicBezTo>
                  <a:pt x="14" y="36"/>
                  <a:pt x="13" y="35"/>
                  <a:pt x="13" y="35"/>
                </a:cubicBezTo>
                <a:cubicBezTo>
                  <a:pt x="12" y="34"/>
                  <a:pt x="12" y="33"/>
                  <a:pt x="12" y="31"/>
                </a:cubicBezTo>
                <a:cubicBezTo>
                  <a:pt x="12" y="6"/>
                  <a:pt x="12" y="6"/>
                  <a:pt x="12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2"/>
                  <a:pt x="1" y="1"/>
                </a:cubicBezTo>
                <a:cubicBezTo>
                  <a:pt x="2" y="1"/>
                  <a:pt x="3" y="0"/>
                  <a:pt x="4" y="0"/>
                </a:cubicBezTo>
                <a:lnTo>
                  <a:pt x="26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7" name="Rectangle 60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80660" y="3193113"/>
            <a:ext cx="233512" cy="15363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8" name="Freeform 602"/>
          <p:cNvSpPr/>
          <p:nvPr>
            <p:custDataLst>
              <p:tags r:id="rId24"/>
            </p:custDataLst>
          </p:nvPr>
        </p:nvSpPr>
        <p:spPr bwMode="auto">
          <a:xfrm>
            <a:off x="4879936" y="2986376"/>
            <a:ext cx="32043" cy="37748"/>
          </a:xfrm>
          <a:custGeom>
            <a:avLst/>
            <a:gdLst>
              <a:gd name="T0" fmla="*/ 29 w 31"/>
              <a:gd name="T1" fmla="*/ 6 h 36"/>
              <a:gd name="T2" fmla="*/ 30 w 31"/>
              <a:gd name="T3" fmla="*/ 10 h 36"/>
              <a:gd name="T4" fmla="*/ 30 w 31"/>
              <a:gd name="T5" fmla="*/ 12 h 36"/>
              <a:gd name="T6" fmla="*/ 27 w 31"/>
              <a:gd name="T7" fmla="*/ 13 h 36"/>
              <a:gd name="T8" fmla="*/ 25 w 31"/>
              <a:gd name="T9" fmla="*/ 13 h 36"/>
              <a:gd name="T10" fmla="*/ 24 w 31"/>
              <a:gd name="T11" fmla="*/ 10 h 36"/>
              <a:gd name="T12" fmla="*/ 21 w 31"/>
              <a:gd name="T13" fmla="*/ 7 h 36"/>
              <a:gd name="T14" fmla="*/ 16 w 31"/>
              <a:gd name="T15" fmla="*/ 5 h 36"/>
              <a:gd name="T16" fmla="*/ 9 w 31"/>
              <a:gd name="T17" fmla="*/ 9 h 36"/>
              <a:gd name="T18" fmla="*/ 7 w 31"/>
              <a:gd name="T19" fmla="*/ 18 h 36"/>
              <a:gd name="T20" fmla="*/ 8 w 31"/>
              <a:gd name="T21" fmla="*/ 25 h 36"/>
              <a:gd name="T22" fmla="*/ 11 w 31"/>
              <a:gd name="T23" fmla="*/ 29 h 36"/>
              <a:gd name="T24" fmla="*/ 16 w 31"/>
              <a:gd name="T25" fmla="*/ 30 h 36"/>
              <a:gd name="T26" fmla="*/ 21 w 31"/>
              <a:gd name="T27" fmla="*/ 29 h 36"/>
              <a:gd name="T28" fmla="*/ 24 w 31"/>
              <a:gd name="T29" fmla="*/ 24 h 36"/>
              <a:gd name="T30" fmla="*/ 25 w 31"/>
              <a:gd name="T31" fmla="*/ 22 h 36"/>
              <a:gd name="T32" fmla="*/ 27 w 31"/>
              <a:gd name="T33" fmla="*/ 21 h 36"/>
              <a:gd name="T34" fmla="*/ 30 w 31"/>
              <a:gd name="T35" fmla="*/ 22 h 36"/>
              <a:gd name="T36" fmla="*/ 31 w 31"/>
              <a:gd name="T37" fmla="*/ 24 h 36"/>
              <a:gd name="T38" fmla="*/ 30 w 31"/>
              <a:gd name="T39" fmla="*/ 28 h 36"/>
              <a:gd name="T40" fmla="*/ 27 w 31"/>
              <a:gd name="T41" fmla="*/ 31 h 36"/>
              <a:gd name="T42" fmla="*/ 23 w 31"/>
              <a:gd name="T43" fmla="*/ 35 h 36"/>
              <a:gd name="T44" fmla="*/ 16 w 31"/>
              <a:gd name="T45" fmla="*/ 36 h 36"/>
              <a:gd name="T46" fmla="*/ 11 w 31"/>
              <a:gd name="T47" fmla="*/ 35 h 36"/>
              <a:gd name="T48" fmla="*/ 7 w 31"/>
              <a:gd name="T49" fmla="*/ 34 h 36"/>
              <a:gd name="T50" fmla="*/ 4 w 31"/>
              <a:gd name="T51" fmla="*/ 31 h 36"/>
              <a:gd name="T52" fmla="*/ 1 w 31"/>
              <a:gd name="T53" fmla="*/ 27 h 36"/>
              <a:gd name="T54" fmla="*/ 0 w 31"/>
              <a:gd name="T55" fmla="*/ 23 h 36"/>
              <a:gd name="T56" fmla="*/ 0 w 31"/>
              <a:gd name="T57" fmla="*/ 18 h 36"/>
              <a:gd name="T58" fmla="*/ 1 w 31"/>
              <a:gd name="T59" fmla="*/ 10 h 36"/>
              <a:gd name="T60" fmla="*/ 4 w 31"/>
              <a:gd name="T61" fmla="*/ 5 h 36"/>
              <a:gd name="T62" fmla="*/ 10 w 31"/>
              <a:gd name="T63" fmla="*/ 1 h 36"/>
              <a:gd name="T64" fmla="*/ 16 w 31"/>
              <a:gd name="T65" fmla="*/ 0 h 36"/>
              <a:gd name="T66" fmla="*/ 24 w 31"/>
              <a:gd name="T67" fmla="*/ 1 h 36"/>
              <a:gd name="T68" fmla="*/ 29 w 31"/>
              <a:gd name="T69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" h="36">
                <a:moveTo>
                  <a:pt x="29" y="6"/>
                </a:moveTo>
                <a:cubicBezTo>
                  <a:pt x="30" y="7"/>
                  <a:pt x="30" y="9"/>
                  <a:pt x="30" y="10"/>
                </a:cubicBezTo>
                <a:cubicBezTo>
                  <a:pt x="30" y="11"/>
                  <a:pt x="30" y="12"/>
                  <a:pt x="30" y="12"/>
                </a:cubicBezTo>
                <a:cubicBezTo>
                  <a:pt x="29" y="13"/>
                  <a:pt x="28" y="13"/>
                  <a:pt x="27" y="13"/>
                </a:cubicBezTo>
                <a:cubicBezTo>
                  <a:pt x="27" y="13"/>
                  <a:pt x="26" y="13"/>
                  <a:pt x="25" y="13"/>
                </a:cubicBezTo>
                <a:cubicBezTo>
                  <a:pt x="25" y="12"/>
                  <a:pt x="24" y="12"/>
                  <a:pt x="24" y="10"/>
                </a:cubicBezTo>
                <a:cubicBezTo>
                  <a:pt x="23" y="9"/>
                  <a:pt x="22" y="7"/>
                  <a:pt x="21" y="7"/>
                </a:cubicBezTo>
                <a:cubicBezTo>
                  <a:pt x="19" y="6"/>
                  <a:pt x="18" y="5"/>
                  <a:pt x="16" y="5"/>
                </a:cubicBezTo>
                <a:cubicBezTo>
                  <a:pt x="13" y="5"/>
                  <a:pt x="11" y="6"/>
                  <a:pt x="9" y="9"/>
                </a:cubicBezTo>
                <a:cubicBezTo>
                  <a:pt x="8" y="11"/>
                  <a:pt x="7" y="14"/>
                  <a:pt x="7" y="18"/>
                </a:cubicBezTo>
                <a:cubicBezTo>
                  <a:pt x="7" y="21"/>
                  <a:pt x="7" y="23"/>
                  <a:pt x="8" y="25"/>
                </a:cubicBezTo>
                <a:cubicBezTo>
                  <a:pt x="9" y="27"/>
                  <a:pt x="10" y="28"/>
                  <a:pt x="11" y="29"/>
                </a:cubicBezTo>
                <a:cubicBezTo>
                  <a:pt x="12" y="30"/>
                  <a:pt x="14" y="30"/>
                  <a:pt x="16" y="30"/>
                </a:cubicBezTo>
                <a:cubicBezTo>
                  <a:pt x="18" y="30"/>
                  <a:pt x="20" y="30"/>
                  <a:pt x="21" y="29"/>
                </a:cubicBezTo>
                <a:cubicBezTo>
                  <a:pt x="22" y="28"/>
                  <a:pt x="23" y="26"/>
                  <a:pt x="24" y="24"/>
                </a:cubicBezTo>
                <a:cubicBezTo>
                  <a:pt x="24" y="23"/>
                  <a:pt x="25" y="22"/>
                  <a:pt x="25" y="22"/>
                </a:cubicBezTo>
                <a:cubicBezTo>
                  <a:pt x="26" y="21"/>
                  <a:pt x="26" y="21"/>
                  <a:pt x="27" y="21"/>
                </a:cubicBezTo>
                <a:cubicBezTo>
                  <a:pt x="28" y="21"/>
                  <a:pt x="29" y="21"/>
                  <a:pt x="30" y="22"/>
                </a:cubicBezTo>
                <a:cubicBezTo>
                  <a:pt x="30" y="22"/>
                  <a:pt x="31" y="23"/>
                  <a:pt x="31" y="24"/>
                </a:cubicBezTo>
                <a:cubicBezTo>
                  <a:pt x="31" y="25"/>
                  <a:pt x="30" y="26"/>
                  <a:pt x="30" y="28"/>
                </a:cubicBezTo>
                <a:cubicBezTo>
                  <a:pt x="29" y="29"/>
                  <a:pt x="28" y="30"/>
                  <a:pt x="27" y="31"/>
                </a:cubicBezTo>
                <a:cubicBezTo>
                  <a:pt x="26" y="33"/>
                  <a:pt x="24" y="34"/>
                  <a:pt x="23" y="35"/>
                </a:cubicBezTo>
                <a:cubicBezTo>
                  <a:pt x="21" y="35"/>
                  <a:pt x="19" y="36"/>
                  <a:pt x="16" y="36"/>
                </a:cubicBezTo>
                <a:cubicBezTo>
                  <a:pt x="14" y="36"/>
                  <a:pt x="13" y="36"/>
                  <a:pt x="11" y="35"/>
                </a:cubicBezTo>
                <a:cubicBezTo>
                  <a:pt x="10" y="35"/>
                  <a:pt x="8" y="34"/>
                  <a:pt x="7" y="34"/>
                </a:cubicBezTo>
                <a:cubicBezTo>
                  <a:pt x="6" y="33"/>
                  <a:pt x="5" y="32"/>
                  <a:pt x="4" y="31"/>
                </a:cubicBezTo>
                <a:cubicBezTo>
                  <a:pt x="3" y="30"/>
                  <a:pt x="2" y="28"/>
                  <a:pt x="1" y="27"/>
                </a:cubicBezTo>
                <a:cubicBezTo>
                  <a:pt x="1" y="26"/>
                  <a:pt x="0" y="24"/>
                  <a:pt x="0" y="23"/>
                </a:cubicBezTo>
                <a:cubicBezTo>
                  <a:pt x="0" y="21"/>
                  <a:pt x="0" y="19"/>
                  <a:pt x="0" y="18"/>
                </a:cubicBezTo>
                <a:cubicBezTo>
                  <a:pt x="0" y="15"/>
                  <a:pt x="0" y="12"/>
                  <a:pt x="1" y="10"/>
                </a:cubicBezTo>
                <a:cubicBezTo>
                  <a:pt x="2" y="8"/>
                  <a:pt x="3" y="6"/>
                  <a:pt x="4" y="5"/>
                </a:cubicBezTo>
                <a:cubicBezTo>
                  <a:pt x="6" y="3"/>
                  <a:pt x="8" y="2"/>
                  <a:pt x="10" y="1"/>
                </a:cubicBezTo>
                <a:cubicBezTo>
                  <a:pt x="12" y="0"/>
                  <a:pt x="14" y="0"/>
                  <a:pt x="16" y="0"/>
                </a:cubicBezTo>
                <a:cubicBezTo>
                  <a:pt x="19" y="0"/>
                  <a:pt x="21" y="0"/>
                  <a:pt x="24" y="1"/>
                </a:cubicBezTo>
                <a:cubicBezTo>
                  <a:pt x="26" y="3"/>
                  <a:pt x="27" y="4"/>
                  <a:pt x="29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9" name="Rectangle 60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80660" y="3154487"/>
            <a:ext cx="179523" cy="1975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0" name="Freeform 604"/>
          <p:cNvSpPr/>
          <p:nvPr>
            <p:custDataLst>
              <p:tags r:id="rId26"/>
            </p:custDataLst>
          </p:nvPr>
        </p:nvSpPr>
        <p:spPr bwMode="auto">
          <a:xfrm>
            <a:off x="4846577" y="2986376"/>
            <a:ext cx="28091" cy="36432"/>
          </a:xfrm>
          <a:custGeom>
            <a:avLst/>
            <a:gdLst>
              <a:gd name="T0" fmla="*/ 24 w 27"/>
              <a:gd name="T1" fmla="*/ 35 h 35"/>
              <a:gd name="T2" fmla="*/ 5 w 27"/>
              <a:gd name="T3" fmla="*/ 35 h 35"/>
              <a:gd name="T4" fmla="*/ 1 w 27"/>
              <a:gd name="T5" fmla="*/ 34 h 35"/>
              <a:gd name="T6" fmla="*/ 0 w 27"/>
              <a:gd name="T7" fmla="*/ 31 h 35"/>
              <a:gd name="T8" fmla="*/ 0 w 27"/>
              <a:gd name="T9" fmla="*/ 5 h 35"/>
              <a:gd name="T10" fmla="*/ 1 w 27"/>
              <a:gd name="T11" fmla="*/ 2 h 35"/>
              <a:gd name="T12" fmla="*/ 2 w 27"/>
              <a:gd name="T13" fmla="*/ 1 h 35"/>
              <a:gd name="T14" fmla="*/ 5 w 27"/>
              <a:gd name="T15" fmla="*/ 0 h 35"/>
              <a:gd name="T16" fmla="*/ 23 w 27"/>
              <a:gd name="T17" fmla="*/ 0 h 35"/>
              <a:gd name="T18" fmla="*/ 26 w 27"/>
              <a:gd name="T19" fmla="*/ 1 h 35"/>
              <a:gd name="T20" fmla="*/ 27 w 27"/>
              <a:gd name="T21" fmla="*/ 3 h 35"/>
              <a:gd name="T22" fmla="*/ 26 w 27"/>
              <a:gd name="T23" fmla="*/ 5 h 35"/>
              <a:gd name="T24" fmla="*/ 23 w 27"/>
              <a:gd name="T25" fmla="*/ 6 h 35"/>
              <a:gd name="T26" fmla="*/ 8 w 27"/>
              <a:gd name="T27" fmla="*/ 6 h 35"/>
              <a:gd name="T28" fmla="*/ 8 w 27"/>
              <a:gd name="T29" fmla="*/ 14 h 35"/>
              <a:gd name="T30" fmla="*/ 22 w 27"/>
              <a:gd name="T31" fmla="*/ 14 h 35"/>
              <a:gd name="T32" fmla="*/ 25 w 27"/>
              <a:gd name="T33" fmla="*/ 15 h 35"/>
              <a:gd name="T34" fmla="*/ 25 w 27"/>
              <a:gd name="T35" fmla="*/ 17 h 35"/>
              <a:gd name="T36" fmla="*/ 25 w 27"/>
              <a:gd name="T37" fmla="*/ 19 h 35"/>
              <a:gd name="T38" fmla="*/ 22 w 27"/>
              <a:gd name="T39" fmla="*/ 20 h 35"/>
              <a:gd name="T40" fmla="*/ 8 w 27"/>
              <a:gd name="T41" fmla="*/ 20 h 35"/>
              <a:gd name="T42" fmla="*/ 8 w 27"/>
              <a:gd name="T43" fmla="*/ 30 h 35"/>
              <a:gd name="T44" fmla="*/ 24 w 27"/>
              <a:gd name="T45" fmla="*/ 30 h 35"/>
              <a:gd name="T46" fmla="*/ 26 w 27"/>
              <a:gd name="T47" fmla="*/ 30 h 35"/>
              <a:gd name="T48" fmla="*/ 27 w 27"/>
              <a:gd name="T49" fmla="*/ 32 h 35"/>
              <a:gd name="T50" fmla="*/ 26 w 27"/>
              <a:gd name="T51" fmla="*/ 34 h 35"/>
              <a:gd name="T52" fmla="*/ 24 w 27"/>
              <a:gd name="T5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" h="35">
                <a:moveTo>
                  <a:pt x="24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2" y="35"/>
                  <a:pt x="1" y="34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1" y="2"/>
                  <a:pt x="2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5" y="1"/>
                  <a:pt x="26" y="1"/>
                </a:cubicBezTo>
                <a:cubicBezTo>
                  <a:pt x="26" y="2"/>
                  <a:pt x="27" y="2"/>
                  <a:pt x="27" y="3"/>
                </a:cubicBezTo>
                <a:cubicBezTo>
                  <a:pt x="27" y="4"/>
                  <a:pt x="26" y="4"/>
                  <a:pt x="26" y="5"/>
                </a:cubicBezTo>
                <a:cubicBezTo>
                  <a:pt x="25" y="6"/>
                  <a:pt x="25" y="6"/>
                  <a:pt x="23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14"/>
                  <a:pt x="8" y="14"/>
                  <a:pt x="8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4" y="15"/>
                  <a:pt x="25" y="15"/>
                </a:cubicBezTo>
                <a:cubicBezTo>
                  <a:pt x="25" y="16"/>
                  <a:pt x="25" y="16"/>
                  <a:pt x="25" y="17"/>
                </a:cubicBezTo>
                <a:cubicBezTo>
                  <a:pt x="25" y="18"/>
                  <a:pt x="25" y="18"/>
                  <a:pt x="25" y="19"/>
                </a:cubicBezTo>
                <a:cubicBezTo>
                  <a:pt x="24" y="19"/>
                  <a:pt x="23" y="20"/>
                  <a:pt x="2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30"/>
                  <a:pt x="8" y="30"/>
                  <a:pt x="8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30"/>
                  <a:pt x="26" y="30"/>
                  <a:pt x="26" y="30"/>
                </a:cubicBezTo>
                <a:cubicBezTo>
                  <a:pt x="27" y="31"/>
                  <a:pt x="27" y="31"/>
                  <a:pt x="27" y="32"/>
                </a:cubicBezTo>
                <a:cubicBezTo>
                  <a:pt x="27" y="33"/>
                  <a:pt x="27" y="34"/>
                  <a:pt x="26" y="34"/>
                </a:cubicBezTo>
                <a:cubicBezTo>
                  <a:pt x="26" y="35"/>
                  <a:pt x="25" y="35"/>
                  <a:pt x="24" y="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" name="Rectangle 60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80660" y="3119373"/>
            <a:ext cx="142215" cy="1668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2" name="Freeform 606"/>
          <p:cNvSpPr/>
          <p:nvPr>
            <p:custDataLst>
              <p:tags r:id="rId28"/>
            </p:custDataLst>
          </p:nvPr>
        </p:nvSpPr>
        <p:spPr bwMode="auto">
          <a:xfrm>
            <a:off x="4815413" y="2986376"/>
            <a:ext cx="24141" cy="37748"/>
          </a:xfrm>
          <a:custGeom>
            <a:avLst/>
            <a:gdLst>
              <a:gd name="T0" fmla="*/ 22 w 23"/>
              <a:gd name="T1" fmla="*/ 1 h 36"/>
              <a:gd name="T2" fmla="*/ 23 w 23"/>
              <a:gd name="T3" fmla="*/ 4 h 36"/>
              <a:gd name="T4" fmla="*/ 23 w 23"/>
              <a:gd name="T5" fmla="*/ 22 h 36"/>
              <a:gd name="T6" fmla="*/ 23 w 23"/>
              <a:gd name="T7" fmla="*/ 26 h 36"/>
              <a:gd name="T8" fmla="*/ 22 w 23"/>
              <a:gd name="T9" fmla="*/ 30 h 36"/>
              <a:gd name="T10" fmla="*/ 18 w 23"/>
              <a:gd name="T11" fmla="*/ 34 h 36"/>
              <a:gd name="T12" fmla="*/ 11 w 23"/>
              <a:gd name="T13" fmla="*/ 36 h 36"/>
              <a:gd name="T14" fmla="*/ 5 w 23"/>
              <a:gd name="T15" fmla="*/ 35 h 36"/>
              <a:gd name="T16" fmla="*/ 1 w 23"/>
              <a:gd name="T17" fmla="*/ 31 h 36"/>
              <a:gd name="T18" fmla="*/ 0 w 23"/>
              <a:gd name="T19" fmla="*/ 28 h 36"/>
              <a:gd name="T20" fmla="*/ 0 w 23"/>
              <a:gd name="T21" fmla="*/ 25 h 36"/>
              <a:gd name="T22" fmla="*/ 1 w 23"/>
              <a:gd name="T23" fmla="*/ 22 h 36"/>
              <a:gd name="T24" fmla="*/ 3 w 23"/>
              <a:gd name="T25" fmla="*/ 21 h 36"/>
              <a:gd name="T26" fmla="*/ 5 w 23"/>
              <a:gd name="T27" fmla="*/ 22 h 36"/>
              <a:gd name="T28" fmla="*/ 6 w 23"/>
              <a:gd name="T29" fmla="*/ 25 h 36"/>
              <a:gd name="T30" fmla="*/ 7 w 23"/>
              <a:gd name="T31" fmla="*/ 27 h 36"/>
              <a:gd name="T32" fmla="*/ 8 w 23"/>
              <a:gd name="T33" fmla="*/ 29 h 36"/>
              <a:gd name="T34" fmla="*/ 11 w 23"/>
              <a:gd name="T35" fmla="*/ 30 h 36"/>
              <a:gd name="T36" fmla="*/ 16 w 23"/>
              <a:gd name="T37" fmla="*/ 23 h 36"/>
              <a:gd name="T38" fmla="*/ 16 w 23"/>
              <a:gd name="T39" fmla="*/ 4 h 36"/>
              <a:gd name="T40" fmla="*/ 17 w 23"/>
              <a:gd name="T41" fmla="*/ 1 h 36"/>
              <a:gd name="T42" fmla="*/ 19 w 23"/>
              <a:gd name="T43" fmla="*/ 0 h 36"/>
              <a:gd name="T44" fmla="*/ 22 w 23"/>
              <a:gd name="T4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36">
                <a:moveTo>
                  <a:pt x="22" y="1"/>
                </a:moveTo>
                <a:cubicBezTo>
                  <a:pt x="23" y="2"/>
                  <a:pt x="23" y="3"/>
                  <a:pt x="23" y="4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4"/>
                  <a:pt x="23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21" y="31"/>
                  <a:pt x="20" y="33"/>
                  <a:pt x="18" y="34"/>
                </a:cubicBezTo>
                <a:cubicBezTo>
                  <a:pt x="16" y="35"/>
                  <a:pt x="14" y="36"/>
                  <a:pt x="11" y="36"/>
                </a:cubicBezTo>
                <a:cubicBezTo>
                  <a:pt x="9" y="36"/>
                  <a:pt x="7" y="35"/>
                  <a:pt x="5" y="35"/>
                </a:cubicBezTo>
                <a:cubicBezTo>
                  <a:pt x="4" y="34"/>
                  <a:pt x="2" y="33"/>
                  <a:pt x="1" y="31"/>
                </a:cubicBezTo>
                <a:cubicBezTo>
                  <a:pt x="1" y="30"/>
                  <a:pt x="1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3"/>
                  <a:pt x="0" y="23"/>
                  <a:pt x="1" y="22"/>
                </a:cubicBezTo>
                <a:cubicBezTo>
                  <a:pt x="1" y="22"/>
                  <a:pt x="2" y="21"/>
                  <a:pt x="3" y="21"/>
                </a:cubicBezTo>
                <a:cubicBezTo>
                  <a:pt x="4" y="21"/>
                  <a:pt x="5" y="21"/>
                  <a:pt x="5" y="22"/>
                </a:cubicBezTo>
                <a:cubicBezTo>
                  <a:pt x="6" y="23"/>
                  <a:pt x="6" y="23"/>
                  <a:pt x="6" y="25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8"/>
                  <a:pt x="8" y="29"/>
                  <a:pt x="8" y="29"/>
                </a:cubicBezTo>
                <a:cubicBezTo>
                  <a:pt x="9" y="30"/>
                  <a:pt x="10" y="30"/>
                  <a:pt x="11" y="30"/>
                </a:cubicBezTo>
                <a:cubicBezTo>
                  <a:pt x="14" y="30"/>
                  <a:pt x="16" y="28"/>
                  <a:pt x="16" y="23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3"/>
                  <a:pt x="16" y="2"/>
                  <a:pt x="17" y="1"/>
                </a:cubicBezTo>
                <a:cubicBezTo>
                  <a:pt x="17" y="0"/>
                  <a:pt x="18" y="0"/>
                  <a:pt x="19" y="0"/>
                </a:cubicBezTo>
                <a:cubicBezTo>
                  <a:pt x="20" y="0"/>
                  <a:pt x="21" y="0"/>
                  <a:pt x="22" y="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3" name="Freeform 608"/>
          <p:cNvSpPr>
            <a:spLocks noEditPoints="1"/>
          </p:cNvSpPr>
          <p:nvPr>
            <p:custDataLst>
              <p:tags r:id="rId29"/>
            </p:custDataLst>
          </p:nvPr>
        </p:nvSpPr>
        <p:spPr bwMode="auto">
          <a:xfrm>
            <a:off x="4777226" y="2986376"/>
            <a:ext cx="35115" cy="37748"/>
          </a:xfrm>
          <a:custGeom>
            <a:avLst/>
            <a:gdLst>
              <a:gd name="T0" fmla="*/ 9 w 34"/>
              <a:gd name="T1" fmla="*/ 1 h 36"/>
              <a:gd name="T2" fmla="*/ 16 w 34"/>
              <a:gd name="T3" fmla="*/ 0 h 36"/>
              <a:gd name="T4" fmla="*/ 26 w 34"/>
              <a:gd name="T5" fmla="*/ 2 h 36"/>
              <a:gd name="T6" fmla="*/ 32 w 34"/>
              <a:gd name="T7" fmla="*/ 8 h 36"/>
              <a:gd name="T8" fmla="*/ 34 w 34"/>
              <a:gd name="T9" fmla="*/ 18 h 36"/>
              <a:gd name="T10" fmla="*/ 33 w 34"/>
              <a:gd name="T11" fmla="*/ 25 h 36"/>
              <a:gd name="T12" fmla="*/ 29 w 34"/>
              <a:gd name="T13" fmla="*/ 31 h 36"/>
              <a:gd name="T14" fmla="*/ 24 w 34"/>
              <a:gd name="T15" fmla="*/ 34 h 36"/>
              <a:gd name="T16" fmla="*/ 17 w 34"/>
              <a:gd name="T17" fmla="*/ 36 h 36"/>
              <a:gd name="T18" fmla="*/ 9 w 34"/>
              <a:gd name="T19" fmla="*/ 34 h 36"/>
              <a:gd name="T20" fmla="*/ 4 w 34"/>
              <a:gd name="T21" fmla="*/ 31 h 36"/>
              <a:gd name="T22" fmla="*/ 1 w 34"/>
              <a:gd name="T23" fmla="*/ 25 h 36"/>
              <a:gd name="T24" fmla="*/ 0 w 34"/>
              <a:gd name="T25" fmla="*/ 18 h 36"/>
              <a:gd name="T26" fmla="*/ 1 w 34"/>
              <a:gd name="T27" fmla="*/ 10 h 36"/>
              <a:gd name="T28" fmla="*/ 4 w 34"/>
              <a:gd name="T29" fmla="*/ 5 h 36"/>
              <a:gd name="T30" fmla="*/ 9 w 34"/>
              <a:gd name="T31" fmla="*/ 1 h 36"/>
              <a:gd name="T32" fmla="*/ 17 w 34"/>
              <a:gd name="T33" fmla="*/ 30 h 36"/>
              <a:gd name="T34" fmla="*/ 22 w 34"/>
              <a:gd name="T35" fmla="*/ 29 h 36"/>
              <a:gd name="T36" fmla="*/ 25 w 34"/>
              <a:gd name="T37" fmla="*/ 25 h 36"/>
              <a:gd name="T38" fmla="*/ 26 w 34"/>
              <a:gd name="T39" fmla="*/ 18 h 36"/>
              <a:gd name="T40" fmla="*/ 25 w 34"/>
              <a:gd name="T41" fmla="*/ 11 h 36"/>
              <a:gd name="T42" fmla="*/ 22 w 34"/>
              <a:gd name="T43" fmla="*/ 7 h 36"/>
              <a:gd name="T44" fmla="*/ 16 w 34"/>
              <a:gd name="T45" fmla="*/ 5 h 36"/>
              <a:gd name="T46" fmla="*/ 13 w 34"/>
              <a:gd name="T47" fmla="*/ 6 h 36"/>
              <a:gd name="T48" fmla="*/ 9 w 34"/>
              <a:gd name="T49" fmla="*/ 8 h 36"/>
              <a:gd name="T50" fmla="*/ 7 w 34"/>
              <a:gd name="T51" fmla="*/ 12 h 36"/>
              <a:gd name="T52" fmla="*/ 7 w 34"/>
              <a:gd name="T53" fmla="*/ 18 h 36"/>
              <a:gd name="T54" fmla="*/ 7 w 34"/>
              <a:gd name="T55" fmla="*/ 23 h 36"/>
              <a:gd name="T56" fmla="*/ 10 w 34"/>
              <a:gd name="T57" fmla="*/ 27 h 36"/>
              <a:gd name="T58" fmla="*/ 13 w 34"/>
              <a:gd name="T59" fmla="*/ 29 h 36"/>
              <a:gd name="T60" fmla="*/ 17 w 34"/>
              <a:gd name="T61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" h="36">
                <a:moveTo>
                  <a:pt x="9" y="1"/>
                </a:moveTo>
                <a:cubicBezTo>
                  <a:pt x="11" y="0"/>
                  <a:pt x="14" y="0"/>
                  <a:pt x="16" y="0"/>
                </a:cubicBezTo>
                <a:cubicBezTo>
                  <a:pt x="20" y="0"/>
                  <a:pt x="23" y="0"/>
                  <a:pt x="26" y="2"/>
                </a:cubicBezTo>
                <a:cubicBezTo>
                  <a:pt x="28" y="3"/>
                  <a:pt x="30" y="5"/>
                  <a:pt x="32" y="8"/>
                </a:cubicBezTo>
                <a:cubicBezTo>
                  <a:pt x="33" y="11"/>
                  <a:pt x="34" y="14"/>
                  <a:pt x="34" y="18"/>
                </a:cubicBezTo>
                <a:cubicBezTo>
                  <a:pt x="34" y="20"/>
                  <a:pt x="33" y="23"/>
                  <a:pt x="33" y="25"/>
                </a:cubicBezTo>
                <a:cubicBezTo>
                  <a:pt x="32" y="27"/>
                  <a:pt x="31" y="29"/>
                  <a:pt x="29" y="31"/>
                </a:cubicBezTo>
                <a:cubicBezTo>
                  <a:pt x="28" y="32"/>
                  <a:pt x="26" y="34"/>
                  <a:pt x="24" y="34"/>
                </a:cubicBezTo>
                <a:cubicBezTo>
                  <a:pt x="22" y="35"/>
                  <a:pt x="19" y="36"/>
                  <a:pt x="17" y="36"/>
                </a:cubicBezTo>
                <a:cubicBezTo>
                  <a:pt x="14" y="36"/>
                  <a:pt x="11" y="35"/>
                  <a:pt x="9" y="34"/>
                </a:cubicBezTo>
                <a:cubicBezTo>
                  <a:pt x="7" y="33"/>
                  <a:pt x="5" y="32"/>
                  <a:pt x="4" y="31"/>
                </a:cubicBezTo>
                <a:cubicBezTo>
                  <a:pt x="2" y="29"/>
                  <a:pt x="1" y="27"/>
                  <a:pt x="1" y="25"/>
                </a:cubicBezTo>
                <a:cubicBezTo>
                  <a:pt x="0" y="23"/>
                  <a:pt x="0" y="20"/>
                  <a:pt x="0" y="18"/>
                </a:cubicBezTo>
                <a:cubicBezTo>
                  <a:pt x="0" y="15"/>
                  <a:pt x="0" y="13"/>
                  <a:pt x="1" y="10"/>
                </a:cubicBezTo>
                <a:cubicBezTo>
                  <a:pt x="2" y="8"/>
                  <a:pt x="3" y="6"/>
                  <a:pt x="4" y="5"/>
                </a:cubicBezTo>
                <a:cubicBezTo>
                  <a:pt x="6" y="3"/>
                  <a:pt x="7" y="2"/>
                  <a:pt x="9" y="1"/>
                </a:cubicBezTo>
                <a:close/>
                <a:moveTo>
                  <a:pt x="17" y="30"/>
                </a:moveTo>
                <a:cubicBezTo>
                  <a:pt x="18" y="30"/>
                  <a:pt x="20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3"/>
                  <a:pt x="26" y="20"/>
                  <a:pt x="26" y="18"/>
                </a:cubicBezTo>
                <a:cubicBezTo>
                  <a:pt x="26" y="15"/>
                  <a:pt x="26" y="13"/>
                  <a:pt x="25" y="11"/>
                </a:cubicBezTo>
                <a:cubicBezTo>
                  <a:pt x="24" y="9"/>
                  <a:pt x="23" y="8"/>
                  <a:pt x="22" y="7"/>
                </a:cubicBezTo>
                <a:cubicBezTo>
                  <a:pt x="20" y="6"/>
                  <a:pt x="18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1" y="7"/>
                  <a:pt x="10" y="7"/>
                  <a:pt x="9" y="8"/>
                </a:cubicBezTo>
                <a:cubicBezTo>
                  <a:pt x="9" y="9"/>
                  <a:pt x="8" y="11"/>
                  <a:pt x="7" y="12"/>
                </a:cubicBezTo>
                <a:cubicBezTo>
                  <a:pt x="7" y="14"/>
                  <a:pt x="7" y="16"/>
                  <a:pt x="7" y="18"/>
                </a:cubicBezTo>
                <a:cubicBezTo>
                  <a:pt x="7" y="20"/>
                  <a:pt x="7" y="21"/>
                  <a:pt x="7" y="23"/>
                </a:cubicBezTo>
                <a:cubicBezTo>
                  <a:pt x="8" y="25"/>
                  <a:pt x="9" y="26"/>
                  <a:pt x="10" y="27"/>
                </a:cubicBezTo>
                <a:cubicBezTo>
                  <a:pt x="10" y="28"/>
                  <a:pt x="11" y="29"/>
                  <a:pt x="13" y="29"/>
                </a:cubicBezTo>
                <a:cubicBezTo>
                  <a:pt x="14" y="30"/>
                  <a:pt x="15" y="30"/>
                  <a:pt x="17" y="3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4" name="Rectangle 60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80660" y="3079869"/>
            <a:ext cx="85153" cy="1668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5" name="Freeform 610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4742111" y="2986376"/>
            <a:ext cx="29847" cy="37748"/>
          </a:xfrm>
          <a:custGeom>
            <a:avLst/>
            <a:gdLst>
              <a:gd name="T0" fmla="*/ 15 w 29"/>
              <a:gd name="T1" fmla="*/ 23 h 36"/>
              <a:gd name="T2" fmla="*/ 13 w 29"/>
              <a:gd name="T3" fmla="*/ 21 h 36"/>
              <a:gd name="T4" fmla="*/ 10 w 29"/>
              <a:gd name="T5" fmla="*/ 20 h 36"/>
              <a:gd name="T6" fmla="*/ 7 w 29"/>
              <a:gd name="T7" fmla="*/ 20 h 36"/>
              <a:gd name="T8" fmla="*/ 7 w 29"/>
              <a:gd name="T9" fmla="*/ 31 h 36"/>
              <a:gd name="T10" fmla="*/ 6 w 29"/>
              <a:gd name="T11" fmla="*/ 35 h 36"/>
              <a:gd name="T12" fmla="*/ 4 w 29"/>
              <a:gd name="T13" fmla="*/ 36 h 36"/>
              <a:gd name="T14" fmla="*/ 1 w 29"/>
              <a:gd name="T15" fmla="*/ 35 h 36"/>
              <a:gd name="T16" fmla="*/ 0 w 29"/>
              <a:gd name="T17" fmla="*/ 31 h 36"/>
              <a:gd name="T18" fmla="*/ 0 w 29"/>
              <a:gd name="T19" fmla="*/ 5 h 36"/>
              <a:gd name="T20" fmla="*/ 1 w 29"/>
              <a:gd name="T21" fmla="*/ 1 h 36"/>
              <a:gd name="T22" fmla="*/ 4 w 29"/>
              <a:gd name="T23" fmla="*/ 0 h 36"/>
              <a:gd name="T24" fmla="*/ 16 w 29"/>
              <a:gd name="T25" fmla="*/ 0 h 36"/>
              <a:gd name="T26" fmla="*/ 20 w 29"/>
              <a:gd name="T27" fmla="*/ 1 h 36"/>
              <a:gd name="T28" fmla="*/ 23 w 29"/>
              <a:gd name="T29" fmla="*/ 1 h 36"/>
              <a:gd name="T30" fmla="*/ 26 w 29"/>
              <a:gd name="T31" fmla="*/ 3 h 36"/>
              <a:gd name="T32" fmla="*/ 28 w 29"/>
              <a:gd name="T33" fmla="*/ 6 h 36"/>
              <a:gd name="T34" fmla="*/ 29 w 29"/>
              <a:gd name="T35" fmla="*/ 10 h 36"/>
              <a:gd name="T36" fmla="*/ 26 w 29"/>
              <a:gd name="T37" fmla="*/ 16 h 36"/>
              <a:gd name="T38" fmla="*/ 20 w 29"/>
              <a:gd name="T39" fmla="*/ 19 h 36"/>
              <a:gd name="T40" fmla="*/ 23 w 29"/>
              <a:gd name="T41" fmla="*/ 22 h 36"/>
              <a:gd name="T42" fmla="*/ 26 w 29"/>
              <a:gd name="T43" fmla="*/ 26 h 36"/>
              <a:gd name="T44" fmla="*/ 28 w 29"/>
              <a:gd name="T45" fmla="*/ 30 h 36"/>
              <a:gd name="T46" fmla="*/ 29 w 29"/>
              <a:gd name="T47" fmla="*/ 33 h 36"/>
              <a:gd name="T48" fmla="*/ 29 w 29"/>
              <a:gd name="T49" fmla="*/ 34 h 36"/>
              <a:gd name="T50" fmla="*/ 27 w 29"/>
              <a:gd name="T51" fmla="*/ 35 h 36"/>
              <a:gd name="T52" fmla="*/ 26 w 29"/>
              <a:gd name="T53" fmla="*/ 36 h 36"/>
              <a:gd name="T54" fmla="*/ 24 w 29"/>
              <a:gd name="T55" fmla="*/ 35 h 36"/>
              <a:gd name="T56" fmla="*/ 22 w 29"/>
              <a:gd name="T57" fmla="*/ 34 h 36"/>
              <a:gd name="T58" fmla="*/ 21 w 29"/>
              <a:gd name="T59" fmla="*/ 31 h 36"/>
              <a:gd name="T60" fmla="*/ 18 w 29"/>
              <a:gd name="T61" fmla="*/ 26 h 36"/>
              <a:gd name="T62" fmla="*/ 15 w 29"/>
              <a:gd name="T63" fmla="*/ 23 h 36"/>
              <a:gd name="T64" fmla="*/ 19 w 29"/>
              <a:gd name="T65" fmla="*/ 6 h 36"/>
              <a:gd name="T66" fmla="*/ 14 w 29"/>
              <a:gd name="T67" fmla="*/ 6 h 36"/>
              <a:gd name="T68" fmla="*/ 7 w 29"/>
              <a:gd name="T69" fmla="*/ 6 h 36"/>
              <a:gd name="T70" fmla="*/ 7 w 29"/>
              <a:gd name="T71" fmla="*/ 15 h 36"/>
              <a:gd name="T72" fmla="*/ 14 w 29"/>
              <a:gd name="T73" fmla="*/ 15 h 36"/>
              <a:gd name="T74" fmla="*/ 18 w 29"/>
              <a:gd name="T75" fmla="*/ 15 h 36"/>
              <a:gd name="T76" fmla="*/ 20 w 29"/>
              <a:gd name="T77" fmla="*/ 13 h 36"/>
              <a:gd name="T78" fmla="*/ 21 w 29"/>
              <a:gd name="T79" fmla="*/ 10 h 36"/>
              <a:gd name="T80" fmla="*/ 21 w 29"/>
              <a:gd name="T81" fmla="*/ 8 h 36"/>
              <a:gd name="T82" fmla="*/ 19 w 29"/>
              <a:gd name="T8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" h="36">
                <a:moveTo>
                  <a:pt x="15" y="23"/>
                </a:moveTo>
                <a:cubicBezTo>
                  <a:pt x="14" y="22"/>
                  <a:pt x="14" y="21"/>
                  <a:pt x="13" y="21"/>
                </a:cubicBezTo>
                <a:cubicBezTo>
                  <a:pt x="12" y="20"/>
                  <a:pt x="11" y="20"/>
                  <a:pt x="1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3"/>
                  <a:pt x="7" y="34"/>
                  <a:pt x="6" y="35"/>
                </a:cubicBezTo>
                <a:cubicBezTo>
                  <a:pt x="6" y="35"/>
                  <a:pt x="5" y="36"/>
                  <a:pt x="4" y="36"/>
                </a:cubicBezTo>
                <a:cubicBezTo>
                  <a:pt x="3" y="36"/>
                  <a:pt x="2" y="35"/>
                  <a:pt x="1" y="35"/>
                </a:cubicBezTo>
                <a:cubicBezTo>
                  <a:pt x="0" y="34"/>
                  <a:pt x="0" y="33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1"/>
                  <a:pt x="3" y="0"/>
                  <a:pt x="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9" y="0"/>
                  <a:pt x="20" y="1"/>
                </a:cubicBezTo>
                <a:cubicBezTo>
                  <a:pt x="21" y="1"/>
                  <a:pt x="22" y="1"/>
                  <a:pt x="23" y="1"/>
                </a:cubicBezTo>
                <a:cubicBezTo>
                  <a:pt x="24" y="2"/>
                  <a:pt x="25" y="2"/>
                  <a:pt x="26" y="3"/>
                </a:cubicBezTo>
                <a:cubicBezTo>
                  <a:pt x="27" y="4"/>
                  <a:pt x="27" y="5"/>
                  <a:pt x="28" y="6"/>
                </a:cubicBezTo>
                <a:cubicBezTo>
                  <a:pt x="28" y="7"/>
                  <a:pt x="29" y="9"/>
                  <a:pt x="29" y="10"/>
                </a:cubicBezTo>
                <a:cubicBezTo>
                  <a:pt x="29" y="13"/>
                  <a:pt x="28" y="15"/>
                  <a:pt x="26" y="16"/>
                </a:cubicBezTo>
                <a:cubicBezTo>
                  <a:pt x="25" y="18"/>
                  <a:pt x="23" y="19"/>
                  <a:pt x="20" y="19"/>
                </a:cubicBezTo>
                <a:cubicBezTo>
                  <a:pt x="21" y="20"/>
                  <a:pt x="22" y="21"/>
                  <a:pt x="23" y="22"/>
                </a:cubicBezTo>
                <a:cubicBezTo>
                  <a:pt x="24" y="24"/>
                  <a:pt x="25" y="25"/>
                  <a:pt x="26" y="26"/>
                </a:cubicBezTo>
                <a:cubicBezTo>
                  <a:pt x="27" y="28"/>
                  <a:pt x="28" y="29"/>
                  <a:pt x="28" y="30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3"/>
                  <a:pt x="29" y="34"/>
                  <a:pt x="29" y="34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5" y="36"/>
                  <a:pt x="24" y="36"/>
                  <a:pt x="24" y="35"/>
                </a:cubicBezTo>
                <a:cubicBezTo>
                  <a:pt x="23" y="35"/>
                  <a:pt x="23" y="34"/>
                  <a:pt x="22" y="34"/>
                </a:cubicBezTo>
                <a:cubicBezTo>
                  <a:pt x="22" y="33"/>
                  <a:pt x="21" y="32"/>
                  <a:pt x="21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5"/>
                  <a:pt x="16" y="23"/>
                  <a:pt x="15" y="23"/>
                </a:cubicBezTo>
                <a:close/>
                <a:moveTo>
                  <a:pt x="19" y="6"/>
                </a:moveTo>
                <a:cubicBezTo>
                  <a:pt x="18" y="6"/>
                  <a:pt x="16" y="6"/>
                  <a:pt x="14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5"/>
                  <a:pt x="7" y="15"/>
                  <a:pt x="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5"/>
                  <a:pt x="17" y="15"/>
                  <a:pt x="18" y="15"/>
                </a:cubicBezTo>
                <a:cubicBezTo>
                  <a:pt x="19" y="14"/>
                  <a:pt x="20" y="14"/>
                  <a:pt x="20" y="13"/>
                </a:cubicBezTo>
                <a:cubicBezTo>
                  <a:pt x="21" y="13"/>
                  <a:pt x="21" y="12"/>
                  <a:pt x="21" y="10"/>
                </a:cubicBezTo>
                <a:cubicBezTo>
                  <a:pt x="21" y="9"/>
                  <a:pt x="21" y="8"/>
                  <a:pt x="21" y="8"/>
                </a:cubicBezTo>
                <a:cubicBezTo>
                  <a:pt x="20" y="7"/>
                  <a:pt x="19" y="7"/>
                  <a:pt x="19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6" name="Freeform 611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708751" y="2986376"/>
            <a:ext cx="26775" cy="37748"/>
          </a:xfrm>
          <a:custGeom>
            <a:avLst/>
            <a:gdLst>
              <a:gd name="T0" fmla="*/ 19 w 26"/>
              <a:gd name="T1" fmla="*/ 11 h 36"/>
              <a:gd name="T2" fmla="*/ 18 w 26"/>
              <a:gd name="T3" fmla="*/ 7 h 36"/>
              <a:gd name="T4" fmla="*/ 12 w 26"/>
              <a:gd name="T5" fmla="*/ 6 h 36"/>
              <a:gd name="T6" fmla="*/ 7 w 26"/>
              <a:gd name="T7" fmla="*/ 6 h 36"/>
              <a:gd name="T8" fmla="*/ 7 w 26"/>
              <a:gd name="T9" fmla="*/ 16 h 36"/>
              <a:gd name="T10" fmla="*/ 12 w 26"/>
              <a:gd name="T11" fmla="*/ 16 h 36"/>
              <a:gd name="T12" fmla="*/ 16 w 26"/>
              <a:gd name="T13" fmla="*/ 16 h 36"/>
              <a:gd name="T14" fmla="*/ 18 w 26"/>
              <a:gd name="T15" fmla="*/ 14 h 36"/>
              <a:gd name="T16" fmla="*/ 19 w 26"/>
              <a:gd name="T17" fmla="*/ 11 h 36"/>
              <a:gd name="T18" fmla="*/ 7 w 26"/>
              <a:gd name="T19" fmla="*/ 31 h 36"/>
              <a:gd name="T20" fmla="*/ 6 w 26"/>
              <a:gd name="T21" fmla="*/ 35 h 36"/>
              <a:gd name="T22" fmla="*/ 3 w 26"/>
              <a:gd name="T23" fmla="*/ 36 h 36"/>
              <a:gd name="T24" fmla="*/ 1 w 26"/>
              <a:gd name="T25" fmla="*/ 35 h 36"/>
              <a:gd name="T26" fmla="*/ 0 w 26"/>
              <a:gd name="T27" fmla="*/ 31 h 36"/>
              <a:gd name="T28" fmla="*/ 0 w 26"/>
              <a:gd name="T29" fmla="*/ 5 h 36"/>
              <a:gd name="T30" fmla="*/ 1 w 26"/>
              <a:gd name="T31" fmla="*/ 1 h 36"/>
              <a:gd name="T32" fmla="*/ 4 w 26"/>
              <a:gd name="T33" fmla="*/ 0 h 36"/>
              <a:gd name="T34" fmla="*/ 13 w 26"/>
              <a:gd name="T35" fmla="*/ 0 h 36"/>
              <a:gd name="T36" fmla="*/ 20 w 26"/>
              <a:gd name="T37" fmla="*/ 1 h 36"/>
              <a:gd name="T38" fmla="*/ 23 w 26"/>
              <a:gd name="T39" fmla="*/ 3 h 36"/>
              <a:gd name="T40" fmla="*/ 26 w 26"/>
              <a:gd name="T41" fmla="*/ 6 h 36"/>
              <a:gd name="T42" fmla="*/ 26 w 26"/>
              <a:gd name="T43" fmla="*/ 11 h 36"/>
              <a:gd name="T44" fmla="*/ 23 w 26"/>
              <a:gd name="T45" fmla="*/ 19 h 36"/>
              <a:gd name="T46" fmla="*/ 13 w 26"/>
              <a:gd name="T47" fmla="*/ 22 h 36"/>
              <a:gd name="T48" fmla="*/ 7 w 26"/>
              <a:gd name="T49" fmla="*/ 22 h 36"/>
              <a:gd name="T50" fmla="*/ 7 w 26"/>
              <a:gd name="T51" fmla="*/ 3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" h="36">
                <a:moveTo>
                  <a:pt x="19" y="11"/>
                </a:moveTo>
                <a:cubicBezTo>
                  <a:pt x="19" y="9"/>
                  <a:pt x="19" y="8"/>
                  <a:pt x="18" y="7"/>
                </a:cubicBezTo>
                <a:cubicBezTo>
                  <a:pt x="17" y="6"/>
                  <a:pt x="15" y="6"/>
                  <a:pt x="12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6"/>
                  <a:pt x="7" y="16"/>
                  <a:pt x="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6"/>
                  <a:pt x="15" y="16"/>
                  <a:pt x="16" y="16"/>
                </a:cubicBezTo>
                <a:cubicBezTo>
                  <a:pt x="17" y="15"/>
                  <a:pt x="18" y="15"/>
                  <a:pt x="18" y="14"/>
                </a:cubicBezTo>
                <a:cubicBezTo>
                  <a:pt x="19" y="13"/>
                  <a:pt x="19" y="12"/>
                  <a:pt x="19" y="11"/>
                </a:cubicBezTo>
                <a:close/>
                <a:moveTo>
                  <a:pt x="7" y="31"/>
                </a:moveTo>
                <a:cubicBezTo>
                  <a:pt x="7" y="33"/>
                  <a:pt x="7" y="34"/>
                  <a:pt x="6" y="35"/>
                </a:cubicBezTo>
                <a:cubicBezTo>
                  <a:pt x="5" y="35"/>
                  <a:pt x="4" y="36"/>
                  <a:pt x="3" y="36"/>
                </a:cubicBezTo>
                <a:cubicBezTo>
                  <a:pt x="2" y="36"/>
                  <a:pt x="1" y="35"/>
                  <a:pt x="1" y="35"/>
                </a:cubicBezTo>
                <a:cubicBezTo>
                  <a:pt x="0" y="34"/>
                  <a:pt x="0" y="33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2"/>
                  <a:pt x="1" y="1"/>
                </a:cubicBezTo>
                <a:cubicBezTo>
                  <a:pt x="2" y="1"/>
                  <a:pt x="3" y="0"/>
                  <a:pt x="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8" y="1"/>
                  <a:pt x="20" y="1"/>
                </a:cubicBezTo>
                <a:cubicBezTo>
                  <a:pt x="21" y="1"/>
                  <a:pt x="22" y="2"/>
                  <a:pt x="23" y="3"/>
                </a:cubicBezTo>
                <a:cubicBezTo>
                  <a:pt x="24" y="4"/>
                  <a:pt x="25" y="5"/>
                  <a:pt x="26" y="6"/>
                </a:cubicBezTo>
                <a:cubicBezTo>
                  <a:pt x="26" y="8"/>
                  <a:pt x="26" y="9"/>
                  <a:pt x="26" y="11"/>
                </a:cubicBezTo>
                <a:cubicBezTo>
                  <a:pt x="26" y="14"/>
                  <a:pt x="25" y="17"/>
                  <a:pt x="23" y="19"/>
                </a:cubicBezTo>
                <a:cubicBezTo>
                  <a:pt x="21" y="21"/>
                  <a:pt x="18" y="22"/>
                  <a:pt x="13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3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7" name="Freeform 61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4631061" y="2931510"/>
            <a:ext cx="383627" cy="403817"/>
          </a:xfrm>
          <a:custGeom>
            <a:avLst/>
            <a:gdLst>
              <a:gd name="T0" fmla="*/ 328 w 370"/>
              <a:gd name="T1" fmla="*/ 389 h 389"/>
              <a:gd name="T2" fmla="*/ 42 w 370"/>
              <a:gd name="T3" fmla="*/ 389 h 389"/>
              <a:gd name="T4" fmla="*/ 0 w 370"/>
              <a:gd name="T5" fmla="*/ 347 h 389"/>
              <a:gd name="T6" fmla="*/ 0 w 370"/>
              <a:gd name="T7" fmla="*/ 42 h 389"/>
              <a:gd name="T8" fmla="*/ 42 w 370"/>
              <a:gd name="T9" fmla="*/ 0 h 389"/>
              <a:gd name="T10" fmla="*/ 328 w 370"/>
              <a:gd name="T11" fmla="*/ 0 h 389"/>
              <a:gd name="T12" fmla="*/ 370 w 370"/>
              <a:gd name="T13" fmla="*/ 42 h 389"/>
              <a:gd name="T14" fmla="*/ 370 w 370"/>
              <a:gd name="T15" fmla="*/ 347 h 389"/>
              <a:gd name="T16" fmla="*/ 328 w 370"/>
              <a:gd name="T17" fmla="*/ 389 h 389"/>
              <a:gd name="T18" fmla="*/ 56 w 370"/>
              <a:gd name="T19" fmla="*/ 371 h 389"/>
              <a:gd name="T20" fmla="*/ 315 w 370"/>
              <a:gd name="T21" fmla="*/ 371 h 389"/>
              <a:gd name="T22" fmla="*/ 353 w 370"/>
              <a:gd name="T23" fmla="*/ 333 h 389"/>
              <a:gd name="T24" fmla="*/ 353 w 370"/>
              <a:gd name="T25" fmla="*/ 56 h 389"/>
              <a:gd name="T26" fmla="*/ 315 w 370"/>
              <a:gd name="T27" fmla="*/ 18 h 389"/>
              <a:gd name="T28" fmla="*/ 56 w 370"/>
              <a:gd name="T29" fmla="*/ 18 h 389"/>
              <a:gd name="T30" fmla="*/ 18 w 370"/>
              <a:gd name="T31" fmla="*/ 56 h 389"/>
              <a:gd name="T32" fmla="*/ 18 w 370"/>
              <a:gd name="T33" fmla="*/ 333 h 389"/>
              <a:gd name="T34" fmla="*/ 56 w 370"/>
              <a:gd name="T35" fmla="*/ 371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389">
                <a:moveTo>
                  <a:pt x="328" y="389"/>
                </a:moveTo>
                <a:cubicBezTo>
                  <a:pt x="42" y="389"/>
                  <a:pt x="42" y="389"/>
                  <a:pt x="42" y="389"/>
                </a:cubicBezTo>
                <a:cubicBezTo>
                  <a:pt x="19" y="389"/>
                  <a:pt x="0" y="370"/>
                  <a:pt x="0" y="34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51" y="0"/>
                  <a:pt x="370" y="19"/>
                  <a:pt x="370" y="42"/>
                </a:cubicBezTo>
                <a:cubicBezTo>
                  <a:pt x="370" y="347"/>
                  <a:pt x="370" y="347"/>
                  <a:pt x="370" y="347"/>
                </a:cubicBezTo>
                <a:cubicBezTo>
                  <a:pt x="370" y="370"/>
                  <a:pt x="351" y="389"/>
                  <a:pt x="328" y="389"/>
                </a:cubicBezTo>
                <a:close/>
                <a:moveTo>
                  <a:pt x="56" y="371"/>
                </a:moveTo>
                <a:cubicBezTo>
                  <a:pt x="315" y="371"/>
                  <a:pt x="315" y="371"/>
                  <a:pt x="315" y="371"/>
                </a:cubicBezTo>
                <a:cubicBezTo>
                  <a:pt x="336" y="371"/>
                  <a:pt x="353" y="354"/>
                  <a:pt x="353" y="333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35"/>
                  <a:pt x="336" y="18"/>
                  <a:pt x="31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35" y="18"/>
                  <a:pt x="18" y="35"/>
                  <a:pt x="18" y="56"/>
                </a:cubicBezTo>
                <a:cubicBezTo>
                  <a:pt x="18" y="333"/>
                  <a:pt x="18" y="333"/>
                  <a:pt x="18" y="333"/>
                </a:cubicBezTo>
                <a:cubicBezTo>
                  <a:pt x="18" y="354"/>
                  <a:pt x="35" y="371"/>
                  <a:pt x="56" y="3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8" name="Oval 44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762010" y="3757500"/>
            <a:ext cx="93666" cy="10944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9" name="Freeform 441"/>
          <p:cNvSpPr/>
          <p:nvPr>
            <p:custDataLst>
              <p:tags r:id="rId35"/>
            </p:custDataLst>
          </p:nvPr>
        </p:nvSpPr>
        <p:spPr bwMode="auto">
          <a:xfrm>
            <a:off x="5739102" y="3567115"/>
            <a:ext cx="83993" cy="84503"/>
          </a:xfrm>
          <a:custGeom>
            <a:avLst/>
            <a:gdLst>
              <a:gd name="T0" fmla="*/ 55 w 70"/>
              <a:gd name="T1" fmla="*/ 70 h 70"/>
              <a:gd name="T2" fmla="*/ 70 w 70"/>
              <a:gd name="T3" fmla="*/ 70 h 70"/>
              <a:gd name="T4" fmla="*/ 0 w 70"/>
              <a:gd name="T5" fmla="*/ 0 h 70"/>
              <a:gd name="T6" fmla="*/ 0 w 70"/>
              <a:gd name="T7" fmla="*/ 14 h 70"/>
              <a:gd name="T8" fmla="*/ 55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55" y="70"/>
                </a:moveTo>
                <a:cubicBezTo>
                  <a:pt x="70" y="70"/>
                  <a:pt x="70" y="70"/>
                  <a:pt x="70" y="70"/>
                </a:cubicBezTo>
                <a:cubicBezTo>
                  <a:pt x="70" y="31"/>
                  <a:pt x="39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31" y="14"/>
                  <a:pt x="55" y="39"/>
                  <a:pt x="55" y="7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0" name="Freeform 442"/>
          <p:cNvSpPr/>
          <p:nvPr>
            <p:custDataLst>
              <p:tags r:id="rId36"/>
            </p:custDataLst>
          </p:nvPr>
        </p:nvSpPr>
        <p:spPr bwMode="auto">
          <a:xfrm>
            <a:off x="5739102" y="3597148"/>
            <a:ext cx="53960" cy="54469"/>
          </a:xfrm>
          <a:custGeom>
            <a:avLst/>
            <a:gdLst>
              <a:gd name="T0" fmla="*/ 33 w 45"/>
              <a:gd name="T1" fmla="*/ 45 h 45"/>
              <a:gd name="T2" fmla="*/ 45 w 45"/>
              <a:gd name="T3" fmla="*/ 45 h 45"/>
              <a:gd name="T4" fmla="*/ 0 w 45"/>
              <a:gd name="T5" fmla="*/ 0 h 45"/>
              <a:gd name="T6" fmla="*/ 0 w 45"/>
              <a:gd name="T7" fmla="*/ 12 h 45"/>
              <a:gd name="T8" fmla="*/ 33 w 45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33" y="45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20"/>
                  <a:pt x="25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33" y="27"/>
                  <a:pt x="33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1" name="Freeform 443"/>
          <p:cNvSpPr/>
          <p:nvPr>
            <p:custDataLst>
              <p:tags r:id="rId37"/>
            </p:custDataLst>
          </p:nvPr>
        </p:nvSpPr>
        <p:spPr bwMode="auto">
          <a:xfrm>
            <a:off x="5739102" y="3621582"/>
            <a:ext cx="30035" cy="30035"/>
          </a:xfrm>
          <a:custGeom>
            <a:avLst/>
            <a:gdLst>
              <a:gd name="T0" fmla="*/ 13 w 25"/>
              <a:gd name="T1" fmla="*/ 25 h 25"/>
              <a:gd name="T2" fmla="*/ 25 w 25"/>
              <a:gd name="T3" fmla="*/ 25 h 25"/>
              <a:gd name="T4" fmla="*/ 0 w 25"/>
              <a:gd name="T5" fmla="*/ 0 h 25"/>
              <a:gd name="T6" fmla="*/ 0 w 25"/>
              <a:gd name="T7" fmla="*/ 12 h 25"/>
              <a:gd name="T8" fmla="*/ 13 w 25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13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11"/>
                  <a:pt x="14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13" y="18"/>
                  <a:pt x="13" y="2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2" name="Freeform 444"/>
          <p:cNvSpPr/>
          <p:nvPr>
            <p:custDataLst>
              <p:tags r:id="rId38"/>
            </p:custDataLst>
          </p:nvPr>
        </p:nvSpPr>
        <p:spPr bwMode="auto">
          <a:xfrm>
            <a:off x="5742665" y="3870511"/>
            <a:ext cx="119118" cy="161370"/>
          </a:xfrm>
          <a:custGeom>
            <a:avLst/>
            <a:gdLst>
              <a:gd name="T0" fmla="*/ 49 w 99"/>
              <a:gd name="T1" fmla="*/ 2 h 134"/>
              <a:gd name="T2" fmla="*/ 40 w 99"/>
              <a:gd name="T3" fmla="*/ 68 h 134"/>
              <a:gd name="T4" fmla="*/ 10 w 99"/>
              <a:gd name="T5" fmla="*/ 87 h 134"/>
              <a:gd name="T6" fmla="*/ 10 w 99"/>
              <a:gd name="T7" fmla="*/ 60 h 134"/>
              <a:gd name="T8" fmla="*/ 49 w 99"/>
              <a:gd name="T9" fmla="*/ 2 h 134"/>
              <a:gd name="T10" fmla="*/ 0 w 99"/>
              <a:gd name="T11" fmla="*/ 68 h 134"/>
              <a:gd name="T12" fmla="*/ 0 w 99"/>
              <a:gd name="T13" fmla="*/ 106 h 134"/>
              <a:gd name="T14" fmla="*/ 49 w 99"/>
              <a:gd name="T15" fmla="*/ 134 h 134"/>
              <a:gd name="T16" fmla="*/ 99 w 99"/>
              <a:gd name="T17" fmla="*/ 115 h 134"/>
              <a:gd name="T18" fmla="*/ 99 w 99"/>
              <a:gd name="T19" fmla="*/ 35 h 134"/>
              <a:gd name="T20" fmla="*/ 49 w 99"/>
              <a:gd name="T21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134">
                <a:moveTo>
                  <a:pt x="49" y="2"/>
                </a:moveTo>
                <a:cubicBezTo>
                  <a:pt x="40" y="68"/>
                  <a:pt x="40" y="68"/>
                  <a:pt x="40" y="68"/>
                </a:cubicBezTo>
                <a:cubicBezTo>
                  <a:pt x="10" y="87"/>
                  <a:pt x="10" y="87"/>
                  <a:pt x="10" y="87"/>
                </a:cubicBezTo>
                <a:cubicBezTo>
                  <a:pt x="10" y="60"/>
                  <a:pt x="10" y="60"/>
                  <a:pt x="10" y="60"/>
                </a:cubicBezTo>
                <a:cubicBezTo>
                  <a:pt x="49" y="2"/>
                  <a:pt x="49" y="2"/>
                  <a:pt x="49" y="2"/>
                </a:cubicBezTo>
                <a:cubicBezTo>
                  <a:pt x="11" y="2"/>
                  <a:pt x="0" y="68"/>
                  <a:pt x="0" y="68"/>
                </a:cubicBezTo>
                <a:cubicBezTo>
                  <a:pt x="0" y="68"/>
                  <a:pt x="0" y="90"/>
                  <a:pt x="0" y="106"/>
                </a:cubicBezTo>
                <a:cubicBezTo>
                  <a:pt x="0" y="122"/>
                  <a:pt x="5" y="134"/>
                  <a:pt x="49" y="134"/>
                </a:cubicBezTo>
                <a:cubicBezTo>
                  <a:pt x="94" y="134"/>
                  <a:pt x="99" y="115"/>
                  <a:pt x="99" y="115"/>
                </a:cubicBezTo>
                <a:cubicBezTo>
                  <a:pt x="99" y="115"/>
                  <a:pt x="99" y="69"/>
                  <a:pt x="99" y="35"/>
                </a:cubicBezTo>
                <a:cubicBezTo>
                  <a:pt x="99" y="0"/>
                  <a:pt x="49" y="2"/>
                  <a:pt x="49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3" name="Freeform 445"/>
          <p:cNvSpPr/>
          <p:nvPr>
            <p:custDataLst>
              <p:tags r:id="rId39"/>
            </p:custDataLst>
          </p:nvPr>
        </p:nvSpPr>
        <p:spPr bwMode="auto">
          <a:xfrm>
            <a:off x="5553806" y="3830804"/>
            <a:ext cx="120136" cy="15781"/>
          </a:xfrm>
          <a:custGeom>
            <a:avLst/>
            <a:gdLst>
              <a:gd name="T0" fmla="*/ 94 w 100"/>
              <a:gd name="T1" fmla="*/ 0 h 13"/>
              <a:gd name="T2" fmla="*/ 7 w 100"/>
              <a:gd name="T3" fmla="*/ 0 h 13"/>
              <a:gd name="T4" fmla="*/ 2 w 100"/>
              <a:gd name="T5" fmla="*/ 2 h 13"/>
              <a:gd name="T6" fmla="*/ 0 w 100"/>
              <a:gd name="T7" fmla="*/ 6 h 13"/>
              <a:gd name="T8" fmla="*/ 7 w 100"/>
              <a:gd name="T9" fmla="*/ 13 h 13"/>
              <a:gd name="T10" fmla="*/ 94 w 100"/>
              <a:gd name="T11" fmla="*/ 13 h 13"/>
              <a:gd name="T12" fmla="*/ 100 w 100"/>
              <a:gd name="T13" fmla="*/ 6 h 13"/>
              <a:gd name="T14" fmla="*/ 94 w 100"/>
              <a:gd name="T1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3">
                <a:moveTo>
                  <a:pt x="94" y="0"/>
                </a:moveTo>
                <a:cubicBezTo>
                  <a:pt x="7" y="0"/>
                  <a:pt x="7" y="0"/>
                  <a:pt x="7" y="0"/>
                </a:cubicBezTo>
                <a:cubicBezTo>
                  <a:pt x="5" y="0"/>
                  <a:pt x="4" y="0"/>
                  <a:pt x="2" y="2"/>
                </a:cubicBezTo>
                <a:cubicBezTo>
                  <a:pt x="1" y="3"/>
                  <a:pt x="0" y="4"/>
                  <a:pt x="0" y="6"/>
                </a:cubicBezTo>
                <a:cubicBezTo>
                  <a:pt x="0" y="10"/>
                  <a:pt x="3" y="13"/>
                  <a:pt x="7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7" y="13"/>
                  <a:pt x="100" y="10"/>
                  <a:pt x="100" y="6"/>
                </a:cubicBezTo>
                <a:cubicBezTo>
                  <a:pt x="100" y="3"/>
                  <a:pt x="97" y="0"/>
                  <a:pt x="9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4" name="Freeform 446"/>
          <p:cNvSpPr/>
          <p:nvPr>
            <p:custDataLst>
              <p:tags r:id="rId40"/>
            </p:custDataLst>
          </p:nvPr>
        </p:nvSpPr>
        <p:spPr bwMode="auto">
          <a:xfrm>
            <a:off x="5639328" y="3681651"/>
            <a:ext cx="39706" cy="45814"/>
          </a:xfrm>
          <a:custGeom>
            <a:avLst/>
            <a:gdLst>
              <a:gd name="T0" fmla="*/ 17 w 33"/>
              <a:gd name="T1" fmla="*/ 38 h 38"/>
              <a:gd name="T2" fmla="*/ 33 w 33"/>
              <a:gd name="T3" fmla="*/ 24 h 38"/>
              <a:gd name="T4" fmla="*/ 33 w 33"/>
              <a:gd name="T5" fmla="*/ 19 h 38"/>
              <a:gd name="T6" fmla="*/ 18 w 33"/>
              <a:gd name="T7" fmla="*/ 0 h 38"/>
              <a:gd name="T8" fmla="*/ 17 w 33"/>
              <a:gd name="T9" fmla="*/ 0 h 38"/>
              <a:gd name="T10" fmla="*/ 0 w 33"/>
              <a:gd name="T11" fmla="*/ 19 h 38"/>
              <a:gd name="T12" fmla="*/ 17 w 33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8">
                <a:moveTo>
                  <a:pt x="17" y="38"/>
                </a:moveTo>
                <a:cubicBezTo>
                  <a:pt x="24" y="38"/>
                  <a:pt x="31" y="32"/>
                  <a:pt x="33" y="24"/>
                </a:cubicBezTo>
                <a:cubicBezTo>
                  <a:pt x="33" y="22"/>
                  <a:pt x="33" y="21"/>
                  <a:pt x="33" y="19"/>
                </a:cubicBezTo>
                <a:cubicBezTo>
                  <a:pt x="33" y="9"/>
                  <a:pt x="26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9"/>
                </a:cubicBezTo>
                <a:cubicBezTo>
                  <a:pt x="0" y="30"/>
                  <a:pt x="7" y="38"/>
                  <a:pt x="17" y="3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5" name="Freeform 447"/>
          <p:cNvSpPr/>
          <p:nvPr>
            <p:custDataLst>
              <p:tags r:id="rId41"/>
            </p:custDataLst>
          </p:nvPr>
        </p:nvSpPr>
        <p:spPr bwMode="auto">
          <a:xfrm>
            <a:off x="5617438" y="3732047"/>
            <a:ext cx="82977" cy="48361"/>
          </a:xfrm>
          <a:custGeom>
            <a:avLst/>
            <a:gdLst>
              <a:gd name="T0" fmla="*/ 50 w 69"/>
              <a:gd name="T1" fmla="*/ 0 h 40"/>
              <a:gd name="T2" fmla="*/ 36 w 69"/>
              <a:gd name="T3" fmla="*/ 5 h 40"/>
              <a:gd name="T4" fmla="*/ 42 w 69"/>
              <a:gd name="T5" fmla="*/ 25 h 40"/>
              <a:gd name="T6" fmla="*/ 36 w 69"/>
              <a:gd name="T7" fmla="*/ 35 h 40"/>
              <a:gd name="T8" fmla="*/ 29 w 69"/>
              <a:gd name="T9" fmla="*/ 25 h 40"/>
              <a:gd name="T10" fmla="*/ 36 w 69"/>
              <a:gd name="T11" fmla="*/ 5 h 40"/>
              <a:gd name="T12" fmla="*/ 19 w 69"/>
              <a:gd name="T13" fmla="*/ 0 h 40"/>
              <a:gd name="T14" fmla="*/ 0 w 69"/>
              <a:gd name="T15" fmla="*/ 20 h 40"/>
              <a:gd name="T16" fmla="*/ 0 w 69"/>
              <a:gd name="T17" fmla="*/ 40 h 40"/>
              <a:gd name="T18" fmla="*/ 32 w 69"/>
              <a:gd name="T19" fmla="*/ 40 h 40"/>
              <a:gd name="T20" fmla="*/ 37 w 69"/>
              <a:gd name="T21" fmla="*/ 40 h 40"/>
              <a:gd name="T22" fmla="*/ 69 w 69"/>
              <a:gd name="T23" fmla="*/ 40 h 40"/>
              <a:gd name="T24" fmla="*/ 69 w 69"/>
              <a:gd name="T25" fmla="*/ 20 h 40"/>
              <a:gd name="T26" fmla="*/ 50 w 69"/>
              <a:gd name="T2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9" h="40">
                <a:moveTo>
                  <a:pt x="50" y="0"/>
                </a:moveTo>
                <a:cubicBezTo>
                  <a:pt x="36" y="5"/>
                  <a:pt x="36" y="5"/>
                  <a:pt x="36" y="5"/>
                </a:cubicBezTo>
                <a:cubicBezTo>
                  <a:pt x="42" y="25"/>
                  <a:pt x="42" y="25"/>
                  <a:pt x="42" y="25"/>
                </a:cubicBezTo>
                <a:cubicBezTo>
                  <a:pt x="36" y="35"/>
                  <a:pt x="36" y="35"/>
                  <a:pt x="36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6" y="5"/>
                  <a:pt x="36" y="5"/>
                  <a:pt x="36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3"/>
                  <a:pt x="0" y="8"/>
                  <a:pt x="0" y="20"/>
                </a:cubicBezTo>
                <a:cubicBezTo>
                  <a:pt x="0" y="40"/>
                  <a:pt x="0" y="40"/>
                  <a:pt x="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0"/>
                  <a:pt x="69" y="40"/>
                  <a:pt x="69" y="20"/>
                </a:cubicBezTo>
                <a:cubicBezTo>
                  <a:pt x="69" y="8"/>
                  <a:pt x="59" y="3"/>
                  <a:pt x="5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6" name="Freeform 448"/>
          <p:cNvSpPr/>
          <p:nvPr>
            <p:custDataLst>
              <p:tags r:id="rId42"/>
            </p:custDataLst>
          </p:nvPr>
        </p:nvSpPr>
        <p:spPr bwMode="auto">
          <a:xfrm>
            <a:off x="5509010" y="3658744"/>
            <a:ext cx="84503" cy="138462"/>
          </a:xfrm>
          <a:custGeom>
            <a:avLst/>
            <a:gdLst>
              <a:gd name="T0" fmla="*/ 66 w 70"/>
              <a:gd name="T1" fmla="*/ 0 h 115"/>
              <a:gd name="T2" fmla="*/ 61 w 70"/>
              <a:gd name="T3" fmla="*/ 4 h 115"/>
              <a:gd name="T4" fmla="*/ 61 w 70"/>
              <a:gd name="T5" fmla="*/ 56 h 115"/>
              <a:gd name="T6" fmla="*/ 3 w 70"/>
              <a:gd name="T7" fmla="*/ 56 h 115"/>
              <a:gd name="T8" fmla="*/ 1 w 70"/>
              <a:gd name="T9" fmla="*/ 57 h 115"/>
              <a:gd name="T10" fmla="*/ 0 w 70"/>
              <a:gd name="T11" fmla="*/ 61 h 115"/>
              <a:gd name="T12" fmla="*/ 3 w 70"/>
              <a:gd name="T13" fmla="*/ 65 h 115"/>
              <a:gd name="T14" fmla="*/ 29 w 70"/>
              <a:gd name="T15" fmla="*/ 65 h 115"/>
              <a:gd name="T16" fmla="*/ 61 w 70"/>
              <a:gd name="T17" fmla="*/ 65 h 115"/>
              <a:gd name="T18" fmla="*/ 61 w 70"/>
              <a:gd name="T19" fmla="*/ 111 h 115"/>
              <a:gd name="T20" fmla="*/ 63 w 70"/>
              <a:gd name="T21" fmla="*/ 114 h 115"/>
              <a:gd name="T22" fmla="*/ 66 w 70"/>
              <a:gd name="T23" fmla="*/ 115 h 115"/>
              <a:gd name="T24" fmla="*/ 70 w 70"/>
              <a:gd name="T25" fmla="*/ 111 h 115"/>
              <a:gd name="T26" fmla="*/ 70 w 70"/>
              <a:gd name="T27" fmla="*/ 61 h 115"/>
              <a:gd name="T28" fmla="*/ 70 w 70"/>
              <a:gd name="T29" fmla="*/ 4 h 115"/>
              <a:gd name="T30" fmla="*/ 69 w 70"/>
              <a:gd name="T31" fmla="*/ 1 h 115"/>
              <a:gd name="T32" fmla="*/ 66 w 70"/>
              <a:gd name="T33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" h="115">
                <a:moveTo>
                  <a:pt x="66" y="0"/>
                </a:moveTo>
                <a:cubicBezTo>
                  <a:pt x="63" y="0"/>
                  <a:pt x="61" y="2"/>
                  <a:pt x="61" y="4"/>
                </a:cubicBezTo>
                <a:cubicBezTo>
                  <a:pt x="61" y="56"/>
                  <a:pt x="61" y="56"/>
                  <a:pt x="61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0" y="63"/>
                  <a:pt x="1" y="65"/>
                  <a:pt x="3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2"/>
                  <a:pt x="62" y="113"/>
                  <a:pt x="63" y="114"/>
                </a:cubicBezTo>
                <a:cubicBezTo>
                  <a:pt x="63" y="115"/>
                  <a:pt x="65" y="115"/>
                  <a:pt x="66" y="115"/>
                </a:cubicBezTo>
                <a:cubicBezTo>
                  <a:pt x="68" y="115"/>
                  <a:pt x="70" y="113"/>
                  <a:pt x="70" y="111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3"/>
                  <a:pt x="70" y="2"/>
                  <a:pt x="69" y="1"/>
                </a:cubicBezTo>
                <a:cubicBezTo>
                  <a:pt x="68" y="0"/>
                  <a:pt x="67" y="0"/>
                  <a:pt x="66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7" name="Freeform 449"/>
          <p:cNvSpPr/>
          <p:nvPr>
            <p:custDataLst>
              <p:tags r:id="rId43"/>
            </p:custDataLst>
          </p:nvPr>
        </p:nvSpPr>
        <p:spPr bwMode="auto">
          <a:xfrm>
            <a:off x="5521227" y="3771754"/>
            <a:ext cx="44288" cy="26471"/>
          </a:xfrm>
          <a:custGeom>
            <a:avLst/>
            <a:gdLst>
              <a:gd name="T0" fmla="*/ 27 w 37"/>
              <a:gd name="T1" fmla="*/ 0 h 22"/>
              <a:gd name="T2" fmla="*/ 19 w 37"/>
              <a:gd name="T3" fmla="*/ 3 h 22"/>
              <a:gd name="T4" fmla="*/ 23 w 37"/>
              <a:gd name="T5" fmla="*/ 14 h 22"/>
              <a:gd name="T6" fmla="*/ 19 w 37"/>
              <a:gd name="T7" fmla="*/ 19 h 22"/>
              <a:gd name="T8" fmla="*/ 15 w 37"/>
              <a:gd name="T9" fmla="*/ 14 h 22"/>
              <a:gd name="T10" fmla="*/ 19 w 37"/>
              <a:gd name="T11" fmla="*/ 3 h 22"/>
              <a:gd name="T12" fmla="*/ 15 w 37"/>
              <a:gd name="T13" fmla="*/ 2 h 22"/>
              <a:gd name="T14" fmla="*/ 10 w 37"/>
              <a:gd name="T15" fmla="*/ 0 h 22"/>
              <a:gd name="T16" fmla="*/ 0 w 37"/>
              <a:gd name="T17" fmla="*/ 11 h 22"/>
              <a:gd name="T18" fmla="*/ 0 w 37"/>
              <a:gd name="T19" fmla="*/ 22 h 22"/>
              <a:gd name="T20" fmla="*/ 17 w 37"/>
              <a:gd name="T21" fmla="*/ 22 h 22"/>
              <a:gd name="T22" fmla="*/ 19 w 37"/>
              <a:gd name="T23" fmla="*/ 22 h 22"/>
              <a:gd name="T24" fmla="*/ 20 w 37"/>
              <a:gd name="T25" fmla="*/ 22 h 22"/>
              <a:gd name="T26" fmla="*/ 37 w 37"/>
              <a:gd name="T27" fmla="*/ 22 h 22"/>
              <a:gd name="T28" fmla="*/ 37 w 37"/>
              <a:gd name="T29" fmla="*/ 11 h 22"/>
              <a:gd name="T30" fmla="*/ 27 w 37"/>
              <a:gd name="T31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22">
                <a:moveTo>
                  <a:pt x="27" y="0"/>
                </a:moveTo>
                <a:cubicBezTo>
                  <a:pt x="19" y="3"/>
                  <a:pt x="19" y="3"/>
                  <a:pt x="19" y="3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9"/>
                  <a:pt x="19" y="19"/>
                  <a:pt x="19" y="19"/>
                </a:cubicBezTo>
                <a:cubicBezTo>
                  <a:pt x="15" y="14"/>
                  <a:pt x="15" y="14"/>
                  <a:pt x="15" y="14"/>
                </a:cubicBezTo>
                <a:cubicBezTo>
                  <a:pt x="19" y="3"/>
                  <a:pt x="19" y="3"/>
                  <a:pt x="19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2"/>
                  <a:pt x="0" y="5"/>
                  <a:pt x="0" y="11"/>
                </a:cubicBezTo>
                <a:cubicBezTo>
                  <a:pt x="0" y="22"/>
                  <a:pt x="0" y="22"/>
                  <a:pt x="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11"/>
                </a:cubicBezTo>
                <a:cubicBezTo>
                  <a:pt x="37" y="5"/>
                  <a:pt x="32" y="2"/>
                  <a:pt x="27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8" name="Freeform 450"/>
          <p:cNvSpPr/>
          <p:nvPr>
            <p:custDataLst>
              <p:tags r:id="rId44"/>
            </p:custDataLst>
          </p:nvPr>
        </p:nvSpPr>
        <p:spPr bwMode="auto">
          <a:xfrm>
            <a:off x="5531918" y="3744265"/>
            <a:ext cx="22908" cy="24944"/>
          </a:xfrm>
          <a:custGeom>
            <a:avLst/>
            <a:gdLst>
              <a:gd name="T0" fmla="*/ 8 w 19"/>
              <a:gd name="T1" fmla="*/ 21 h 21"/>
              <a:gd name="T2" fmla="*/ 10 w 19"/>
              <a:gd name="T3" fmla="*/ 21 h 21"/>
              <a:gd name="T4" fmla="*/ 19 w 19"/>
              <a:gd name="T5" fmla="*/ 10 h 21"/>
              <a:gd name="T6" fmla="*/ 10 w 19"/>
              <a:gd name="T7" fmla="*/ 0 h 21"/>
              <a:gd name="T8" fmla="*/ 0 w 19"/>
              <a:gd name="T9" fmla="*/ 10 h 21"/>
              <a:gd name="T10" fmla="*/ 8 w 19"/>
              <a:gd name="T11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1">
                <a:moveTo>
                  <a:pt x="8" y="21"/>
                </a:moveTo>
                <a:cubicBezTo>
                  <a:pt x="8" y="21"/>
                  <a:pt x="9" y="21"/>
                  <a:pt x="10" y="21"/>
                </a:cubicBezTo>
                <a:cubicBezTo>
                  <a:pt x="15" y="21"/>
                  <a:pt x="19" y="16"/>
                  <a:pt x="19" y="10"/>
                </a:cubicBez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3" y="20"/>
                  <a:pt x="8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9" name="Oval 451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31918" y="3659761"/>
            <a:ext cx="21890" cy="26471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0" name="Freeform 452"/>
          <p:cNvSpPr/>
          <p:nvPr>
            <p:custDataLst>
              <p:tags r:id="rId46"/>
            </p:custDataLst>
          </p:nvPr>
        </p:nvSpPr>
        <p:spPr bwMode="auto">
          <a:xfrm>
            <a:off x="5520208" y="3688778"/>
            <a:ext cx="45306" cy="25453"/>
          </a:xfrm>
          <a:custGeom>
            <a:avLst/>
            <a:gdLst>
              <a:gd name="T0" fmla="*/ 20 w 38"/>
              <a:gd name="T1" fmla="*/ 21 h 21"/>
              <a:gd name="T2" fmla="*/ 20 w 38"/>
              <a:gd name="T3" fmla="*/ 21 h 21"/>
              <a:gd name="T4" fmla="*/ 38 w 38"/>
              <a:gd name="T5" fmla="*/ 21 h 21"/>
              <a:gd name="T6" fmla="*/ 38 w 38"/>
              <a:gd name="T7" fmla="*/ 10 h 21"/>
              <a:gd name="T8" fmla="*/ 28 w 38"/>
              <a:gd name="T9" fmla="*/ 0 h 21"/>
              <a:gd name="T10" fmla="*/ 20 w 38"/>
              <a:gd name="T11" fmla="*/ 3 h 21"/>
              <a:gd name="T12" fmla="*/ 23 w 38"/>
              <a:gd name="T13" fmla="*/ 13 h 21"/>
              <a:gd name="T14" fmla="*/ 20 w 38"/>
              <a:gd name="T15" fmla="*/ 19 h 21"/>
              <a:gd name="T16" fmla="*/ 16 w 38"/>
              <a:gd name="T17" fmla="*/ 13 h 21"/>
              <a:gd name="T18" fmla="*/ 20 w 38"/>
              <a:gd name="T19" fmla="*/ 3 h 21"/>
              <a:gd name="T20" fmla="*/ 10 w 38"/>
              <a:gd name="T21" fmla="*/ 0 h 21"/>
              <a:gd name="T22" fmla="*/ 0 w 38"/>
              <a:gd name="T23" fmla="*/ 10 h 21"/>
              <a:gd name="T24" fmla="*/ 0 w 38"/>
              <a:gd name="T25" fmla="*/ 21 h 21"/>
              <a:gd name="T26" fmla="*/ 18 w 38"/>
              <a:gd name="T27" fmla="*/ 21 h 21"/>
              <a:gd name="T28" fmla="*/ 20 w 38"/>
              <a:gd name="T2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21">
                <a:moveTo>
                  <a:pt x="20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10"/>
                </a:cubicBezTo>
                <a:cubicBezTo>
                  <a:pt x="38" y="4"/>
                  <a:pt x="32" y="1"/>
                  <a:pt x="28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23" y="13"/>
                  <a:pt x="23" y="13"/>
                  <a:pt x="23" y="13"/>
                </a:cubicBezTo>
                <a:cubicBezTo>
                  <a:pt x="20" y="19"/>
                  <a:pt x="20" y="19"/>
                  <a:pt x="20" y="19"/>
                </a:cubicBezTo>
                <a:cubicBezTo>
                  <a:pt x="16" y="13"/>
                  <a:pt x="16" y="13"/>
                  <a:pt x="16" y="13"/>
                </a:cubicBezTo>
                <a:cubicBezTo>
                  <a:pt x="20" y="3"/>
                  <a:pt x="20" y="3"/>
                  <a:pt x="2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1"/>
                  <a:pt x="0" y="4"/>
                  <a:pt x="0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18" y="21"/>
                  <a:pt x="18" y="21"/>
                  <a:pt x="18" y="21"/>
                </a:cubicBezTo>
                <a:lnTo>
                  <a:pt x="20" y="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1" name="Freeform 453"/>
          <p:cNvSpPr>
            <a:spLocks noEditPoints="1"/>
          </p:cNvSpPr>
          <p:nvPr>
            <p:custDataLst>
              <p:tags r:id="rId47"/>
            </p:custDataLst>
          </p:nvPr>
        </p:nvSpPr>
        <p:spPr bwMode="auto">
          <a:xfrm>
            <a:off x="5478976" y="3638382"/>
            <a:ext cx="270817" cy="185296"/>
          </a:xfrm>
          <a:custGeom>
            <a:avLst/>
            <a:gdLst>
              <a:gd name="T0" fmla="*/ 225 w 225"/>
              <a:gd name="T1" fmla="*/ 137 h 154"/>
              <a:gd name="T2" fmla="*/ 225 w 225"/>
              <a:gd name="T3" fmla="*/ 80 h 154"/>
              <a:gd name="T4" fmla="*/ 225 w 225"/>
              <a:gd name="T5" fmla="*/ 66 h 154"/>
              <a:gd name="T6" fmla="*/ 225 w 225"/>
              <a:gd name="T7" fmla="*/ 56 h 154"/>
              <a:gd name="T8" fmla="*/ 225 w 225"/>
              <a:gd name="T9" fmla="*/ 42 h 154"/>
              <a:gd name="T10" fmla="*/ 225 w 225"/>
              <a:gd name="T11" fmla="*/ 35 h 154"/>
              <a:gd name="T12" fmla="*/ 225 w 225"/>
              <a:gd name="T13" fmla="*/ 21 h 154"/>
              <a:gd name="T14" fmla="*/ 225 w 225"/>
              <a:gd name="T15" fmla="*/ 18 h 154"/>
              <a:gd name="T16" fmla="*/ 223 w 225"/>
              <a:gd name="T17" fmla="*/ 11 h 154"/>
              <a:gd name="T18" fmla="*/ 216 w 225"/>
              <a:gd name="T19" fmla="*/ 3 h 154"/>
              <a:gd name="T20" fmla="*/ 209 w 225"/>
              <a:gd name="T21" fmla="*/ 0 h 154"/>
              <a:gd name="T22" fmla="*/ 207 w 225"/>
              <a:gd name="T23" fmla="*/ 0 h 154"/>
              <a:gd name="T24" fmla="*/ 193 w 225"/>
              <a:gd name="T25" fmla="*/ 0 h 154"/>
              <a:gd name="T26" fmla="*/ 185 w 225"/>
              <a:gd name="T27" fmla="*/ 0 h 154"/>
              <a:gd name="T28" fmla="*/ 172 w 225"/>
              <a:gd name="T29" fmla="*/ 0 h 154"/>
              <a:gd name="T30" fmla="*/ 161 w 225"/>
              <a:gd name="T31" fmla="*/ 0 h 154"/>
              <a:gd name="T32" fmla="*/ 147 w 225"/>
              <a:gd name="T33" fmla="*/ 0 h 154"/>
              <a:gd name="T34" fmla="*/ 18 w 225"/>
              <a:gd name="T35" fmla="*/ 0 h 154"/>
              <a:gd name="T36" fmla="*/ 0 w 225"/>
              <a:gd name="T37" fmla="*/ 18 h 154"/>
              <a:gd name="T38" fmla="*/ 0 w 225"/>
              <a:gd name="T39" fmla="*/ 137 h 154"/>
              <a:gd name="T40" fmla="*/ 18 w 225"/>
              <a:gd name="T41" fmla="*/ 154 h 154"/>
              <a:gd name="T42" fmla="*/ 207 w 225"/>
              <a:gd name="T43" fmla="*/ 154 h 154"/>
              <a:gd name="T44" fmla="*/ 225 w 225"/>
              <a:gd name="T45" fmla="*/ 137 h 154"/>
              <a:gd name="T46" fmla="*/ 211 w 225"/>
              <a:gd name="T47" fmla="*/ 126 h 154"/>
              <a:gd name="T48" fmla="*/ 196 w 225"/>
              <a:gd name="T49" fmla="*/ 141 h 154"/>
              <a:gd name="T50" fmla="*/ 55 w 225"/>
              <a:gd name="T51" fmla="*/ 141 h 154"/>
              <a:gd name="T52" fmla="*/ 29 w 225"/>
              <a:gd name="T53" fmla="*/ 141 h 154"/>
              <a:gd name="T54" fmla="*/ 13 w 225"/>
              <a:gd name="T55" fmla="*/ 126 h 154"/>
              <a:gd name="T56" fmla="*/ 13 w 225"/>
              <a:gd name="T57" fmla="*/ 26 h 154"/>
              <a:gd name="T58" fmla="*/ 29 w 225"/>
              <a:gd name="T59" fmla="*/ 11 h 154"/>
              <a:gd name="T60" fmla="*/ 91 w 225"/>
              <a:gd name="T61" fmla="*/ 11 h 154"/>
              <a:gd name="T62" fmla="*/ 146 w 225"/>
              <a:gd name="T63" fmla="*/ 11 h 154"/>
              <a:gd name="T64" fmla="*/ 160 w 225"/>
              <a:gd name="T65" fmla="*/ 11 h 154"/>
              <a:gd name="T66" fmla="*/ 170 w 225"/>
              <a:gd name="T67" fmla="*/ 11 h 154"/>
              <a:gd name="T68" fmla="*/ 183 w 225"/>
              <a:gd name="T69" fmla="*/ 11 h 154"/>
              <a:gd name="T70" fmla="*/ 191 w 225"/>
              <a:gd name="T71" fmla="*/ 11 h 154"/>
              <a:gd name="T72" fmla="*/ 196 w 225"/>
              <a:gd name="T73" fmla="*/ 11 h 154"/>
              <a:gd name="T74" fmla="*/ 203 w 225"/>
              <a:gd name="T75" fmla="*/ 13 h 154"/>
              <a:gd name="T76" fmla="*/ 211 w 225"/>
              <a:gd name="T77" fmla="*/ 23 h 154"/>
              <a:gd name="T78" fmla="*/ 211 w 225"/>
              <a:gd name="T79" fmla="*/ 26 h 154"/>
              <a:gd name="T80" fmla="*/ 211 w 225"/>
              <a:gd name="T81" fmla="*/ 36 h 154"/>
              <a:gd name="T82" fmla="*/ 211 w 225"/>
              <a:gd name="T83" fmla="*/ 43 h 154"/>
              <a:gd name="T84" fmla="*/ 211 w 225"/>
              <a:gd name="T85" fmla="*/ 57 h 154"/>
              <a:gd name="T86" fmla="*/ 211 w 225"/>
              <a:gd name="T87" fmla="*/ 66 h 154"/>
              <a:gd name="T88" fmla="*/ 211 w 225"/>
              <a:gd name="T89" fmla="*/ 81 h 154"/>
              <a:gd name="T90" fmla="*/ 211 w 225"/>
              <a:gd name="T9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5" h="154">
                <a:moveTo>
                  <a:pt x="225" y="137"/>
                </a:moveTo>
                <a:cubicBezTo>
                  <a:pt x="225" y="80"/>
                  <a:pt x="225" y="80"/>
                  <a:pt x="225" y="80"/>
                </a:cubicBezTo>
                <a:cubicBezTo>
                  <a:pt x="225" y="66"/>
                  <a:pt x="225" y="66"/>
                  <a:pt x="225" y="6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5" y="42"/>
                  <a:pt x="225" y="42"/>
                  <a:pt x="225" y="42"/>
                </a:cubicBezTo>
                <a:cubicBezTo>
                  <a:pt x="225" y="35"/>
                  <a:pt x="225" y="35"/>
                  <a:pt x="225" y="35"/>
                </a:cubicBezTo>
                <a:cubicBezTo>
                  <a:pt x="225" y="21"/>
                  <a:pt x="225" y="21"/>
                  <a:pt x="225" y="21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5" y="15"/>
                  <a:pt x="224" y="13"/>
                  <a:pt x="223" y="11"/>
                </a:cubicBezTo>
                <a:cubicBezTo>
                  <a:pt x="222" y="7"/>
                  <a:pt x="219" y="5"/>
                  <a:pt x="216" y="3"/>
                </a:cubicBezTo>
                <a:cubicBezTo>
                  <a:pt x="214" y="1"/>
                  <a:pt x="212" y="1"/>
                  <a:pt x="209" y="0"/>
                </a:cubicBezTo>
                <a:cubicBezTo>
                  <a:pt x="208" y="0"/>
                  <a:pt x="208" y="0"/>
                  <a:pt x="207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6"/>
                  <a:pt x="8" y="154"/>
                  <a:pt x="18" y="154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17" y="154"/>
                  <a:pt x="225" y="146"/>
                  <a:pt x="225" y="137"/>
                </a:cubicBezTo>
                <a:close/>
                <a:moveTo>
                  <a:pt x="211" y="126"/>
                </a:moveTo>
                <a:cubicBezTo>
                  <a:pt x="211" y="135"/>
                  <a:pt x="204" y="141"/>
                  <a:pt x="196" y="141"/>
                </a:cubicBezTo>
                <a:cubicBezTo>
                  <a:pt x="55" y="141"/>
                  <a:pt x="55" y="141"/>
                  <a:pt x="55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0" y="141"/>
                  <a:pt x="13" y="135"/>
                  <a:pt x="13" y="1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18"/>
                  <a:pt x="20" y="11"/>
                  <a:pt x="29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60" y="11"/>
                  <a:pt x="160" y="11"/>
                  <a:pt x="160" y="11"/>
                </a:cubicBezTo>
                <a:cubicBezTo>
                  <a:pt x="170" y="11"/>
                  <a:pt x="170" y="11"/>
                  <a:pt x="170" y="11"/>
                </a:cubicBezTo>
                <a:cubicBezTo>
                  <a:pt x="183" y="11"/>
                  <a:pt x="183" y="11"/>
                  <a:pt x="183" y="11"/>
                </a:cubicBezTo>
                <a:cubicBezTo>
                  <a:pt x="191" y="11"/>
                  <a:pt x="191" y="11"/>
                  <a:pt x="191" y="11"/>
                </a:cubicBezTo>
                <a:cubicBezTo>
                  <a:pt x="196" y="11"/>
                  <a:pt x="196" y="11"/>
                  <a:pt x="196" y="11"/>
                </a:cubicBezTo>
                <a:cubicBezTo>
                  <a:pt x="198" y="11"/>
                  <a:pt x="201" y="12"/>
                  <a:pt x="203" y="13"/>
                </a:cubicBezTo>
                <a:cubicBezTo>
                  <a:pt x="207" y="15"/>
                  <a:pt x="210" y="19"/>
                  <a:pt x="211" y="23"/>
                </a:cubicBezTo>
                <a:cubicBezTo>
                  <a:pt x="211" y="24"/>
                  <a:pt x="211" y="25"/>
                  <a:pt x="211" y="26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57"/>
                  <a:pt x="211" y="57"/>
                  <a:pt x="211" y="57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81"/>
                  <a:pt x="211" y="81"/>
                  <a:pt x="211" y="81"/>
                </a:cubicBezTo>
                <a:lnTo>
                  <a:pt x="211" y="1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" name="Freeform 454"/>
          <p:cNvSpPr/>
          <p:nvPr>
            <p:custDataLst>
              <p:tags r:id="rId48"/>
            </p:custDataLst>
          </p:nvPr>
        </p:nvSpPr>
        <p:spPr bwMode="auto">
          <a:xfrm>
            <a:off x="5349167" y="3870511"/>
            <a:ext cx="119118" cy="161370"/>
          </a:xfrm>
          <a:custGeom>
            <a:avLst/>
            <a:gdLst>
              <a:gd name="T0" fmla="*/ 50 w 99"/>
              <a:gd name="T1" fmla="*/ 2 h 134"/>
              <a:gd name="T2" fmla="*/ 89 w 99"/>
              <a:gd name="T3" fmla="*/ 59 h 134"/>
              <a:gd name="T4" fmla="*/ 89 w 99"/>
              <a:gd name="T5" fmla="*/ 86 h 134"/>
              <a:gd name="T6" fmla="*/ 59 w 99"/>
              <a:gd name="T7" fmla="*/ 68 h 134"/>
              <a:gd name="T8" fmla="*/ 50 w 99"/>
              <a:gd name="T9" fmla="*/ 2 h 134"/>
              <a:gd name="T10" fmla="*/ 0 w 99"/>
              <a:gd name="T11" fmla="*/ 34 h 134"/>
              <a:gd name="T12" fmla="*/ 0 w 99"/>
              <a:gd name="T13" fmla="*/ 114 h 134"/>
              <a:gd name="T14" fmla="*/ 50 w 99"/>
              <a:gd name="T15" fmla="*/ 134 h 134"/>
              <a:gd name="T16" fmla="*/ 99 w 99"/>
              <a:gd name="T17" fmla="*/ 105 h 134"/>
              <a:gd name="T18" fmla="*/ 99 w 99"/>
              <a:gd name="T19" fmla="*/ 68 h 134"/>
              <a:gd name="T20" fmla="*/ 50 w 99"/>
              <a:gd name="T21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134">
                <a:moveTo>
                  <a:pt x="50" y="2"/>
                </a:moveTo>
                <a:cubicBezTo>
                  <a:pt x="89" y="59"/>
                  <a:pt x="89" y="59"/>
                  <a:pt x="89" y="59"/>
                </a:cubicBezTo>
                <a:cubicBezTo>
                  <a:pt x="89" y="86"/>
                  <a:pt x="89" y="86"/>
                  <a:pt x="89" y="86"/>
                </a:cubicBezTo>
                <a:cubicBezTo>
                  <a:pt x="59" y="68"/>
                  <a:pt x="59" y="68"/>
                  <a:pt x="59" y="68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0" y="0"/>
                  <a:pt x="0" y="34"/>
                </a:cubicBezTo>
                <a:cubicBezTo>
                  <a:pt x="0" y="68"/>
                  <a:pt x="0" y="114"/>
                  <a:pt x="0" y="114"/>
                </a:cubicBezTo>
                <a:cubicBezTo>
                  <a:pt x="0" y="114"/>
                  <a:pt x="5" y="134"/>
                  <a:pt x="50" y="134"/>
                </a:cubicBezTo>
                <a:cubicBezTo>
                  <a:pt x="94" y="134"/>
                  <a:pt x="99" y="121"/>
                  <a:pt x="99" y="105"/>
                </a:cubicBezTo>
                <a:cubicBezTo>
                  <a:pt x="99" y="89"/>
                  <a:pt x="99" y="68"/>
                  <a:pt x="99" y="68"/>
                </a:cubicBezTo>
                <a:cubicBezTo>
                  <a:pt x="99" y="68"/>
                  <a:pt x="88" y="2"/>
                  <a:pt x="50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3" name="Oval 455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355275" y="3757500"/>
            <a:ext cx="93666" cy="10944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4" name="Freeform 374"/>
          <p:cNvSpPr>
            <a:spLocks noEditPoints="1"/>
          </p:cNvSpPr>
          <p:nvPr>
            <p:custDataLst>
              <p:tags r:id="rId50"/>
            </p:custDataLst>
          </p:nvPr>
        </p:nvSpPr>
        <p:spPr bwMode="auto">
          <a:xfrm>
            <a:off x="6495945" y="4229127"/>
            <a:ext cx="198694" cy="201514"/>
          </a:xfrm>
          <a:custGeom>
            <a:avLst/>
            <a:gdLst>
              <a:gd name="T0" fmla="*/ 0 w 417"/>
              <a:gd name="T1" fmla="*/ 0 h 423"/>
              <a:gd name="T2" fmla="*/ 0 w 417"/>
              <a:gd name="T3" fmla="*/ 423 h 423"/>
              <a:gd name="T4" fmla="*/ 417 w 417"/>
              <a:gd name="T5" fmla="*/ 423 h 423"/>
              <a:gd name="T6" fmla="*/ 0 w 417"/>
              <a:gd name="T7" fmla="*/ 0 h 423"/>
              <a:gd name="T8" fmla="*/ 19 w 417"/>
              <a:gd name="T9" fmla="*/ 22 h 423"/>
              <a:gd name="T10" fmla="*/ 273 w 417"/>
              <a:gd name="T11" fmla="*/ 148 h 423"/>
              <a:gd name="T12" fmla="*/ 396 w 417"/>
              <a:gd name="T13" fmla="*/ 403 h 423"/>
              <a:gd name="T14" fmla="*/ 19 w 417"/>
              <a:gd name="T15" fmla="*/ 403 h 423"/>
              <a:gd name="T16" fmla="*/ 19 w 417"/>
              <a:gd name="T17" fmla="*/ 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7" h="423">
                <a:moveTo>
                  <a:pt x="0" y="0"/>
                </a:moveTo>
                <a:cubicBezTo>
                  <a:pt x="0" y="423"/>
                  <a:pt x="0" y="423"/>
                  <a:pt x="0" y="423"/>
                </a:cubicBezTo>
                <a:cubicBezTo>
                  <a:pt x="417" y="423"/>
                  <a:pt x="417" y="423"/>
                  <a:pt x="417" y="423"/>
                </a:cubicBezTo>
                <a:cubicBezTo>
                  <a:pt x="402" y="198"/>
                  <a:pt x="224" y="19"/>
                  <a:pt x="0" y="0"/>
                </a:cubicBezTo>
                <a:close/>
                <a:moveTo>
                  <a:pt x="19" y="22"/>
                </a:moveTo>
                <a:cubicBezTo>
                  <a:pt x="115" y="35"/>
                  <a:pt x="205" y="79"/>
                  <a:pt x="273" y="148"/>
                </a:cubicBezTo>
                <a:cubicBezTo>
                  <a:pt x="341" y="217"/>
                  <a:pt x="385" y="307"/>
                  <a:pt x="396" y="403"/>
                </a:cubicBezTo>
                <a:cubicBezTo>
                  <a:pt x="19" y="403"/>
                  <a:pt x="19" y="403"/>
                  <a:pt x="19" y="403"/>
                </a:cubicBezTo>
                <a:lnTo>
                  <a:pt x="19" y="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5" name="Freeform 375"/>
          <p:cNvSpPr>
            <a:spLocks noEditPoints="1"/>
          </p:cNvSpPr>
          <p:nvPr>
            <p:custDataLst>
              <p:tags r:id="rId51"/>
            </p:custDataLst>
          </p:nvPr>
        </p:nvSpPr>
        <p:spPr bwMode="auto">
          <a:xfrm>
            <a:off x="6566476" y="4521122"/>
            <a:ext cx="36273" cy="35668"/>
          </a:xfrm>
          <a:custGeom>
            <a:avLst/>
            <a:gdLst>
              <a:gd name="T0" fmla="*/ 38 w 76"/>
              <a:gd name="T1" fmla="*/ 0 h 75"/>
              <a:gd name="T2" fmla="*/ 0 w 76"/>
              <a:gd name="T3" fmla="*/ 38 h 75"/>
              <a:gd name="T4" fmla="*/ 38 w 76"/>
              <a:gd name="T5" fmla="*/ 75 h 75"/>
              <a:gd name="T6" fmla="*/ 76 w 76"/>
              <a:gd name="T7" fmla="*/ 38 h 75"/>
              <a:gd name="T8" fmla="*/ 38 w 76"/>
              <a:gd name="T9" fmla="*/ 0 h 75"/>
              <a:gd name="T10" fmla="*/ 38 w 76"/>
              <a:gd name="T11" fmla="*/ 57 h 75"/>
              <a:gd name="T12" fmla="*/ 18 w 76"/>
              <a:gd name="T13" fmla="*/ 38 h 75"/>
              <a:gd name="T14" fmla="*/ 38 w 76"/>
              <a:gd name="T15" fmla="*/ 18 h 75"/>
              <a:gd name="T16" fmla="*/ 58 w 76"/>
              <a:gd name="T17" fmla="*/ 38 h 75"/>
              <a:gd name="T18" fmla="*/ 38 w 76"/>
              <a:gd name="T19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5">
                <a:moveTo>
                  <a:pt x="38" y="0"/>
                </a:moveTo>
                <a:cubicBezTo>
                  <a:pt x="17" y="0"/>
                  <a:pt x="0" y="17"/>
                  <a:pt x="0" y="38"/>
                </a:cubicBezTo>
                <a:cubicBezTo>
                  <a:pt x="0" y="58"/>
                  <a:pt x="17" y="75"/>
                  <a:pt x="38" y="75"/>
                </a:cubicBezTo>
                <a:cubicBezTo>
                  <a:pt x="59" y="75"/>
                  <a:pt x="76" y="58"/>
                  <a:pt x="76" y="38"/>
                </a:cubicBezTo>
                <a:cubicBezTo>
                  <a:pt x="76" y="17"/>
                  <a:pt x="59" y="0"/>
                  <a:pt x="38" y="0"/>
                </a:cubicBezTo>
                <a:close/>
                <a:moveTo>
                  <a:pt x="38" y="57"/>
                </a:moveTo>
                <a:cubicBezTo>
                  <a:pt x="27" y="57"/>
                  <a:pt x="18" y="48"/>
                  <a:pt x="18" y="38"/>
                </a:cubicBezTo>
                <a:cubicBezTo>
                  <a:pt x="18" y="27"/>
                  <a:pt x="27" y="18"/>
                  <a:pt x="38" y="18"/>
                </a:cubicBezTo>
                <a:cubicBezTo>
                  <a:pt x="49" y="18"/>
                  <a:pt x="58" y="27"/>
                  <a:pt x="58" y="38"/>
                </a:cubicBezTo>
                <a:cubicBezTo>
                  <a:pt x="58" y="48"/>
                  <a:pt x="49" y="57"/>
                  <a:pt x="38" y="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6" name="Freeform 376"/>
          <p:cNvSpPr>
            <a:spLocks noEditPoints="1"/>
          </p:cNvSpPr>
          <p:nvPr>
            <p:custDataLst>
              <p:tags r:id="rId52"/>
            </p:custDataLst>
          </p:nvPr>
        </p:nvSpPr>
        <p:spPr bwMode="auto">
          <a:xfrm>
            <a:off x="6549750" y="4503791"/>
            <a:ext cx="70530" cy="70127"/>
          </a:xfrm>
          <a:custGeom>
            <a:avLst/>
            <a:gdLst>
              <a:gd name="T0" fmla="*/ 74 w 148"/>
              <a:gd name="T1" fmla="*/ 0 h 147"/>
              <a:gd name="T2" fmla="*/ 0 w 148"/>
              <a:gd name="T3" fmla="*/ 74 h 147"/>
              <a:gd name="T4" fmla="*/ 74 w 148"/>
              <a:gd name="T5" fmla="*/ 147 h 147"/>
              <a:gd name="T6" fmla="*/ 148 w 148"/>
              <a:gd name="T7" fmla="*/ 74 h 147"/>
              <a:gd name="T8" fmla="*/ 74 w 148"/>
              <a:gd name="T9" fmla="*/ 0 h 147"/>
              <a:gd name="T10" fmla="*/ 73 w 148"/>
              <a:gd name="T11" fmla="*/ 129 h 147"/>
              <a:gd name="T12" fmla="*/ 17 w 148"/>
              <a:gd name="T13" fmla="*/ 74 h 147"/>
              <a:gd name="T14" fmla="*/ 73 w 148"/>
              <a:gd name="T15" fmla="*/ 18 h 147"/>
              <a:gd name="T16" fmla="*/ 129 w 148"/>
              <a:gd name="T17" fmla="*/ 74 h 147"/>
              <a:gd name="T18" fmla="*/ 73 w 148"/>
              <a:gd name="T19" fmla="*/ 12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147">
                <a:moveTo>
                  <a:pt x="74" y="0"/>
                </a:moveTo>
                <a:cubicBezTo>
                  <a:pt x="33" y="0"/>
                  <a:pt x="0" y="33"/>
                  <a:pt x="0" y="74"/>
                </a:cubicBezTo>
                <a:cubicBezTo>
                  <a:pt x="0" y="114"/>
                  <a:pt x="33" y="147"/>
                  <a:pt x="74" y="147"/>
                </a:cubicBezTo>
                <a:cubicBezTo>
                  <a:pt x="115" y="147"/>
                  <a:pt x="148" y="114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lose/>
                <a:moveTo>
                  <a:pt x="73" y="129"/>
                </a:moveTo>
                <a:cubicBezTo>
                  <a:pt x="42" y="129"/>
                  <a:pt x="17" y="104"/>
                  <a:pt x="17" y="74"/>
                </a:cubicBezTo>
                <a:cubicBezTo>
                  <a:pt x="17" y="43"/>
                  <a:pt x="42" y="18"/>
                  <a:pt x="73" y="18"/>
                </a:cubicBezTo>
                <a:cubicBezTo>
                  <a:pt x="104" y="18"/>
                  <a:pt x="129" y="43"/>
                  <a:pt x="129" y="74"/>
                </a:cubicBezTo>
                <a:cubicBezTo>
                  <a:pt x="129" y="104"/>
                  <a:pt x="104" y="129"/>
                  <a:pt x="73" y="1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7" name="Freeform 377"/>
          <p:cNvSpPr>
            <a:spLocks noEditPoints="1"/>
          </p:cNvSpPr>
          <p:nvPr>
            <p:custDataLst>
              <p:tags r:id="rId53"/>
            </p:custDataLst>
          </p:nvPr>
        </p:nvSpPr>
        <p:spPr bwMode="auto">
          <a:xfrm>
            <a:off x="6495945" y="4459659"/>
            <a:ext cx="198694" cy="200910"/>
          </a:xfrm>
          <a:custGeom>
            <a:avLst/>
            <a:gdLst>
              <a:gd name="T0" fmla="*/ 0 w 417"/>
              <a:gd name="T1" fmla="*/ 0 h 422"/>
              <a:gd name="T2" fmla="*/ 0 w 417"/>
              <a:gd name="T3" fmla="*/ 422 h 422"/>
              <a:gd name="T4" fmla="*/ 417 w 417"/>
              <a:gd name="T5" fmla="*/ 0 h 422"/>
              <a:gd name="T6" fmla="*/ 0 w 417"/>
              <a:gd name="T7" fmla="*/ 0 h 422"/>
              <a:gd name="T8" fmla="*/ 288 w 417"/>
              <a:gd name="T9" fmla="*/ 189 h 422"/>
              <a:gd name="T10" fmla="*/ 273 w 417"/>
              <a:gd name="T11" fmla="*/ 224 h 422"/>
              <a:gd name="T12" fmla="*/ 286 w 417"/>
              <a:gd name="T13" fmla="*/ 237 h 422"/>
              <a:gd name="T14" fmla="*/ 256 w 417"/>
              <a:gd name="T15" fmla="*/ 267 h 422"/>
              <a:gd name="T16" fmla="*/ 243 w 417"/>
              <a:gd name="T17" fmla="*/ 254 h 422"/>
              <a:gd name="T18" fmla="*/ 207 w 417"/>
              <a:gd name="T19" fmla="*/ 268 h 422"/>
              <a:gd name="T20" fmla="*/ 207 w 417"/>
              <a:gd name="T21" fmla="*/ 285 h 422"/>
              <a:gd name="T22" fmla="*/ 164 w 417"/>
              <a:gd name="T23" fmla="*/ 285 h 422"/>
              <a:gd name="T24" fmla="*/ 164 w 417"/>
              <a:gd name="T25" fmla="*/ 268 h 422"/>
              <a:gd name="T26" fmla="*/ 130 w 417"/>
              <a:gd name="T27" fmla="*/ 253 h 422"/>
              <a:gd name="T28" fmla="*/ 116 w 417"/>
              <a:gd name="T29" fmla="*/ 267 h 422"/>
              <a:gd name="T30" fmla="*/ 86 w 417"/>
              <a:gd name="T31" fmla="*/ 237 h 422"/>
              <a:gd name="T32" fmla="*/ 100 w 417"/>
              <a:gd name="T33" fmla="*/ 223 h 422"/>
              <a:gd name="T34" fmla="*/ 85 w 417"/>
              <a:gd name="T35" fmla="*/ 189 h 422"/>
              <a:gd name="T36" fmla="*/ 65 w 417"/>
              <a:gd name="T37" fmla="*/ 189 h 422"/>
              <a:gd name="T38" fmla="*/ 65 w 417"/>
              <a:gd name="T39" fmla="*/ 146 h 422"/>
              <a:gd name="T40" fmla="*/ 85 w 417"/>
              <a:gd name="T41" fmla="*/ 146 h 422"/>
              <a:gd name="T42" fmla="*/ 99 w 417"/>
              <a:gd name="T43" fmla="*/ 110 h 422"/>
              <a:gd name="T44" fmla="*/ 85 w 417"/>
              <a:gd name="T45" fmla="*/ 96 h 422"/>
              <a:gd name="T46" fmla="*/ 115 w 417"/>
              <a:gd name="T47" fmla="*/ 66 h 422"/>
              <a:gd name="T48" fmla="*/ 130 w 417"/>
              <a:gd name="T49" fmla="*/ 80 h 422"/>
              <a:gd name="T50" fmla="*/ 164 w 417"/>
              <a:gd name="T51" fmla="*/ 66 h 422"/>
              <a:gd name="T52" fmla="*/ 164 w 417"/>
              <a:gd name="T53" fmla="*/ 49 h 422"/>
              <a:gd name="T54" fmla="*/ 207 w 417"/>
              <a:gd name="T55" fmla="*/ 49 h 422"/>
              <a:gd name="T56" fmla="*/ 207 w 417"/>
              <a:gd name="T57" fmla="*/ 65 h 422"/>
              <a:gd name="T58" fmla="*/ 243 w 417"/>
              <a:gd name="T59" fmla="*/ 80 h 422"/>
              <a:gd name="T60" fmla="*/ 257 w 417"/>
              <a:gd name="T61" fmla="*/ 66 h 422"/>
              <a:gd name="T62" fmla="*/ 287 w 417"/>
              <a:gd name="T63" fmla="*/ 96 h 422"/>
              <a:gd name="T64" fmla="*/ 274 w 417"/>
              <a:gd name="T65" fmla="*/ 110 h 422"/>
              <a:gd name="T66" fmla="*/ 289 w 417"/>
              <a:gd name="T67" fmla="*/ 146 h 422"/>
              <a:gd name="T68" fmla="*/ 307 w 417"/>
              <a:gd name="T69" fmla="*/ 146 h 422"/>
              <a:gd name="T70" fmla="*/ 307 w 417"/>
              <a:gd name="T71" fmla="*/ 189 h 422"/>
              <a:gd name="T72" fmla="*/ 288 w 417"/>
              <a:gd name="T73" fmla="*/ 189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7" h="422">
                <a:moveTo>
                  <a:pt x="0" y="0"/>
                </a:moveTo>
                <a:cubicBezTo>
                  <a:pt x="0" y="422"/>
                  <a:pt x="0" y="422"/>
                  <a:pt x="0" y="422"/>
                </a:cubicBezTo>
                <a:cubicBezTo>
                  <a:pt x="224" y="404"/>
                  <a:pt x="402" y="224"/>
                  <a:pt x="417" y="0"/>
                </a:cubicBezTo>
                <a:lnTo>
                  <a:pt x="0" y="0"/>
                </a:lnTo>
                <a:close/>
                <a:moveTo>
                  <a:pt x="288" y="189"/>
                </a:moveTo>
                <a:cubicBezTo>
                  <a:pt x="286" y="202"/>
                  <a:pt x="280" y="213"/>
                  <a:pt x="273" y="224"/>
                </a:cubicBezTo>
                <a:cubicBezTo>
                  <a:pt x="286" y="237"/>
                  <a:pt x="286" y="237"/>
                  <a:pt x="286" y="237"/>
                </a:cubicBezTo>
                <a:cubicBezTo>
                  <a:pt x="256" y="267"/>
                  <a:pt x="256" y="267"/>
                  <a:pt x="256" y="267"/>
                </a:cubicBezTo>
                <a:cubicBezTo>
                  <a:pt x="243" y="254"/>
                  <a:pt x="243" y="254"/>
                  <a:pt x="243" y="254"/>
                </a:cubicBezTo>
                <a:cubicBezTo>
                  <a:pt x="232" y="261"/>
                  <a:pt x="220" y="266"/>
                  <a:pt x="207" y="268"/>
                </a:cubicBezTo>
                <a:cubicBezTo>
                  <a:pt x="207" y="285"/>
                  <a:pt x="207" y="285"/>
                  <a:pt x="207" y="285"/>
                </a:cubicBezTo>
                <a:cubicBezTo>
                  <a:pt x="164" y="285"/>
                  <a:pt x="164" y="285"/>
                  <a:pt x="164" y="285"/>
                </a:cubicBezTo>
                <a:cubicBezTo>
                  <a:pt x="164" y="268"/>
                  <a:pt x="164" y="268"/>
                  <a:pt x="164" y="268"/>
                </a:cubicBezTo>
                <a:cubicBezTo>
                  <a:pt x="152" y="265"/>
                  <a:pt x="140" y="260"/>
                  <a:pt x="130" y="253"/>
                </a:cubicBezTo>
                <a:cubicBezTo>
                  <a:pt x="116" y="267"/>
                  <a:pt x="116" y="267"/>
                  <a:pt x="116" y="267"/>
                </a:cubicBezTo>
                <a:cubicBezTo>
                  <a:pt x="86" y="237"/>
                  <a:pt x="86" y="237"/>
                  <a:pt x="86" y="237"/>
                </a:cubicBezTo>
                <a:cubicBezTo>
                  <a:pt x="100" y="223"/>
                  <a:pt x="100" y="223"/>
                  <a:pt x="100" y="223"/>
                </a:cubicBezTo>
                <a:cubicBezTo>
                  <a:pt x="93" y="213"/>
                  <a:pt x="88" y="201"/>
                  <a:pt x="85" y="189"/>
                </a:cubicBezTo>
                <a:cubicBezTo>
                  <a:pt x="65" y="189"/>
                  <a:pt x="65" y="189"/>
                  <a:pt x="65" y="189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85" y="146"/>
                  <a:pt x="85" y="146"/>
                  <a:pt x="85" y="146"/>
                </a:cubicBezTo>
                <a:cubicBezTo>
                  <a:pt x="87" y="133"/>
                  <a:pt x="92" y="121"/>
                  <a:pt x="99" y="110"/>
                </a:cubicBezTo>
                <a:cubicBezTo>
                  <a:pt x="85" y="96"/>
                  <a:pt x="85" y="96"/>
                  <a:pt x="85" y="96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40" y="73"/>
                  <a:pt x="152" y="68"/>
                  <a:pt x="164" y="66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207" y="49"/>
                  <a:pt x="207" y="49"/>
                  <a:pt x="207" y="49"/>
                </a:cubicBezTo>
                <a:cubicBezTo>
                  <a:pt x="207" y="65"/>
                  <a:pt x="207" y="65"/>
                  <a:pt x="207" y="65"/>
                </a:cubicBezTo>
                <a:cubicBezTo>
                  <a:pt x="220" y="68"/>
                  <a:pt x="232" y="73"/>
                  <a:pt x="243" y="80"/>
                </a:cubicBezTo>
                <a:cubicBezTo>
                  <a:pt x="257" y="66"/>
                  <a:pt x="257" y="66"/>
                  <a:pt x="257" y="66"/>
                </a:cubicBezTo>
                <a:cubicBezTo>
                  <a:pt x="287" y="96"/>
                  <a:pt x="287" y="96"/>
                  <a:pt x="287" y="96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81" y="121"/>
                  <a:pt x="286" y="133"/>
                  <a:pt x="289" y="146"/>
                </a:cubicBezTo>
                <a:cubicBezTo>
                  <a:pt x="307" y="146"/>
                  <a:pt x="307" y="146"/>
                  <a:pt x="307" y="146"/>
                </a:cubicBezTo>
                <a:cubicBezTo>
                  <a:pt x="307" y="189"/>
                  <a:pt x="307" y="189"/>
                  <a:pt x="307" y="189"/>
                </a:cubicBezTo>
                <a:lnTo>
                  <a:pt x="288" y="18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8" name="Freeform 378"/>
          <p:cNvSpPr>
            <a:spLocks noEditPoints="1"/>
          </p:cNvSpPr>
          <p:nvPr>
            <p:custDataLst>
              <p:tags r:id="rId54"/>
            </p:custDataLst>
          </p:nvPr>
        </p:nvSpPr>
        <p:spPr bwMode="auto">
          <a:xfrm>
            <a:off x="6260778" y="4228724"/>
            <a:ext cx="206149" cy="201917"/>
          </a:xfrm>
          <a:custGeom>
            <a:avLst/>
            <a:gdLst>
              <a:gd name="T0" fmla="*/ 0 w 433"/>
              <a:gd name="T1" fmla="*/ 424 h 424"/>
              <a:gd name="T2" fmla="*/ 433 w 433"/>
              <a:gd name="T3" fmla="*/ 424 h 424"/>
              <a:gd name="T4" fmla="*/ 433 w 433"/>
              <a:gd name="T5" fmla="*/ 0 h 424"/>
              <a:gd name="T6" fmla="*/ 0 w 433"/>
              <a:gd name="T7" fmla="*/ 424 h 424"/>
              <a:gd name="T8" fmla="*/ 225 w 433"/>
              <a:gd name="T9" fmla="*/ 154 h 424"/>
              <a:gd name="T10" fmla="*/ 272 w 433"/>
              <a:gd name="T11" fmla="*/ 106 h 424"/>
              <a:gd name="T12" fmla="*/ 319 w 433"/>
              <a:gd name="T13" fmla="*/ 154 h 424"/>
              <a:gd name="T14" fmla="*/ 325 w 433"/>
              <a:gd name="T15" fmla="*/ 174 h 424"/>
              <a:gd name="T16" fmla="*/ 313 w 433"/>
              <a:gd name="T17" fmla="*/ 187 h 424"/>
              <a:gd name="T18" fmla="*/ 273 w 433"/>
              <a:gd name="T19" fmla="*/ 229 h 424"/>
              <a:gd name="T20" fmla="*/ 232 w 433"/>
              <a:gd name="T21" fmla="*/ 187 h 424"/>
              <a:gd name="T22" fmla="*/ 219 w 433"/>
              <a:gd name="T23" fmla="*/ 174 h 424"/>
              <a:gd name="T24" fmla="*/ 225 w 433"/>
              <a:gd name="T25" fmla="*/ 154 h 424"/>
              <a:gd name="T26" fmla="*/ 184 w 433"/>
              <a:gd name="T27" fmla="*/ 265 h 424"/>
              <a:gd name="T28" fmla="*/ 185 w 433"/>
              <a:gd name="T29" fmla="*/ 265 h 424"/>
              <a:gd name="T30" fmla="*/ 224 w 433"/>
              <a:gd name="T31" fmla="*/ 223 h 424"/>
              <a:gd name="T32" fmla="*/ 262 w 433"/>
              <a:gd name="T33" fmla="*/ 287 h 424"/>
              <a:gd name="T34" fmla="*/ 266 w 433"/>
              <a:gd name="T35" fmla="*/ 259 h 424"/>
              <a:gd name="T36" fmla="*/ 261 w 433"/>
              <a:gd name="T37" fmla="*/ 249 h 424"/>
              <a:gd name="T38" fmla="*/ 272 w 433"/>
              <a:gd name="T39" fmla="*/ 238 h 424"/>
              <a:gd name="T40" fmla="*/ 283 w 433"/>
              <a:gd name="T41" fmla="*/ 249 h 424"/>
              <a:gd name="T42" fmla="*/ 278 w 433"/>
              <a:gd name="T43" fmla="*/ 259 h 424"/>
              <a:gd name="T44" fmla="*/ 282 w 433"/>
              <a:gd name="T45" fmla="*/ 287 h 424"/>
              <a:gd name="T46" fmla="*/ 320 w 433"/>
              <a:gd name="T47" fmla="*/ 223 h 424"/>
              <a:gd name="T48" fmla="*/ 360 w 433"/>
              <a:gd name="T49" fmla="*/ 265 h 424"/>
              <a:gd name="T50" fmla="*/ 360 w 433"/>
              <a:gd name="T51" fmla="*/ 358 h 424"/>
              <a:gd name="T52" fmla="*/ 360 w 433"/>
              <a:gd name="T53" fmla="*/ 358 h 424"/>
              <a:gd name="T54" fmla="*/ 272 w 433"/>
              <a:gd name="T55" fmla="*/ 372 h 424"/>
              <a:gd name="T56" fmla="*/ 184 w 433"/>
              <a:gd name="T57" fmla="*/ 358 h 424"/>
              <a:gd name="T58" fmla="*/ 184 w 433"/>
              <a:gd name="T59" fmla="*/ 358 h 424"/>
              <a:gd name="T60" fmla="*/ 184 w 433"/>
              <a:gd name="T61" fmla="*/ 26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33" h="424">
                <a:moveTo>
                  <a:pt x="0" y="424"/>
                </a:moveTo>
                <a:cubicBezTo>
                  <a:pt x="433" y="424"/>
                  <a:pt x="433" y="424"/>
                  <a:pt x="433" y="424"/>
                </a:cubicBezTo>
                <a:cubicBezTo>
                  <a:pt x="433" y="0"/>
                  <a:pt x="433" y="0"/>
                  <a:pt x="433" y="0"/>
                </a:cubicBezTo>
                <a:cubicBezTo>
                  <a:pt x="201" y="11"/>
                  <a:pt x="15" y="194"/>
                  <a:pt x="0" y="424"/>
                </a:cubicBezTo>
                <a:close/>
                <a:moveTo>
                  <a:pt x="225" y="154"/>
                </a:moveTo>
                <a:cubicBezTo>
                  <a:pt x="227" y="127"/>
                  <a:pt x="247" y="106"/>
                  <a:pt x="272" y="106"/>
                </a:cubicBezTo>
                <a:cubicBezTo>
                  <a:pt x="297" y="106"/>
                  <a:pt x="317" y="127"/>
                  <a:pt x="319" y="154"/>
                </a:cubicBezTo>
                <a:cubicBezTo>
                  <a:pt x="325" y="156"/>
                  <a:pt x="328" y="165"/>
                  <a:pt x="325" y="174"/>
                </a:cubicBezTo>
                <a:cubicBezTo>
                  <a:pt x="323" y="182"/>
                  <a:pt x="318" y="187"/>
                  <a:pt x="313" y="187"/>
                </a:cubicBezTo>
                <a:cubicBezTo>
                  <a:pt x="305" y="209"/>
                  <a:pt x="291" y="229"/>
                  <a:pt x="273" y="229"/>
                </a:cubicBezTo>
                <a:cubicBezTo>
                  <a:pt x="256" y="229"/>
                  <a:pt x="240" y="209"/>
                  <a:pt x="232" y="187"/>
                </a:cubicBezTo>
                <a:cubicBezTo>
                  <a:pt x="226" y="187"/>
                  <a:pt x="221" y="182"/>
                  <a:pt x="219" y="174"/>
                </a:cubicBezTo>
                <a:cubicBezTo>
                  <a:pt x="216" y="165"/>
                  <a:pt x="219" y="156"/>
                  <a:pt x="225" y="154"/>
                </a:cubicBezTo>
                <a:close/>
                <a:moveTo>
                  <a:pt x="184" y="265"/>
                </a:moveTo>
                <a:cubicBezTo>
                  <a:pt x="185" y="265"/>
                  <a:pt x="185" y="265"/>
                  <a:pt x="185" y="265"/>
                </a:cubicBezTo>
                <a:cubicBezTo>
                  <a:pt x="188" y="248"/>
                  <a:pt x="203" y="233"/>
                  <a:pt x="224" y="223"/>
                </a:cubicBezTo>
                <a:cubicBezTo>
                  <a:pt x="262" y="287"/>
                  <a:pt x="262" y="287"/>
                  <a:pt x="262" y="287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3" y="257"/>
                  <a:pt x="261" y="253"/>
                  <a:pt x="261" y="249"/>
                </a:cubicBezTo>
                <a:cubicBezTo>
                  <a:pt x="261" y="243"/>
                  <a:pt x="266" y="238"/>
                  <a:pt x="272" y="238"/>
                </a:cubicBezTo>
                <a:cubicBezTo>
                  <a:pt x="278" y="238"/>
                  <a:pt x="283" y="243"/>
                  <a:pt x="283" y="249"/>
                </a:cubicBezTo>
                <a:cubicBezTo>
                  <a:pt x="283" y="253"/>
                  <a:pt x="281" y="257"/>
                  <a:pt x="278" y="259"/>
                </a:cubicBezTo>
                <a:cubicBezTo>
                  <a:pt x="282" y="287"/>
                  <a:pt x="282" y="287"/>
                  <a:pt x="282" y="287"/>
                </a:cubicBezTo>
                <a:cubicBezTo>
                  <a:pt x="320" y="223"/>
                  <a:pt x="320" y="223"/>
                  <a:pt x="320" y="223"/>
                </a:cubicBezTo>
                <a:cubicBezTo>
                  <a:pt x="341" y="233"/>
                  <a:pt x="356" y="248"/>
                  <a:pt x="360" y="265"/>
                </a:cubicBezTo>
                <a:cubicBezTo>
                  <a:pt x="360" y="358"/>
                  <a:pt x="360" y="358"/>
                  <a:pt x="360" y="358"/>
                </a:cubicBezTo>
                <a:cubicBezTo>
                  <a:pt x="360" y="358"/>
                  <a:pt x="360" y="358"/>
                  <a:pt x="360" y="358"/>
                </a:cubicBezTo>
                <a:cubicBezTo>
                  <a:pt x="356" y="366"/>
                  <a:pt x="318" y="372"/>
                  <a:pt x="272" y="372"/>
                </a:cubicBezTo>
                <a:cubicBezTo>
                  <a:pt x="226" y="372"/>
                  <a:pt x="188" y="366"/>
                  <a:pt x="184" y="358"/>
                </a:cubicBezTo>
                <a:cubicBezTo>
                  <a:pt x="184" y="358"/>
                  <a:pt x="184" y="358"/>
                  <a:pt x="184" y="358"/>
                </a:cubicBezTo>
                <a:lnTo>
                  <a:pt x="184" y="26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9" name="Freeform 379"/>
          <p:cNvSpPr>
            <a:spLocks noEditPoints="1"/>
          </p:cNvSpPr>
          <p:nvPr>
            <p:custDataLst>
              <p:tags r:id="rId55"/>
            </p:custDataLst>
          </p:nvPr>
        </p:nvSpPr>
        <p:spPr bwMode="auto">
          <a:xfrm>
            <a:off x="6260778" y="4459659"/>
            <a:ext cx="206149" cy="201313"/>
          </a:xfrm>
          <a:custGeom>
            <a:avLst/>
            <a:gdLst>
              <a:gd name="T0" fmla="*/ 433 w 433"/>
              <a:gd name="T1" fmla="*/ 423 h 423"/>
              <a:gd name="T2" fmla="*/ 433 w 433"/>
              <a:gd name="T3" fmla="*/ 0 h 423"/>
              <a:gd name="T4" fmla="*/ 0 w 433"/>
              <a:gd name="T5" fmla="*/ 0 h 423"/>
              <a:gd name="T6" fmla="*/ 433 w 433"/>
              <a:gd name="T7" fmla="*/ 423 h 423"/>
              <a:gd name="T8" fmla="*/ 266 w 433"/>
              <a:gd name="T9" fmla="*/ 58 h 423"/>
              <a:gd name="T10" fmla="*/ 387 w 433"/>
              <a:gd name="T11" fmla="*/ 180 h 423"/>
              <a:gd name="T12" fmla="*/ 266 w 433"/>
              <a:gd name="T13" fmla="*/ 302 h 423"/>
              <a:gd name="T14" fmla="*/ 144 w 433"/>
              <a:gd name="T15" fmla="*/ 180 h 423"/>
              <a:gd name="T16" fmla="*/ 266 w 433"/>
              <a:gd name="T17" fmla="*/ 58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423">
                <a:moveTo>
                  <a:pt x="433" y="423"/>
                </a:moveTo>
                <a:cubicBezTo>
                  <a:pt x="433" y="0"/>
                  <a:pt x="433" y="0"/>
                  <a:pt x="433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229"/>
                  <a:pt x="201" y="412"/>
                  <a:pt x="433" y="423"/>
                </a:cubicBezTo>
                <a:close/>
                <a:moveTo>
                  <a:pt x="266" y="58"/>
                </a:moveTo>
                <a:cubicBezTo>
                  <a:pt x="332" y="58"/>
                  <a:pt x="387" y="112"/>
                  <a:pt x="387" y="180"/>
                </a:cubicBezTo>
                <a:cubicBezTo>
                  <a:pt x="387" y="247"/>
                  <a:pt x="332" y="302"/>
                  <a:pt x="266" y="302"/>
                </a:cubicBezTo>
                <a:cubicBezTo>
                  <a:pt x="199" y="302"/>
                  <a:pt x="144" y="247"/>
                  <a:pt x="144" y="180"/>
                </a:cubicBezTo>
                <a:cubicBezTo>
                  <a:pt x="144" y="112"/>
                  <a:pt x="199" y="58"/>
                  <a:pt x="266" y="5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0" name="Freeform 380"/>
          <p:cNvSpPr>
            <a:spLocks noEditPoints="1"/>
          </p:cNvSpPr>
          <p:nvPr>
            <p:custDataLst>
              <p:tags r:id="rId56"/>
            </p:custDataLst>
          </p:nvPr>
        </p:nvSpPr>
        <p:spPr bwMode="auto">
          <a:xfrm>
            <a:off x="6343601" y="4500971"/>
            <a:ext cx="87658" cy="88667"/>
          </a:xfrm>
          <a:custGeom>
            <a:avLst/>
            <a:gdLst>
              <a:gd name="T0" fmla="*/ 92 w 184"/>
              <a:gd name="T1" fmla="*/ 186 h 186"/>
              <a:gd name="T2" fmla="*/ 184 w 184"/>
              <a:gd name="T3" fmla="*/ 93 h 186"/>
              <a:gd name="T4" fmla="*/ 92 w 184"/>
              <a:gd name="T5" fmla="*/ 0 h 186"/>
              <a:gd name="T6" fmla="*/ 0 w 184"/>
              <a:gd name="T7" fmla="*/ 93 h 186"/>
              <a:gd name="T8" fmla="*/ 92 w 184"/>
              <a:gd name="T9" fmla="*/ 186 h 186"/>
              <a:gd name="T10" fmla="*/ 84 w 184"/>
              <a:gd name="T11" fmla="*/ 101 h 186"/>
              <a:gd name="T12" fmla="*/ 54 w 184"/>
              <a:gd name="T13" fmla="*/ 71 h 186"/>
              <a:gd name="T14" fmla="*/ 82 w 184"/>
              <a:gd name="T15" fmla="*/ 42 h 186"/>
              <a:gd name="T16" fmla="*/ 82 w 184"/>
              <a:gd name="T17" fmla="*/ 26 h 186"/>
              <a:gd name="T18" fmla="*/ 98 w 184"/>
              <a:gd name="T19" fmla="*/ 26 h 186"/>
              <a:gd name="T20" fmla="*/ 98 w 184"/>
              <a:gd name="T21" fmla="*/ 41 h 186"/>
              <a:gd name="T22" fmla="*/ 122 w 184"/>
              <a:gd name="T23" fmla="*/ 46 h 186"/>
              <a:gd name="T24" fmla="*/ 117 w 184"/>
              <a:gd name="T25" fmla="*/ 65 h 186"/>
              <a:gd name="T26" fmla="*/ 93 w 184"/>
              <a:gd name="T27" fmla="*/ 59 h 186"/>
              <a:gd name="T28" fmla="*/ 79 w 184"/>
              <a:gd name="T29" fmla="*/ 68 h 186"/>
              <a:gd name="T30" fmla="*/ 99 w 184"/>
              <a:gd name="T31" fmla="*/ 82 h 186"/>
              <a:gd name="T32" fmla="*/ 126 w 184"/>
              <a:gd name="T33" fmla="*/ 113 h 186"/>
              <a:gd name="T34" fmla="*/ 97 w 184"/>
              <a:gd name="T35" fmla="*/ 143 h 186"/>
              <a:gd name="T36" fmla="*/ 97 w 184"/>
              <a:gd name="T37" fmla="*/ 159 h 186"/>
              <a:gd name="T38" fmla="*/ 81 w 184"/>
              <a:gd name="T39" fmla="*/ 159 h 186"/>
              <a:gd name="T40" fmla="*/ 81 w 184"/>
              <a:gd name="T41" fmla="*/ 144 h 186"/>
              <a:gd name="T42" fmla="*/ 53 w 184"/>
              <a:gd name="T43" fmla="*/ 137 h 186"/>
              <a:gd name="T44" fmla="*/ 58 w 184"/>
              <a:gd name="T45" fmla="*/ 118 h 186"/>
              <a:gd name="T46" fmla="*/ 85 w 184"/>
              <a:gd name="T47" fmla="*/ 125 h 186"/>
              <a:gd name="T48" fmla="*/ 101 w 184"/>
              <a:gd name="T49" fmla="*/ 115 h 186"/>
              <a:gd name="T50" fmla="*/ 84 w 184"/>
              <a:gd name="T51" fmla="*/ 10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4" h="186">
                <a:moveTo>
                  <a:pt x="92" y="186"/>
                </a:moveTo>
                <a:cubicBezTo>
                  <a:pt x="142" y="186"/>
                  <a:pt x="184" y="144"/>
                  <a:pt x="184" y="93"/>
                </a:cubicBezTo>
                <a:cubicBezTo>
                  <a:pt x="184" y="42"/>
                  <a:pt x="142" y="0"/>
                  <a:pt x="92" y="0"/>
                </a:cubicBezTo>
                <a:cubicBezTo>
                  <a:pt x="41" y="0"/>
                  <a:pt x="0" y="42"/>
                  <a:pt x="0" y="93"/>
                </a:cubicBezTo>
                <a:cubicBezTo>
                  <a:pt x="0" y="144"/>
                  <a:pt x="41" y="186"/>
                  <a:pt x="92" y="186"/>
                </a:cubicBezTo>
                <a:close/>
                <a:moveTo>
                  <a:pt x="84" y="101"/>
                </a:moveTo>
                <a:cubicBezTo>
                  <a:pt x="66" y="95"/>
                  <a:pt x="54" y="87"/>
                  <a:pt x="54" y="71"/>
                </a:cubicBezTo>
                <a:cubicBezTo>
                  <a:pt x="54" y="56"/>
                  <a:pt x="65" y="45"/>
                  <a:pt x="82" y="42"/>
                </a:cubicBezTo>
                <a:cubicBezTo>
                  <a:pt x="82" y="26"/>
                  <a:pt x="82" y="26"/>
                  <a:pt x="82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8" y="41"/>
                  <a:pt x="98" y="41"/>
                  <a:pt x="98" y="41"/>
                </a:cubicBezTo>
                <a:cubicBezTo>
                  <a:pt x="109" y="41"/>
                  <a:pt x="116" y="43"/>
                  <a:pt x="122" y="46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3" y="63"/>
                  <a:pt x="105" y="59"/>
                  <a:pt x="93" y="59"/>
                </a:cubicBezTo>
                <a:cubicBezTo>
                  <a:pt x="83" y="59"/>
                  <a:pt x="79" y="64"/>
                  <a:pt x="79" y="68"/>
                </a:cubicBezTo>
                <a:cubicBezTo>
                  <a:pt x="79" y="73"/>
                  <a:pt x="85" y="77"/>
                  <a:pt x="99" y="82"/>
                </a:cubicBezTo>
                <a:cubicBezTo>
                  <a:pt x="119" y="89"/>
                  <a:pt x="126" y="98"/>
                  <a:pt x="126" y="113"/>
                </a:cubicBezTo>
                <a:cubicBezTo>
                  <a:pt x="126" y="127"/>
                  <a:pt x="116" y="139"/>
                  <a:pt x="97" y="143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81" y="159"/>
                  <a:pt x="81" y="159"/>
                  <a:pt x="81" y="159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70" y="143"/>
                  <a:pt x="60" y="140"/>
                  <a:pt x="53" y="137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5" y="122"/>
                  <a:pt x="75" y="125"/>
                  <a:pt x="85" y="125"/>
                </a:cubicBezTo>
                <a:cubicBezTo>
                  <a:pt x="95" y="125"/>
                  <a:pt x="101" y="121"/>
                  <a:pt x="101" y="115"/>
                </a:cubicBezTo>
                <a:cubicBezTo>
                  <a:pt x="101" y="109"/>
                  <a:pt x="96" y="105"/>
                  <a:pt x="84" y="10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1" name="Freeform 381"/>
          <p:cNvSpPr>
            <a:spLocks noEditPoints="1"/>
          </p:cNvSpPr>
          <p:nvPr>
            <p:custDataLst>
              <p:tags r:id="rId57"/>
            </p:custDataLst>
          </p:nvPr>
        </p:nvSpPr>
        <p:spPr bwMode="auto">
          <a:xfrm>
            <a:off x="6530203" y="4273863"/>
            <a:ext cx="84837" cy="106198"/>
          </a:xfrm>
          <a:custGeom>
            <a:avLst/>
            <a:gdLst>
              <a:gd name="T0" fmla="*/ 89 w 178"/>
              <a:gd name="T1" fmla="*/ 0 h 223"/>
              <a:gd name="T2" fmla="*/ 0 w 178"/>
              <a:gd name="T3" fmla="*/ 89 h 223"/>
              <a:gd name="T4" fmla="*/ 42 w 178"/>
              <a:gd name="T5" fmla="*/ 182 h 223"/>
              <a:gd name="T6" fmla="*/ 40 w 178"/>
              <a:gd name="T7" fmla="*/ 223 h 223"/>
              <a:gd name="T8" fmla="*/ 48 w 178"/>
              <a:gd name="T9" fmla="*/ 221 h 223"/>
              <a:gd name="T10" fmla="*/ 134 w 178"/>
              <a:gd name="T11" fmla="*/ 221 h 223"/>
              <a:gd name="T12" fmla="*/ 140 w 178"/>
              <a:gd name="T13" fmla="*/ 222 h 223"/>
              <a:gd name="T14" fmla="*/ 138 w 178"/>
              <a:gd name="T15" fmla="*/ 180 h 223"/>
              <a:gd name="T16" fmla="*/ 178 w 178"/>
              <a:gd name="T17" fmla="*/ 89 h 223"/>
              <a:gd name="T18" fmla="*/ 89 w 178"/>
              <a:gd name="T19" fmla="*/ 0 h 223"/>
              <a:gd name="T20" fmla="*/ 125 w 178"/>
              <a:gd name="T21" fmla="*/ 167 h 223"/>
              <a:gd name="T22" fmla="*/ 118 w 178"/>
              <a:gd name="T23" fmla="*/ 173 h 223"/>
              <a:gd name="T24" fmla="*/ 120 w 178"/>
              <a:gd name="T25" fmla="*/ 205 h 223"/>
              <a:gd name="T26" fmla="*/ 60 w 178"/>
              <a:gd name="T27" fmla="*/ 205 h 223"/>
              <a:gd name="T28" fmla="*/ 61 w 178"/>
              <a:gd name="T29" fmla="*/ 174 h 223"/>
              <a:gd name="T30" fmla="*/ 55 w 178"/>
              <a:gd name="T31" fmla="*/ 168 h 223"/>
              <a:gd name="T32" fmla="*/ 18 w 178"/>
              <a:gd name="T33" fmla="*/ 89 h 223"/>
              <a:gd name="T34" fmla="*/ 89 w 178"/>
              <a:gd name="T35" fmla="*/ 19 h 223"/>
              <a:gd name="T36" fmla="*/ 159 w 178"/>
              <a:gd name="T37" fmla="*/ 89 h 223"/>
              <a:gd name="T38" fmla="*/ 125 w 178"/>
              <a:gd name="T39" fmla="*/ 16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8" h="223">
                <a:moveTo>
                  <a:pt x="89" y="0"/>
                </a:moveTo>
                <a:cubicBezTo>
                  <a:pt x="40" y="0"/>
                  <a:pt x="0" y="40"/>
                  <a:pt x="0" y="89"/>
                </a:cubicBezTo>
                <a:cubicBezTo>
                  <a:pt x="0" y="122"/>
                  <a:pt x="17" y="160"/>
                  <a:pt x="42" y="182"/>
                </a:cubicBezTo>
                <a:cubicBezTo>
                  <a:pt x="40" y="223"/>
                  <a:pt x="40" y="223"/>
                  <a:pt x="40" y="223"/>
                </a:cubicBezTo>
                <a:cubicBezTo>
                  <a:pt x="42" y="221"/>
                  <a:pt x="45" y="221"/>
                  <a:pt x="48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6" y="221"/>
                  <a:pt x="138" y="221"/>
                  <a:pt x="140" y="222"/>
                </a:cubicBezTo>
                <a:cubicBezTo>
                  <a:pt x="138" y="180"/>
                  <a:pt x="138" y="180"/>
                  <a:pt x="138" y="180"/>
                </a:cubicBezTo>
                <a:cubicBezTo>
                  <a:pt x="162" y="158"/>
                  <a:pt x="178" y="121"/>
                  <a:pt x="178" y="89"/>
                </a:cubicBezTo>
                <a:cubicBezTo>
                  <a:pt x="178" y="40"/>
                  <a:pt x="138" y="0"/>
                  <a:pt x="89" y="0"/>
                </a:cubicBezTo>
                <a:close/>
                <a:moveTo>
                  <a:pt x="125" y="167"/>
                </a:moveTo>
                <a:cubicBezTo>
                  <a:pt x="118" y="173"/>
                  <a:pt x="118" y="173"/>
                  <a:pt x="118" y="173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60" y="205"/>
                  <a:pt x="60" y="205"/>
                  <a:pt x="60" y="205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33" y="149"/>
                  <a:pt x="18" y="117"/>
                  <a:pt x="18" y="89"/>
                </a:cubicBezTo>
                <a:cubicBezTo>
                  <a:pt x="18" y="50"/>
                  <a:pt x="50" y="19"/>
                  <a:pt x="89" y="19"/>
                </a:cubicBezTo>
                <a:cubicBezTo>
                  <a:pt x="128" y="19"/>
                  <a:pt x="159" y="50"/>
                  <a:pt x="159" y="89"/>
                </a:cubicBezTo>
                <a:cubicBezTo>
                  <a:pt x="159" y="116"/>
                  <a:pt x="145" y="148"/>
                  <a:pt x="125" y="16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2" name="Freeform 382"/>
          <p:cNvSpPr/>
          <p:nvPr>
            <p:custDataLst>
              <p:tags r:id="rId58"/>
            </p:custDataLst>
          </p:nvPr>
        </p:nvSpPr>
        <p:spPr bwMode="auto">
          <a:xfrm>
            <a:off x="6547332" y="4381472"/>
            <a:ext cx="51991" cy="10478"/>
          </a:xfrm>
          <a:custGeom>
            <a:avLst/>
            <a:gdLst>
              <a:gd name="T0" fmla="*/ 98 w 109"/>
              <a:gd name="T1" fmla="*/ 0 h 22"/>
              <a:gd name="T2" fmla="*/ 12 w 109"/>
              <a:gd name="T3" fmla="*/ 0 h 22"/>
              <a:gd name="T4" fmla="*/ 0 w 109"/>
              <a:gd name="T5" fmla="*/ 11 h 22"/>
              <a:gd name="T6" fmla="*/ 12 w 109"/>
              <a:gd name="T7" fmla="*/ 22 h 22"/>
              <a:gd name="T8" fmla="*/ 98 w 109"/>
              <a:gd name="T9" fmla="*/ 22 h 22"/>
              <a:gd name="T10" fmla="*/ 109 w 109"/>
              <a:gd name="T11" fmla="*/ 11 h 22"/>
              <a:gd name="T12" fmla="*/ 98 w 109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22">
                <a:moveTo>
                  <a:pt x="9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2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104" y="22"/>
                  <a:pt x="109" y="17"/>
                  <a:pt x="109" y="11"/>
                </a:cubicBezTo>
                <a:cubicBezTo>
                  <a:pt x="109" y="5"/>
                  <a:pt x="104" y="0"/>
                  <a:pt x="98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3" name="Freeform 383"/>
          <p:cNvSpPr/>
          <p:nvPr>
            <p:custDataLst>
              <p:tags r:id="rId59"/>
            </p:custDataLst>
          </p:nvPr>
        </p:nvSpPr>
        <p:spPr bwMode="auto">
          <a:xfrm>
            <a:off x="6549347" y="4393966"/>
            <a:ext cx="47557" cy="10478"/>
          </a:xfrm>
          <a:custGeom>
            <a:avLst/>
            <a:gdLst>
              <a:gd name="T0" fmla="*/ 90 w 100"/>
              <a:gd name="T1" fmla="*/ 0 h 22"/>
              <a:gd name="T2" fmla="*/ 10 w 100"/>
              <a:gd name="T3" fmla="*/ 0 h 22"/>
              <a:gd name="T4" fmla="*/ 0 w 100"/>
              <a:gd name="T5" fmla="*/ 11 h 22"/>
              <a:gd name="T6" fmla="*/ 10 w 100"/>
              <a:gd name="T7" fmla="*/ 22 h 22"/>
              <a:gd name="T8" fmla="*/ 90 w 100"/>
              <a:gd name="T9" fmla="*/ 22 h 22"/>
              <a:gd name="T10" fmla="*/ 100 w 100"/>
              <a:gd name="T11" fmla="*/ 11 h 22"/>
              <a:gd name="T12" fmla="*/ 90 w 100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22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0" y="22"/>
                </a:cubicBezTo>
                <a:cubicBezTo>
                  <a:pt x="90" y="22"/>
                  <a:pt x="90" y="22"/>
                  <a:pt x="90" y="22"/>
                </a:cubicBezTo>
                <a:cubicBezTo>
                  <a:pt x="95" y="22"/>
                  <a:pt x="100" y="17"/>
                  <a:pt x="100" y="11"/>
                </a:cubicBezTo>
                <a:cubicBezTo>
                  <a:pt x="100" y="5"/>
                  <a:pt x="95" y="0"/>
                  <a:pt x="9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4" name="Freeform 384"/>
          <p:cNvSpPr/>
          <p:nvPr>
            <p:custDataLst>
              <p:tags r:id="rId60"/>
            </p:custDataLst>
          </p:nvPr>
        </p:nvSpPr>
        <p:spPr bwMode="auto">
          <a:xfrm>
            <a:off x="6553578" y="4406259"/>
            <a:ext cx="39094" cy="10881"/>
          </a:xfrm>
          <a:custGeom>
            <a:avLst/>
            <a:gdLst>
              <a:gd name="T0" fmla="*/ 74 w 82"/>
              <a:gd name="T1" fmla="*/ 0 h 23"/>
              <a:gd name="T2" fmla="*/ 9 w 82"/>
              <a:gd name="T3" fmla="*/ 0 h 23"/>
              <a:gd name="T4" fmla="*/ 0 w 82"/>
              <a:gd name="T5" fmla="*/ 12 h 23"/>
              <a:gd name="T6" fmla="*/ 9 w 82"/>
              <a:gd name="T7" fmla="*/ 23 h 23"/>
              <a:gd name="T8" fmla="*/ 74 w 82"/>
              <a:gd name="T9" fmla="*/ 23 h 23"/>
              <a:gd name="T10" fmla="*/ 82 w 82"/>
              <a:gd name="T11" fmla="*/ 12 h 23"/>
              <a:gd name="T12" fmla="*/ 74 w 82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23">
                <a:moveTo>
                  <a:pt x="7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2"/>
                </a:cubicBezTo>
                <a:cubicBezTo>
                  <a:pt x="0" y="18"/>
                  <a:pt x="4" y="23"/>
                  <a:pt x="9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9" y="23"/>
                  <a:pt x="82" y="18"/>
                  <a:pt x="82" y="12"/>
                </a:cubicBezTo>
                <a:cubicBezTo>
                  <a:pt x="82" y="5"/>
                  <a:pt x="79" y="0"/>
                  <a:pt x="7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5" name="Freeform 385"/>
          <p:cNvSpPr/>
          <p:nvPr>
            <p:custDataLst>
              <p:tags r:id="rId61"/>
            </p:custDataLst>
          </p:nvPr>
        </p:nvSpPr>
        <p:spPr bwMode="auto">
          <a:xfrm>
            <a:off x="6553578" y="4292403"/>
            <a:ext cx="45340" cy="42922"/>
          </a:xfrm>
          <a:custGeom>
            <a:avLst/>
            <a:gdLst>
              <a:gd name="T0" fmla="*/ 42 w 95"/>
              <a:gd name="T1" fmla="*/ 0 h 90"/>
              <a:gd name="T2" fmla="*/ 0 w 95"/>
              <a:gd name="T3" fmla="*/ 21 h 90"/>
              <a:gd name="T4" fmla="*/ 35 w 95"/>
              <a:gd name="T5" fmla="*/ 8 h 90"/>
              <a:gd name="T6" fmla="*/ 87 w 95"/>
              <a:gd name="T7" fmla="*/ 60 h 90"/>
              <a:gd name="T8" fmla="*/ 77 w 95"/>
              <a:gd name="T9" fmla="*/ 90 h 90"/>
              <a:gd name="T10" fmla="*/ 95 w 95"/>
              <a:gd name="T11" fmla="*/ 51 h 90"/>
              <a:gd name="T12" fmla="*/ 42 w 95"/>
              <a:gd name="T1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0">
                <a:moveTo>
                  <a:pt x="42" y="0"/>
                </a:moveTo>
                <a:cubicBezTo>
                  <a:pt x="25" y="0"/>
                  <a:pt x="9" y="8"/>
                  <a:pt x="0" y="21"/>
                </a:cubicBezTo>
                <a:cubicBezTo>
                  <a:pt x="9" y="13"/>
                  <a:pt x="21" y="8"/>
                  <a:pt x="35" y="8"/>
                </a:cubicBezTo>
                <a:cubicBezTo>
                  <a:pt x="64" y="8"/>
                  <a:pt x="87" y="31"/>
                  <a:pt x="87" y="60"/>
                </a:cubicBezTo>
                <a:cubicBezTo>
                  <a:pt x="87" y="71"/>
                  <a:pt x="84" y="81"/>
                  <a:pt x="77" y="90"/>
                </a:cubicBezTo>
                <a:cubicBezTo>
                  <a:pt x="88" y="80"/>
                  <a:pt x="95" y="67"/>
                  <a:pt x="95" y="51"/>
                </a:cubicBezTo>
                <a:cubicBezTo>
                  <a:pt x="95" y="23"/>
                  <a:pt x="71" y="0"/>
                  <a:pt x="4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6" name="Freeform 439"/>
          <p:cNvSpPr/>
          <p:nvPr>
            <p:custDataLst>
              <p:tags r:id="rId62"/>
            </p:custDataLst>
          </p:nvPr>
        </p:nvSpPr>
        <p:spPr bwMode="auto">
          <a:xfrm>
            <a:off x="7494383" y="4981313"/>
            <a:ext cx="129372" cy="68918"/>
          </a:xfrm>
          <a:custGeom>
            <a:avLst/>
            <a:gdLst>
              <a:gd name="T0" fmla="*/ 272 w 272"/>
              <a:gd name="T1" fmla="*/ 71 h 145"/>
              <a:gd name="T2" fmla="*/ 179 w 272"/>
              <a:gd name="T3" fmla="*/ 0 h 145"/>
              <a:gd name="T4" fmla="*/ 179 w 272"/>
              <a:gd name="T5" fmla="*/ 51 h 145"/>
              <a:gd name="T6" fmla="*/ 0 w 272"/>
              <a:gd name="T7" fmla="*/ 51 h 145"/>
              <a:gd name="T8" fmla="*/ 12 w 272"/>
              <a:gd name="T9" fmla="*/ 94 h 145"/>
              <a:gd name="T10" fmla="*/ 179 w 272"/>
              <a:gd name="T11" fmla="*/ 94 h 145"/>
              <a:gd name="T12" fmla="*/ 179 w 272"/>
              <a:gd name="T13" fmla="*/ 145 h 145"/>
              <a:gd name="T14" fmla="*/ 272 w 272"/>
              <a:gd name="T15" fmla="*/ 7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145">
                <a:moveTo>
                  <a:pt x="272" y="71"/>
                </a:moveTo>
                <a:cubicBezTo>
                  <a:pt x="179" y="0"/>
                  <a:pt x="179" y="0"/>
                  <a:pt x="179" y="0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5" y="65"/>
                  <a:pt x="9" y="79"/>
                  <a:pt x="12" y="94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9" y="145"/>
                  <a:pt x="179" y="145"/>
                  <a:pt x="179" y="145"/>
                </a:cubicBezTo>
                <a:lnTo>
                  <a:pt x="272" y="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7" name="Freeform 440"/>
          <p:cNvSpPr>
            <a:spLocks noEditPoints="1"/>
          </p:cNvSpPr>
          <p:nvPr>
            <p:custDataLst>
              <p:tags r:id="rId63"/>
            </p:custDataLst>
          </p:nvPr>
        </p:nvSpPr>
        <p:spPr bwMode="auto">
          <a:xfrm>
            <a:off x="7218510" y="4914613"/>
            <a:ext cx="277686" cy="279500"/>
          </a:xfrm>
          <a:custGeom>
            <a:avLst/>
            <a:gdLst>
              <a:gd name="T0" fmla="*/ 291 w 583"/>
              <a:gd name="T1" fmla="*/ 0 h 587"/>
              <a:gd name="T2" fmla="*/ 0 w 583"/>
              <a:gd name="T3" fmla="*/ 294 h 587"/>
              <a:gd name="T4" fmla="*/ 291 w 583"/>
              <a:gd name="T5" fmla="*/ 587 h 587"/>
              <a:gd name="T6" fmla="*/ 583 w 583"/>
              <a:gd name="T7" fmla="*/ 294 h 587"/>
              <a:gd name="T8" fmla="*/ 291 w 583"/>
              <a:gd name="T9" fmla="*/ 0 h 587"/>
              <a:gd name="T10" fmla="*/ 291 w 583"/>
              <a:gd name="T11" fmla="*/ 517 h 587"/>
              <a:gd name="T12" fmla="*/ 70 w 583"/>
              <a:gd name="T13" fmla="*/ 294 h 587"/>
              <a:gd name="T14" fmla="*/ 291 w 583"/>
              <a:gd name="T15" fmla="*/ 70 h 587"/>
              <a:gd name="T16" fmla="*/ 513 w 583"/>
              <a:gd name="T17" fmla="*/ 294 h 587"/>
              <a:gd name="T18" fmla="*/ 291 w 583"/>
              <a:gd name="T19" fmla="*/ 5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3" h="587">
                <a:moveTo>
                  <a:pt x="291" y="0"/>
                </a:moveTo>
                <a:cubicBezTo>
                  <a:pt x="130" y="0"/>
                  <a:pt x="0" y="132"/>
                  <a:pt x="0" y="294"/>
                </a:cubicBezTo>
                <a:cubicBezTo>
                  <a:pt x="0" y="456"/>
                  <a:pt x="130" y="587"/>
                  <a:pt x="291" y="587"/>
                </a:cubicBezTo>
                <a:cubicBezTo>
                  <a:pt x="452" y="587"/>
                  <a:pt x="583" y="456"/>
                  <a:pt x="583" y="294"/>
                </a:cubicBezTo>
                <a:cubicBezTo>
                  <a:pt x="583" y="132"/>
                  <a:pt x="452" y="0"/>
                  <a:pt x="291" y="0"/>
                </a:cubicBezTo>
                <a:close/>
                <a:moveTo>
                  <a:pt x="291" y="517"/>
                </a:moveTo>
                <a:cubicBezTo>
                  <a:pt x="169" y="517"/>
                  <a:pt x="70" y="417"/>
                  <a:pt x="70" y="294"/>
                </a:cubicBezTo>
                <a:cubicBezTo>
                  <a:pt x="70" y="170"/>
                  <a:pt x="169" y="70"/>
                  <a:pt x="291" y="70"/>
                </a:cubicBezTo>
                <a:cubicBezTo>
                  <a:pt x="413" y="70"/>
                  <a:pt x="513" y="170"/>
                  <a:pt x="513" y="294"/>
                </a:cubicBezTo>
                <a:cubicBezTo>
                  <a:pt x="513" y="417"/>
                  <a:pt x="413" y="517"/>
                  <a:pt x="291" y="5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8" name="Freeform 441"/>
          <p:cNvSpPr/>
          <p:nvPr>
            <p:custDataLst>
              <p:tags r:id="rId64"/>
            </p:custDataLst>
          </p:nvPr>
        </p:nvSpPr>
        <p:spPr bwMode="auto">
          <a:xfrm>
            <a:off x="7275740" y="5006503"/>
            <a:ext cx="103780" cy="70934"/>
          </a:xfrm>
          <a:custGeom>
            <a:avLst/>
            <a:gdLst>
              <a:gd name="T0" fmla="*/ 185 w 218"/>
              <a:gd name="T1" fmla="*/ 54 h 149"/>
              <a:gd name="T2" fmla="*/ 185 w 218"/>
              <a:gd name="T3" fmla="*/ 14 h 149"/>
              <a:gd name="T4" fmla="*/ 171 w 218"/>
              <a:gd name="T5" fmla="*/ 0 h 149"/>
              <a:gd name="T6" fmla="*/ 157 w 218"/>
              <a:gd name="T7" fmla="*/ 14 h 149"/>
              <a:gd name="T8" fmla="*/ 157 w 218"/>
              <a:gd name="T9" fmla="*/ 54 h 149"/>
              <a:gd name="T10" fmla="*/ 126 w 218"/>
              <a:gd name="T11" fmla="*/ 91 h 149"/>
              <a:gd name="T12" fmla="*/ 10 w 218"/>
              <a:gd name="T13" fmla="*/ 102 h 149"/>
              <a:gd name="T14" fmla="*/ 1 w 218"/>
              <a:gd name="T15" fmla="*/ 114 h 149"/>
              <a:gd name="T16" fmla="*/ 12 w 218"/>
              <a:gd name="T17" fmla="*/ 123 h 149"/>
              <a:gd name="T18" fmla="*/ 126 w 218"/>
              <a:gd name="T19" fmla="*/ 112 h 149"/>
              <a:gd name="T20" fmla="*/ 171 w 218"/>
              <a:gd name="T21" fmla="*/ 149 h 149"/>
              <a:gd name="T22" fmla="*/ 218 w 218"/>
              <a:gd name="T23" fmla="*/ 101 h 149"/>
              <a:gd name="T24" fmla="*/ 185 w 218"/>
              <a:gd name="T25" fmla="*/ 5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" h="149">
                <a:moveTo>
                  <a:pt x="185" y="54"/>
                </a:moveTo>
                <a:cubicBezTo>
                  <a:pt x="185" y="14"/>
                  <a:pt x="185" y="14"/>
                  <a:pt x="185" y="14"/>
                </a:cubicBezTo>
                <a:cubicBezTo>
                  <a:pt x="185" y="6"/>
                  <a:pt x="179" y="0"/>
                  <a:pt x="171" y="0"/>
                </a:cubicBezTo>
                <a:cubicBezTo>
                  <a:pt x="163" y="0"/>
                  <a:pt x="157" y="6"/>
                  <a:pt x="157" y="14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41" y="60"/>
                  <a:pt x="129" y="74"/>
                  <a:pt x="126" y="91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5" y="103"/>
                  <a:pt x="0" y="108"/>
                  <a:pt x="1" y="114"/>
                </a:cubicBezTo>
                <a:cubicBezTo>
                  <a:pt x="1" y="120"/>
                  <a:pt x="7" y="124"/>
                  <a:pt x="12" y="123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1" y="133"/>
                  <a:pt x="149" y="149"/>
                  <a:pt x="171" y="149"/>
                </a:cubicBezTo>
                <a:cubicBezTo>
                  <a:pt x="197" y="149"/>
                  <a:pt x="218" y="127"/>
                  <a:pt x="218" y="101"/>
                </a:cubicBezTo>
                <a:cubicBezTo>
                  <a:pt x="218" y="79"/>
                  <a:pt x="204" y="61"/>
                  <a:pt x="185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9" name="Freeform 442"/>
          <p:cNvSpPr/>
          <p:nvPr>
            <p:custDataLst>
              <p:tags r:id="rId65"/>
            </p:custDataLst>
          </p:nvPr>
        </p:nvSpPr>
        <p:spPr bwMode="auto">
          <a:xfrm>
            <a:off x="7340427" y="4960760"/>
            <a:ext cx="9673" cy="27607"/>
          </a:xfrm>
          <a:custGeom>
            <a:avLst/>
            <a:gdLst>
              <a:gd name="T0" fmla="*/ 29 w 48"/>
              <a:gd name="T1" fmla="*/ 17 h 137"/>
              <a:gd name="T2" fmla="*/ 29 w 48"/>
              <a:gd name="T3" fmla="*/ 17 h 137"/>
              <a:gd name="T4" fmla="*/ 29 w 48"/>
              <a:gd name="T5" fmla="*/ 137 h 137"/>
              <a:gd name="T6" fmla="*/ 48 w 48"/>
              <a:gd name="T7" fmla="*/ 137 h 137"/>
              <a:gd name="T8" fmla="*/ 48 w 48"/>
              <a:gd name="T9" fmla="*/ 0 h 137"/>
              <a:gd name="T10" fmla="*/ 31 w 48"/>
              <a:gd name="T11" fmla="*/ 0 h 137"/>
              <a:gd name="T12" fmla="*/ 0 w 48"/>
              <a:gd name="T13" fmla="*/ 17 h 137"/>
              <a:gd name="T14" fmla="*/ 5 w 48"/>
              <a:gd name="T15" fmla="*/ 31 h 137"/>
              <a:gd name="T16" fmla="*/ 29 w 48"/>
              <a:gd name="T17" fmla="*/ 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37">
                <a:moveTo>
                  <a:pt x="29" y="17"/>
                </a:moveTo>
                <a:lnTo>
                  <a:pt x="29" y="17"/>
                </a:lnTo>
                <a:lnTo>
                  <a:pt x="29" y="137"/>
                </a:lnTo>
                <a:lnTo>
                  <a:pt x="48" y="137"/>
                </a:lnTo>
                <a:lnTo>
                  <a:pt x="48" y="0"/>
                </a:lnTo>
                <a:lnTo>
                  <a:pt x="31" y="0"/>
                </a:lnTo>
                <a:lnTo>
                  <a:pt x="0" y="17"/>
                </a:lnTo>
                <a:lnTo>
                  <a:pt x="5" y="31"/>
                </a:lnTo>
                <a:lnTo>
                  <a:pt x="29" y="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0" name="Freeform 443"/>
          <p:cNvSpPr/>
          <p:nvPr>
            <p:custDataLst>
              <p:tags r:id="rId66"/>
            </p:custDataLst>
          </p:nvPr>
        </p:nvSpPr>
        <p:spPr bwMode="auto">
          <a:xfrm>
            <a:off x="7352920" y="4960356"/>
            <a:ext cx="17532" cy="28010"/>
          </a:xfrm>
          <a:custGeom>
            <a:avLst/>
            <a:gdLst>
              <a:gd name="T0" fmla="*/ 37 w 37"/>
              <a:gd name="T1" fmla="*/ 52 h 59"/>
              <a:gd name="T2" fmla="*/ 11 w 37"/>
              <a:gd name="T3" fmla="*/ 52 h 59"/>
              <a:gd name="T4" fmla="*/ 11 w 37"/>
              <a:gd name="T5" fmla="*/ 52 h 59"/>
              <a:gd name="T6" fmla="*/ 16 w 37"/>
              <a:gd name="T7" fmla="*/ 48 h 59"/>
              <a:gd name="T8" fmla="*/ 36 w 37"/>
              <a:gd name="T9" fmla="*/ 17 h 59"/>
              <a:gd name="T10" fmla="*/ 18 w 37"/>
              <a:gd name="T11" fmla="*/ 0 h 59"/>
              <a:gd name="T12" fmla="*/ 2 w 37"/>
              <a:gd name="T13" fmla="*/ 6 h 59"/>
              <a:gd name="T14" fmla="*/ 4 w 37"/>
              <a:gd name="T15" fmla="*/ 11 h 59"/>
              <a:gd name="T16" fmla="*/ 17 w 37"/>
              <a:gd name="T17" fmla="*/ 7 h 59"/>
              <a:gd name="T18" fmla="*/ 28 w 37"/>
              <a:gd name="T19" fmla="*/ 18 h 59"/>
              <a:gd name="T20" fmla="*/ 7 w 37"/>
              <a:gd name="T21" fmla="*/ 48 h 59"/>
              <a:gd name="T22" fmla="*/ 0 w 37"/>
              <a:gd name="T23" fmla="*/ 54 h 59"/>
              <a:gd name="T24" fmla="*/ 0 w 37"/>
              <a:gd name="T25" fmla="*/ 59 h 59"/>
              <a:gd name="T26" fmla="*/ 37 w 37"/>
              <a:gd name="T27" fmla="*/ 59 h 59"/>
              <a:gd name="T28" fmla="*/ 37 w 37"/>
              <a:gd name="T29" fmla="*/ 5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59">
                <a:moveTo>
                  <a:pt x="37" y="52"/>
                </a:move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6" y="48"/>
                  <a:pt x="16" y="48"/>
                  <a:pt x="16" y="48"/>
                </a:cubicBezTo>
                <a:cubicBezTo>
                  <a:pt x="28" y="36"/>
                  <a:pt x="36" y="27"/>
                  <a:pt x="36" y="17"/>
                </a:cubicBezTo>
                <a:cubicBezTo>
                  <a:pt x="36" y="9"/>
                  <a:pt x="31" y="0"/>
                  <a:pt x="18" y="0"/>
                </a:cubicBezTo>
                <a:cubicBezTo>
                  <a:pt x="12" y="0"/>
                  <a:pt x="6" y="3"/>
                  <a:pt x="2" y="6"/>
                </a:cubicBezTo>
                <a:cubicBezTo>
                  <a:pt x="4" y="11"/>
                  <a:pt x="4" y="11"/>
                  <a:pt x="4" y="11"/>
                </a:cubicBezTo>
                <a:cubicBezTo>
                  <a:pt x="7" y="9"/>
                  <a:pt x="11" y="7"/>
                  <a:pt x="17" y="7"/>
                </a:cubicBezTo>
                <a:cubicBezTo>
                  <a:pt x="25" y="7"/>
                  <a:pt x="28" y="12"/>
                  <a:pt x="28" y="18"/>
                </a:cubicBezTo>
                <a:cubicBezTo>
                  <a:pt x="28" y="26"/>
                  <a:pt x="21" y="34"/>
                  <a:pt x="7" y="4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0" y="59"/>
                  <a:pt x="0" y="59"/>
                </a:cubicBezTo>
                <a:cubicBezTo>
                  <a:pt x="37" y="59"/>
                  <a:pt x="37" y="59"/>
                  <a:pt x="37" y="59"/>
                </a:cubicBezTo>
                <a:lnTo>
                  <a:pt x="37" y="5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1" name="Freeform 444"/>
          <p:cNvSpPr/>
          <p:nvPr>
            <p:custDataLst>
              <p:tags r:id="rId67"/>
            </p:custDataLst>
          </p:nvPr>
        </p:nvSpPr>
        <p:spPr bwMode="auto">
          <a:xfrm>
            <a:off x="7433323" y="5043178"/>
            <a:ext cx="17129" cy="28010"/>
          </a:xfrm>
          <a:custGeom>
            <a:avLst/>
            <a:gdLst>
              <a:gd name="T0" fmla="*/ 36 w 36"/>
              <a:gd name="T1" fmla="*/ 42 h 59"/>
              <a:gd name="T2" fmla="*/ 23 w 36"/>
              <a:gd name="T3" fmla="*/ 27 h 59"/>
              <a:gd name="T4" fmla="*/ 23 w 36"/>
              <a:gd name="T5" fmla="*/ 27 h 59"/>
              <a:gd name="T6" fmla="*/ 34 w 36"/>
              <a:gd name="T7" fmla="*/ 14 h 59"/>
              <a:gd name="T8" fmla="*/ 17 w 36"/>
              <a:gd name="T9" fmla="*/ 0 h 59"/>
              <a:gd name="T10" fmla="*/ 2 w 36"/>
              <a:gd name="T11" fmla="*/ 4 h 59"/>
              <a:gd name="T12" fmla="*/ 4 w 36"/>
              <a:gd name="T13" fmla="*/ 10 h 59"/>
              <a:gd name="T14" fmla="*/ 16 w 36"/>
              <a:gd name="T15" fmla="*/ 6 h 59"/>
              <a:gd name="T16" fmla="*/ 26 w 36"/>
              <a:gd name="T17" fmla="*/ 15 h 59"/>
              <a:gd name="T18" fmla="*/ 13 w 36"/>
              <a:gd name="T19" fmla="*/ 25 h 59"/>
              <a:gd name="T20" fmla="*/ 9 w 36"/>
              <a:gd name="T21" fmla="*/ 25 h 59"/>
              <a:gd name="T22" fmla="*/ 9 w 36"/>
              <a:gd name="T23" fmla="*/ 31 h 59"/>
              <a:gd name="T24" fmla="*/ 13 w 36"/>
              <a:gd name="T25" fmla="*/ 31 h 59"/>
              <a:gd name="T26" fmla="*/ 28 w 36"/>
              <a:gd name="T27" fmla="*/ 42 h 59"/>
              <a:gd name="T28" fmla="*/ 15 w 36"/>
              <a:gd name="T29" fmla="*/ 53 h 59"/>
              <a:gd name="T30" fmla="*/ 2 w 36"/>
              <a:gd name="T31" fmla="*/ 50 h 59"/>
              <a:gd name="T32" fmla="*/ 0 w 36"/>
              <a:gd name="T33" fmla="*/ 56 h 59"/>
              <a:gd name="T34" fmla="*/ 15 w 36"/>
              <a:gd name="T35" fmla="*/ 59 h 59"/>
              <a:gd name="T36" fmla="*/ 36 w 36"/>
              <a:gd name="T37" fmla="*/ 4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" h="59">
                <a:moveTo>
                  <a:pt x="36" y="42"/>
                </a:moveTo>
                <a:cubicBezTo>
                  <a:pt x="36" y="34"/>
                  <a:pt x="30" y="29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30" y="25"/>
                  <a:pt x="34" y="20"/>
                  <a:pt x="34" y="14"/>
                </a:cubicBezTo>
                <a:cubicBezTo>
                  <a:pt x="34" y="7"/>
                  <a:pt x="29" y="0"/>
                  <a:pt x="17" y="0"/>
                </a:cubicBezTo>
                <a:cubicBezTo>
                  <a:pt x="11" y="0"/>
                  <a:pt x="5" y="2"/>
                  <a:pt x="2" y="4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8"/>
                  <a:pt x="11" y="6"/>
                  <a:pt x="16" y="6"/>
                </a:cubicBezTo>
                <a:cubicBezTo>
                  <a:pt x="23" y="6"/>
                  <a:pt x="26" y="10"/>
                  <a:pt x="26" y="15"/>
                </a:cubicBezTo>
                <a:cubicBezTo>
                  <a:pt x="26" y="22"/>
                  <a:pt x="19" y="25"/>
                  <a:pt x="13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31"/>
                  <a:pt x="9" y="31"/>
                  <a:pt x="9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21" y="31"/>
                  <a:pt x="28" y="34"/>
                  <a:pt x="28" y="42"/>
                </a:cubicBezTo>
                <a:cubicBezTo>
                  <a:pt x="28" y="47"/>
                  <a:pt x="25" y="53"/>
                  <a:pt x="15" y="53"/>
                </a:cubicBezTo>
                <a:cubicBezTo>
                  <a:pt x="10" y="53"/>
                  <a:pt x="5" y="51"/>
                  <a:pt x="2" y="50"/>
                </a:cubicBezTo>
                <a:cubicBezTo>
                  <a:pt x="0" y="56"/>
                  <a:pt x="0" y="56"/>
                  <a:pt x="0" y="56"/>
                </a:cubicBezTo>
                <a:cubicBezTo>
                  <a:pt x="3" y="57"/>
                  <a:pt x="9" y="59"/>
                  <a:pt x="15" y="59"/>
                </a:cubicBezTo>
                <a:cubicBezTo>
                  <a:pt x="29" y="59"/>
                  <a:pt x="36" y="51"/>
                  <a:pt x="36" y="4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2" name="Freeform 445"/>
          <p:cNvSpPr>
            <a:spLocks noEditPoints="1"/>
          </p:cNvSpPr>
          <p:nvPr>
            <p:custDataLst>
              <p:tags r:id="rId68"/>
            </p:custDataLst>
          </p:nvPr>
        </p:nvSpPr>
        <p:spPr bwMode="auto">
          <a:xfrm>
            <a:off x="7347680" y="5117337"/>
            <a:ext cx="18943" cy="28615"/>
          </a:xfrm>
          <a:custGeom>
            <a:avLst/>
            <a:gdLst>
              <a:gd name="T0" fmla="*/ 23 w 40"/>
              <a:gd name="T1" fmla="*/ 21 h 60"/>
              <a:gd name="T2" fmla="*/ 9 w 40"/>
              <a:gd name="T3" fmla="*/ 28 h 60"/>
              <a:gd name="T4" fmla="*/ 8 w 40"/>
              <a:gd name="T5" fmla="*/ 28 h 60"/>
              <a:gd name="T6" fmla="*/ 28 w 40"/>
              <a:gd name="T7" fmla="*/ 7 h 60"/>
              <a:gd name="T8" fmla="*/ 34 w 40"/>
              <a:gd name="T9" fmla="*/ 7 h 60"/>
              <a:gd name="T10" fmla="*/ 34 w 40"/>
              <a:gd name="T11" fmla="*/ 0 h 60"/>
              <a:gd name="T12" fmla="*/ 29 w 40"/>
              <a:gd name="T13" fmla="*/ 1 h 60"/>
              <a:gd name="T14" fmla="*/ 10 w 40"/>
              <a:gd name="T15" fmla="*/ 9 h 60"/>
              <a:gd name="T16" fmla="*/ 0 w 40"/>
              <a:gd name="T17" fmla="*/ 35 h 60"/>
              <a:gd name="T18" fmla="*/ 21 w 40"/>
              <a:gd name="T19" fmla="*/ 60 h 60"/>
              <a:gd name="T20" fmla="*/ 40 w 40"/>
              <a:gd name="T21" fmla="*/ 39 h 60"/>
              <a:gd name="T22" fmla="*/ 23 w 40"/>
              <a:gd name="T23" fmla="*/ 21 h 60"/>
              <a:gd name="T24" fmla="*/ 21 w 40"/>
              <a:gd name="T25" fmla="*/ 54 h 60"/>
              <a:gd name="T26" fmla="*/ 8 w 40"/>
              <a:gd name="T27" fmla="*/ 37 h 60"/>
              <a:gd name="T28" fmla="*/ 9 w 40"/>
              <a:gd name="T29" fmla="*/ 34 h 60"/>
              <a:gd name="T30" fmla="*/ 20 w 40"/>
              <a:gd name="T31" fmla="*/ 27 h 60"/>
              <a:gd name="T32" fmla="*/ 32 w 40"/>
              <a:gd name="T33" fmla="*/ 40 h 60"/>
              <a:gd name="T34" fmla="*/ 21 w 40"/>
              <a:gd name="T35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" h="60">
                <a:moveTo>
                  <a:pt x="23" y="21"/>
                </a:moveTo>
                <a:cubicBezTo>
                  <a:pt x="16" y="21"/>
                  <a:pt x="11" y="24"/>
                  <a:pt x="9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10" y="18"/>
                  <a:pt x="16" y="9"/>
                  <a:pt x="28" y="7"/>
                </a:cubicBezTo>
                <a:cubicBezTo>
                  <a:pt x="31" y="7"/>
                  <a:pt x="33" y="7"/>
                  <a:pt x="34" y="7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1" y="1"/>
                  <a:pt x="29" y="1"/>
                </a:cubicBezTo>
                <a:cubicBezTo>
                  <a:pt x="21" y="2"/>
                  <a:pt x="15" y="5"/>
                  <a:pt x="10" y="9"/>
                </a:cubicBezTo>
                <a:cubicBezTo>
                  <a:pt x="5" y="15"/>
                  <a:pt x="0" y="24"/>
                  <a:pt x="0" y="35"/>
                </a:cubicBezTo>
                <a:cubicBezTo>
                  <a:pt x="0" y="50"/>
                  <a:pt x="9" y="60"/>
                  <a:pt x="21" y="60"/>
                </a:cubicBezTo>
                <a:cubicBezTo>
                  <a:pt x="33" y="60"/>
                  <a:pt x="40" y="50"/>
                  <a:pt x="40" y="39"/>
                </a:cubicBezTo>
                <a:cubicBezTo>
                  <a:pt x="40" y="28"/>
                  <a:pt x="33" y="21"/>
                  <a:pt x="23" y="21"/>
                </a:cubicBezTo>
                <a:close/>
                <a:moveTo>
                  <a:pt x="21" y="54"/>
                </a:moveTo>
                <a:cubicBezTo>
                  <a:pt x="13" y="54"/>
                  <a:pt x="8" y="47"/>
                  <a:pt x="8" y="37"/>
                </a:cubicBezTo>
                <a:cubicBezTo>
                  <a:pt x="8" y="36"/>
                  <a:pt x="9" y="35"/>
                  <a:pt x="9" y="34"/>
                </a:cubicBezTo>
                <a:cubicBezTo>
                  <a:pt x="11" y="30"/>
                  <a:pt x="15" y="27"/>
                  <a:pt x="20" y="27"/>
                </a:cubicBezTo>
                <a:cubicBezTo>
                  <a:pt x="27" y="27"/>
                  <a:pt x="32" y="32"/>
                  <a:pt x="32" y="40"/>
                </a:cubicBezTo>
                <a:cubicBezTo>
                  <a:pt x="32" y="48"/>
                  <a:pt x="28" y="54"/>
                  <a:pt x="21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3" name="Freeform 446"/>
          <p:cNvSpPr>
            <a:spLocks noEditPoints="1"/>
          </p:cNvSpPr>
          <p:nvPr>
            <p:custDataLst>
              <p:tags r:id="rId69"/>
            </p:custDataLst>
          </p:nvPr>
        </p:nvSpPr>
        <p:spPr bwMode="auto">
          <a:xfrm>
            <a:off x="7256193" y="5043581"/>
            <a:ext cx="18136" cy="28213"/>
          </a:xfrm>
          <a:custGeom>
            <a:avLst/>
            <a:gdLst>
              <a:gd name="T0" fmla="*/ 19 w 38"/>
              <a:gd name="T1" fmla="*/ 0 h 59"/>
              <a:gd name="T2" fmla="*/ 0 w 38"/>
              <a:gd name="T3" fmla="*/ 20 h 59"/>
              <a:gd name="T4" fmla="*/ 17 w 38"/>
              <a:gd name="T5" fmla="*/ 38 h 59"/>
              <a:gd name="T6" fmla="*/ 30 w 38"/>
              <a:gd name="T7" fmla="*/ 32 h 59"/>
              <a:gd name="T8" fmla="*/ 30 w 38"/>
              <a:gd name="T9" fmla="*/ 32 h 59"/>
              <a:gd name="T10" fmla="*/ 23 w 38"/>
              <a:gd name="T11" fmla="*/ 47 h 59"/>
              <a:gd name="T12" fmla="*/ 11 w 38"/>
              <a:gd name="T13" fmla="*/ 53 h 59"/>
              <a:gd name="T14" fmla="*/ 5 w 38"/>
              <a:gd name="T15" fmla="*/ 53 h 59"/>
              <a:gd name="T16" fmla="*/ 5 w 38"/>
              <a:gd name="T17" fmla="*/ 59 h 59"/>
              <a:gd name="T18" fmla="*/ 12 w 38"/>
              <a:gd name="T19" fmla="*/ 59 h 59"/>
              <a:gd name="T20" fmla="*/ 28 w 38"/>
              <a:gd name="T21" fmla="*/ 51 h 59"/>
              <a:gd name="T22" fmla="*/ 38 w 38"/>
              <a:gd name="T23" fmla="*/ 24 h 59"/>
              <a:gd name="T24" fmla="*/ 19 w 38"/>
              <a:gd name="T25" fmla="*/ 0 h 59"/>
              <a:gd name="T26" fmla="*/ 30 w 38"/>
              <a:gd name="T27" fmla="*/ 26 h 59"/>
              <a:gd name="T28" fmla="*/ 18 w 38"/>
              <a:gd name="T29" fmla="*/ 32 h 59"/>
              <a:gd name="T30" fmla="*/ 7 w 38"/>
              <a:gd name="T31" fmla="*/ 20 h 59"/>
              <a:gd name="T32" fmla="*/ 19 w 38"/>
              <a:gd name="T33" fmla="*/ 6 h 59"/>
              <a:gd name="T34" fmla="*/ 30 w 38"/>
              <a:gd name="T35" fmla="*/ 23 h 59"/>
              <a:gd name="T36" fmla="*/ 30 w 38"/>
              <a:gd name="T37" fmla="*/ 2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" h="59">
                <a:moveTo>
                  <a:pt x="19" y="0"/>
                </a:moveTo>
                <a:cubicBezTo>
                  <a:pt x="8" y="0"/>
                  <a:pt x="0" y="10"/>
                  <a:pt x="0" y="20"/>
                </a:cubicBezTo>
                <a:cubicBezTo>
                  <a:pt x="0" y="30"/>
                  <a:pt x="6" y="38"/>
                  <a:pt x="17" y="38"/>
                </a:cubicBezTo>
                <a:cubicBezTo>
                  <a:pt x="22" y="38"/>
                  <a:pt x="27" y="36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29" y="39"/>
                  <a:pt x="27" y="44"/>
                  <a:pt x="23" y="47"/>
                </a:cubicBezTo>
                <a:cubicBezTo>
                  <a:pt x="20" y="50"/>
                  <a:pt x="15" y="52"/>
                  <a:pt x="11" y="53"/>
                </a:cubicBezTo>
                <a:cubicBezTo>
                  <a:pt x="8" y="53"/>
                  <a:pt x="6" y="53"/>
                  <a:pt x="5" y="53"/>
                </a:cubicBezTo>
                <a:cubicBezTo>
                  <a:pt x="5" y="59"/>
                  <a:pt x="5" y="59"/>
                  <a:pt x="5" y="59"/>
                </a:cubicBezTo>
                <a:cubicBezTo>
                  <a:pt x="6" y="59"/>
                  <a:pt x="9" y="59"/>
                  <a:pt x="12" y="59"/>
                </a:cubicBezTo>
                <a:cubicBezTo>
                  <a:pt x="18" y="58"/>
                  <a:pt x="24" y="56"/>
                  <a:pt x="28" y="51"/>
                </a:cubicBezTo>
                <a:cubicBezTo>
                  <a:pt x="34" y="46"/>
                  <a:pt x="38" y="37"/>
                  <a:pt x="38" y="24"/>
                </a:cubicBezTo>
                <a:cubicBezTo>
                  <a:pt x="38" y="9"/>
                  <a:pt x="31" y="0"/>
                  <a:pt x="19" y="0"/>
                </a:cubicBezTo>
                <a:close/>
                <a:moveTo>
                  <a:pt x="30" y="26"/>
                </a:moveTo>
                <a:cubicBezTo>
                  <a:pt x="28" y="30"/>
                  <a:pt x="24" y="32"/>
                  <a:pt x="18" y="32"/>
                </a:cubicBezTo>
                <a:cubicBezTo>
                  <a:pt x="12" y="32"/>
                  <a:pt x="7" y="27"/>
                  <a:pt x="7" y="20"/>
                </a:cubicBezTo>
                <a:cubicBezTo>
                  <a:pt x="7" y="12"/>
                  <a:pt x="12" y="6"/>
                  <a:pt x="19" y="6"/>
                </a:cubicBezTo>
                <a:cubicBezTo>
                  <a:pt x="27" y="6"/>
                  <a:pt x="30" y="13"/>
                  <a:pt x="30" y="23"/>
                </a:cubicBezTo>
                <a:cubicBezTo>
                  <a:pt x="30" y="25"/>
                  <a:pt x="30" y="25"/>
                  <a:pt x="30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4" name="Oval 447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291055" y="4996427"/>
            <a:ext cx="13300" cy="1289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5" name="Oval 448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406724" y="4996427"/>
            <a:ext cx="13703" cy="1289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6" name="Oval 449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7406724" y="5106454"/>
            <a:ext cx="13703" cy="1249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7" name="Freeform 450"/>
          <p:cNvSpPr/>
          <p:nvPr>
            <p:custDataLst>
              <p:tags r:id="rId73"/>
            </p:custDataLst>
          </p:nvPr>
        </p:nvSpPr>
        <p:spPr bwMode="auto">
          <a:xfrm>
            <a:off x="7077249" y="5074614"/>
            <a:ext cx="149523" cy="68918"/>
          </a:xfrm>
          <a:custGeom>
            <a:avLst/>
            <a:gdLst>
              <a:gd name="T0" fmla="*/ 92 w 314"/>
              <a:gd name="T1" fmla="*/ 51 h 145"/>
              <a:gd name="T2" fmla="*/ 92 w 314"/>
              <a:gd name="T3" fmla="*/ 0 h 145"/>
              <a:gd name="T4" fmla="*/ 0 w 314"/>
              <a:gd name="T5" fmla="*/ 71 h 145"/>
              <a:gd name="T6" fmla="*/ 92 w 314"/>
              <a:gd name="T7" fmla="*/ 145 h 145"/>
              <a:gd name="T8" fmla="*/ 92 w 314"/>
              <a:gd name="T9" fmla="*/ 94 h 145"/>
              <a:gd name="T10" fmla="*/ 314 w 314"/>
              <a:gd name="T11" fmla="*/ 94 h 145"/>
              <a:gd name="T12" fmla="*/ 297 w 314"/>
              <a:gd name="T13" fmla="*/ 51 h 145"/>
              <a:gd name="T14" fmla="*/ 92 w 314"/>
              <a:gd name="T15" fmla="*/ 5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145">
                <a:moveTo>
                  <a:pt x="92" y="51"/>
                </a:moveTo>
                <a:cubicBezTo>
                  <a:pt x="92" y="0"/>
                  <a:pt x="92" y="0"/>
                  <a:pt x="92" y="0"/>
                </a:cubicBezTo>
                <a:cubicBezTo>
                  <a:pt x="0" y="71"/>
                  <a:pt x="0" y="71"/>
                  <a:pt x="0" y="71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94"/>
                  <a:pt x="92" y="94"/>
                  <a:pt x="92" y="94"/>
                </a:cubicBezTo>
                <a:cubicBezTo>
                  <a:pt x="314" y="94"/>
                  <a:pt x="314" y="94"/>
                  <a:pt x="314" y="94"/>
                </a:cubicBezTo>
                <a:cubicBezTo>
                  <a:pt x="308" y="80"/>
                  <a:pt x="302" y="66"/>
                  <a:pt x="297" y="51"/>
                </a:cubicBezTo>
                <a:lnTo>
                  <a:pt x="92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8" name="Oval 451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291055" y="5106857"/>
            <a:ext cx="13300" cy="1249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9" name="Freeform 452"/>
          <p:cNvSpPr/>
          <p:nvPr>
            <p:custDataLst>
              <p:tags r:id="rId75"/>
            </p:custDataLst>
          </p:nvPr>
        </p:nvSpPr>
        <p:spPr bwMode="auto">
          <a:xfrm>
            <a:off x="7509497" y="5122575"/>
            <a:ext cx="24787" cy="42520"/>
          </a:xfrm>
          <a:custGeom>
            <a:avLst/>
            <a:gdLst>
              <a:gd name="T0" fmla="*/ 0 w 52"/>
              <a:gd name="T1" fmla="*/ 0 h 89"/>
              <a:gd name="T2" fmla="*/ 0 w 52"/>
              <a:gd name="T3" fmla="*/ 78 h 89"/>
              <a:gd name="T4" fmla="*/ 26 w 52"/>
              <a:gd name="T5" fmla="*/ 89 h 89"/>
              <a:gd name="T6" fmla="*/ 52 w 52"/>
              <a:gd name="T7" fmla="*/ 78 h 89"/>
              <a:gd name="T8" fmla="*/ 52 w 52"/>
              <a:gd name="T9" fmla="*/ 0 h 89"/>
              <a:gd name="T10" fmla="*/ 26 w 52"/>
              <a:gd name="T11" fmla="*/ 6 h 89"/>
              <a:gd name="T12" fmla="*/ 0 w 52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9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11" y="89"/>
                  <a:pt x="26" y="89"/>
                </a:cubicBezTo>
                <a:cubicBezTo>
                  <a:pt x="40" y="89"/>
                  <a:pt x="52" y="84"/>
                  <a:pt x="52" y="78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5" y="6"/>
                  <a:pt x="26" y="6"/>
                </a:cubicBezTo>
                <a:cubicBezTo>
                  <a:pt x="16" y="6"/>
                  <a:pt x="5" y="4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0" name="Oval 453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7509497" y="5113105"/>
            <a:ext cx="24787" cy="1007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1" name="Freeform 454"/>
          <p:cNvSpPr/>
          <p:nvPr>
            <p:custDataLst>
              <p:tags r:id="rId77"/>
            </p:custDataLst>
          </p:nvPr>
        </p:nvSpPr>
        <p:spPr bwMode="auto">
          <a:xfrm>
            <a:off x="7544761" y="5106454"/>
            <a:ext cx="24787" cy="58640"/>
          </a:xfrm>
          <a:custGeom>
            <a:avLst/>
            <a:gdLst>
              <a:gd name="T0" fmla="*/ 0 w 52"/>
              <a:gd name="T1" fmla="*/ 0 h 123"/>
              <a:gd name="T2" fmla="*/ 0 w 52"/>
              <a:gd name="T3" fmla="*/ 110 h 123"/>
              <a:gd name="T4" fmla="*/ 0 w 52"/>
              <a:gd name="T5" fmla="*/ 112 h 123"/>
              <a:gd name="T6" fmla="*/ 26 w 52"/>
              <a:gd name="T7" fmla="*/ 123 h 123"/>
              <a:gd name="T8" fmla="*/ 52 w 52"/>
              <a:gd name="T9" fmla="*/ 112 h 123"/>
              <a:gd name="T10" fmla="*/ 52 w 52"/>
              <a:gd name="T11" fmla="*/ 112 h 123"/>
              <a:gd name="T12" fmla="*/ 52 w 52"/>
              <a:gd name="T13" fmla="*/ 0 h 123"/>
              <a:gd name="T14" fmla="*/ 26 w 52"/>
              <a:gd name="T15" fmla="*/ 6 h 123"/>
              <a:gd name="T16" fmla="*/ 0 w 52"/>
              <a:gd name="T1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123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2"/>
                </a:cubicBezTo>
                <a:cubicBezTo>
                  <a:pt x="0" y="118"/>
                  <a:pt x="11" y="123"/>
                  <a:pt x="26" y="123"/>
                </a:cubicBezTo>
                <a:cubicBezTo>
                  <a:pt x="40" y="123"/>
                  <a:pt x="52" y="118"/>
                  <a:pt x="52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2" name="Oval 455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7544761" y="5096983"/>
            <a:ext cx="24787" cy="9874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3" name="Freeform 456"/>
          <p:cNvSpPr/>
          <p:nvPr>
            <p:custDataLst>
              <p:tags r:id="rId79"/>
            </p:custDataLst>
          </p:nvPr>
        </p:nvSpPr>
        <p:spPr bwMode="auto">
          <a:xfrm>
            <a:off x="7579623" y="5070786"/>
            <a:ext cx="25189" cy="94309"/>
          </a:xfrm>
          <a:custGeom>
            <a:avLst/>
            <a:gdLst>
              <a:gd name="T0" fmla="*/ 0 w 53"/>
              <a:gd name="T1" fmla="*/ 0 h 198"/>
              <a:gd name="T2" fmla="*/ 0 w 53"/>
              <a:gd name="T3" fmla="*/ 187 h 198"/>
              <a:gd name="T4" fmla="*/ 26 w 53"/>
              <a:gd name="T5" fmla="*/ 198 h 198"/>
              <a:gd name="T6" fmla="*/ 53 w 53"/>
              <a:gd name="T7" fmla="*/ 187 h 198"/>
              <a:gd name="T8" fmla="*/ 53 w 53"/>
              <a:gd name="T9" fmla="*/ 0 h 198"/>
              <a:gd name="T10" fmla="*/ 26 w 53"/>
              <a:gd name="T11" fmla="*/ 7 h 198"/>
              <a:gd name="T12" fmla="*/ 0 w 53"/>
              <a:gd name="T13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198">
                <a:moveTo>
                  <a:pt x="0" y="0"/>
                </a:moveTo>
                <a:cubicBezTo>
                  <a:pt x="0" y="187"/>
                  <a:pt x="0" y="187"/>
                  <a:pt x="0" y="187"/>
                </a:cubicBezTo>
                <a:cubicBezTo>
                  <a:pt x="0" y="193"/>
                  <a:pt x="12" y="198"/>
                  <a:pt x="26" y="198"/>
                </a:cubicBezTo>
                <a:cubicBezTo>
                  <a:pt x="41" y="198"/>
                  <a:pt x="53" y="193"/>
                  <a:pt x="53" y="187"/>
                </a:cubicBezTo>
                <a:cubicBezTo>
                  <a:pt x="53" y="0"/>
                  <a:pt x="53" y="0"/>
                  <a:pt x="53" y="0"/>
                </a:cubicBezTo>
                <a:cubicBezTo>
                  <a:pt x="47" y="5"/>
                  <a:pt x="36" y="7"/>
                  <a:pt x="26" y="7"/>
                </a:cubicBezTo>
                <a:cubicBezTo>
                  <a:pt x="17" y="7"/>
                  <a:pt x="6" y="5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4" name="Oval 457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579623" y="5061314"/>
            <a:ext cx="25189" cy="1047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5" name="Freeform 458"/>
          <p:cNvSpPr/>
          <p:nvPr>
            <p:custDataLst>
              <p:tags r:id="rId81"/>
            </p:custDataLst>
          </p:nvPr>
        </p:nvSpPr>
        <p:spPr bwMode="auto">
          <a:xfrm>
            <a:off x="7173371" y="5030685"/>
            <a:ext cx="24787" cy="42520"/>
          </a:xfrm>
          <a:custGeom>
            <a:avLst/>
            <a:gdLst>
              <a:gd name="T0" fmla="*/ 26 w 52"/>
              <a:gd name="T1" fmla="*/ 89 h 89"/>
              <a:gd name="T2" fmla="*/ 52 w 52"/>
              <a:gd name="T3" fmla="*/ 78 h 89"/>
              <a:gd name="T4" fmla="*/ 52 w 52"/>
              <a:gd name="T5" fmla="*/ 0 h 89"/>
              <a:gd name="T6" fmla="*/ 26 w 52"/>
              <a:gd name="T7" fmla="*/ 6 h 89"/>
              <a:gd name="T8" fmla="*/ 0 w 52"/>
              <a:gd name="T9" fmla="*/ 0 h 89"/>
              <a:gd name="T10" fmla="*/ 0 w 52"/>
              <a:gd name="T11" fmla="*/ 78 h 89"/>
              <a:gd name="T12" fmla="*/ 26 w 52"/>
              <a:gd name="T13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9">
                <a:moveTo>
                  <a:pt x="26" y="89"/>
                </a:moveTo>
                <a:cubicBezTo>
                  <a:pt x="40" y="89"/>
                  <a:pt x="52" y="84"/>
                  <a:pt x="52" y="78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11" y="89"/>
                  <a:pt x="26" y="8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6" name="Oval 459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173371" y="5021214"/>
            <a:ext cx="24787" cy="1007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7" name="Freeform 460"/>
          <p:cNvSpPr/>
          <p:nvPr>
            <p:custDataLst>
              <p:tags r:id="rId83"/>
            </p:custDataLst>
          </p:nvPr>
        </p:nvSpPr>
        <p:spPr bwMode="auto">
          <a:xfrm>
            <a:off x="7137703" y="5014563"/>
            <a:ext cx="25189" cy="58640"/>
          </a:xfrm>
          <a:custGeom>
            <a:avLst/>
            <a:gdLst>
              <a:gd name="T0" fmla="*/ 26 w 53"/>
              <a:gd name="T1" fmla="*/ 123 h 123"/>
              <a:gd name="T2" fmla="*/ 53 w 53"/>
              <a:gd name="T3" fmla="*/ 112 h 123"/>
              <a:gd name="T4" fmla="*/ 52 w 53"/>
              <a:gd name="T5" fmla="*/ 110 h 123"/>
              <a:gd name="T6" fmla="*/ 52 w 53"/>
              <a:gd name="T7" fmla="*/ 0 h 123"/>
              <a:gd name="T8" fmla="*/ 26 w 53"/>
              <a:gd name="T9" fmla="*/ 6 h 123"/>
              <a:gd name="T10" fmla="*/ 0 w 53"/>
              <a:gd name="T11" fmla="*/ 0 h 123"/>
              <a:gd name="T12" fmla="*/ 0 w 53"/>
              <a:gd name="T13" fmla="*/ 112 h 123"/>
              <a:gd name="T14" fmla="*/ 0 w 53"/>
              <a:gd name="T15" fmla="*/ 112 h 123"/>
              <a:gd name="T16" fmla="*/ 26 w 53"/>
              <a:gd name="T1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123">
                <a:moveTo>
                  <a:pt x="26" y="123"/>
                </a:moveTo>
                <a:cubicBezTo>
                  <a:pt x="41" y="123"/>
                  <a:pt x="53" y="118"/>
                  <a:pt x="53" y="112"/>
                </a:cubicBezTo>
                <a:cubicBezTo>
                  <a:pt x="53" y="111"/>
                  <a:pt x="52" y="111"/>
                  <a:pt x="52" y="11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8"/>
                  <a:pt x="12" y="123"/>
                  <a:pt x="26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8" name="Oval 461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7137703" y="5005093"/>
            <a:ext cx="24787" cy="9874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9" name="Freeform 462"/>
          <p:cNvSpPr/>
          <p:nvPr>
            <p:custDataLst>
              <p:tags r:id="rId85"/>
            </p:custDataLst>
          </p:nvPr>
        </p:nvSpPr>
        <p:spPr bwMode="auto">
          <a:xfrm>
            <a:off x="7102841" y="4978896"/>
            <a:ext cx="24787" cy="94309"/>
          </a:xfrm>
          <a:custGeom>
            <a:avLst/>
            <a:gdLst>
              <a:gd name="T0" fmla="*/ 26 w 52"/>
              <a:gd name="T1" fmla="*/ 198 h 198"/>
              <a:gd name="T2" fmla="*/ 52 w 52"/>
              <a:gd name="T3" fmla="*/ 187 h 198"/>
              <a:gd name="T4" fmla="*/ 52 w 52"/>
              <a:gd name="T5" fmla="*/ 0 h 198"/>
              <a:gd name="T6" fmla="*/ 26 w 52"/>
              <a:gd name="T7" fmla="*/ 7 h 198"/>
              <a:gd name="T8" fmla="*/ 0 w 52"/>
              <a:gd name="T9" fmla="*/ 0 h 198"/>
              <a:gd name="T10" fmla="*/ 0 w 52"/>
              <a:gd name="T11" fmla="*/ 187 h 198"/>
              <a:gd name="T12" fmla="*/ 26 w 52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98">
                <a:moveTo>
                  <a:pt x="26" y="198"/>
                </a:moveTo>
                <a:cubicBezTo>
                  <a:pt x="40" y="198"/>
                  <a:pt x="52" y="193"/>
                  <a:pt x="52" y="187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5"/>
                  <a:pt x="36" y="7"/>
                  <a:pt x="26" y="7"/>
                </a:cubicBezTo>
                <a:cubicBezTo>
                  <a:pt x="16" y="7"/>
                  <a:pt x="6" y="5"/>
                  <a:pt x="0" y="0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3"/>
                  <a:pt x="11" y="198"/>
                  <a:pt x="26" y="19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0" name="Oval 463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7102841" y="4969424"/>
            <a:ext cx="24787" cy="1047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1" name="Freeform 464"/>
          <p:cNvSpPr>
            <a:spLocks noEditPoints="1"/>
          </p:cNvSpPr>
          <p:nvPr>
            <p:custDataLst>
              <p:tags r:id="rId87"/>
            </p:custDataLst>
          </p:nvPr>
        </p:nvSpPr>
        <p:spPr bwMode="auto">
          <a:xfrm>
            <a:off x="7127224" y="5128419"/>
            <a:ext cx="81412" cy="81815"/>
          </a:xfrm>
          <a:custGeom>
            <a:avLst/>
            <a:gdLst>
              <a:gd name="T0" fmla="*/ 85 w 171"/>
              <a:gd name="T1" fmla="*/ 0 h 172"/>
              <a:gd name="T2" fmla="*/ 0 w 171"/>
              <a:gd name="T3" fmla="*/ 86 h 172"/>
              <a:gd name="T4" fmla="*/ 85 w 171"/>
              <a:gd name="T5" fmla="*/ 172 h 172"/>
              <a:gd name="T6" fmla="*/ 171 w 171"/>
              <a:gd name="T7" fmla="*/ 86 h 172"/>
              <a:gd name="T8" fmla="*/ 85 w 171"/>
              <a:gd name="T9" fmla="*/ 0 h 172"/>
              <a:gd name="T10" fmla="*/ 85 w 171"/>
              <a:gd name="T11" fmla="*/ 151 h 172"/>
              <a:gd name="T12" fmla="*/ 21 w 171"/>
              <a:gd name="T13" fmla="*/ 86 h 172"/>
              <a:gd name="T14" fmla="*/ 85 w 171"/>
              <a:gd name="T15" fmla="*/ 21 h 172"/>
              <a:gd name="T16" fmla="*/ 150 w 171"/>
              <a:gd name="T17" fmla="*/ 86 h 172"/>
              <a:gd name="T18" fmla="*/ 85 w 171"/>
              <a:gd name="T19" fmla="*/ 1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2">
                <a:moveTo>
                  <a:pt x="85" y="0"/>
                </a:moveTo>
                <a:cubicBezTo>
                  <a:pt x="38" y="0"/>
                  <a:pt x="0" y="39"/>
                  <a:pt x="0" y="86"/>
                </a:cubicBezTo>
                <a:cubicBezTo>
                  <a:pt x="0" y="133"/>
                  <a:pt x="38" y="172"/>
                  <a:pt x="85" y="172"/>
                </a:cubicBezTo>
                <a:cubicBezTo>
                  <a:pt x="132" y="172"/>
                  <a:pt x="171" y="133"/>
                  <a:pt x="171" y="86"/>
                </a:cubicBezTo>
                <a:cubicBezTo>
                  <a:pt x="171" y="39"/>
                  <a:pt x="132" y="0"/>
                  <a:pt x="85" y="0"/>
                </a:cubicBezTo>
                <a:close/>
                <a:moveTo>
                  <a:pt x="85" y="151"/>
                </a:moveTo>
                <a:cubicBezTo>
                  <a:pt x="50" y="151"/>
                  <a:pt x="21" y="122"/>
                  <a:pt x="21" y="86"/>
                </a:cubicBezTo>
                <a:cubicBezTo>
                  <a:pt x="21" y="50"/>
                  <a:pt x="50" y="21"/>
                  <a:pt x="85" y="21"/>
                </a:cubicBezTo>
                <a:cubicBezTo>
                  <a:pt x="121" y="21"/>
                  <a:pt x="150" y="50"/>
                  <a:pt x="150" y="86"/>
                </a:cubicBezTo>
                <a:cubicBezTo>
                  <a:pt x="150" y="122"/>
                  <a:pt x="121" y="151"/>
                  <a:pt x="85" y="1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2" name="Freeform 465"/>
          <p:cNvSpPr/>
          <p:nvPr>
            <p:custDataLst>
              <p:tags r:id="rId88"/>
            </p:custDataLst>
          </p:nvPr>
        </p:nvSpPr>
        <p:spPr bwMode="auto">
          <a:xfrm>
            <a:off x="7155234" y="5146959"/>
            <a:ext cx="24384" cy="44736"/>
          </a:xfrm>
          <a:custGeom>
            <a:avLst/>
            <a:gdLst>
              <a:gd name="T0" fmla="*/ 32 w 51"/>
              <a:gd name="T1" fmla="*/ 39 h 94"/>
              <a:gd name="T2" fmla="*/ 18 w 51"/>
              <a:gd name="T3" fmla="*/ 30 h 94"/>
              <a:gd name="T4" fmla="*/ 28 w 51"/>
              <a:gd name="T5" fmla="*/ 23 h 94"/>
              <a:gd name="T6" fmla="*/ 44 w 51"/>
              <a:gd name="T7" fmla="*/ 27 h 94"/>
              <a:gd name="T8" fmla="*/ 48 w 51"/>
              <a:gd name="T9" fmla="*/ 14 h 94"/>
              <a:gd name="T10" fmla="*/ 31 w 51"/>
              <a:gd name="T11" fmla="*/ 10 h 94"/>
              <a:gd name="T12" fmla="*/ 31 w 51"/>
              <a:gd name="T13" fmla="*/ 0 h 94"/>
              <a:gd name="T14" fmla="*/ 20 w 51"/>
              <a:gd name="T15" fmla="*/ 0 h 94"/>
              <a:gd name="T16" fmla="*/ 20 w 51"/>
              <a:gd name="T17" fmla="*/ 11 h 94"/>
              <a:gd name="T18" fmla="*/ 0 w 51"/>
              <a:gd name="T19" fmla="*/ 32 h 94"/>
              <a:gd name="T20" fmla="*/ 21 w 51"/>
              <a:gd name="T21" fmla="*/ 53 h 94"/>
              <a:gd name="T22" fmla="*/ 33 w 51"/>
              <a:gd name="T23" fmla="*/ 62 h 94"/>
              <a:gd name="T24" fmla="*/ 22 w 51"/>
              <a:gd name="T25" fmla="*/ 70 h 94"/>
              <a:gd name="T26" fmla="*/ 3 w 51"/>
              <a:gd name="T27" fmla="*/ 65 h 94"/>
              <a:gd name="T28" fmla="*/ 0 w 51"/>
              <a:gd name="T29" fmla="*/ 78 h 94"/>
              <a:gd name="T30" fmla="*/ 19 w 51"/>
              <a:gd name="T31" fmla="*/ 83 h 94"/>
              <a:gd name="T32" fmla="*/ 19 w 51"/>
              <a:gd name="T33" fmla="*/ 94 h 94"/>
              <a:gd name="T34" fmla="*/ 30 w 51"/>
              <a:gd name="T35" fmla="*/ 94 h 94"/>
              <a:gd name="T36" fmla="*/ 30 w 51"/>
              <a:gd name="T37" fmla="*/ 82 h 94"/>
              <a:gd name="T38" fmla="*/ 51 w 51"/>
              <a:gd name="T39" fmla="*/ 61 h 94"/>
              <a:gd name="T40" fmla="*/ 32 w 51"/>
              <a:gd name="T41" fmla="*/ 3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94">
                <a:moveTo>
                  <a:pt x="32" y="39"/>
                </a:moveTo>
                <a:cubicBezTo>
                  <a:pt x="22" y="36"/>
                  <a:pt x="18" y="33"/>
                  <a:pt x="18" y="30"/>
                </a:cubicBezTo>
                <a:cubicBezTo>
                  <a:pt x="18" y="26"/>
                  <a:pt x="20" y="23"/>
                  <a:pt x="28" y="23"/>
                </a:cubicBezTo>
                <a:cubicBezTo>
                  <a:pt x="36" y="23"/>
                  <a:pt x="41" y="26"/>
                  <a:pt x="44" y="27"/>
                </a:cubicBezTo>
                <a:cubicBezTo>
                  <a:pt x="48" y="14"/>
                  <a:pt x="48" y="14"/>
                  <a:pt x="48" y="14"/>
                </a:cubicBezTo>
                <a:cubicBezTo>
                  <a:pt x="44" y="12"/>
                  <a:pt x="38" y="11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11"/>
                  <a:pt x="20" y="11"/>
                  <a:pt x="20" y="11"/>
                </a:cubicBezTo>
                <a:cubicBezTo>
                  <a:pt x="7" y="13"/>
                  <a:pt x="0" y="21"/>
                  <a:pt x="0" y="32"/>
                </a:cubicBezTo>
                <a:cubicBezTo>
                  <a:pt x="0" y="43"/>
                  <a:pt x="9" y="48"/>
                  <a:pt x="21" y="53"/>
                </a:cubicBezTo>
                <a:cubicBezTo>
                  <a:pt x="30" y="55"/>
                  <a:pt x="33" y="58"/>
                  <a:pt x="33" y="62"/>
                </a:cubicBezTo>
                <a:cubicBezTo>
                  <a:pt x="33" y="67"/>
                  <a:pt x="29" y="70"/>
                  <a:pt x="22" y="70"/>
                </a:cubicBezTo>
                <a:cubicBezTo>
                  <a:pt x="15" y="70"/>
                  <a:pt x="8" y="67"/>
                  <a:pt x="3" y="65"/>
                </a:cubicBezTo>
                <a:cubicBezTo>
                  <a:pt x="0" y="78"/>
                  <a:pt x="0" y="78"/>
                  <a:pt x="0" y="78"/>
                </a:cubicBezTo>
                <a:cubicBezTo>
                  <a:pt x="4" y="80"/>
                  <a:pt x="11" y="83"/>
                  <a:pt x="19" y="83"/>
                </a:cubicBezTo>
                <a:cubicBezTo>
                  <a:pt x="19" y="94"/>
                  <a:pt x="19" y="94"/>
                  <a:pt x="19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0" y="82"/>
                  <a:pt x="30" y="82"/>
                  <a:pt x="30" y="82"/>
                </a:cubicBezTo>
                <a:cubicBezTo>
                  <a:pt x="44" y="80"/>
                  <a:pt x="51" y="71"/>
                  <a:pt x="51" y="61"/>
                </a:cubicBezTo>
                <a:cubicBezTo>
                  <a:pt x="51" y="50"/>
                  <a:pt x="45" y="44"/>
                  <a:pt x="32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3" name="Freeform 466"/>
          <p:cNvSpPr>
            <a:spLocks noEditPoints="1"/>
          </p:cNvSpPr>
          <p:nvPr>
            <p:custDataLst>
              <p:tags r:id="rId89"/>
            </p:custDataLst>
          </p:nvPr>
        </p:nvSpPr>
        <p:spPr bwMode="auto">
          <a:xfrm>
            <a:off x="7496197" y="4910784"/>
            <a:ext cx="81412" cy="81412"/>
          </a:xfrm>
          <a:custGeom>
            <a:avLst/>
            <a:gdLst>
              <a:gd name="T0" fmla="*/ 85 w 171"/>
              <a:gd name="T1" fmla="*/ 171 h 171"/>
              <a:gd name="T2" fmla="*/ 171 w 171"/>
              <a:gd name="T3" fmla="*/ 85 h 171"/>
              <a:gd name="T4" fmla="*/ 85 w 171"/>
              <a:gd name="T5" fmla="*/ 0 h 171"/>
              <a:gd name="T6" fmla="*/ 0 w 171"/>
              <a:gd name="T7" fmla="*/ 85 h 171"/>
              <a:gd name="T8" fmla="*/ 85 w 171"/>
              <a:gd name="T9" fmla="*/ 171 h 171"/>
              <a:gd name="T10" fmla="*/ 85 w 171"/>
              <a:gd name="T11" fmla="*/ 20 h 171"/>
              <a:gd name="T12" fmla="*/ 150 w 171"/>
              <a:gd name="T13" fmla="*/ 85 h 171"/>
              <a:gd name="T14" fmla="*/ 85 w 171"/>
              <a:gd name="T15" fmla="*/ 151 h 171"/>
              <a:gd name="T16" fmla="*/ 21 w 171"/>
              <a:gd name="T17" fmla="*/ 85 h 171"/>
              <a:gd name="T18" fmla="*/ 85 w 171"/>
              <a:gd name="T19" fmla="*/ 2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1">
                <a:moveTo>
                  <a:pt x="85" y="171"/>
                </a:moveTo>
                <a:cubicBezTo>
                  <a:pt x="132" y="171"/>
                  <a:pt x="171" y="133"/>
                  <a:pt x="171" y="85"/>
                </a:cubicBezTo>
                <a:cubicBezTo>
                  <a:pt x="171" y="38"/>
                  <a:pt x="132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3"/>
                  <a:pt x="38" y="171"/>
                  <a:pt x="85" y="171"/>
                </a:cubicBezTo>
                <a:close/>
                <a:moveTo>
                  <a:pt x="85" y="20"/>
                </a:moveTo>
                <a:cubicBezTo>
                  <a:pt x="121" y="20"/>
                  <a:pt x="150" y="49"/>
                  <a:pt x="150" y="85"/>
                </a:cubicBezTo>
                <a:cubicBezTo>
                  <a:pt x="150" y="121"/>
                  <a:pt x="121" y="151"/>
                  <a:pt x="85" y="151"/>
                </a:cubicBezTo>
                <a:cubicBezTo>
                  <a:pt x="50" y="151"/>
                  <a:pt x="21" y="121"/>
                  <a:pt x="21" y="85"/>
                </a:cubicBezTo>
                <a:cubicBezTo>
                  <a:pt x="21" y="49"/>
                  <a:pt x="50" y="20"/>
                  <a:pt x="85" y="2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4" name="Freeform 467"/>
          <p:cNvSpPr/>
          <p:nvPr>
            <p:custDataLst>
              <p:tags r:id="rId90"/>
            </p:custDataLst>
          </p:nvPr>
        </p:nvSpPr>
        <p:spPr bwMode="auto">
          <a:xfrm>
            <a:off x="7518565" y="4931136"/>
            <a:ext cx="29018" cy="41109"/>
          </a:xfrm>
          <a:custGeom>
            <a:avLst/>
            <a:gdLst>
              <a:gd name="T0" fmla="*/ 50 w 61"/>
              <a:gd name="T1" fmla="*/ 86 h 86"/>
              <a:gd name="T2" fmla="*/ 59 w 61"/>
              <a:gd name="T3" fmla="*/ 85 h 86"/>
              <a:gd name="T4" fmla="*/ 61 w 61"/>
              <a:gd name="T5" fmla="*/ 85 h 86"/>
              <a:gd name="T6" fmla="*/ 61 w 61"/>
              <a:gd name="T7" fmla="*/ 68 h 86"/>
              <a:gd name="T8" fmla="*/ 57 w 61"/>
              <a:gd name="T9" fmla="*/ 69 h 86"/>
              <a:gd name="T10" fmla="*/ 50 w 61"/>
              <a:gd name="T11" fmla="*/ 70 h 86"/>
              <a:gd name="T12" fmla="*/ 26 w 61"/>
              <a:gd name="T13" fmla="*/ 56 h 86"/>
              <a:gd name="T14" fmla="*/ 37 w 61"/>
              <a:gd name="T15" fmla="*/ 56 h 86"/>
              <a:gd name="T16" fmla="*/ 37 w 61"/>
              <a:gd name="T17" fmla="*/ 46 h 86"/>
              <a:gd name="T18" fmla="*/ 23 w 61"/>
              <a:gd name="T19" fmla="*/ 46 h 86"/>
              <a:gd name="T20" fmla="*/ 23 w 61"/>
              <a:gd name="T21" fmla="*/ 43 h 86"/>
              <a:gd name="T22" fmla="*/ 23 w 61"/>
              <a:gd name="T23" fmla="*/ 42 h 86"/>
              <a:gd name="T24" fmla="*/ 37 w 61"/>
              <a:gd name="T25" fmla="*/ 42 h 86"/>
              <a:gd name="T26" fmla="*/ 37 w 61"/>
              <a:gd name="T27" fmla="*/ 33 h 86"/>
              <a:gd name="T28" fmla="*/ 25 w 61"/>
              <a:gd name="T29" fmla="*/ 33 h 86"/>
              <a:gd name="T30" fmla="*/ 50 w 61"/>
              <a:gd name="T31" fmla="*/ 16 h 86"/>
              <a:gd name="T32" fmla="*/ 57 w 61"/>
              <a:gd name="T33" fmla="*/ 17 h 86"/>
              <a:gd name="T34" fmla="*/ 61 w 61"/>
              <a:gd name="T35" fmla="*/ 18 h 86"/>
              <a:gd name="T36" fmla="*/ 61 w 61"/>
              <a:gd name="T37" fmla="*/ 1 h 86"/>
              <a:gd name="T38" fmla="*/ 59 w 61"/>
              <a:gd name="T39" fmla="*/ 1 h 86"/>
              <a:gd name="T40" fmla="*/ 50 w 61"/>
              <a:gd name="T41" fmla="*/ 0 h 86"/>
              <a:gd name="T42" fmla="*/ 8 w 61"/>
              <a:gd name="T43" fmla="*/ 33 h 86"/>
              <a:gd name="T44" fmla="*/ 0 w 61"/>
              <a:gd name="T45" fmla="*/ 33 h 86"/>
              <a:gd name="T46" fmla="*/ 0 w 61"/>
              <a:gd name="T47" fmla="*/ 42 h 86"/>
              <a:gd name="T48" fmla="*/ 6 w 61"/>
              <a:gd name="T49" fmla="*/ 42 h 86"/>
              <a:gd name="T50" fmla="*/ 6 w 61"/>
              <a:gd name="T51" fmla="*/ 43 h 86"/>
              <a:gd name="T52" fmla="*/ 6 w 61"/>
              <a:gd name="T53" fmla="*/ 46 h 86"/>
              <a:gd name="T54" fmla="*/ 0 w 61"/>
              <a:gd name="T55" fmla="*/ 46 h 86"/>
              <a:gd name="T56" fmla="*/ 0 w 61"/>
              <a:gd name="T57" fmla="*/ 56 h 86"/>
              <a:gd name="T58" fmla="*/ 8 w 61"/>
              <a:gd name="T59" fmla="*/ 56 h 86"/>
              <a:gd name="T60" fmla="*/ 50 w 61"/>
              <a:gd name="T6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" h="86">
                <a:moveTo>
                  <a:pt x="50" y="86"/>
                </a:moveTo>
                <a:cubicBezTo>
                  <a:pt x="53" y="86"/>
                  <a:pt x="56" y="86"/>
                  <a:pt x="59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68"/>
                  <a:pt x="61" y="68"/>
                  <a:pt x="61" y="68"/>
                </a:cubicBezTo>
                <a:cubicBezTo>
                  <a:pt x="57" y="69"/>
                  <a:pt x="57" y="69"/>
                  <a:pt x="57" y="69"/>
                </a:cubicBezTo>
                <a:cubicBezTo>
                  <a:pt x="55" y="69"/>
                  <a:pt x="52" y="70"/>
                  <a:pt x="50" y="70"/>
                </a:cubicBezTo>
                <a:cubicBezTo>
                  <a:pt x="40" y="70"/>
                  <a:pt x="31" y="64"/>
                  <a:pt x="26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46"/>
                  <a:pt x="37" y="46"/>
                  <a:pt x="3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5"/>
                  <a:pt x="23" y="44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33"/>
                  <a:pt x="37" y="33"/>
                  <a:pt x="37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9" y="23"/>
                  <a:pt x="39" y="16"/>
                  <a:pt x="50" y="16"/>
                </a:cubicBezTo>
                <a:cubicBezTo>
                  <a:pt x="52" y="16"/>
                  <a:pt x="55" y="16"/>
                  <a:pt x="57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"/>
                  <a:pt x="61" y="1"/>
                  <a:pt x="61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6" y="0"/>
                  <a:pt x="53" y="0"/>
                  <a:pt x="50" y="0"/>
                </a:cubicBezTo>
                <a:cubicBezTo>
                  <a:pt x="29" y="0"/>
                  <a:pt x="12" y="14"/>
                  <a:pt x="8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42"/>
                  <a:pt x="0" y="42"/>
                  <a:pt x="0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4"/>
                  <a:pt x="6" y="45"/>
                  <a:pt x="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6"/>
                  <a:pt x="0" y="56"/>
                  <a:pt x="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14" y="73"/>
                  <a:pt x="30" y="86"/>
                  <a:pt x="50" y="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56895" y="1515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6895" y="2327275"/>
            <a:ext cx="439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/>
              <a:t>Here to add what you want a title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7065" y="219138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40073" y="1136038"/>
            <a:ext cx="5192785" cy="484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452582" y="3408218"/>
          <a:ext cx="4967316" cy="2573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椭圆 7"/>
          <p:cNvSpPr/>
          <p:nvPr/>
        </p:nvSpPr>
        <p:spPr>
          <a:xfrm>
            <a:off x="11477063" y="5163329"/>
            <a:ext cx="177375" cy="177546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10408648" y="5374583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9503558" y="5285810"/>
            <a:ext cx="177375" cy="177546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7533129" y="5795375"/>
            <a:ext cx="177375" cy="17754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8078948" y="5479876"/>
            <a:ext cx="177375" cy="17754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5189341" y="5501625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/>
          <p:cNvSpPr/>
          <p:nvPr/>
        </p:nvSpPr>
        <p:spPr>
          <a:xfrm>
            <a:off x="9136109" y="5679171"/>
            <a:ext cx="244966" cy="24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椭圆 14"/>
          <p:cNvSpPr/>
          <p:nvPr/>
        </p:nvSpPr>
        <p:spPr>
          <a:xfrm>
            <a:off x="6095736" y="5340875"/>
            <a:ext cx="442823" cy="442836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27687" y="2550252"/>
            <a:ext cx="8432716" cy="333881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indent="457200" algn="ctr">
              <a:lnSpc>
                <a:spcPct val="20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单击此处编辑您想要的内容，建议您在展示时使用微软雅黑字体，本模板所有图线及其相应的素材均可自由编辑、改色、替换。</a:t>
            </a:r>
            <a:r>
              <a:rPr lang="en-US" altLang="zh-CN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Sweet</a:t>
            </a:r>
            <a:r>
              <a:rPr lang="zh-CN" altLang="en-US" spc="3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演示，给你最好的展示。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439673" y="4586603"/>
          <a:ext cx="5381016" cy="168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椭圆 5"/>
          <p:cNvSpPr/>
          <p:nvPr/>
        </p:nvSpPr>
        <p:spPr>
          <a:xfrm>
            <a:off x="3522081" y="53604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2356538" y="546934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椭圆 7"/>
          <p:cNvSpPr/>
          <p:nvPr/>
        </p:nvSpPr>
        <p:spPr>
          <a:xfrm>
            <a:off x="4222079" y="529570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6982856" y="5512857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6439726" y="5634670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7732729" y="548135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5568740" y="5605954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873154" y="5119690"/>
            <a:ext cx="289841" cy="28984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1663203" y="5360457"/>
            <a:ext cx="586118" cy="585931"/>
            <a:chOff x="1405123" y="325891"/>
            <a:chExt cx="586118" cy="585931"/>
          </a:xfrm>
        </p:grpSpPr>
        <p:sp>
          <p:nvSpPr>
            <p:cNvPr id="15" name="椭圆 14"/>
            <p:cNvSpPr/>
            <p:nvPr/>
          </p:nvSpPr>
          <p:spPr>
            <a:xfrm>
              <a:off x="1405123" y="325891"/>
              <a:ext cx="586118" cy="5859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490958" y="411699"/>
              <a:ext cx="414448" cy="414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latin typeface="字体管家萌兔奔月" panose="00020600040101010101" charset="-122"/>
                <a:ea typeface="字体管家萌兔奔月" panose="00020600040101010101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936227" y="5796704"/>
            <a:ext cx="160337" cy="160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/>
          <p:cNvSpPr/>
          <p:nvPr/>
        </p:nvSpPr>
        <p:spPr>
          <a:xfrm>
            <a:off x="3067626" y="5803695"/>
            <a:ext cx="116097" cy="11620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02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7735570" y="2440940"/>
            <a:ext cx="0" cy="252001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910830" y="2912745"/>
            <a:ext cx="39600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48325" y="2726690"/>
            <a:ext cx="190119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>
                <a:latin typeface="字体管家萌兔奔月" panose="00020600040101010101" charset="-122"/>
                <a:ea typeface="字体管家萌兔奔月" panose="00020600040101010101" charset="-122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7655" y="2389505"/>
            <a:ext cx="360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/>
              <a:t>单击此处添加小标题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72755" y="3135630"/>
            <a:ext cx="32111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  <a:p>
            <a:pPr marL="457200" indent="-457200" algn="dist">
              <a:lnSpc>
                <a:spcPct val="190000"/>
              </a:lnSpc>
              <a:buAutoNum type="arabicPeriod"/>
            </a:pPr>
            <a:r>
              <a:rPr lang="zh-CN" altLang="en-US" sz="2000">
                <a:sym typeface="+mn-ea"/>
              </a:rPr>
              <a:t>单击此处添加小标题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47700" y="2141855"/>
            <a:ext cx="10897870" cy="39770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1"/>
            </p:custDataLst>
          </p:nvPr>
        </p:nvSpPr>
        <p:spPr>
          <a:xfrm>
            <a:off x="4431295" y="2742399"/>
            <a:ext cx="783161" cy="782041"/>
          </a:xfrm>
          <a:prstGeom prst="ellipse">
            <a:avLst/>
          </a:prstGeom>
          <a:solidFill>
            <a:srgbClr val="F3D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2"/>
            </p:custDataLst>
          </p:nvPr>
        </p:nvSpPr>
        <p:spPr>
          <a:xfrm>
            <a:off x="5214455" y="3407916"/>
            <a:ext cx="782041" cy="783161"/>
          </a:xfrm>
          <a:prstGeom prst="ellipse">
            <a:avLst/>
          </a:prstGeom>
          <a:solidFill>
            <a:srgbClr val="F197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>
            <p:custDataLst>
              <p:tags r:id="rId3"/>
            </p:custDataLst>
          </p:nvPr>
        </p:nvSpPr>
        <p:spPr>
          <a:xfrm>
            <a:off x="6086128" y="4053269"/>
            <a:ext cx="783161" cy="783161"/>
          </a:xfrm>
          <a:prstGeom prst="ellipse">
            <a:avLst/>
          </a:prstGeom>
          <a:solidFill>
            <a:srgbClr val="A0C8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>
            <p:custDataLst>
              <p:tags r:id="rId4"/>
            </p:custDataLst>
          </p:nvPr>
        </p:nvSpPr>
        <p:spPr>
          <a:xfrm>
            <a:off x="6958922" y="4669489"/>
            <a:ext cx="783161" cy="782041"/>
          </a:xfrm>
          <a:prstGeom prst="ellipse">
            <a:avLst/>
          </a:prstGeom>
          <a:solidFill>
            <a:srgbClr val="76A2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>
            <p:custDataLst>
              <p:tags r:id="rId5"/>
            </p:custDataLst>
          </p:nvPr>
        </p:nvSpPr>
        <p:spPr>
          <a:xfrm>
            <a:off x="6135426" y="2728954"/>
            <a:ext cx="213996" cy="215117"/>
          </a:xfrm>
          <a:prstGeom prst="ellipse">
            <a:avLst/>
          </a:prstGeom>
          <a:solidFill>
            <a:srgbClr val="F3D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>
            <p:custDataLst>
              <p:tags r:id="rId6"/>
            </p:custDataLst>
          </p:nvPr>
        </p:nvSpPr>
        <p:spPr>
          <a:xfrm>
            <a:off x="7804825" y="4063352"/>
            <a:ext cx="213996" cy="215117"/>
          </a:xfrm>
          <a:prstGeom prst="ellipse">
            <a:avLst/>
          </a:prstGeom>
          <a:solidFill>
            <a:srgbClr val="A0C8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7"/>
            </p:custDataLst>
          </p:nvPr>
        </p:nvSpPr>
        <p:spPr>
          <a:xfrm>
            <a:off x="5775778" y="5245377"/>
            <a:ext cx="215117" cy="213996"/>
          </a:xfrm>
          <a:prstGeom prst="ellipse">
            <a:avLst/>
          </a:prstGeom>
          <a:solidFill>
            <a:srgbClr val="76A2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>
            <p:custDataLst>
              <p:tags r:id="rId8"/>
            </p:custDataLst>
          </p:nvPr>
        </p:nvSpPr>
        <p:spPr>
          <a:xfrm>
            <a:off x="4057081" y="3966997"/>
            <a:ext cx="215117" cy="215117"/>
          </a:xfrm>
          <a:prstGeom prst="ellipse">
            <a:avLst/>
          </a:prstGeom>
          <a:solidFill>
            <a:srgbClr val="F197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F3D163">
              <a:shade val="50000"/>
            </a:srgbClr>
          </a:lnRef>
          <a:fillRef idx="1">
            <a:srgbClr val="F3D163"/>
          </a:fillRef>
          <a:effectRef idx="0">
            <a:srgbClr val="F3D163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37998" y="5019410"/>
            <a:ext cx="2127291" cy="72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3" name="文本框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4669" y="3617895"/>
            <a:ext cx="2127291" cy="74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4" name="文本框 2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71152" y="3823678"/>
            <a:ext cx="1986259" cy="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5" name="文本框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43601" y="2444424"/>
            <a:ext cx="1986257" cy="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charset="0"/>
                <a:ea typeface="等线" panose="02010600030101010101" charset="0"/>
              </a:rPr>
              <a:t>输入正文内容</a:t>
            </a:r>
          </a:p>
        </p:txBody>
      </p:sp>
      <p:sp>
        <p:nvSpPr>
          <p:cNvPr id="56" name="弧形 55"/>
          <p:cNvSpPr/>
          <p:nvPr>
            <p:custDataLst>
              <p:tags r:id="rId13"/>
            </p:custDataLst>
          </p:nvPr>
        </p:nvSpPr>
        <p:spPr bwMode="auto">
          <a:xfrm rot="900000">
            <a:off x="4676663" y="2690859"/>
            <a:ext cx="645351" cy="645351"/>
          </a:xfrm>
          <a:prstGeom prst="arc">
            <a:avLst/>
          </a:prstGeom>
          <a:ln w="19050">
            <a:solidFill>
              <a:srgbClr val="F3D1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 bwMode="auto">
          <a:xfrm>
            <a:off x="5277198" y="2847715"/>
            <a:ext cx="808930" cy="0"/>
          </a:xfrm>
          <a:prstGeom prst="line">
            <a:avLst/>
          </a:prstGeom>
          <a:ln w="19050">
            <a:solidFill>
              <a:srgbClr val="F3D1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58" name="弧形 57"/>
          <p:cNvSpPr/>
          <p:nvPr>
            <p:custDataLst>
              <p:tags r:id="rId15"/>
            </p:custDataLst>
          </p:nvPr>
        </p:nvSpPr>
        <p:spPr bwMode="auto">
          <a:xfrm rot="900000">
            <a:off x="6331497" y="4024138"/>
            <a:ext cx="645351" cy="645351"/>
          </a:xfrm>
          <a:prstGeom prst="arc">
            <a:avLst/>
          </a:prstGeom>
          <a:ln w="19050">
            <a:solidFill>
              <a:srgbClr val="A0C8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>
            <p:custDataLst>
              <p:tags r:id="rId16"/>
            </p:custDataLst>
          </p:nvPr>
        </p:nvCxnSpPr>
        <p:spPr bwMode="auto">
          <a:xfrm>
            <a:off x="6932032" y="4180994"/>
            <a:ext cx="810050" cy="0"/>
          </a:xfrm>
          <a:prstGeom prst="line">
            <a:avLst/>
          </a:prstGeom>
          <a:ln w="19050">
            <a:solidFill>
              <a:srgbClr val="A0C8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1" name="弧形 60"/>
          <p:cNvSpPr/>
          <p:nvPr>
            <p:custDataLst>
              <p:tags r:id="rId17"/>
            </p:custDataLst>
          </p:nvPr>
        </p:nvSpPr>
        <p:spPr bwMode="auto">
          <a:xfrm rot="900000" flipH="1" flipV="1">
            <a:off x="5084489" y="3608468"/>
            <a:ext cx="645351" cy="645351"/>
          </a:xfrm>
          <a:prstGeom prst="arc">
            <a:avLst/>
          </a:prstGeom>
          <a:ln w="19050">
            <a:solidFill>
              <a:srgbClr val="F197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/>
          <p:nvPr>
            <p:custDataLst>
              <p:tags r:id="rId18"/>
            </p:custDataLst>
          </p:nvPr>
        </p:nvCxnSpPr>
        <p:spPr bwMode="auto">
          <a:xfrm flipH="1" flipV="1">
            <a:off x="4320375" y="4096964"/>
            <a:ext cx="808930" cy="0"/>
          </a:xfrm>
          <a:prstGeom prst="line">
            <a:avLst/>
          </a:prstGeom>
          <a:ln w="19050">
            <a:solidFill>
              <a:srgbClr val="F197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3" name="弧形 62"/>
          <p:cNvSpPr/>
          <p:nvPr>
            <p:custDataLst>
              <p:tags r:id="rId19"/>
            </p:custDataLst>
          </p:nvPr>
        </p:nvSpPr>
        <p:spPr bwMode="auto">
          <a:xfrm rot="900000" flipH="1" flipV="1">
            <a:off x="6837918" y="4856597"/>
            <a:ext cx="645351" cy="645351"/>
          </a:xfrm>
          <a:prstGeom prst="arc">
            <a:avLst/>
          </a:prstGeom>
          <a:ln w="19050">
            <a:solidFill>
              <a:srgbClr val="76A2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连接符 63"/>
          <p:cNvCxnSpPr/>
          <p:nvPr>
            <p:custDataLst>
              <p:tags r:id="rId20"/>
            </p:custDataLst>
          </p:nvPr>
        </p:nvCxnSpPr>
        <p:spPr bwMode="auto">
          <a:xfrm flipH="1" flipV="1">
            <a:off x="6072683" y="5345092"/>
            <a:ext cx="810051" cy="0"/>
          </a:xfrm>
          <a:prstGeom prst="line">
            <a:avLst/>
          </a:prstGeom>
          <a:ln w="19050">
            <a:solidFill>
              <a:srgbClr val="76A2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F3D163"/>
          </a:lnRef>
          <a:fillRef idx="0">
            <a:srgbClr val="F3D163"/>
          </a:fillRef>
          <a:effectRef idx="0">
            <a:srgbClr val="F3D163"/>
          </a:effectRef>
          <a:fontRef idx="minor">
            <a:srgbClr val="7F7F7F"/>
          </a:fontRef>
        </p:style>
      </p:cxnSp>
      <p:sp>
        <p:nvSpPr>
          <p:cNvPr id="65" name="Rectangle 59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680660" y="3230423"/>
            <a:ext cx="260287" cy="1448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6" name="Freeform 600"/>
          <p:cNvSpPr/>
          <p:nvPr>
            <p:custDataLst>
              <p:tags r:id="rId22"/>
            </p:custDataLst>
          </p:nvPr>
        </p:nvSpPr>
        <p:spPr bwMode="auto">
          <a:xfrm>
            <a:off x="4914172" y="2986376"/>
            <a:ext cx="31165" cy="37748"/>
          </a:xfrm>
          <a:custGeom>
            <a:avLst/>
            <a:gdLst>
              <a:gd name="T0" fmla="*/ 26 w 30"/>
              <a:gd name="T1" fmla="*/ 0 h 36"/>
              <a:gd name="T2" fmla="*/ 29 w 30"/>
              <a:gd name="T3" fmla="*/ 1 h 36"/>
              <a:gd name="T4" fmla="*/ 30 w 30"/>
              <a:gd name="T5" fmla="*/ 3 h 36"/>
              <a:gd name="T6" fmla="*/ 29 w 30"/>
              <a:gd name="T7" fmla="*/ 5 h 36"/>
              <a:gd name="T8" fmla="*/ 26 w 30"/>
              <a:gd name="T9" fmla="*/ 6 h 36"/>
              <a:gd name="T10" fmla="*/ 19 w 30"/>
              <a:gd name="T11" fmla="*/ 6 h 36"/>
              <a:gd name="T12" fmla="*/ 19 w 30"/>
              <a:gd name="T13" fmla="*/ 31 h 36"/>
              <a:gd name="T14" fmla="*/ 18 w 30"/>
              <a:gd name="T15" fmla="*/ 35 h 36"/>
              <a:gd name="T16" fmla="*/ 15 w 30"/>
              <a:gd name="T17" fmla="*/ 36 h 36"/>
              <a:gd name="T18" fmla="*/ 13 w 30"/>
              <a:gd name="T19" fmla="*/ 35 h 36"/>
              <a:gd name="T20" fmla="*/ 12 w 30"/>
              <a:gd name="T21" fmla="*/ 31 h 36"/>
              <a:gd name="T22" fmla="*/ 12 w 30"/>
              <a:gd name="T23" fmla="*/ 6 h 36"/>
              <a:gd name="T24" fmla="*/ 4 w 30"/>
              <a:gd name="T25" fmla="*/ 6 h 36"/>
              <a:gd name="T26" fmla="*/ 1 w 30"/>
              <a:gd name="T27" fmla="*/ 5 h 36"/>
              <a:gd name="T28" fmla="*/ 0 w 30"/>
              <a:gd name="T29" fmla="*/ 3 h 36"/>
              <a:gd name="T30" fmla="*/ 1 w 30"/>
              <a:gd name="T31" fmla="*/ 1 h 36"/>
              <a:gd name="T32" fmla="*/ 4 w 30"/>
              <a:gd name="T33" fmla="*/ 0 h 36"/>
              <a:gd name="T34" fmla="*/ 26 w 30"/>
              <a:gd name="T3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6">
                <a:moveTo>
                  <a:pt x="26" y="0"/>
                </a:moveTo>
                <a:cubicBezTo>
                  <a:pt x="28" y="0"/>
                  <a:pt x="29" y="1"/>
                  <a:pt x="29" y="1"/>
                </a:cubicBezTo>
                <a:cubicBezTo>
                  <a:pt x="30" y="2"/>
                  <a:pt x="30" y="2"/>
                  <a:pt x="30" y="3"/>
                </a:cubicBezTo>
                <a:cubicBezTo>
                  <a:pt x="30" y="4"/>
                  <a:pt x="30" y="5"/>
                  <a:pt x="29" y="5"/>
                </a:cubicBezTo>
                <a:cubicBezTo>
                  <a:pt x="28" y="6"/>
                  <a:pt x="28" y="6"/>
                  <a:pt x="26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3"/>
                  <a:pt x="18" y="34"/>
                  <a:pt x="18" y="35"/>
                </a:cubicBezTo>
                <a:cubicBezTo>
                  <a:pt x="17" y="35"/>
                  <a:pt x="16" y="36"/>
                  <a:pt x="15" y="36"/>
                </a:cubicBezTo>
                <a:cubicBezTo>
                  <a:pt x="14" y="36"/>
                  <a:pt x="13" y="35"/>
                  <a:pt x="13" y="35"/>
                </a:cubicBezTo>
                <a:cubicBezTo>
                  <a:pt x="12" y="34"/>
                  <a:pt x="12" y="33"/>
                  <a:pt x="12" y="31"/>
                </a:cubicBezTo>
                <a:cubicBezTo>
                  <a:pt x="12" y="6"/>
                  <a:pt x="12" y="6"/>
                  <a:pt x="12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2"/>
                  <a:pt x="1" y="1"/>
                </a:cubicBezTo>
                <a:cubicBezTo>
                  <a:pt x="2" y="1"/>
                  <a:pt x="3" y="0"/>
                  <a:pt x="4" y="0"/>
                </a:cubicBezTo>
                <a:lnTo>
                  <a:pt x="26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7" name="Rectangle 60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80660" y="3193113"/>
            <a:ext cx="233512" cy="15363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8" name="Freeform 602"/>
          <p:cNvSpPr/>
          <p:nvPr>
            <p:custDataLst>
              <p:tags r:id="rId24"/>
            </p:custDataLst>
          </p:nvPr>
        </p:nvSpPr>
        <p:spPr bwMode="auto">
          <a:xfrm>
            <a:off x="4879936" y="2986376"/>
            <a:ext cx="32043" cy="37748"/>
          </a:xfrm>
          <a:custGeom>
            <a:avLst/>
            <a:gdLst>
              <a:gd name="T0" fmla="*/ 29 w 31"/>
              <a:gd name="T1" fmla="*/ 6 h 36"/>
              <a:gd name="T2" fmla="*/ 30 w 31"/>
              <a:gd name="T3" fmla="*/ 10 h 36"/>
              <a:gd name="T4" fmla="*/ 30 w 31"/>
              <a:gd name="T5" fmla="*/ 12 h 36"/>
              <a:gd name="T6" fmla="*/ 27 w 31"/>
              <a:gd name="T7" fmla="*/ 13 h 36"/>
              <a:gd name="T8" fmla="*/ 25 w 31"/>
              <a:gd name="T9" fmla="*/ 13 h 36"/>
              <a:gd name="T10" fmla="*/ 24 w 31"/>
              <a:gd name="T11" fmla="*/ 10 h 36"/>
              <a:gd name="T12" fmla="*/ 21 w 31"/>
              <a:gd name="T13" fmla="*/ 7 h 36"/>
              <a:gd name="T14" fmla="*/ 16 w 31"/>
              <a:gd name="T15" fmla="*/ 5 h 36"/>
              <a:gd name="T16" fmla="*/ 9 w 31"/>
              <a:gd name="T17" fmla="*/ 9 h 36"/>
              <a:gd name="T18" fmla="*/ 7 w 31"/>
              <a:gd name="T19" fmla="*/ 18 h 36"/>
              <a:gd name="T20" fmla="*/ 8 w 31"/>
              <a:gd name="T21" fmla="*/ 25 h 36"/>
              <a:gd name="T22" fmla="*/ 11 w 31"/>
              <a:gd name="T23" fmla="*/ 29 h 36"/>
              <a:gd name="T24" fmla="*/ 16 w 31"/>
              <a:gd name="T25" fmla="*/ 30 h 36"/>
              <a:gd name="T26" fmla="*/ 21 w 31"/>
              <a:gd name="T27" fmla="*/ 29 h 36"/>
              <a:gd name="T28" fmla="*/ 24 w 31"/>
              <a:gd name="T29" fmla="*/ 24 h 36"/>
              <a:gd name="T30" fmla="*/ 25 w 31"/>
              <a:gd name="T31" fmla="*/ 22 h 36"/>
              <a:gd name="T32" fmla="*/ 27 w 31"/>
              <a:gd name="T33" fmla="*/ 21 h 36"/>
              <a:gd name="T34" fmla="*/ 30 w 31"/>
              <a:gd name="T35" fmla="*/ 22 h 36"/>
              <a:gd name="T36" fmla="*/ 31 w 31"/>
              <a:gd name="T37" fmla="*/ 24 h 36"/>
              <a:gd name="T38" fmla="*/ 30 w 31"/>
              <a:gd name="T39" fmla="*/ 28 h 36"/>
              <a:gd name="T40" fmla="*/ 27 w 31"/>
              <a:gd name="T41" fmla="*/ 31 h 36"/>
              <a:gd name="T42" fmla="*/ 23 w 31"/>
              <a:gd name="T43" fmla="*/ 35 h 36"/>
              <a:gd name="T44" fmla="*/ 16 w 31"/>
              <a:gd name="T45" fmla="*/ 36 h 36"/>
              <a:gd name="T46" fmla="*/ 11 w 31"/>
              <a:gd name="T47" fmla="*/ 35 h 36"/>
              <a:gd name="T48" fmla="*/ 7 w 31"/>
              <a:gd name="T49" fmla="*/ 34 h 36"/>
              <a:gd name="T50" fmla="*/ 4 w 31"/>
              <a:gd name="T51" fmla="*/ 31 h 36"/>
              <a:gd name="T52" fmla="*/ 1 w 31"/>
              <a:gd name="T53" fmla="*/ 27 h 36"/>
              <a:gd name="T54" fmla="*/ 0 w 31"/>
              <a:gd name="T55" fmla="*/ 23 h 36"/>
              <a:gd name="T56" fmla="*/ 0 w 31"/>
              <a:gd name="T57" fmla="*/ 18 h 36"/>
              <a:gd name="T58" fmla="*/ 1 w 31"/>
              <a:gd name="T59" fmla="*/ 10 h 36"/>
              <a:gd name="T60" fmla="*/ 4 w 31"/>
              <a:gd name="T61" fmla="*/ 5 h 36"/>
              <a:gd name="T62" fmla="*/ 10 w 31"/>
              <a:gd name="T63" fmla="*/ 1 h 36"/>
              <a:gd name="T64" fmla="*/ 16 w 31"/>
              <a:gd name="T65" fmla="*/ 0 h 36"/>
              <a:gd name="T66" fmla="*/ 24 w 31"/>
              <a:gd name="T67" fmla="*/ 1 h 36"/>
              <a:gd name="T68" fmla="*/ 29 w 31"/>
              <a:gd name="T69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" h="36">
                <a:moveTo>
                  <a:pt x="29" y="6"/>
                </a:moveTo>
                <a:cubicBezTo>
                  <a:pt x="30" y="7"/>
                  <a:pt x="30" y="9"/>
                  <a:pt x="30" y="10"/>
                </a:cubicBezTo>
                <a:cubicBezTo>
                  <a:pt x="30" y="11"/>
                  <a:pt x="30" y="12"/>
                  <a:pt x="30" y="12"/>
                </a:cubicBezTo>
                <a:cubicBezTo>
                  <a:pt x="29" y="13"/>
                  <a:pt x="28" y="13"/>
                  <a:pt x="27" y="13"/>
                </a:cubicBezTo>
                <a:cubicBezTo>
                  <a:pt x="27" y="13"/>
                  <a:pt x="26" y="13"/>
                  <a:pt x="25" y="13"/>
                </a:cubicBezTo>
                <a:cubicBezTo>
                  <a:pt x="25" y="12"/>
                  <a:pt x="24" y="12"/>
                  <a:pt x="24" y="10"/>
                </a:cubicBezTo>
                <a:cubicBezTo>
                  <a:pt x="23" y="9"/>
                  <a:pt x="22" y="7"/>
                  <a:pt x="21" y="7"/>
                </a:cubicBezTo>
                <a:cubicBezTo>
                  <a:pt x="19" y="6"/>
                  <a:pt x="18" y="5"/>
                  <a:pt x="16" y="5"/>
                </a:cubicBezTo>
                <a:cubicBezTo>
                  <a:pt x="13" y="5"/>
                  <a:pt x="11" y="6"/>
                  <a:pt x="9" y="9"/>
                </a:cubicBezTo>
                <a:cubicBezTo>
                  <a:pt x="8" y="11"/>
                  <a:pt x="7" y="14"/>
                  <a:pt x="7" y="18"/>
                </a:cubicBezTo>
                <a:cubicBezTo>
                  <a:pt x="7" y="21"/>
                  <a:pt x="7" y="23"/>
                  <a:pt x="8" y="25"/>
                </a:cubicBezTo>
                <a:cubicBezTo>
                  <a:pt x="9" y="27"/>
                  <a:pt x="10" y="28"/>
                  <a:pt x="11" y="29"/>
                </a:cubicBezTo>
                <a:cubicBezTo>
                  <a:pt x="12" y="30"/>
                  <a:pt x="14" y="30"/>
                  <a:pt x="16" y="30"/>
                </a:cubicBezTo>
                <a:cubicBezTo>
                  <a:pt x="18" y="30"/>
                  <a:pt x="20" y="30"/>
                  <a:pt x="21" y="29"/>
                </a:cubicBezTo>
                <a:cubicBezTo>
                  <a:pt x="22" y="28"/>
                  <a:pt x="23" y="26"/>
                  <a:pt x="24" y="24"/>
                </a:cubicBezTo>
                <a:cubicBezTo>
                  <a:pt x="24" y="23"/>
                  <a:pt x="25" y="22"/>
                  <a:pt x="25" y="22"/>
                </a:cubicBezTo>
                <a:cubicBezTo>
                  <a:pt x="26" y="21"/>
                  <a:pt x="26" y="21"/>
                  <a:pt x="27" y="21"/>
                </a:cubicBezTo>
                <a:cubicBezTo>
                  <a:pt x="28" y="21"/>
                  <a:pt x="29" y="21"/>
                  <a:pt x="30" y="22"/>
                </a:cubicBezTo>
                <a:cubicBezTo>
                  <a:pt x="30" y="22"/>
                  <a:pt x="31" y="23"/>
                  <a:pt x="31" y="24"/>
                </a:cubicBezTo>
                <a:cubicBezTo>
                  <a:pt x="31" y="25"/>
                  <a:pt x="30" y="26"/>
                  <a:pt x="30" y="28"/>
                </a:cubicBezTo>
                <a:cubicBezTo>
                  <a:pt x="29" y="29"/>
                  <a:pt x="28" y="30"/>
                  <a:pt x="27" y="31"/>
                </a:cubicBezTo>
                <a:cubicBezTo>
                  <a:pt x="26" y="33"/>
                  <a:pt x="24" y="34"/>
                  <a:pt x="23" y="35"/>
                </a:cubicBezTo>
                <a:cubicBezTo>
                  <a:pt x="21" y="35"/>
                  <a:pt x="19" y="36"/>
                  <a:pt x="16" y="36"/>
                </a:cubicBezTo>
                <a:cubicBezTo>
                  <a:pt x="14" y="36"/>
                  <a:pt x="13" y="36"/>
                  <a:pt x="11" y="35"/>
                </a:cubicBezTo>
                <a:cubicBezTo>
                  <a:pt x="10" y="35"/>
                  <a:pt x="8" y="34"/>
                  <a:pt x="7" y="34"/>
                </a:cubicBezTo>
                <a:cubicBezTo>
                  <a:pt x="6" y="33"/>
                  <a:pt x="5" y="32"/>
                  <a:pt x="4" y="31"/>
                </a:cubicBezTo>
                <a:cubicBezTo>
                  <a:pt x="3" y="30"/>
                  <a:pt x="2" y="28"/>
                  <a:pt x="1" y="27"/>
                </a:cubicBezTo>
                <a:cubicBezTo>
                  <a:pt x="1" y="26"/>
                  <a:pt x="0" y="24"/>
                  <a:pt x="0" y="23"/>
                </a:cubicBezTo>
                <a:cubicBezTo>
                  <a:pt x="0" y="21"/>
                  <a:pt x="0" y="19"/>
                  <a:pt x="0" y="18"/>
                </a:cubicBezTo>
                <a:cubicBezTo>
                  <a:pt x="0" y="15"/>
                  <a:pt x="0" y="12"/>
                  <a:pt x="1" y="10"/>
                </a:cubicBezTo>
                <a:cubicBezTo>
                  <a:pt x="2" y="8"/>
                  <a:pt x="3" y="6"/>
                  <a:pt x="4" y="5"/>
                </a:cubicBezTo>
                <a:cubicBezTo>
                  <a:pt x="6" y="3"/>
                  <a:pt x="8" y="2"/>
                  <a:pt x="10" y="1"/>
                </a:cubicBezTo>
                <a:cubicBezTo>
                  <a:pt x="12" y="0"/>
                  <a:pt x="14" y="0"/>
                  <a:pt x="16" y="0"/>
                </a:cubicBezTo>
                <a:cubicBezTo>
                  <a:pt x="19" y="0"/>
                  <a:pt x="21" y="0"/>
                  <a:pt x="24" y="1"/>
                </a:cubicBezTo>
                <a:cubicBezTo>
                  <a:pt x="26" y="3"/>
                  <a:pt x="27" y="4"/>
                  <a:pt x="29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9" name="Rectangle 60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80660" y="3154487"/>
            <a:ext cx="179523" cy="1975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0" name="Freeform 604"/>
          <p:cNvSpPr/>
          <p:nvPr>
            <p:custDataLst>
              <p:tags r:id="rId26"/>
            </p:custDataLst>
          </p:nvPr>
        </p:nvSpPr>
        <p:spPr bwMode="auto">
          <a:xfrm>
            <a:off x="4846577" y="2986376"/>
            <a:ext cx="28091" cy="36432"/>
          </a:xfrm>
          <a:custGeom>
            <a:avLst/>
            <a:gdLst>
              <a:gd name="T0" fmla="*/ 24 w 27"/>
              <a:gd name="T1" fmla="*/ 35 h 35"/>
              <a:gd name="T2" fmla="*/ 5 w 27"/>
              <a:gd name="T3" fmla="*/ 35 h 35"/>
              <a:gd name="T4" fmla="*/ 1 w 27"/>
              <a:gd name="T5" fmla="*/ 34 h 35"/>
              <a:gd name="T6" fmla="*/ 0 w 27"/>
              <a:gd name="T7" fmla="*/ 31 h 35"/>
              <a:gd name="T8" fmla="*/ 0 w 27"/>
              <a:gd name="T9" fmla="*/ 5 h 35"/>
              <a:gd name="T10" fmla="*/ 1 w 27"/>
              <a:gd name="T11" fmla="*/ 2 h 35"/>
              <a:gd name="T12" fmla="*/ 2 w 27"/>
              <a:gd name="T13" fmla="*/ 1 h 35"/>
              <a:gd name="T14" fmla="*/ 5 w 27"/>
              <a:gd name="T15" fmla="*/ 0 h 35"/>
              <a:gd name="T16" fmla="*/ 23 w 27"/>
              <a:gd name="T17" fmla="*/ 0 h 35"/>
              <a:gd name="T18" fmla="*/ 26 w 27"/>
              <a:gd name="T19" fmla="*/ 1 h 35"/>
              <a:gd name="T20" fmla="*/ 27 w 27"/>
              <a:gd name="T21" fmla="*/ 3 h 35"/>
              <a:gd name="T22" fmla="*/ 26 w 27"/>
              <a:gd name="T23" fmla="*/ 5 h 35"/>
              <a:gd name="T24" fmla="*/ 23 w 27"/>
              <a:gd name="T25" fmla="*/ 6 h 35"/>
              <a:gd name="T26" fmla="*/ 8 w 27"/>
              <a:gd name="T27" fmla="*/ 6 h 35"/>
              <a:gd name="T28" fmla="*/ 8 w 27"/>
              <a:gd name="T29" fmla="*/ 14 h 35"/>
              <a:gd name="T30" fmla="*/ 22 w 27"/>
              <a:gd name="T31" fmla="*/ 14 h 35"/>
              <a:gd name="T32" fmla="*/ 25 w 27"/>
              <a:gd name="T33" fmla="*/ 15 h 35"/>
              <a:gd name="T34" fmla="*/ 25 w 27"/>
              <a:gd name="T35" fmla="*/ 17 h 35"/>
              <a:gd name="T36" fmla="*/ 25 w 27"/>
              <a:gd name="T37" fmla="*/ 19 h 35"/>
              <a:gd name="T38" fmla="*/ 22 w 27"/>
              <a:gd name="T39" fmla="*/ 20 h 35"/>
              <a:gd name="T40" fmla="*/ 8 w 27"/>
              <a:gd name="T41" fmla="*/ 20 h 35"/>
              <a:gd name="T42" fmla="*/ 8 w 27"/>
              <a:gd name="T43" fmla="*/ 30 h 35"/>
              <a:gd name="T44" fmla="*/ 24 w 27"/>
              <a:gd name="T45" fmla="*/ 30 h 35"/>
              <a:gd name="T46" fmla="*/ 26 w 27"/>
              <a:gd name="T47" fmla="*/ 30 h 35"/>
              <a:gd name="T48" fmla="*/ 27 w 27"/>
              <a:gd name="T49" fmla="*/ 32 h 35"/>
              <a:gd name="T50" fmla="*/ 26 w 27"/>
              <a:gd name="T51" fmla="*/ 34 h 35"/>
              <a:gd name="T52" fmla="*/ 24 w 27"/>
              <a:gd name="T5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" h="35">
                <a:moveTo>
                  <a:pt x="24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2" y="35"/>
                  <a:pt x="1" y="34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1" y="2"/>
                  <a:pt x="2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5" y="1"/>
                  <a:pt x="26" y="1"/>
                </a:cubicBezTo>
                <a:cubicBezTo>
                  <a:pt x="26" y="2"/>
                  <a:pt x="27" y="2"/>
                  <a:pt x="27" y="3"/>
                </a:cubicBezTo>
                <a:cubicBezTo>
                  <a:pt x="27" y="4"/>
                  <a:pt x="26" y="4"/>
                  <a:pt x="26" y="5"/>
                </a:cubicBezTo>
                <a:cubicBezTo>
                  <a:pt x="25" y="6"/>
                  <a:pt x="25" y="6"/>
                  <a:pt x="23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14"/>
                  <a:pt x="8" y="14"/>
                  <a:pt x="8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4" y="15"/>
                  <a:pt x="25" y="15"/>
                </a:cubicBezTo>
                <a:cubicBezTo>
                  <a:pt x="25" y="16"/>
                  <a:pt x="25" y="16"/>
                  <a:pt x="25" y="17"/>
                </a:cubicBezTo>
                <a:cubicBezTo>
                  <a:pt x="25" y="18"/>
                  <a:pt x="25" y="18"/>
                  <a:pt x="25" y="19"/>
                </a:cubicBezTo>
                <a:cubicBezTo>
                  <a:pt x="24" y="19"/>
                  <a:pt x="23" y="20"/>
                  <a:pt x="2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30"/>
                  <a:pt x="8" y="30"/>
                  <a:pt x="8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30"/>
                  <a:pt x="26" y="30"/>
                  <a:pt x="26" y="30"/>
                </a:cubicBezTo>
                <a:cubicBezTo>
                  <a:pt x="27" y="31"/>
                  <a:pt x="27" y="31"/>
                  <a:pt x="27" y="32"/>
                </a:cubicBezTo>
                <a:cubicBezTo>
                  <a:pt x="27" y="33"/>
                  <a:pt x="27" y="34"/>
                  <a:pt x="26" y="34"/>
                </a:cubicBezTo>
                <a:cubicBezTo>
                  <a:pt x="26" y="35"/>
                  <a:pt x="25" y="35"/>
                  <a:pt x="24" y="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" name="Rectangle 60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80660" y="3119373"/>
            <a:ext cx="142215" cy="1668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2" name="Freeform 606"/>
          <p:cNvSpPr/>
          <p:nvPr>
            <p:custDataLst>
              <p:tags r:id="rId28"/>
            </p:custDataLst>
          </p:nvPr>
        </p:nvSpPr>
        <p:spPr bwMode="auto">
          <a:xfrm>
            <a:off x="4815413" y="2986376"/>
            <a:ext cx="24141" cy="37748"/>
          </a:xfrm>
          <a:custGeom>
            <a:avLst/>
            <a:gdLst>
              <a:gd name="T0" fmla="*/ 22 w 23"/>
              <a:gd name="T1" fmla="*/ 1 h 36"/>
              <a:gd name="T2" fmla="*/ 23 w 23"/>
              <a:gd name="T3" fmla="*/ 4 h 36"/>
              <a:gd name="T4" fmla="*/ 23 w 23"/>
              <a:gd name="T5" fmla="*/ 22 h 36"/>
              <a:gd name="T6" fmla="*/ 23 w 23"/>
              <a:gd name="T7" fmla="*/ 26 h 36"/>
              <a:gd name="T8" fmla="*/ 22 w 23"/>
              <a:gd name="T9" fmla="*/ 30 h 36"/>
              <a:gd name="T10" fmla="*/ 18 w 23"/>
              <a:gd name="T11" fmla="*/ 34 h 36"/>
              <a:gd name="T12" fmla="*/ 11 w 23"/>
              <a:gd name="T13" fmla="*/ 36 h 36"/>
              <a:gd name="T14" fmla="*/ 5 w 23"/>
              <a:gd name="T15" fmla="*/ 35 h 36"/>
              <a:gd name="T16" fmla="*/ 1 w 23"/>
              <a:gd name="T17" fmla="*/ 31 h 36"/>
              <a:gd name="T18" fmla="*/ 0 w 23"/>
              <a:gd name="T19" fmla="*/ 28 h 36"/>
              <a:gd name="T20" fmla="*/ 0 w 23"/>
              <a:gd name="T21" fmla="*/ 25 h 36"/>
              <a:gd name="T22" fmla="*/ 1 w 23"/>
              <a:gd name="T23" fmla="*/ 22 h 36"/>
              <a:gd name="T24" fmla="*/ 3 w 23"/>
              <a:gd name="T25" fmla="*/ 21 h 36"/>
              <a:gd name="T26" fmla="*/ 5 w 23"/>
              <a:gd name="T27" fmla="*/ 22 h 36"/>
              <a:gd name="T28" fmla="*/ 6 w 23"/>
              <a:gd name="T29" fmla="*/ 25 h 36"/>
              <a:gd name="T30" fmla="*/ 7 w 23"/>
              <a:gd name="T31" fmla="*/ 27 h 36"/>
              <a:gd name="T32" fmla="*/ 8 w 23"/>
              <a:gd name="T33" fmla="*/ 29 h 36"/>
              <a:gd name="T34" fmla="*/ 11 w 23"/>
              <a:gd name="T35" fmla="*/ 30 h 36"/>
              <a:gd name="T36" fmla="*/ 16 w 23"/>
              <a:gd name="T37" fmla="*/ 23 h 36"/>
              <a:gd name="T38" fmla="*/ 16 w 23"/>
              <a:gd name="T39" fmla="*/ 4 h 36"/>
              <a:gd name="T40" fmla="*/ 17 w 23"/>
              <a:gd name="T41" fmla="*/ 1 h 36"/>
              <a:gd name="T42" fmla="*/ 19 w 23"/>
              <a:gd name="T43" fmla="*/ 0 h 36"/>
              <a:gd name="T44" fmla="*/ 22 w 23"/>
              <a:gd name="T4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36">
                <a:moveTo>
                  <a:pt x="22" y="1"/>
                </a:moveTo>
                <a:cubicBezTo>
                  <a:pt x="23" y="2"/>
                  <a:pt x="23" y="3"/>
                  <a:pt x="23" y="4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4"/>
                  <a:pt x="23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21" y="31"/>
                  <a:pt x="20" y="33"/>
                  <a:pt x="18" y="34"/>
                </a:cubicBezTo>
                <a:cubicBezTo>
                  <a:pt x="16" y="35"/>
                  <a:pt x="14" y="36"/>
                  <a:pt x="11" y="36"/>
                </a:cubicBezTo>
                <a:cubicBezTo>
                  <a:pt x="9" y="36"/>
                  <a:pt x="7" y="35"/>
                  <a:pt x="5" y="35"/>
                </a:cubicBezTo>
                <a:cubicBezTo>
                  <a:pt x="4" y="34"/>
                  <a:pt x="2" y="33"/>
                  <a:pt x="1" y="31"/>
                </a:cubicBezTo>
                <a:cubicBezTo>
                  <a:pt x="1" y="30"/>
                  <a:pt x="1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3"/>
                  <a:pt x="0" y="23"/>
                  <a:pt x="1" y="22"/>
                </a:cubicBezTo>
                <a:cubicBezTo>
                  <a:pt x="1" y="22"/>
                  <a:pt x="2" y="21"/>
                  <a:pt x="3" y="21"/>
                </a:cubicBezTo>
                <a:cubicBezTo>
                  <a:pt x="4" y="21"/>
                  <a:pt x="5" y="21"/>
                  <a:pt x="5" y="22"/>
                </a:cubicBezTo>
                <a:cubicBezTo>
                  <a:pt x="6" y="23"/>
                  <a:pt x="6" y="23"/>
                  <a:pt x="6" y="25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8"/>
                  <a:pt x="8" y="29"/>
                  <a:pt x="8" y="29"/>
                </a:cubicBezTo>
                <a:cubicBezTo>
                  <a:pt x="9" y="30"/>
                  <a:pt x="10" y="30"/>
                  <a:pt x="11" y="30"/>
                </a:cubicBezTo>
                <a:cubicBezTo>
                  <a:pt x="14" y="30"/>
                  <a:pt x="16" y="28"/>
                  <a:pt x="16" y="23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3"/>
                  <a:pt x="16" y="2"/>
                  <a:pt x="17" y="1"/>
                </a:cubicBezTo>
                <a:cubicBezTo>
                  <a:pt x="17" y="0"/>
                  <a:pt x="18" y="0"/>
                  <a:pt x="19" y="0"/>
                </a:cubicBezTo>
                <a:cubicBezTo>
                  <a:pt x="20" y="0"/>
                  <a:pt x="21" y="0"/>
                  <a:pt x="22" y="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3" name="Freeform 608"/>
          <p:cNvSpPr>
            <a:spLocks noEditPoints="1"/>
          </p:cNvSpPr>
          <p:nvPr>
            <p:custDataLst>
              <p:tags r:id="rId29"/>
            </p:custDataLst>
          </p:nvPr>
        </p:nvSpPr>
        <p:spPr bwMode="auto">
          <a:xfrm>
            <a:off x="4777226" y="2986376"/>
            <a:ext cx="35115" cy="37748"/>
          </a:xfrm>
          <a:custGeom>
            <a:avLst/>
            <a:gdLst>
              <a:gd name="T0" fmla="*/ 9 w 34"/>
              <a:gd name="T1" fmla="*/ 1 h 36"/>
              <a:gd name="T2" fmla="*/ 16 w 34"/>
              <a:gd name="T3" fmla="*/ 0 h 36"/>
              <a:gd name="T4" fmla="*/ 26 w 34"/>
              <a:gd name="T5" fmla="*/ 2 h 36"/>
              <a:gd name="T6" fmla="*/ 32 w 34"/>
              <a:gd name="T7" fmla="*/ 8 h 36"/>
              <a:gd name="T8" fmla="*/ 34 w 34"/>
              <a:gd name="T9" fmla="*/ 18 h 36"/>
              <a:gd name="T10" fmla="*/ 33 w 34"/>
              <a:gd name="T11" fmla="*/ 25 h 36"/>
              <a:gd name="T12" fmla="*/ 29 w 34"/>
              <a:gd name="T13" fmla="*/ 31 h 36"/>
              <a:gd name="T14" fmla="*/ 24 w 34"/>
              <a:gd name="T15" fmla="*/ 34 h 36"/>
              <a:gd name="T16" fmla="*/ 17 w 34"/>
              <a:gd name="T17" fmla="*/ 36 h 36"/>
              <a:gd name="T18" fmla="*/ 9 w 34"/>
              <a:gd name="T19" fmla="*/ 34 h 36"/>
              <a:gd name="T20" fmla="*/ 4 w 34"/>
              <a:gd name="T21" fmla="*/ 31 h 36"/>
              <a:gd name="T22" fmla="*/ 1 w 34"/>
              <a:gd name="T23" fmla="*/ 25 h 36"/>
              <a:gd name="T24" fmla="*/ 0 w 34"/>
              <a:gd name="T25" fmla="*/ 18 h 36"/>
              <a:gd name="T26" fmla="*/ 1 w 34"/>
              <a:gd name="T27" fmla="*/ 10 h 36"/>
              <a:gd name="T28" fmla="*/ 4 w 34"/>
              <a:gd name="T29" fmla="*/ 5 h 36"/>
              <a:gd name="T30" fmla="*/ 9 w 34"/>
              <a:gd name="T31" fmla="*/ 1 h 36"/>
              <a:gd name="T32" fmla="*/ 17 w 34"/>
              <a:gd name="T33" fmla="*/ 30 h 36"/>
              <a:gd name="T34" fmla="*/ 22 w 34"/>
              <a:gd name="T35" fmla="*/ 29 h 36"/>
              <a:gd name="T36" fmla="*/ 25 w 34"/>
              <a:gd name="T37" fmla="*/ 25 h 36"/>
              <a:gd name="T38" fmla="*/ 26 w 34"/>
              <a:gd name="T39" fmla="*/ 18 h 36"/>
              <a:gd name="T40" fmla="*/ 25 w 34"/>
              <a:gd name="T41" fmla="*/ 11 h 36"/>
              <a:gd name="T42" fmla="*/ 22 w 34"/>
              <a:gd name="T43" fmla="*/ 7 h 36"/>
              <a:gd name="T44" fmla="*/ 16 w 34"/>
              <a:gd name="T45" fmla="*/ 5 h 36"/>
              <a:gd name="T46" fmla="*/ 13 w 34"/>
              <a:gd name="T47" fmla="*/ 6 h 36"/>
              <a:gd name="T48" fmla="*/ 9 w 34"/>
              <a:gd name="T49" fmla="*/ 8 h 36"/>
              <a:gd name="T50" fmla="*/ 7 w 34"/>
              <a:gd name="T51" fmla="*/ 12 h 36"/>
              <a:gd name="T52" fmla="*/ 7 w 34"/>
              <a:gd name="T53" fmla="*/ 18 h 36"/>
              <a:gd name="T54" fmla="*/ 7 w 34"/>
              <a:gd name="T55" fmla="*/ 23 h 36"/>
              <a:gd name="T56" fmla="*/ 10 w 34"/>
              <a:gd name="T57" fmla="*/ 27 h 36"/>
              <a:gd name="T58" fmla="*/ 13 w 34"/>
              <a:gd name="T59" fmla="*/ 29 h 36"/>
              <a:gd name="T60" fmla="*/ 17 w 34"/>
              <a:gd name="T61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" h="36">
                <a:moveTo>
                  <a:pt x="9" y="1"/>
                </a:moveTo>
                <a:cubicBezTo>
                  <a:pt x="11" y="0"/>
                  <a:pt x="14" y="0"/>
                  <a:pt x="16" y="0"/>
                </a:cubicBezTo>
                <a:cubicBezTo>
                  <a:pt x="20" y="0"/>
                  <a:pt x="23" y="0"/>
                  <a:pt x="26" y="2"/>
                </a:cubicBezTo>
                <a:cubicBezTo>
                  <a:pt x="28" y="3"/>
                  <a:pt x="30" y="5"/>
                  <a:pt x="32" y="8"/>
                </a:cubicBezTo>
                <a:cubicBezTo>
                  <a:pt x="33" y="11"/>
                  <a:pt x="34" y="14"/>
                  <a:pt x="34" y="18"/>
                </a:cubicBezTo>
                <a:cubicBezTo>
                  <a:pt x="34" y="20"/>
                  <a:pt x="33" y="23"/>
                  <a:pt x="33" y="25"/>
                </a:cubicBezTo>
                <a:cubicBezTo>
                  <a:pt x="32" y="27"/>
                  <a:pt x="31" y="29"/>
                  <a:pt x="29" y="31"/>
                </a:cubicBezTo>
                <a:cubicBezTo>
                  <a:pt x="28" y="32"/>
                  <a:pt x="26" y="34"/>
                  <a:pt x="24" y="34"/>
                </a:cubicBezTo>
                <a:cubicBezTo>
                  <a:pt x="22" y="35"/>
                  <a:pt x="19" y="36"/>
                  <a:pt x="17" y="36"/>
                </a:cubicBezTo>
                <a:cubicBezTo>
                  <a:pt x="14" y="36"/>
                  <a:pt x="11" y="35"/>
                  <a:pt x="9" y="34"/>
                </a:cubicBezTo>
                <a:cubicBezTo>
                  <a:pt x="7" y="33"/>
                  <a:pt x="5" y="32"/>
                  <a:pt x="4" y="31"/>
                </a:cubicBezTo>
                <a:cubicBezTo>
                  <a:pt x="2" y="29"/>
                  <a:pt x="1" y="27"/>
                  <a:pt x="1" y="25"/>
                </a:cubicBezTo>
                <a:cubicBezTo>
                  <a:pt x="0" y="23"/>
                  <a:pt x="0" y="20"/>
                  <a:pt x="0" y="18"/>
                </a:cubicBezTo>
                <a:cubicBezTo>
                  <a:pt x="0" y="15"/>
                  <a:pt x="0" y="13"/>
                  <a:pt x="1" y="10"/>
                </a:cubicBezTo>
                <a:cubicBezTo>
                  <a:pt x="2" y="8"/>
                  <a:pt x="3" y="6"/>
                  <a:pt x="4" y="5"/>
                </a:cubicBezTo>
                <a:cubicBezTo>
                  <a:pt x="6" y="3"/>
                  <a:pt x="7" y="2"/>
                  <a:pt x="9" y="1"/>
                </a:cubicBezTo>
                <a:close/>
                <a:moveTo>
                  <a:pt x="17" y="30"/>
                </a:moveTo>
                <a:cubicBezTo>
                  <a:pt x="18" y="30"/>
                  <a:pt x="20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3"/>
                  <a:pt x="26" y="20"/>
                  <a:pt x="26" y="18"/>
                </a:cubicBezTo>
                <a:cubicBezTo>
                  <a:pt x="26" y="15"/>
                  <a:pt x="26" y="13"/>
                  <a:pt x="25" y="11"/>
                </a:cubicBezTo>
                <a:cubicBezTo>
                  <a:pt x="24" y="9"/>
                  <a:pt x="23" y="8"/>
                  <a:pt x="22" y="7"/>
                </a:cubicBezTo>
                <a:cubicBezTo>
                  <a:pt x="20" y="6"/>
                  <a:pt x="18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1" y="7"/>
                  <a:pt x="10" y="7"/>
                  <a:pt x="9" y="8"/>
                </a:cubicBezTo>
                <a:cubicBezTo>
                  <a:pt x="9" y="9"/>
                  <a:pt x="8" y="11"/>
                  <a:pt x="7" y="12"/>
                </a:cubicBezTo>
                <a:cubicBezTo>
                  <a:pt x="7" y="14"/>
                  <a:pt x="7" y="16"/>
                  <a:pt x="7" y="18"/>
                </a:cubicBezTo>
                <a:cubicBezTo>
                  <a:pt x="7" y="20"/>
                  <a:pt x="7" y="21"/>
                  <a:pt x="7" y="23"/>
                </a:cubicBezTo>
                <a:cubicBezTo>
                  <a:pt x="8" y="25"/>
                  <a:pt x="9" y="26"/>
                  <a:pt x="10" y="27"/>
                </a:cubicBezTo>
                <a:cubicBezTo>
                  <a:pt x="10" y="28"/>
                  <a:pt x="11" y="29"/>
                  <a:pt x="13" y="29"/>
                </a:cubicBezTo>
                <a:cubicBezTo>
                  <a:pt x="14" y="30"/>
                  <a:pt x="15" y="30"/>
                  <a:pt x="17" y="3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4" name="Rectangle 60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80660" y="3079869"/>
            <a:ext cx="85153" cy="1668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5" name="Freeform 610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4742111" y="2986376"/>
            <a:ext cx="29847" cy="37748"/>
          </a:xfrm>
          <a:custGeom>
            <a:avLst/>
            <a:gdLst>
              <a:gd name="T0" fmla="*/ 15 w 29"/>
              <a:gd name="T1" fmla="*/ 23 h 36"/>
              <a:gd name="T2" fmla="*/ 13 w 29"/>
              <a:gd name="T3" fmla="*/ 21 h 36"/>
              <a:gd name="T4" fmla="*/ 10 w 29"/>
              <a:gd name="T5" fmla="*/ 20 h 36"/>
              <a:gd name="T6" fmla="*/ 7 w 29"/>
              <a:gd name="T7" fmla="*/ 20 h 36"/>
              <a:gd name="T8" fmla="*/ 7 w 29"/>
              <a:gd name="T9" fmla="*/ 31 h 36"/>
              <a:gd name="T10" fmla="*/ 6 w 29"/>
              <a:gd name="T11" fmla="*/ 35 h 36"/>
              <a:gd name="T12" fmla="*/ 4 w 29"/>
              <a:gd name="T13" fmla="*/ 36 h 36"/>
              <a:gd name="T14" fmla="*/ 1 w 29"/>
              <a:gd name="T15" fmla="*/ 35 h 36"/>
              <a:gd name="T16" fmla="*/ 0 w 29"/>
              <a:gd name="T17" fmla="*/ 31 h 36"/>
              <a:gd name="T18" fmla="*/ 0 w 29"/>
              <a:gd name="T19" fmla="*/ 5 h 36"/>
              <a:gd name="T20" fmla="*/ 1 w 29"/>
              <a:gd name="T21" fmla="*/ 1 h 36"/>
              <a:gd name="T22" fmla="*/ 4 w 29"/>
              <a:gd name="T23" fmla="*/ 0 h 36"/>
              <a:gd name="T24" fmla="*/ 16 w 29"/>
              <a:gd name="T25" fmla="*/ 0 h 36"/>
              <a:gd name="T26" fmla="*/ 20 w 29"/>
              <a:gd name="T27" fmla="*/ 1 h 36"/>
              <a:gd name="T28" fmla="*/ 23 w 29"/>
              <a:gd name="T29" fmla="*/ 1 h 36"/>
              <a:gd name="T30" fmla="*/ 26 w 29"/>
              <a:gd name="T31" fmla="*/ 3 h 36"/>
              <a:gd name="T32" fmla="*/ 28 w 29"/>
              <a:gd name="T33" fmla="*/ 6 h 36"/>
              <a:gd name="T34" fmla="*/ 29 w 29"/>
              <a:gd name="T35" fmla="*/ 10 h 36"/>
              <a:gd name="T36" fmla="*/ 26 w 29"/>
              <a:gd name="T37" fmla="*/ 16 h 36"/>
              <a:gd name="T38" fmla="*/ 20 w 29"/>
              <a:gd name="T39" fmla="*/ 19 h 36"/>
              <a:gd name="T40" fmla="*/ 23 w 29"/>
              <a:gd name="T41" fmla="*/ 22 h 36"/>
              <a:gd name="T42" fmla="*/ 26 w 29"/>
              <a:gd name="T43" fmla="*/ 26 h 36"/>
              <a:gd name="T44" fmla="*/ 28 w 29"/>
              <a:gd name="T45" fmla="*/ 30 h 36"/>
              <a:gd name="T46" fmla="*/ 29 w 29"/>
              <a:gd name="T47" fmla="*/ 33 h 36"/>
              <a:gd name="T48" fmla="*/ 29 w 29"/>
              <a:gd name="T49" fmla="*/ 34 h 36"/>
              <a:gd name="T50" fmla="*/ 27 w 29"/>
              <a:gd name="T51" fmla="*/ 35 h 36"/>
              <a:gd name="T52" fmla="*/ 26 w 29"/>
              <a:gd name="T53" fmla="*/ 36 h 36"/>
              <a:gd name="T54" fmla="*/ 24 w 29"/>
              <a:gd name="T55" fmla="*/ 35 h 36"/>
              <a:gd name="T56" fmla="*/ 22 w 29"/>
              <a:gd name="T57" fmla="*/ 34 h 36"/>
              <a:gd name="T58" fmla="*/ 21 w 29"/>
              <a:gd name="T59" fmla="*/ 31 h 36"/>
              <a:gd name="T60" fmla="*/ 18 w 29"/>
              <a:gd name="T61" fmla="*/ 26 h 36"/>
              <a:gd name="T62" fmla="*/ 15 w 29"/>
              <a:gd name="T63" fmla="*/ 23 h 36"/>
              <a:gd name="T64" fmla="*/ 19 w 29"/>
              <a:gd name="T65" fmla="*/ 6 h 36"/>
              <a:gd name="T66" fmla="*/ 14 w 29"/>
              <a:gd name="T67" fmla="*/ 6 h 36"/>
              <a:gd name="T68" fmla="*/ 7 w 29"/>
              <a:gd name="T69" fmla="*/ 6 h 36"/>
              <a:gd name="T70" fmla="*/ 7 w 29"/>
              <a:gd name="T71" fmla="*/ 15 h 36"/>
              <a:gd name="T72" fmla="*/ 14 w 29"/>
              <a:gd name="T73" fmla="*/ 15 h 36"/>
              <a:gd name="T74" fmla="*/ 18 w 29"/>
              <a:gd name="T75" fmla="*/ 15 h 36"/>
              <a:gd name="T76" fmla="*/ 20 w 29"/>
              <a:gd name="T77" fmla="*/ 13 h 36"/>
              <a:gd name="T78" fmla="*/ 21 w 29"/>
              <a:gd name="T79" fmla="*/ 10 h 36"/>
              <a:gd name="T80" fmla="*/ 21 w 29"/>
              <a:gd name="T81" fmla="*/ 8 h 36"/>
              <a:gd name="T82" fmla="*/ 19 w 29"/>
              <a:gd name="T8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" h="36">
                <a:moveTo>
                  <a:pt x="15" y="23"/>
                </a:moveTo>
                <a:cubicBezTo>
                  <a:pt x="14" y="22"/>
                  <a:pt x="14" y="21"/>
                  <a:pt x="13" y="21"/>
                </a:cubicBezTo>
                <a:cubicBezTo>
                  <a:pt x="12" y="20"/>
                  <a:pt x="11" y="20"/>
                  <a:pt x="1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3"/>
                  <a:pt x="7" y="34"/>
                  <a:pt x="6" y="35"/>
                </a:cubicBezTo>
                <a:cubicBezTo>
                  <a:pt x="6" y="35"/>
                  <a:pt x="5" y="36"/>
                  <a:pt x="4" y="36"/>
                </a:cubicBezTo>
                <a:cubicBezTo>
                  <a:pt x="3" y="36"/>
                  <a:pt x="2" y="35"/>
                  <a:pt x="1" y="35"/>
                </a:cubicBezTo>
                <a:cubicBezTo>
                  <a:pt x="0" y="34"/>
                  <a:pt x="0" y="33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1"/>
                  <a:pt x="3" y="0"/>
                  <a:pt x="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9" y="0"/>
                  <a:pt x="20" y="1"/>
                </a:cubicBezTo>
                <a:cubicBezTo>
                  <a:pt x="21" y="1"/>
                  <a:pt x="22" y="1"/>
                  <a:pt x="23" y="1"/>
                </a:cubicBezTo>
                <a:cubicBezTo>
                  <a:pt x="24" y="2"/>
                  <a:pt x="25" y="2"/>
                  <a:pt x="26" y="3"/>
                </a:cubicBezTo>
                <a:cubicBezTo>
                  <a:pt x="27" y="4"/>
                  <a:pt x="27" y="5"/>
                  <a:pt x="28" y="6"/>
                </a:cubicBezTo>
                <a:cubicBezTo>
                  <a:pt x="28" y="7"/>
                  <a:pt x="29" y="9"/>
                  <a:pt x="29" y="10"/>
                </a:cubicBezTo>
                <a:cubicBezTo>
                  <a:pt x="29" y="13"/>
                  <a:pt x="28" y="15"/>
                  <a:pt x="26" y="16"/>
                </a:cubicBezTo>
                <a:cubicBezTo>
                  <a:pt x="25" y="18"/>
                  <a:pt x="23" y="19"/>
                  <a:pt x="20" y="19"/>
                </a:cubicBezTo>
                <a:cubicBezTo>
                  <a:pt x="21" y="20"/>
                  <a:pt x="22" y="21"/>
                  <a:pt x="23" y="22"/>
                </a:cubicBezTo>
                <a:cubicBezTo>
                  <a:pt x="24" y="24"/>
                  <a:pt x="25" y="25"/>
                  <a:pt x="26" y="26"/>
                </a:cubicBezTo>
                <a:cubicBezTo>
                  <a:pt x="27" y="28"/>
                  <a:pt x="28" y="29"/>
                  <a:pt x="28" y="30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3"/>
                  <a:pt x="29" y="34"/>
                  <a:pt x="29" y="34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5" y="36"/>
                  <a:pt x="24" y="36"/>
                  <a:pt x="24" y="35"/>
                </a:cubicBezTo>
                <a:cubicBezTo>
                  <a:pt x="23" y="35"/>
                  <a:pt x="23" y="34"/>
                  <a:pt x="22" y="34"/>
                </a:cubicBezTo>
                <a:cubicBezTo>
                  <a:pt x="22" y="33"/>
                  <a:pt x="21" y="32"/>
                  <a:pt x="21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5"/>
                  <a:pt x="16" y="23"/>
                  <a:pt x="15" y="23"/>
                </a:cubicBezTo>
                <a:close/>
                <a:moveTo>
                  <a:pt x="19" y="6"/>
                </a:moveTo>
                <a:cubicBezTo>
                  <a:pt x="18" y="6"/>
                  <a:pt x="16" y="6"/>
                  <a:pt x="14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5"/>
                  <a:pt x="7" y="15"/>
                  <a:pt x="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5"/>
                  <a:pt x="17" y="15"/>
                  <a:pt x="18" y="15"/>
                </a:cubicBezTo>
                <a:cubicBezTo>
                  <a:pt x="19" y="14"/>
                  <a:pt x="20" y="14"/>
                  <a:pt x="20" y="13"/>
                </a:cubicBezTo>
                <a:cubicBezTo>
                  <a:pt x="21" y="13"/>
                  <a:pt x="21" y="12"/>
                  <a:pt x="21" y="10"/>
                </a:cubicBezTo>
                <a:cubicBezTo>
                  <a:pt x="21" y="9"/>
                  <a:pt x="21" y="8"/>
                  <a:pt x="21" y="8"/>
                </a:cubicBezTo>
                <a:cubicBezTo>
                  <a:pt x="20" y="7"/>
                  <a:pt x="19" y="7"/>
                  <a:pt x="19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6" name="Freeform 611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708751" y="2986376"/>
            <a:ext cx="26775" cy="37748"/>
          </a:xfrm>
          <a:custGeom>
            <a:avLst/>
            <a:gdLst>
              <a:gd name="T0" fmla="*/ 19 w 26"/>
              <a:gd name="T1" fmla="*/ 11 h 36"/>
              <a:gd name="T2" fmla="*/ 18 w 26"/>
              <a:gd name="T3" fmla="*/ 7 h 36"/>
              <a:gd name="T4" fmla="*/ 12 w 26"/>
              <a:gd name="T5" fmla="*/ 6 h 36"/>
              <a:gd name="T6" fmla="*/ 7 w 26"/>
              <a:gd name="T7" fmla="*/ 6 h 36"/>
              <a:gd name="T8" fmla="*/ 7 w 26"/>
              <a:gd name="T9" fmla="*/ 16 h 36"/>
              <a:gd name="T10" fmla="*/ 12 w 26"/>
              <a:gd name="T11" fmla="*/ 16 h 36"/>
              <a:gd name="T12" fmla="*/ 16 w 26"/>
              <a:gd name="T13" fmla="*/ 16 h 36"/>
              <a:gd name="T14" fmla="*/ 18 w 26"/>
              <a:gd name="T15" fmla="*/ 14 h 36"/>
              <a:gd name="T16" fmla="*/ 19 w 26"/>
              <a:gd name="T17" fmla="*/ 11 h 36"/>
              <a:gd name="T18" fmla="*/ 7 w 26"/>
              <a:gd name="T19" fmla="*/ 31 h 36"/>
              <a:gd name="T20" fmla="*/ 6 w 26"/>
              <a:gd name="T21" fmla="*/ 35 h 36"/>
              <a:gd name="T22" fmla="*/ 3 w 26"/>
              <a:gd name="T23" fmla="*/ 36 h 36"/>
              <a:gd name="T24" fmla="*/ 1 w 26"/>
              <a:gd name="T25" fmla="*/ 35 h 36"/>
              <a:gd name="T26" fmla="*/ 0 w 26"/>
              <a:gd name="T27" fmla="*/ 31 h 36"/>
              <a:gd name="T28" fmla="*/ 0 w 26"/>
              <a:gd name="T29" fmla="*/ 5 h 36"/>
              <a:gd name="T30" fmla="*/ 1 w 26"/>
              <a:gd name="T31" fmla="*/ 1 h 36"/>
              <a:gd name="T32" fmla="*/ 4 w 26"/>
              <a:gd name="T33" fmla="*/ 0 h 36"/>
              <a:gd name="T34" fmla="*/ 13 w 26"/>
              <a:gd name="T35" fmla="*/ 0 h 36"/>
              <a:gd name="T36" fmla="*/ 20 w 26"/>
              <a:gd name="T37" fmla="*/ 1 h 36"/>
              <a:gd name="T38" fmla="*/ 23 w 26"/>
              <a:gd name="T39" fmla="*/ 3 h 36"/>
              <a:gd name="T40" fmla="*/ 26 w 26"/>
              <a:gd name="T41" fmla="*/ 6 h 36"/>
              <a:gd name="T42" fmla="*/ 26 w 26"/>
              <a:gd name="T43" fmla="*/ 11 h 36"/>
              <a:gd name="T44" fmla="*/ 23 w 26"/>
              <a:gd name="T45" fmla="*/ 19 h 36"/>
              <a:gd name="T46" fmla="*/ 13 w 26"/>
              <a:gd name="T47" fmla="*/ 22 h 36"/>
              <a:gd name="T48" fmla="*/ 7 w 26"/>
              <a:gd name="T49" fmla="*/ 22 h 36"/>
              <a:gd name="T50" fmla="*/ 7 w 26"/>
              <a:gd name="T51" fmla="*/ 3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" h="36">
                <a:moveTo>
                  <a:pt x="19" y="11"/>
                </a:moveTo>
                <a:cubicBezTo>
                  <a:pt x="19" y="9"/>
                  <a:pt x="19" y="8"/>
                  <a:pt x="18" y="7"/>
                </a:cubicBezTo>
                <a:cubicBezTo>
                  <a:pt x="17" y="6"/>
                  <a:pt x="15" y="6"/>
                  <a:pt x="12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6"/>
                  <a:pt x="7" y="16"/>
                  <a:pt x="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6"/>
                  <a:pt x="15" y="16"/>
                  <a:pt x="16" y="16"/>
                </a:cubicBezTo>
                <a:cubicBezTo>
                  <a:pt x="17" y="15"/>
                  <a:pt x="18" y="15"/>
                  <a:pt x="18" y="14"/>
                </a:cubicBezTo>
                <a:cubicBezTo>
                  <a:pt x="19" y="13"/>
                  <a:pt x="19" y="12"/>
                  <a:pt x="19" y="11"/>
                </a:cubicBezTo>
                <a:close/>
                <a:moveTo>
                  <a:pt x="7" y="31"/>
                </a:moveTo>
                <a:cubicBezTo>
                  <a:pt x="7" y="33"/>
                  <a:pt x="7" y="34"/>
                  <a:pt x="6" y="35"/>
                </a:cubicBezTo>
                <a:cubicBezTo>
                  <a:pt x="5" y="35"/>
                  <a:pt x="4" y="36"/>
                  <a:pt x="3" y="36"/>
                </a:cubicBezTo>
                <a:cubicBezTo>
                  <a:pt x="2" y="36"/>
                  <a:pt x="1" y="35"/>
                  <a:pt x="1" y="35"/>
                </a:cubicBezTo>
                <a:cubicBezTo>
                  <a:pt x="0" y="34"/>
                  <a:pt x="0" y="33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2"/>
                  <a:pt x="1" y="1"/>
                </a:cubicBezTo>
                <a:cubicBezTo>
                  <a:pt x="2" y="1"/>
                  <a:pt x="3" y="0"/>
                  <a:pt x="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8" y="1"/>
                  <a:pt x="20" y="1"/>
                </a:cubicBezTo>
                <a:cubicBezTo>
                  <a:pt x="21" y="1"/>
                  <a:pt x="22" y="2"/>
                  <a:pt x="23" y="3"/>
                </a:cubicBezTo>
                <a:cubicBezTo>
                  <a:pt x="24" y="4"/>
                  <a:pt x="25" y="5"/>
                  <a:pt x="26" y="6"/>
                </a:cubicBezTo>
                <a:cubicBezTo>
                  <a:pt x="26" y="8"/>
                  <a:pt x="26" y="9"/>
                  <a:pt x="26" y="11"/>
                </a:cubicBezTo>
                <a:cubicBezTo>
                  <a:pt x="26" y="14"/>
                  <a:pt x="25" y="17"/>
                  <a:pt x="23" y="19"/>
                </a:cubicBezTo>
                <a:cubicBezTo>
                  <a:pt x="21" y="21"/>
                  <a:pt x="18" y="22"/>
                  <a:pt x="13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3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7" name="Freeform 61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4631061" y="2931510"/>
            <a:ext cx="383627" cy="403817"/>
          </a:xfrm>
          <a:custGeom>
            <a:avLst/>
            <a:gdLst>
              <a:gd name="T0" fmla="*/ 328 w 370"/>
              <a:gd name="T1" fmla="*/ 389 h 389"/>
              <a:gd name="T2" fmla="*/ 42 w 370"/>
              <a:gd name="T3" fmla="*/ 389 h 389"/>
              <a:gd name="T4" fmla="*/ 0 w 370"/>
              <a:gd name="T5" fmla="*/ 347 h 389"/>
              <a:gd name="T6" fmla="*/ 0 w 370"/>
              <a:gd name="T7" fmla="*/ 42 h 389"/>
              <a:gd name="T8" fmla="*/ 42 w 370"/>
              <a:gd name="T9" fmla="*/ 0 h 389"/>
              <a:gd name="T10" fmla="*/ 328 w 370"/>
              <a:gd name="T11" fmla="*/ 0 h 389"/>
              <a:gd name="T12" fmla="*/ 370 w 370"/>
              <a:gd name="T13" fmla="*/ 42 h 389"/>
              <a:gd name="T14" fmla="*/ 370 w 370"/>
              <a:gd name="T15" fmla="*/ 347 h 389"/>
              <a:gd name="T16" fmla="*/ 328 w 370"/>
              <a:gd name="T17" fmla="*/ 389 h 389"/>
              <a:gd name="T18" fmla="*/ 56 w 370"/>
              <a:gd name="T19" fmla="*/ 371 h 389"/>
              <a:gd name="T20" fmla="*/ 315 w 370"/>
              <a:gd name="T21" fmla="*/ 371 h 389"/>
              <a:gd name="T22" fmla="*/ 353 w 370"/>
              <a:gd name="T23" fmla="*/ 333 h 389"/>
              <a:gd name="T24" fmla="*/ 353 w 370"/>
              <a:gd name="T25" fmla="*/ 56 h 389"/>
              <a:gd name="T26" fmla="*/ 315 w 370"/>
              <a:gd name="T27" fmla="*/ 18 h 389"/>
              <a:gd name="T28" fmla="*/ 56 w 370"/>
              <a:gd name="T29" fmla="*/ 18 h 389"/>
              <a:gd name="T30" fmla="*/ 18 w 370"/>
              <a:gd name="T31" fmla="*/ 56 h 389"/>
              <a:gd name="T32" fmla="*/ 18 w 370"/>
              <a:gd name="T33" fmla="*/ 333 h 389"/>
              <a:gd name="T34" fmla="*/ 56 w 370"/>
              <a:gd name="T35" fmla="*/ 371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389">
                <a:moveTo>
                  <a:pt x="328" y="389"/>
                </a:moveTo>
                <a:cubicBezTo>
                  <a:pt x="42" y="389"/>
                  <a:pt x="42" y="389"/>
                  <a:pt x="42" y="389"/>
                </a:cubicBezTo>
                <a:cubicBezTo>
                  <a:pt x="19" y="389"/>
                  <a:pt x="0" y="370"/>
                  <a:pt x="0" y="34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51" y="0"/>
                  <a:pt x="370" y="19"/>
                  <a:pt x="370" y="42"/>
                </a:cubicBezTo>
                <a:cubicBezTo>
                  <a:pt x="370" y="347"/>
                  <a:pt x="370" y="347"/>
                  <a:pt x="370" y="347"/>
                </a:cubicBezTo>
                <a:cubicBezTo>
                  <a:pt x="370" y="370"/>
                  <a:pt x="351" y="389"/>
                  <a:pt x="328" y="389"/>
                </a:cubicBezTo>
                <a:close/>
                <a:moveTo>
                  <a:pt x="56" y="371"/>
                </a:moveTo>
                <a:cubicBezTo>
                  <a:pt x="315" y="371"/>
                  <a:pt x="315" y="371"/>
                  <a:pt x="315" y="371"/>
                </a:cubicBezTo>
                <a:cubicBezTo>
                  <a:pt x="336" y="371"/>
                  <a:pt x="353" y="354"/>
                  <a:pt x="353" y="333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35"/>
                  <a:pt x="336" y="18"/>
                  <a:pt x="31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35" y="18"/>
                  <a:pt x="18" y="35"/>
                  <a:pt x="18" y="56"/>
                </a:cubicBezTo>
                <a:cubicBezTo>
                  <a:pt x="18" y="333"/>
                  <a:pt x="18" y="333"/>
                  <a:pt x="18" y="333"/>
                </a:cubicBezTo>
                <a:cubicBezTo>
                  <a:pt x="18" y="354"/>
                  <a:pt x="35" y="371"/>
                  <a:pt x="56" y="3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8" name="Oval 44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762010" y="3757500"/>
            <a:ext cx="93666" cy="10944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9" name="Freeform 441"/>
          <p:cNvSpPr/>
          <p:nvPr>
            <p:custDataLst>
              <p:tags r:id="rId35"/>
            </p:custDataLst>
          </p:nvPr>
        </p:nvSpPr>
        <p:spPr bwMode="auto">
          <a:xfrm>
            <a:off x="5739102" y="3567115"/>
            <a:ext cx="83993" cy="84503"/>
          </a:xfrm>
          <a:custGeom>
            <a:avLst/>
            <a:gdLst>
              <a:gd name="T0" fmla="*/ 55 w 70"/>
              <a:gd name="T1" fmla="*/ 70 h 70"/>
              <a:gd name="T2" fmla="*/ 70 w 70"/>
              <a:gd name="T3" fmla="*/ 70 h 70"/>
              <a:gd name="T4" fmla="*/ 0 w 70"/>
              <a:gd name="T5" fmla="*/ 0 h 70"/>
              <a:gd name="T6" fmla="*/ 0 w 70"/>
              <a:gd name="T7" fmla="*/ 14 h 70"/>
              <a:gd name="T8" fmla="*/ 55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55" y="70"/>
                </a:moveTo>
                <a:cubicBezTo>
                  <a:pt x="70" y="70"/>
                  <a:pt x="70" y="70"/>
                  <a:pt x="70" y="70"/>
                </a:cubicBezTo>
                <a:cubicBezTo>
                  <a:pt x="70" y="31"/>
                  <a:pt x="39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31" y="14"/>
                  <a:pt x="55" y="39"/>
                  <a:pt x="55" y="7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0" name="Freeform 442"/>
          <p:cNvSpPr/>
          <p:nvPr>
            <p:custDataLst>
              <p:tags r:id="rId36"/>
            </p:custDataLst>
          </p:nvPr>
        </p:nvSpPr>
        <p:spPr bwMode="auto">
          <a:xfrm>
            <a:off x="5739102" y="3597148"/>
            <a:ext cx="53960" cy="54469"/>
          </a:xfrm>
          <a:custGeom>
            <a:avLst/>
            <a:gdLst>
              <a:gd name="T0" fmla="*/ 33 w 45"/>
              <a:gd name="T1" fmla="*/ 45 h 45"/>
              <a:gd name="T2" fmla="*/ 45 w 45"/>
              <a:gd name="T3" fmla="*/ 45 h 45"/>
              <a:gd name="T4" fmla="*/ 0 w 45"/>
              <a:gd name="T5" fmla="*/ 0 h 45"/>
              <a:gd name="T6" fmla="*/ 0 w 45"/>
              <a:gd name="T7" fmla="*/ 12 h 45"/>
              <a:gd name="T8" fmla="*/ 33 w 45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33" y="45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20"/>
                  <a:pt x="25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33" y="27"/>
                  <a:pt x="33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1" name="Freeform 443"/>
          <p:cNvSpPr/>
          <p:nvPr>
            <p:custDataLst>
              <p:tags r:id="rId37"/>
            </p:custDataLst>
          </p:nvPr>
        </p:nvSpPr>
        <p:spPr bwMode="auto">
          <a:xfrm>
            <a:off x="5739102" y="3621582"/>
            <a:ext cx="30035" cy="30035"/>
          </a:xfrm>
          <a:custGeom>
            <a:avLst/>
            <a:gdLst>
              <a:gd name="T0" fmla="*/ 13 w 25"/>
              <a:gd name="T1" fmla="*/ 25 h 25"/>
              <a:gd name="T2" fmla="*/ 25 w 25"/>
              <a:gd name="T3" fmla="*/ 25 h 25"/>
              <a:gd name="T4" fmla="*/ 0 w 25"/>
              <a:gd name="T5" fmla="*/ 0 h 25"/>
              <a:gd name="T6" fmla="*/ 0 w 25"/>
              <a:gd name="T7" fmla="*/ 12 h 25"/>
              <a:gd name="T8" fmla="*/ 13 w 25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13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11"/>
                  <a:pt x="14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13" y="18"/>
                  <a:pt x="13" y="2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2" name="Freeform 444"/>
          <p:cNvSpPr/>
          <p:nvPr>
            <p:custDataLst>
              <p:tags r:id="rId38"/>
            </p:custDataLst>
          </p:nvPr>
        </p:nvSpPr>
        <p:spPr bwMode="auto">
          <a:xfrm>
            <a:off x="5742665" y="3870511"/>
            <a:ext cx="119118" cy="161370"/>
          </a:xfrm>
          <a:custGeom>
            <a:avLst/>
            <a:gdLst>
              <a:gd name="T0" fmla="*/ 49 w 99"/>
              <a:gd name="T1" fmla="*/ 2 h 134"/>
              <a:gd name="T2" fmla="*/ 40 w 99"/>
              <a:gd name="T3" fmla="*/ 68 h 134"/>
              <a:gd name="T4" fmla="*/ 10 w 99"/>
              <a:gd name="T5" fmla="*/ 87 h 134"/>
              <a:gd name="T6" fmla="*/ 10 w 99"/>
              <a:gd name="T7" fmla="*/ 60 h 134"/>
              <a:gd name="T8" fmla="*/ 49 w 99"/>
              <a:gd name="T9" fmla="*/ 2 h 134"/>
              <a:gd name="T10" fmla="*/ 0 w 99"/>
              <a:gd name="T11" fmla="*/ 68 h 134"/>
              <a:gd name="T12" fmla="*/ 0 w 99"/>
              <a:gd name="T13" fmla="*/ 106 h 134"/>
              <a:gd name="T14" fmla="*/ 49 w 99"/>
              <a:gd name="T15" fmla="*/ 134 h 134"/>
              <a:gd name="T16" fmla="*/ 99 w 99"/>
              <a:gd name="T17" fmla="*/ 115 h 134"/>
              <a:gd name="T18" fmla="*/ 99 w 99"/>
              <a:gd name="T19" fmla="*/ 35 h 134"/>
              <a:gd name="T20" fmla="*/ 49 w 99"/>
              <a:gd name="T21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134">
                <a:moveTo>
                  <a:pt x="49" y="2"/>
                </a:moveTo>
                <a:cubicBezTo>
                  <a:pt x="40" y="68"/>
                  <a:pt x="40" y="68"/>
                  <a:pt x="40" y="68"/>
                </a:cubicBezTo>
                <a:cubicBezTo>
                  <a:pt x="10" y="87"/>
                  <a:pt x="10" y="87"/>
                  <a:pt x="10" y="87"/>
                </a:cubicBezTo>
                <a:cubicBezTo>
                  <a:pt x="10" y="60"/>
                  <a:pt x="10" y="60"/>
                  <a:pt x="10" y="60"/>
                </a:cubicBezTo>
                <a:cubicBezTo>
                  <a:pt x="49" y="2"/>
                  <a:pt x="49" y="2"/>
                  <a:pt x="49" y="2"/>
                </a:cubicBezTo>
                <a:cubicBezTo>
                  <a:pt x="11" y="2"/>
                  <a:pt x="0" y="68"/>
                  <a:pt x="0" y="68"/>
                </a:cubicBezTo>
                <a:cubicBezTo>
                  <a:pt x="0" y="68"/>
                  <a:pt x="0" y="90"/>
                  <a:pt x="0" y="106"/>
                </a:cubicBezTo>
                <a:cubicBezTo>
                  <a:pt x="0" y="122"/>
                  <a:pt x="5" y="134"/>
                  <a:pt x="49" y="134"/>
                </a:cubicBezTo>
                <a:cubicBezTo>
                  <a:pt x="94" y="134"/>
                  <a:pt x="99" y="115"/>
                  <a:pt x="99" y="115"/>
                </a:cubicBezTo>
                <a:cubicBezTo>
                  <a:pt x="99" y="115"/>
                  <a:pt x="99" y="69"/>
                  <a:pt x="99" y="35"/>
                </a:cubicBezTo>
                <a:cubicBezTo>
                  <a:pt x="99" y="0"/>
                  <a:pt x="49" y="2"/>
                  <a:pt x="49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3" name="Freeform 445"/>
          <p:cNvSpPr/>
          <p:nvPr>
            <p:custDataLst>
              <p:tags r:id="rId39"/>
            </p:custDataLst>
          </p:nvPr>
        </p:nvSpPr>
        <p:spPr bwMode="auto">
          <a:xfrm>
            <a:off x="5553806" y="3830804"/>
            <a:ext cx="120136" cy="15781"/>
          </a:xfrm>
          <a:custGeom>
            <a:avLst/>
            <a:gdLst>
              <a:gd name="T0" fmla="*/ 94 w 100"/>
              <a:gd name="T1" fmla="*/ 0 h 13"/>
              <a:gd name="T2" fmla="*/ 7 w 100"/>
              <a:gd name="T3" fmla="*/ 0 h 13"/>
              <a:gd name="T4" fmla="*/ 2 w 100"/>
              <a:gd name="T5" fmla="*/ 2 h 13"/>
              <a:gd name="T6" fmla="*/ 0 w 100"/>
              <a:gd name="T7" fmla="*/ 6 h 13"/>
              <a:gd name="T8" fmla="*/ 7 w 100"/>
              <a:gd name="T9" fmla="*/ 13 h 13"/>
              <a:gd name="T10" fmla="*/ 94 w 100"/>
              <a:gd name="T11" fmla="*/ 13 h 13"/>
              <a:gd name="T12" fmla="*/ 100 w 100"/>
              <a:gd name="T13" fmla="*/ 6 h 13"/>
              <a:gd name="T14" fmla="*/ 94 w 100"/>
              <a:gd name="T1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3">
                <a:moveTo>
                  <a:pt x="94" y="0"/>
                </a:moveTo>
                <a:cubicBezTo>
                  <a:pt x="7" y="0"/>
                  <a:pt x="7" y="0"/>
                  <a:pt x="7" y="0"/>
                </a:cubicBezTo>
                <a:cubicBezTo>
                  <a:pt x="5" y="0"/>
                  <a:pt x="4" y="0"/>
                  <a:pt x="2" y="2"/>
                </a:cubicBezTo>
                <a:cubicBezTo>
                  <a:pt x="1" y="3"/>
                  <a:pt x="0" y="4"/>
                  <a:pt x="0" y="6"/>
                </a:cubicBezTo>
                <a:cubicBezTo>
                  <a:pt x="0" y="10"/>
                  <a:pt x="3" y="13"/>
                  <a:pt x="7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7" y="13"/>
                  <a:pt x="100" y="10"/>
                  <a:pt x="100" y="6"/>
                </a:cubicBezTo>
                <a:cubicBezTo>
                  <a:pt x="100" y="3"/>
                  <a:pt x="97" y="0"/>
                  <a:pt x="9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4" name="Freeform 446"/>
          <p:cNvSpPr/>
          <p:nvPr>
            <p:custDataLst>
              <p:tags r:id="rId40"/>
            </p:custDataLst>
          </p:nvPr>
        </p:nvSpPr>
        <p:spPr bwMode="auto">
          <a:xfrm>
            <a:off x="5639328" y="3681651"/>
            <a:ext cx="39706" cy="45814"/>
          </a:xfrm>
          <a:custGeom>
            <a:avLst/>
            <a:gdLst>
              <a:gd name="T0" fmla="*/ 17 w 33"/>
              <a:gd name="T1" fmla="*/ 38 h 38"/>
              <a:gd name="T2" fmla="*/ 33 w 33"/>
              <a:gd name="T3" fmla="*/ 24 h 38"/>
              <a:gd name="T4" fmla="*/ 33 w 33"/>
              <a:gd name="T5" fmla="*/ 19 h 38"/>
              <a:gd name="T6" fmla="*/ 18 w 33"/>
              <a:gd name="T7" fmla="*/ 0 h 38"/>
              <a:gd name="T8" fmla="*/ 17 w 33"/>
              <a:gd name="T9" fmla="*/ 0 h 38"/>
              <a:gd name="T10" fmla="*/ 0 w 33"/>
              <a:gd name="T11" fmla="*/ 19 h 38"/>
              <a:gd name="T12" fmla="*/ 17 w 33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8">
                <a:moveTo>
                  <a:pt x="17" y="38"/>
                </a:moveTo>
                <a:cubicBezTo>
                  <a:pt x="24" y="38"/>
                  <a:pt x="31" y="32"/>
                  <a:pt x="33" y="24"/>
                </a:cubicBezTo>
                <a:cubicBezTo>
                  <a:pt x="33" y="22"/>
                  <a:pt x="33" y="21"/>
                  <a:pt x="33" y="19"/>
                </a:cubicBezTo>
                <a:cubicBezTo>
                  <a:pt x="33" y="9"/>
                  <a:pt x="26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9"/>
                </a:cubicBezTo>
                <a:cubicBezTo>
                  <a:pt x="0" y="30"/>
                  <a:pt x="7" y="38"/>
                  <a:pt x="17" y="3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5" name="Freeform 447"/>
          <p:cNvSpPr/>
          <p:nvPr>
            <p:custDataLst>
              <p:tags r:id="rId41"/>
            </p:custDataLst>
          </p:nvPr>
        </p:nvSpPr>
        <p:spPr bwMode="auto">
          <a:xfrm>
            <a:off x="5617438" y="3732047"/>
            <a:ext cx="82977" cy="48361"/>
          </a:xfrm>
          <a:custGeom>
            <a:avLst/>
            <a:gdLst>
              <a:gd name="T0" fmla="*/ 50 w 69"/>
              <a:gd name="T1" fmla="*/ 0 h 40"/>
              <a:gd name="T2" fmla="*/ 36 w 69"/>
              <a:gd name="T3" fmla="*/ 5 h 40"/>
              <a:gd name="T4" fmla="*/ 42 w 69"/>
              <a:gd name="T5" fmla="*/ 25 h 40"/>
              <a:gd name="T6" fmla="*/ 36 w 69"/>
              <a:gd name="T7" fmla="*/ 35 h 40"/>
              <a:gd name="T8" fmla="*/ 29 w 69"/>
              <a:gd name="T9" fmla="*/ 25 h 40"/>
              <a:gd name="T10" fmla="*/ 36 w 69"/>
              <a:gd name="T11" fmla="*/ 5 h 40"/>
              <a:gd name="T12" fmla="*/ 19 w 69"/>
              <a:gd name="T13" fmla="*/ 0 h 40"/>
              <a:gd name="T14" fmla="*/ 0 w 69"/>
              <a:gd name="T15" fmla="*/ 20 h 40"/>
              <a:gd name="T16" fmla="*/ 0 w 69"/>
              <a:gd name="T17" fmla="*/ 40 h 40"/>
              <a:gd name="T18" fmla="*/ 32 w 69"/>
              <a:gd name="T19" fmla="*/ 40 h 40"/>
              <a:gd name="T20" fmla="*/ 37 w 69"/>
              <a:gd name="T21" fmla="*/ 40 h 40"/>
              <a:gd name="T22" fmla="*/ 69 w 69"/>
              <a:gd name="T23" fmla="*/ 40 h 40"/>
              <a:gd name="T24" fmla="*/ 69 w 69"/>
              <a:gd name="T25" fmla="*/ 20 h 40"/>
              <a:gd name="T26" fmla="*/ 50 w 69"/>
              <a:gd name="T2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9" h="40">
                <a:moveTo>
                  <a:pt x="50" y="0"/>
                </a:moveTo>
                <a:cubicBezTo>
                  <a:pt x="36" y="5"/>
                  <a:pt x="36" y="5"/>
                  <a:pt x="36" y="5"/>
                </a:cubicBezTo>
                <a:cubicBezTo>
                  <a:pt x="42" y="25"/>
                  <a:pt x="42" y="25"/>
                  <a:pt x="42" y="25"/>
                </a:cubicBezTo>
                <a:cubicBezTo>
                  <a:pt x="36" y="35"/>
                  <a:pt x="36" y="35"/>
                  <a:pt x="36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6" y="5"/>
                  <a:pt x="36" y="5"/>
                  <a:pt x="36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3"/>
                  <a:pt x="0" y="8"/>
                  <a:pt x="0" y="20"/>
                </a:cubicBezTo>
                <a:cubicBezTo>
                  <a:pt x="0" y="40"/>
                  <a:pt x="0" y="40"/>
                  <a:pt x="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0"/>
                  <a:pt x="69" y="40"/>
                  <a:pt x="69" y="20"/>
                </a:cubicBezTo>
                <a:cubicBezTo>
                  <a:pt x="69" y="8"/>
                  <a:pt x="59" y="3"/>
                  <a:pt x="5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6" name="Freeform 448"/>
          <p:cNvSpPr/>
          <p:nvPr>
            <p:custDataLst>
              <p:tags r:id="rId42"/>
            </p:custDataLst>
          </p:nvPr>
        </p:nvSpPr>
        <p:spPr bwMode="auto">
          <a:xfrm>
            <a:off x="5509010" y="3658744"/>
            <a:ext cx="84503" cy="138462"/>
          </a:xfrm>
          <a:custGeom>
            <a:avLst/>
            <a:gdLst>
              <a:gd name="T0" fmla="*/ 66 w 70"/>
              <a:gd name="T1" fmla="*/ 0 h 115"/>
              <a:gd name="T2" fmla="*/ 61 w 70"/>
              <a:gd name="T3" fmla="*/ 4 h 115"/>
              <a:gd name="T4" fmla="*/ 61 w 70"/>
              <a:gd name="T5" fmla="*/ 56 h 115"/>
              <a:gd name="T6" fmla="*/ 3 w 70"/>
              <a:gd name="T7" fmla="*/ 56 h 115"/>
              <a:gd name="T8" fmla="*/ 1 w 70"/>
              <a:gd name="T9" fmla="*/ 57 h 115"/>
              <a:gd name="T10" fmla="*/ 0 w 70"/>
              <a:gd name="T11" fmla="*/ 61 h 115"/>
              <a:gd name="T12" fmla="*/ 3 w 70"/>
              <a:gd name="T13" fmla="*/ 65 h 115"/>
              <a:gd name="T14" fmla="*/ 29 w 70"/>
              <a:gd name="T15" fmla="*/ 65 h 115"/>
              <a:gd name="T16" fmla="*/ 61 w 70"/>
              <a:gd name="T17" fmla="*/ 65 h 115"/>
              <a:gd name="T18" fmla="*/ 61 w 70"/>
              <a:gd name="T19" fmla="*/ 111 h 115"/>
              <a:gd name="T20" fmla="*/ 63 w 70"/>
              <a:gd name="T21" fmla="*/ 114 h 115"/>
              <a:gd name="T22" fmla="*/ 66 w 70"/>
              <a:gd name="T23" fmla="*/ 115 h 115"/>
              <a:gd name="T24" fmla="*/ 70 w 70"/>
              <a:gd name="T25" fmla="*/ 111 h 115"/>
              <a:gd name="T26" fmla="*/ 70 w 70"/>
              <a:gd name="T27" fmla="*/ 61 h 115"/>
              <a:gd name="T28" fmla="*/ 70 w 70"/>
              <a:gd name="T29" fmla="*/ 4 h 115"/>
              <a:gd name="T30" fmla="*/ 69 w 70"/>
              <a:gd name="T31" fmla="*/ 1 h 115"/>
              <a:gd name="T32" fmla="*/ 66 w 70"/>
              <a:gd name="T33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" h="115">
                <a:moveTo>
                  <a:pt x="66" y="0"/>
                </a:moveTo>
                <a:cubicBezTo>
                  <a:pt x="63" y="0"/>
                  <a:pt x="61" y="2"/>
                  <a:pt x="61" y="4"/>
                </a:cubicBezTo>
                <a:cubicBezTo>
                  <a:pt x="61" y="56"/>
                  <a:pt x="61" y="56"/>
                  <a:pt x="61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0" y="63"/>
                  <a:pt x="1" y="65"/>
                  <a:pt x="3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2"/>
                  <a:pt x="62" y="113"/>
                  <a:pt x="63" y="114"/>
                </a:cubicBezTo>
                <a:cubicBezTo>
                  <a:pt x="63" y="115"/>
                  <a:pt x="65" y="115"/>
                  <a:pt x="66" y="115"/>
                </a:cubicBezTo>
                <a:cubicBezTo>
                  <a:pt x="68" y="115"/>
                  <a:pt x="70" y="113"/>
                  <a:pt x="70" y="111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3"/>
                  <a:pt x="70" y="2"/>
                  <a:pt x="69" y="1"/>
                </a:cubicBezTo>
                <a:cubicBezTo>
                  <a:pt x="68" y="0"/>
                  <a:pt x="67" y="0"/>
                  <a:pt x="66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7" name="Freeform 449"/>
          <p:cNvSpPr/>
          <p:nvPr>
            <p:custDataLst>
              <p:tags r:id="rId43"/>
            </p:custDataLst>
          </p:nvPr>
        </p:nvSpPr>
        <p:spPr bwMode="auto">
          <a:xfrm>
            <a:off x="5521227" y="3771754"/>
            <a:ext cx="44288" cy="26471"/>
          </a:xfrm>
          <a:custGeom>
            <a:avLst/>
            <a:gdLst>
              <a:gd name="T0" fmla="*/ 27 w 37"/>
              <a:gd name="T1" fmla="*/ 0 h 22"/>
              <a:gd name="T2" fmla="*/ 19 w 37"/>
              <a:gd name="T3" fmla="*/ 3 h 22"/>
              <a:gd name="T4" fmla="*/ 23 w 37"/>
              <a:gd name="T5" fmla="*/ 14 h 22"/>
              <a:gd name="T6" fmla="*/ 19 w 37"/>
              <a:gd name="T7" fmla="*/ 19 h 22"/>
              <a:gd name="T8" fmla="*/ 15 w 37"/>
              <a:gd name="T9" fmla="*/ 14 h 22"/>
              <a:gd name="T10" fmla="*/ 19 w 37"/>
              <a:gd name="T11" fmla="*/ 3 h 22"/>
              <a:gd name="T12" fmla="*/ 15 w 37"/>
              <a:gd name="T13" fmla="*/ 2 h 22"/>
              <a:gd name="T14" fmla="*/ 10 w 37"/>
              <a:gd name="T15" fmla="*/ 0 h 22"/>
              <a:gd name="T16" fmla="*/ 0 w 37"/>
              <a:gd name="T17" fmla="*/ 11 h 22"/>
              <a:gd name="T18" fmla="*/ 0 w 37"/>
              <a:gd name="T19" fmla="*/ 22 h 22"/>
              <a:gd name="T20" fmla="*/ 17 w 37"/>
              <a:gd name="T21" fmla="*/ 22 h 22"/>
              <a:gd name="T22" fmla="*/ 19 w 37"/>
              <a:gd name="T23" fmla="*/ 22 h 22"/>
              <a:gd name="T24" fmla="*/ 20 w 37"/>
              <a:gd name="T25" fmla="*/ 22 h 22"/>
              <a:gd name="T26" fmla="*/ 37 w 37"/>
              <a:gd name="T27" fmla="*/ 22 h 22"/>
              <a:gd name="T28" fmla="*/ 37 w 37"/>
              <a:gd name="T29" fmla="*/ 11 h 22"/>
              <a:gd name="T30" fmla="*/ 27 w 37"/>
              <a:gd name="T31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22">
                <a:moveTo>
                  <a:pt x="27" y="0"/>
                </a:moveTo>
                <a:cubicBezTo>
                  <a:pt x="19" y="3"/>
                  <a:pt x="19" y="3"/>
                  <a:pt x="19" y="3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9"/>
                  <a:pt x="19" y="19"/>
                  <a:pt x="19" y="19"/>
                </a:cubicBezTo>
                <a:cubicBezTo>
                  <a:pt x="15" y="14"/>
                  <a:pt x="15" y="14"/>
                  <a:pt x="15" y="14"/>
                </a:cubicBezTo>
                <a:cubicBezTo>
                  <a:pt x="19" y="3"/>
                  <a:pt x="19" y="3"/>
                  <a:pt x="19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2"/>
                  <a:pt x="0" y="5"/>
                  <a:pt x="0" y="11"/>
                </a:cubicBezTo>
                <a:cubicBezTo>
                  <a:pt x="0" y="22"/>
                  <a:pt x="0" y="22"/>
                  <a:pt x="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11"/>
                </a:cubicBezTo>
                <a:cubicBezTo>
                  <a:pt x="37" y="5"/>
                  <a:pt x="32" y="2"/>
                  <a:pt x="27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8" name="Freeform 450"/>
          <p:cNvSpPr/>
          <p:nvPr>
            <p:custDataLst>
              <p:tags r:id="rId44"/>
            </p:custDataLst>
          </p:nvPr>
        </p:nvSpPr>
        <p:spPr bwMode="auto">
          <a:xfrm>
            <a:off x="5531918" y="3744265"/>
            <a:ext cx="22908" cy="24944"/>
          </a:xfrm>
          <a:custGeom>
            <a:avLst/>
            <a:gdLst>
              <a:gd name="T0" fmla="*/ 8 w 19"/>
              <a:gd name="T1" fmla="*/ 21 h 21"/>
              <a:gd name="T2" fmla="*/ 10 w 19"/>
              <a:gd name="T3" fmla="*/ 21 h 21"/>
              <a:gd name="T4" fmla="*/ 19 w 19"/>
              <a:gd name="T5" fmla="*/ 10 h 21"/>
              <a:gd name="T6" fmla="*/ 10 w 19"/>
              <a:gd name="T7" fmla="*/ 0 h 21"/>
              <a:gd name="T8" fmla="*/ 0 w 19"/>
              <a:gd name="T9" fmla="*/ 10 h 21"/>
              <a:gd name="T10" fmla="*/ 8 w 19"/>
              <a:gd name="T11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1">
                <a:moveTo>
                  <a:pt x="8" y="21"/>
                </a:moveTo>
                <a:cubicBezTo>
                  <a:pt x="8" y="21"/>
                  <a:pt x="9" y="21"/>
                  <a:pt x="10" y="21"/>
                </a:cubicBezTo>
                <a:cubicBezTo>
                  <a:pt x="15" y="21"/>
                  <a:pt x="19" y="16"/>
                  <a:pt x="19" y="10"/>
                </a:cubicBez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3" y="20"/>
                  <a:pt x="8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9" name="Oval 451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31918" y="3659761"/>
            <a:ext cx="21890" cy="26471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0" name="Freeform 452"/>
          <p:cNvSpPr/>
          <p:nvPr>
            <p:custDataLst>
              <p:tags r:id="rId46"/>
            </p:custDataLst>
          </p:nvPr>
        </p:nvSpPr>
        <p:spPr bwMode="auto">
          <a:xfrm>
            <a:off x="5520208" y="3688778"/>
            <a:ext cx="45306" cy="25453"/>
          </a:xfrm>
          <a:custGeom>
            <a:avLst/>
            <a:gdLst>
              <a:gd name="T0" fmla="*/ 20 w 38"/>
              <a:gd name="T1" fmla="*/ 21 h 21"/>
              <a:gd name="T2" fmla="*/ 20 w 38"/>
              <a:gd name="T3" fmla="*/ 21 h 21"/>
              <a:gd name="T4" fmla="*/ 38 w 38"/>
              <a:gd name="T5" fmla="*/ 21 h 21"/>
              <a:gd name="T6" fmla="*/ 38 w 38"/>
              <a:gd name="T7" fmla="*/ 10 h 21"/>
              <a:gd name="T8" fmla="*/ 28 w 38"/>
              <a:gd name="T9" fmla="*/ 0 h 21"/>
              <a:gd name="T10" fmla="*/ 20 w 38"/>
              <a:gd name="T11" fmla="*/ 3 h 21"/>
              <a:gd name="T12" fmla="*/ 23 w 38"/>
              <a:gd name="T13" fmla="*/ 13 h 21"/>
              <a:gd name="T14" fmla="*/ 20 w 38"/>
              <a:gd name="T15" fmla="*/ 19 h 21"/>
              <a:gd name="T16" fmla="*/ 16 w 38"/>
              <a:gd name="T17" fmla="*/ 13 h 21"/>
              <a:gd name="T18" fmla="*/ 20 w 38"/>
              <a:gd name="T19" fmla="*/ 3 h 21"/>
              <a:gd name="T20" fmla="*/ 10 w 38"/>
              <a:gd name="T21" fmla="*/ 0 h 21"/>
              <a:gd name="T22" fmla="*/ 0 w 38"/>
              <a:gd name="T23" fmla="*/ 10 h 21"/>
              <a:gd name="T24" fmla="*/ 0 w 38"/>
              <a:gd name="T25" fmla="*/ 21 h 21"/>
              <a:gd name="T26" fmla="*/ 18 w 38"/>
              <a:gd name="T27" fmla="*/ 21 h 21"/>
              <a:gd name="T28" fmla="*/ 20 w 38"/>
              <a:gd name="T2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21">
                <a:moveTo>
                  <a:pt x="20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10"/>
                </a:cubicBezTo>
                <a:cubicBezTo>
                  <a:pt x="38" y="4"/>
                  <a:pt x="32" y="1"/>
                  <a:pt x="28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23" y="13"/>
                  <a:pt x="23" y="13"/>
                  <a:pt x="23" y="13"/>
                </a:cubicBezTo>
                <a:cubicBezTo>
                  <a:pt x="20" y="19"/>
                  <a:pt x="20" y="19"/>
                  <a:pt x="20" y="19"/>
                </a:cubicBezTo>
                <a:cubicBezTo>
                  <a:pt x="16" y="13"/>
                  <a:pt x="16" y="13"/>
                  <a:pt x="16" y="13"/>
                </a:cubicBezTo>
                <a:cubicBezTo>
                  <a:pt x="20" y="3"/>
                  <a:pt x="20" y="3"/>
                  <a:pt x="2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1"/>
                  <a:pt x="0" y="4"/>
                  <a:pt x="0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18" y="21"/>
                  <a:pt x="18" y="21"/>
                  <a:pt x="18" y="21"/>
                </a:cubicBezTo>
                <a:lnTo>
                  <a:pt x="20" y="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1" name="Freeform 453"/>
          <p:cNvSpPr>
            <a:spLocks noEditPoints="1"/>
          </p:cNvSpPr>
          <p:nvPr>
            <p:custDataLst>
              <p:tags r:id="rId47"/>
            </p:custDataLst>
          </p:nvPr>
        </p:nvSpPr>
        <p:spPr bwMode="auto">
          <a:xfrm>
            <a:off x="5478976" y="3638382"/>
            <a:ext cx="270817" cy="185296"/>
          </a:xfrm>
          <a:custGeom>
            <a:avLst/>
            <a:gdLst>
              <a:gd name="T0" fmla="*/ 225 w 225"/>
              <a:gd name="T1" fmla="*/ 137 h 154"/>
              <a:gd name="T2" fmla="*/ 225 w 225"/>
              <a:gd name="T3" fmla="*/ 80 h 154"/>
              <a:gd name="T4" fmla="*/ 225 w 225"/>
              <a:gd name="T5" fmla="*/ 66 h 154"/>
              <a:gd name="T6" fmla="*/ 225 w 225"/>
              <a:gd name="T7" fmla="*/ 56 h 154"/>
              <a:gd name="T8" fmla="*/ 225 w 225"/>
              <a:gd name="T9" fmla="*/ 42 h 154"/>
              <a:gd name="T10" fmla="*/ 225 w 225"/>
              <a:gd name="T11" fmla="*/ 35 h 154"/>
              <a:gd name="T12" fmla="*/ 225 w 225"/>
              <a:gd name="T13" fmla="*/ 21 h 154"/>
              <a:gd name="T14" fmla="*/ 225 w 225"/>
              <a:gd name="T15" fmla="*/ 18 h 154"/>
              <a:gd name="T16" fmla="*/ 223 w 225"/>
              <a:gd name="T17" fmla="*/ 11 h 154"/>
              <a:gd name="T18" fmla="*/ 216 w 225"/>
              <a:gd name="T19" fmla="*/ 3 h 154"/>
              <a:gd name="T20" fmla="*/ 209 w 225"/>
              <a:gd name="T21" fmla="*/ 0 h 154"/>
              <a:gd name="T22" fmla="*/ 207 w 225"/>
              <a:gd name="T23" fmla="*/ 0 h 154"/>
              <a:gd name="T24" fmla="*/ 193 w 225"/>
              <a:gd name="T25" fmla="*/ 0 h 154"/>
              <a:gd name="T26" fmla="*/ 185 w 225"/>
              <a:gd name="T27" fmla="*/ 0 h 154"/>
              <a:gd name="T28" fmla="*/ 172 w 225"/>
              <a:gd name="T29" fmla="*/ 0 h 154"/>
              <a:gd name="T30" fmla="*/ 161 w 225"/>
              <a:gd name="T31" fmla="*/ 0 h 154"/>
              <a:gd name="T32" fmla="*/ 147 w 225"/>
              <a:gd name="T33" fmla="*/ 0 h 154"/>
              <a:gd name="T34" fmla="*/ 18 w 225"/>
              <a:gd name="T35" fmla="*/ 0 h 154"/>
              <a:gd name="T36" fmla="*/ 0 w 225"/>
              <a:gd name="T37" fmla="*/ 18 h 154"/>
              <a:gd name="T38" fmla="*/ 0 w 225"/>
              <a:gd name="T39" fmla="*/ 137 h 154"/>
              <a:gd name="T40" fmla="*/ 18 w 225"/>
              <a:gd name="T41" fmla="*/ 154 h 154"/>
              <a:gd name="T42" fmla="*/ 207 w 225"/>
              <a:gd name="T43" fmla="*/ 154 h 154"/>
              <a:gd name="T44" fmla="*/ 225 w 225"/>
              <a:gd name="T45" fmla="*/ 137 h 154"/>
              <a:gd name="T46" fmla="*/ 211 w 225"/>
              <a:gd name="T47" fmla="*/ 126 h 154"/>
              <a:gd name="T48" fmla="*/ 196 w 225"/>
              <a:gd name="T49" fmla="*/ 141 h 154"/>
              <a:gd name="T50" fmla="*/ 55 w 225"/>
              <a:gd name="T51" fmla="*/ 141 h 154"/>
              <a:gd name="T52" fmla="*/ 29 w 225"/>
              <a:gd name="T53" fmla="*/ 141 h 154"/>
              <a:gd name="T54" fmla="*/ 13 w 225"/>
              <a:gd name="T55" fmla="*/ 126 h 154"/>
              <a:gd name="T56" fmla="*/ 13 w 225"/>
              <a:gd name="T57" fmla="*/ 26 h 154"/>
              <a:gd name="T58" fmla="*/ 29 w 225"/>
              <a:gd name="T59" fmla="*/ 11 h 154"/>
              <a:gd name="T60" fmla="*/ 91 w 225"/>
              <a:gd name="T61" fmla="*/ 11 h 154"/>
              <a:gd name="T62" fmla="*/ 146 w 225"/>
              <a:gd name="T63" fmla="*/ 11 h 154"/>
              <a:gd name="T64" fmla="*/ 160 w 225"/>
              <a:gd name="T65" fmla="*/ 11 h 154"/>
              <a:gd name="T66" fmla="*/ 170 w 225"/>
              <a:gd name="T67" fmla="*/ 11 h 154"/>
              <a:gd name="T68" fmla="*/ 183 w 225"/>
              <a:gd name="T69" fmla="*/ 11 h 154"/>
              <a:gd name="T70" fmla="*/ 191 w 225"/>
              <a:gd name="T71" fmla="*/ 11 h 154"/>
              <a:gd name="T72" fmla="*/ 196 w 225"/>
              <a:gd name="T73" fmla="*/ 11 h 154"/>
              <a:gd name="T74" fmla="*/ 203 w 225"/>
              <a:gd name="T75" fmla="*/ 13 h 154"/>
              <a:gd name="T76" fmla="*/ 211 w 225"/>
              <a:gd name="T77" fmla="*/ 23 h 154"/>
              <a:gd name="T78" fmla="*/ 211 w 225"/>
              <a:gd name="T79" fmla="*/ 26 h 154"/>
              <a:gd name="T80" fmla="*/ 211 w 225"/>
              <a:gd name="T81" fmla="*/ 36 h 154"/>
              <a:gd name="T82" fmla="*/ 211 w 225"/>
              <a:gd name="T83" fmla="*/ 43 h 154"/>
              <a:gd name="T84" fmla="*/ 211 w 225"/>
              <a:gd name="T85" fmla="*/ 57 h 154"/>
              <a:gd name="T86" fmla="*/ 211 w 225"/>
              <a:gd name="T87" fmla="*/ 66 h 154"/>
              <a:gd name="T88" fmla="*/ 211 w 225"/>
              <a:gd name="T89" fmla="*/ 81 h 154"/>
              <a:gd name="T90" fmla="*/ 211 w 225"/>
              <a:gd name="T9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5" h="154">
                <a:moveTo>
                  <a:pt x="225" y="137"/>
                </a:moveTo>
                <a:cubicBezTo>
                  <a:pt x="225" y="80"/>
                  <a:pt x="225" y="80"/>
                  <a:pt x="225" y="80"/>
                </a:cubicBezTo>
                <a:cubicBezTo>
                  <a:pt x="225" y="66"/>
                  <a:pt x="225" y="66"/>
                  <a:pt x="225" y="6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5" y="42"/>
                  <a:pt x="225" y="42"/>
                  <a:pt x="225" y="42"/>
                </a:cubicBezTo>
                <a:cubicBezTo>
                  <a:pt x="225" y="35"/>
                  <a:pt x="225" y="35"/>
                  <a:pt x="225" y="35"/>
                </a:cubicBezTo>
                <a:cubicBezTo>
                  <a:pt x="225" y="21"/>
                  <a:pt x="225" y="21"/>
                  <a:pt x="225" y="21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5" y="15"/>
                  <a:pt x="224" y="13"/>
                  <a:pt x="223" y="11"/>
                </a:cubicBezTo>
                <a:cubicBezTo>
                  <a:pt x="222" y="7"/>
                  <a:pt x="219" y="5"/>
                  <a:pt x="216" y="3"/>
                </a:cubicBezTo>
                <a:cubicBezTo>
                  <a:pt x="214" y="1"/>
                  <a:pt x="212" y="1"/>
                  <a:pt x="209" y="0"/>
                </a:cubicBezTo>
                <a:cubicBezTo>
                  <a:pt x="208" y="0"/>
                  <a:pt x="208" y="0"/>
                  <a:pt x="207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6"/>
                  <a:pt x="8" y="154"/>
                  <a:pt x="18" y="154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17" y="154"/>
                  <a:pt x="225" y="146"/>
                  <a:pt x="225" y="137"/>
                </a:cubicBezTo>
                <a:close/>
                <a:moveTo>
                  <a:pt x="211" y="126"/>
                </a:moveTo>
                <a:cubicBezTo>
                  <a:pt x="211" y="135"/>
                  <a:pt x="204" y="141"/>
                  <a:pt x="196" y="141"/>
                </a:cubicBezTo>
                <a:cubicBezTo>
                  <a:pt x="55" y="141"/>
                  <a:pt x="55" y="141"/>
                  <a:pt x="55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0" y="141"/>
                  <a:pt x="13" y="135"/>
                  <a:pt x="13" y="1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18"/>
                  <a:pt x="20" y="11"/>
                  <a:pt x="29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60" y="11"/>
                  <a:pt x="160" y="11"/>
                  <a:pt x="160" y="11"/>
                </a:cubicBezTo>
                <a:cubicBezTo>
                  <a:pt x="170" y="11"/>
                  <a:pt x="170" y="11"/>
                  <a:pt x="170" y="11"/>
                </a:cubicBezTo>
                <a:cubicBezTo>
                  <a:pt x="183" y="11"/>
                  <a:pt x="183" y="11"/>
                  <a:pt x="183" y="11"/>
                </a:cubicBezTo>
                <a:cubicBezTo>
                  <a:pt x="191" y="11"/>
                  <a:pt x="191" y="11"/>
                  <a:pt x="191" y="11"/>
                </a:cubicBezTo>
                <a:cubicBezTo>
                  <a:pt x="196" y="11"/>
                  <a:pt x="196" y="11"/>
                  <a:pt x="196" y="11"/>
                </a:cubicBezTo>
                <a:cubicBezTo>
                  <a:pt x="198" y="11"/>
                  <a:pt x="201" y="12"/>
                  <a:pt x="203" y="13"/>
                </a:cubicBezTo>
                <a:cubicBezTo>
                  <a:pt x="207" y="15"/>
                  <a:pt x="210" y="19"/>
                  <a:pt x="211" y="23"/>
                </a:cubicBezTo>
                <a:cubicBezTo>
                  <a:pt x="211" y="24"/>
                  <a:pt x="211" y="25"/>
                  <a:pt x="211" y="26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57"/>
                  <a:pt x="211" y="57"/>
                  <a:pt x="211" y="57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81"/>
                  <a:pt x="211" y="81"/>
                  <a:pt x="211" y="81"/>
                </a:cubicBezTo>
                <a:lnTo>
                  <a:pt x="211" y="1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" name="Freeform 454"/>
          <p:cNvSpPr/>
          <p:nvPr>
            <p:custDataLst>
              <p:tags r:id="rId48"/>
            </p:custDataLst>
          </p:nvPr>
        </p:nvSpPr>
        <p:spPr bwMode="auto">
          <a:xfrm>
            <a:off x="5349167" y="3870511"/>
            <a:ext cx="119118" cy="161370"/>
          </a:xfrm>
          <a:custGeom>
            <a:avLst/>
            <a:gdLst>
              <a:gd name="T0" fmla="*/ 50 w 99"/>
              <a:gd name="T1" fmla="*/ 2 h 134"/>
              <a:gd name="T2" fmla="*/ 89 w 99"/>
              <a:gd name="T3" fmla="*/ 59 h 134"/>
              <a:gd name="T4" fmla="*/ 89 w 99"/>
              <a:gd name="T5" fmla="*/ 86 h 134"/>
              <a:gd name="T6" fmla="*/ 59 w 99"/>
              <a:gd name="T7" fmla="*/ 68 h 134"/>
              <a:gd name="T8" fmla="*/ 50 w 99"/>
              <a:gd name="T9" fmla="*/ 2 h 134"/>
              <a:gd name="T10" fmla="*/ 0 w 99"/>
              <a:gd name="T11" fmla="*/ 34 h 134"/>
              <a:gd name="T12" fmla="*/ 0 w 99"/>
              <a:gd name="T13" fmla="*/ 114 h 134"/>
              <a:gd name="T14" fmla="*/ 50 w 99"/>
              <a:gd name="T15" fmla="*/ 134 h 134"/>
              <a:gd name="T16" fmla="*/ 99 w 99"/>
              <a:gd name="T17" fmla="*/ 105 h 134"/>
              <a:gd name="T18" fmla="*/ 99 w 99"/>
              <a:gd name="T19" fmla="*/ 68 h 134"/>
              <a:gd name="T20" fmla="*/ 50 w 99"/>
              <a:gd name="T21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134">
                <a:moveTo>
                  <a:pt x="50" y="2"/>
                </a:moveTo>
                <a:cubicBezTo>
                  <a:pt x="89" y="59"/>
                  <a:pt x="89" y="59"/>
                  <a:pt x="89" y="59"/>
                </a:cubicBezTo>
                <a:cubicBezTo>
                  <a:pt x="89" y="86"/>
                  <a:pt x="89" y="86"/>
                  <a:pt x="89" y="86"/>
                </a:cubicBezTo>
                <a:cubicBezTo>
                  <a:pt x="59" y="68"/>
                  <a:pt x="59" y="68"/>
                  <a:pt x="59" y="68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0" y="0"/>
                  <a:pt x="0" y="34"/>
                </a:cubicBezTo>
                <a:cubicBezTo>
                  <a:pt x="0" y="68"/>
                  <a:pt x="0" y="114"/>
                  <a:pt x="0" y="114"/>
                </a:cubicBezTo>
                <a:cubicBezTo>
                  <a:pt x="0" y="114"/>
                  <a:pt x="5" y="134"/>
                  <a:pt x="50" y="134"/>
                </a:cubicBezTo>
                <a:cubicBezTo>
                  <a:pt x="94" y="134"/>
                  <a:pt x="99" y="121"/>
                  <a:pt x="99" y="105"/>
                </a:cubicBezTo>
                <a:cubicBezTo>
                  <a:pt x="99" y="89"/>
                  <a:pt x="99" y="68"/>
                  <a:pt x="99" y="68"/>
                </a:cubicBezTo>
                <a:cubicBezTo>
                  <a:pt x="99" y="68"/>
                  <a:pt x="88" y="2"/>
                  <a:pt x="50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3" name="Oval 455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355275" y="3757500"/>
            <a:ext cx="93666" cy="10944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4" name="Freeform 374"/>
          <p:cNvSpPr>
            <a:spLocks noEditPoints="1"/>
          </p:cNvSpPr>
          <p:nvPr>
            <p:custDataLst>
              <p:tags r:id="rId50"/>
            </p:custDataLst>
          </p:nvPr>
        </p:nvSpPr>
        <p:spPr bwMode="auto">
          <a:xfrm>
            <a:off x="6495945" y="4229127"/>
            <a:ext cx="198694" cy="201514"/>
          </a:xfrm>
          <a:custGeom>
            <a:avLst/>
            <a:gdLst>
              <a:gd name="T0" fmla="*/ 0 w 417"/>
              <a:gd name="T1" fmla="*/ 0 h 423"/>
              <a:gd name="T2" fmla="*/ 0 w 417"/>
              <a:gd name="T3" fmla="*/ 423 h 423"/>
              <a:gd name="T4" fmla="*/ 417 w 417"/>
              <a:gd name="T5" fmla="*/ 423 h 423"/>
              <a:gd name="T6" fmla="*/ 0 w 417"/>
              <a:gd name="T7" fmla="*/ 0 h 423"/>
              <a:gd name="T8" fmla="*/ 19 w 417"/>
              <a:gd name="T9" fmla="*/ 22 h 423"/>
              <a:gd name="T10" fmla="*/ 273 w 417"/>
              <a:gd name="T11" fmla="*/ 148 h 423"/>
              <a:gd name="T12" fmla="*/ 396 w 417"/>
              <a:gd name="T13" fmla="*/ 403 h 423"/>
              <a:gd name="T14" fmla="*/ 19 w 417"/>
              <a:gd name="T15" fmla="*/ 403 h 423"/>
              <a:gd name="T16" fmla="*/ 19 w 417"/>
              <a:gd name="T17" fmla="*/ 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7" h="423">
                <a:moveTo>
                  <a:pt x="0" y="0"/>
                </a:moveTo>
                <a:cubicBezTo>
                  <a:pt x="0" y="423"/>
                  <a:pt x="0" y="423"/>
                  <a:pt x="0" y="423"/>
                </a:cubicBezTo>
                <a:cubicBezTo>
                  <a:pt x="417" y="423"/>
                  <a:pt x="417" y="423"/>
                  <a:pt x="417" y="423"/>
                </a:cubicBezTo>
                <a:cubicBezTo>
                  <a:pt x="402" y="198"/>
                  <a:pt x="224" y="19"/>
                  <a:pt x="0" y="0"/>
                </a:cubicBezTo>
                <a:close/>
                <a:moveTo>
                  <a:pt x="19" y="22"/>
                </a:moveTo>
                <a:cubicBezTo>
                  <a:pt x="115" y="35"/>
                  <a:pt x="205" y="79"/>
                  <a:pt x="273" y="148"/>
                </a:cubicBezTo>
                <a:cubicBezTo>
                  <a:pt x="341" y="217"/>
                  <a:pt x="385" y="307"/>
                  <a:pt x="396" y="403"/>
                </a:cubicBezTo>
                <a:cubicBezTo>
                  <a:pt x="19" y="403"/>
                  <a:pt x="19" y="403"/>
                  <a:pt x="19" y="403"/>
                </a:cubicBezTo>
                <a:lnTo>
                  <a:pt x="19" y="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5" name="Freeform 375"/>
          <p:cNvSpPr>
            <a:spLocks noEditPoints="1"/>
          </p:cNvSpPr>
          <p:nvPr>
            <p:custDataLst>
              <p:tags r:id="rId51"/>
            </p:custDataLst>
          </p:nvPr>
        </p:nvSpPr>
        <p:spPr bwMode="auto">
          <a:xfrm>
            <a:off x="6566476" y="4521122"/>
            <a:ext cx="36273" cy="35668"/>
          </a:xfrm>
          <a:custGeom>
            <a:avLst/>
            <a:gdLst>
              <a:gd name="T0" fmla="*/ 38 w 76"/>
              <a:gd name="T1" fmla="*/ 0 h 75"/>
              <a:gd name="T2" fmla="*/ 0 w 76"/>
              <a:gd name="T3" fmla="*/ 38 h 75"/>
              <a:gd name="T4" fmla="*/ 38 w 76"/>
              <a:gd name="T5" fmla="*/ 75 h 75"/>
              <a:gd name="T6" fmla="*/ 76 w 76"/>
              <a:gd name="T7" fmla="*/ 38 h 75"/>
              <a:gd name="T8" fmla="*/ 38 w 76"/>
              <a:gd name="T9" fmla="*/ 0 h 75"/>
              <a:gd name="T10" fmla="*/ 38 w 76"/>
              <a:gd name="T11" fmla="*/ 57 h 75"/>
              <a:gd name="T12" fmla="*/ 18 w 76"/>
              <a:gd name="T13" fmla="*/ 38 h 75"/>
              <a:gd name="T14" fmla="*/ 38 w 76"/>
              <a:gd name="T15" fmla="*/ 18 h 75"/>
              <a:gd name="T16" fmla="*/ 58 w 76"/>
              <a:gd name="T17" fmla="*/ 38 h 75"/>
              <a:gd name="T18" fmla="*/ 38 w 76"/>
              <a:gd name="T19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5">
                <a:moveTo>
                  <a:pt x="38" y="0"/>
                </a:moveTo>
                <a:cubicBezTo>
                  <a:pt x="17" y="0"/>
                  <a:pt x="0" y="17"/>
                  <a:pt x="0" y="38"/>
                </a:cubicBezTo>
                <a:cubicBezTo>
                  <a:pt x="0" y="58"/>
                  <a:pt x="17" y="75"/>
                  <a:pt x="38" y="75"/>
                </a:cubicBezTo>
                <a:cubicBezTo>
                  <a:pt x="59" y="75"/>
                  <a:pt x="76" y="58"/>
                  <a:pt x="76" y="38"/>
                </a:cubicBezTo>
                <a:cubicBezTo>
                  <a:pt x="76" y="17"/>
                  <a:pt x="59" y="0"/>
                  <a:pt x="38" y="0"/>
                </a:cubicBezTo>
                <a:close/>
                <a:moveTo>
                  <a:pt x="38" y="57"/>
                </a:moveTo>
                <a:cubicBezTo>
                  <a:pt x="27" y="57"/>
                  <a:pt x="18" y="48"/>
                  <a:pt x="18" y="38"/>
                </a:cubicBezTo>
                <a:cubicBezTo>
                  <a:pt x="18" y="27"/>
                  <a:pt x="27" y="18"/>
                  <a:pt x="38" y="18"/>
                </a:cubicBezTo>
                <a:cubicBezTo>
                  <a:pt x="49" y="18"/>
                  <a:pt x="58" y="27"/>
                  <a:pt x="58" y="38"/>
                </a:cubicBezTo>
                <a:cubicBezTo>
                  <a:pt x="58" y="48"/>
                  <a:pt x="49" y="57"/>
                  <a:pt x="38" y="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6" name="Freeform 376"/>
          <p:cNvSpPr>
            <a:spLocks noEditPoints="1"/>
          </p:cNvSpPr>
          <p:nvPr>
            <p:custDataLst>
              <p:tags r:id="rId52"/>
            </p:custDataLst>
          </p:nvPr>
        </p:nvSpPr>
        <p:spPr bwMode="auto">
          <a:xfrm>
            <a:off x="6549750" y="4503791"/>
            <a:ext cx="70530" cy="70127"/>
          </a:xfrm>
          <a:custGeom>
            <a:avLst/>
            <a:gdLst>
              <a:gd name="T0" fmla="*/ 74 w 148"/>
              <a:gd name="T1" fmla="*/ 0 h 147"/>
              <a:gd name="T2" fmla="*/ 0 w 148"/>
              <a:gd name="T3" fmla="*/ 74 h 147"/>
              <a:gd name="T4" fmla="*/ 74 w 148"/>
              <a:gd name="T5" fmla="*/ 147 h 147"/>
              <a:gd name="T6" fmla="*/ 148 w 148"/>
              <a:gd name="T7" fmla="*/ 74 h 147"/>
              <a:gd name="T8" fmla="*/ 74 w 148"/>
              <a:gd name="T9" fmla="*/ 0 h 147"/>
              <a:gd name="T10" fmla="*/ 73 w 148"/>
              <a:gd name="T11" fmla="*/ 129 h 147"/>
              <a:gd name="T12" fmla="*/ 17 w 148"/>
              <a:gd name="T13" fmla="*/ 74 h 147"/>
              <a:gd name="T14" fmla="*/ 73 w 148"/>
              <a:gd name="T15" fmla="*/ 18 h 147"/>
              <a:gd name="T16" fmla="*/ 129 w 148"/>
              <a:gd name="T17" fmla="*/ 74 h 147"/>
              <a:gd name="T18" fmla="*/ 73 w 148"/>
              <a:gd name="T19" fmla="*/ 12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147">
                <a:moveTo>
                  <a:pt x="74" y="0"/>
                </a:moveTo>
                <a:cubicBezTo>
                  <a:pt x="33" y="0"/>
                  <a:pt x="0" y="33"/>
                  <a:pt x="0" y="74"/>
                </a:cubicBezTo>
                <a:cubicBezTo>
                  <a:pt x="0" y="114"/>
                  <a:pt x="33" y="147"/>
                  <a:pt x="74" y="147"/>
                </a:cubicBezTo>
                <a:cubicBezTo>
                  <a:pt x="115" y="147"/>
                  <a:pt x="148" y="114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lose/>
                <a:moveTo>
                  <a:pt x="73" y="129"/>
                </a:moveTo>
                <a:cubicBezTo>
                  <a:pt x="42" y="129"/>
                  <a:pt x="17" y="104"/>
                  <a:pt x="17" y="74"/>
                </a:cubicBezTo>
                <a:cubicBezTo>
                  <a:pt x="17" y="43"/>
                  <a:pt x="42" y="18"/>
                  <a:pt x="73" y="18"/>
                </a:cubicBezTo>
                <a:cubicBezTo>
                  <a:pt x="104" y="18"/>
                  <a:pt x="129" y="43"/>
                  <a:pt x="129" y="74"/>
                </a:cubicBezTo>
                <a:cubicBezTo>
                  <a:pt x="129" y="104"/>
                  <a:pt x="104" y="129"/>
                  <a:pt x="73" y="1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7" name="Freeform 377"/>
          <p:cNvSpPr>
            <a:spLocks noEditPoints="1"/>
          </p:cNvSpPr>
          <p:nvPr>
            <p:custDataLst>
              <p:tags r:id="rId53"/>
            </p:custDataLst>
          </p:nvPr>
        </p:nvSpPr>
        <p:spPr bwMode="auto">
          <a:xfrm>
            <a:off x="6495945" y="4459659"/>
            <a:ext cx="198694" cy="200910"/>
          </a:xfrm>
          <a:custGeom>
            <a:avLst/>
            <a:gdLst>
              <a:gd name="T0" fmla="*/ 0 w 417"/>
              <a:gd name="T1" fmla="*/ 0 h 422"/>
              <a:gd name="T2" fmla="*/ 0 w 417"/>
              <a:gd name="T3" fmla="*/ 422 h 422"/>
              <a:gd name="T4" fmla="*/ 417 w 417"/>
              <a:gd name="T5" fmla="*/ 0 h 422"/>
              <a:gd name="T6" fmla="*/ 0 w 417"/>
              <a:gd name="T7" fmla="*/ 0 h 422"/>
              <a:gd name="T8" fmla="*/ 288 w 417"/>
              <a:gd name="T9" fmla="*/ 189 h 422"/>
              <a:gd name="T10" fmla="*/ 273 w 417"/>
              <a:gd name="T11" fmla="*/ 224 h 422"/>
              <a:gd name="T12" fmla="*/ 286 w 417"/>
              <a:gd name="T13" fmla="*/ 237 h 422"/>
              <a:gd name="T14" fmla="*/ 256 w 417"/>
              <a:gd name="T15" fmla="*/ 267 h 422"/>
              <a:gd name="T16" fmla="*/ 243 w 417"/>
              <a:gd name="T17" fmla="*/ 254 h 422"/>
              <a:gd name="T18" fmla="*/ 207 w 417"/>
              <a:gd name="T19" fmla="*/ 268 h 422"/>
              <a:gd name="T20" fmla="*/ 207 w 417"/>
              <a:gd name="T21" fmla="*/ 285 h 422"/>
              <a:gd name="T22" fmla="*/ 164 w 417"/>
              <a:gd name="T23" fmla="*/ 285 h 422"/>
              <a:gd name="T24" fmla="*/ 164 w 417"/>
              <a:gd name="T25" fmla="*/ 268 h 422"/>
              <a:gd name="T26" fmla="*/ 130 w 417"/>
              <a:gd name="T27" fmla="*/ 253 h 422"/>
              <a:gd name="T28" fmla="*/ 116 w 417"/>
              <a:gd name="T29" fmla="*/ 267 h 422"/>
              <a:gd name="T30" fmla="*/ 86 w 417"/>
              <a:gd name="T31" fmla="*/ 237 h 422"/>
              <a:gd name="T32" fmla="*/ 100 w 417"/>
              <a:gd name="T33" fmla="*/ 223 h 422"/>
              <a:gd name="T34" fmla="*/ 85 w 417"/>
              <a:gd name="T35" fmla="*/ 189 h 422"/>
              <a:gd name="T36" fmla="*/ 65 w 417"/>
              <a:gd name="T37" fmla="*/ 189 h 422"/>
              <a:gd name="T38" fmla="*/ 65 w 417"/>
              <a:gd name="T39" fmla="*/ 146 h 422"/>
              <a:gd name="T40" fmla="*/ 85 w 417"/>
              <a:gd name="T41" fmla="*/ 146 h 422"/>
              <a:gd name="T42" fmla="*/ 99 w 417"/>
              <a:gd name="T43" fmla="*/ 110 h 422"/>
              <a:gd name="T44" fmla="*/ 85 w 417"/>
              <a:gd name="T45" fmla="*/ 96 h 422"/>
              <a:gd name="T46" fmla="*/ 115 w 417"/>
              <a:gd name="T47" fmla="*/ 66 h 422"/>
              <a:gd name="T48" fmla="*/ 130 w 417"/>
              <a:gd name="T49" fmla="*/ 80 h 422"/>
              <a:gd name="T50" fmla="*/ 164 w 417"/>
              <a:gd name="T51" fmla="*/ 66 h 422"/>
              <a:gd name="T52" fmla="*/ 164 w 417"/>
              <a:gd name="T53" fmla="*/ 49 h 422"/>
              <a:gd name="T54" fmla="*/ 207 w 417"/>
              <a:gd name="T55" fmla="*/ 49 h 422"/>
              <a:gd name="T56" fmla="*/ 207 w 417"/>
              <a:gd name="T57" fmla="*/ 65 h 422"/>
              <a:gd name="T58" fmla="*/ 243 w 417"/>
              <a:gd name="T59" fmla="*/ 80 h 422"/>
              <a:gd name="T60" fmla="*/ 257 w 417"/>
              <a:gd name="T61" fmla="*/ 66 h 422"/>
              <a:gd name="T62" fmla="*/ 287 w 417"/>
              <a:gd name="T63" fmla="*/ 96 h 422"/>
              <a:gd name="T64" fmla="*/ 274 w 417"/>
              <a:gd name="T65" fmla="*/ 110 h 422"/>
              <a:gd name="T66" fmla="*/ 289 w 417"/>
              <a:gd name="T67" fmla="*/ 146 h 422"/>
              <a:gd name="T68" fmla="*/ 307 w 417"/>
              <a:gd name="T69" fmla="*/ 146 h 422"/>
              <a:gd name="T70" fmla="*/ 307 w 417"/>
              <a:gd name="T71" fmla="*/ 189 h 422"/>
              <a:gd name="T72" fmla="*/ 288 w 417"/>
              <a:gd name="T73" fmla="*/ 189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7" h="422">
                <a:moveTo>
                  <a:pt x="0" y="0"/>
                </a:moveTo>
                <a:cubicBezTo>
                  <a:pt x="0" y="422"/>
                  <a:pt x="0" y="422"/>
                  <a:pt x="0" y="422"/>
                </a:cubicBezTo>
                <a:cubicBezTo>
                  <a:pt x="224" y="404"/>
                  <a:pt x="402" y="224"/>
                  <a:pt x="417" y="0"/>
                </a:cubicBezTo>
                <a:lnTo>
                  <a:pt x="0" y="0"/>
                </a:lnTo>
                <a:close/>
                <a:moveTo>
                  <a:pt x="288" y="189"/>
                </a:moveTo>
                <a:cubicBezTo>
                  <a:pt x="286" y="202"/>
                  <a:pt x="280" y="213"/>
                  <a:pt x="273" y="224"/>
                </a:cubicBezTo>
                <a:cubicBezTo>
                  <a:pt x="286" y="237"/>
                  <a:pt x="286" y="237"/>
                  <a:pt x="286" y="237"/>
                </a:cubicBezTo>
                <a:cubicBezTo>
                  <a:pt x="256" y="267"/>
                  <a:pt x="256" y="267"/>
                  <a:pt x="256" y="267"/>
                </a:cubicBezTo>
                <a:cubicBezTo>
                  <a:pt x="243" y="254"/>
                  <a:pt x="243" y="254"/>
                  <a:pt x="243" y="254"/>
                </a:cubicBezTo>
                <a:cubicBezTo>
                  <a:pt x="232" y="261"/>
                  <a:pt x="220" y="266"/>
                  <a:pt x="207" y="268"/>
                </a:cubicBezTo>
                <a:cubicBezTo>
                  <a:pt x="207" y="285"/>
                  <a:pt x="207" y="285"/>
                  <a:pt x="207" y="285"/>
                </a:cubicBezTo>
                <a:cubicBezTo>
                  <a:pt x="164" y="285"/>
                  <a:pt x="164" y="285"/>
                  <a:pt x="164" y="285"/>
                </a:cubicBezTo>
                <a:cubicBezTo>
                  <a:pt x="164" y="268"/>
                  <a:pt x="164" y="268"/>
                  <a:pt x="164" y="268"/>
                </a:cubicBezTo>
                <a:cubicBezTo>
                  <a:pt x="152" y="265"/>
                  <a:pt x="140" y="260"/>
                  <a:pt x="130" y="253"/>
                </a:cubicBezTo>
                <a:cubicBezTo>
                  <a:pt x="116" y="267"/>
                  <a:pt x="116" y="267"/>
                  <a:pt x="116" y="267"/>
                </a:cubicBezTo>
                <a:cubicBezTo>
                  <a:pt x="86" y="237"/>
                  <a:pt x="86" y="237"/>
                  <a:pt x="86" y="237"/>
                </a:cubicBezTo>
                <a:cubicBezTo>
                  <a:pt x="100" y="223"/>
                  <a:pt x="100" y="223"/>
                  <a:pt x="100" y="223"/>
                </a:cubicBezTo>
                <a:cubicBezTo>
                  <a:pt x="93" y="213"/>
                  <a:pt x="88" y="201"/>
                  <a:pt x="85" y="189"/>
                </a:cubicBezTo>
                <a:cubicBezTo>
                  <a:pt x="65" y="189"/>
                  <a:pt x="65" y="189"/>
                  <a:pt x="65" y="189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85" y="146"/>
                  <a:pt x="85" y="146"/>
                  <a:pt x="85" y="146"/>
                </a:cubicBezTo>
                <a:cubicBezTo>
                  <a:pt x="87" y="133"/>
                  <a:pt x="92" y="121"/>
                  <a:pt x="99" y="110"/>
                </a:cubicBezTo>
                <a:cubicBezTo>
                  <a:pt x="85" y="96"/>
                  <a:pt x="85" y="96"/>
                  <a:pt x="85" y="96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40" y="73"/>
                  <a:pt x="152" y="68"/>
                  <a:pt x="164" y="66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207" y="49"/>
                  <a:pt x="207" y="49"/>
                  <a:pt x="207" y="49"/>
                </a:cubicBezTo>
                <a:cubicBezTo>
                  <a:pt x="207" y="65"/>
                  <a:pt x="207" y="65"/>
                  <a:pt x="207" y="65"/>
                </a:cubicBezTo>
                <a:cubicBezTo>
                  <a:pt x="220" y="68"/>
                  <a:pt x="232" y="73"/>
                  <a:pt x="243" y="80"/>
                </a:cubicBezTo>
                <a:cubicBezTo>
                  <a:pt x="257" y="66"/>
                  <a:pt x="257" y="66"/>
                  <a:pt x="257" y="66"/>
                </a:cubicBezTo>
                <a:cubicBezTo>
                  <a:pt x="287" y="96"/>
                  <a:pt x="287" y="96"/>
                  <a:pt x="287" y="96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81" y="121"/>
                  <a:pt x="286" y="133"/>
                  <a:pt x="289" y="146"/>
                </a:cubicBezTo>
                <a:cubicBezTo>
                  <a:pt x="307" y="146"/>
                  <a:pt x="307" y="146"/>
                  <a:pt x="307" y="146"/>
                </a:cubicBezTo>
                <a:cubicBezTo>
                  <a:pt x="307" y="189"/>
                  <a:pt x="307" y="189"/>
                  <a:pt x="307" y="189"/>
                </a:cubicBezTo>
                <a:lnTo>
                  <a:pt x="288" y="18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8" name="Freeform 378"/>
          <p:cNvSpPr>
            <a:spLocks noEditPoints="1"/>
          </p:cNvSpPr>
          <p:nvPr>
            <p:custDataLst>
              <p:tags r:id="rId54"/>
            </p:custDataLst>
          </p:nvPr>
        </p:nvSpPr>
        <p:spPr bwMode="auto">
          <a:xfrm>
            <a:off x="6260778" y="4228724"/>
            <a:ext cx="206149" cy="201917"/>
          </a:xfrm>
          <a:custGeom>
            <a:avLst/>
            <a:gdLst>
              <a:gd name="T0" fmla="*/ 0 w 433"/>
              <a:gd name="T1" fmla="*/ 424 h 424"/>
              <a:gd name="T2" fmla="*/ 433 w 433"/>
              <a:gd name="T3" fmla="*/ 424 h 424"/>
              <a:gd name="T4" fmla="*/ 433 w 433"/>
              <a:gd name="T5" fmla="*/ 0 h 424"/>
              <a:gd name="T6" fmla="*/ 0 w 433"/>
              <a:gd name="T7" fmla="*/ 424 h 424"/>
              <a:gd name="T8" fmla="*/ 225 w 433"/>
              <a:gd name="T9" fmla="*/ 154 h 424"/>
              <a:gd name="T10" fmla="*/ 272 w 433"/>
              <a:gd name="T11" fmla="*/ 106 h 424"/>
              <a:gd name="T12" fmla="*/ 319 w 433"/>
              <a:gd name="T13" fmla="*/ 154 h 424"/>
              <a:gd name="T14" fmla="*/ 325 w 433"/>
              <a:gd name="T15" fmla="*/ 174 h 424"/>
              <a:gd name="T16" fmla="*/ 313 w 433"/>
              <a:gd name="T17" fmla="*/ 187 h 424"/>
              <a:gd name="T18" fmla="*/ 273 w 433"/>
              <a:gd name="T19" fmla="*/ 229 h 424"/>
              <a:gd name="T20" fmla="*/ 232 w 433"/>
              <a:gd name="T21" fmla="*/ 187 h 424"/>
              <a:gd name="T22" fmla="*/ 219 w 433"/>
              <a:gd name="T23" fmla="*/ 174 h 424"/>
              <a:gd name="T24" fmla="*/ 225 w 433"/>
              <a:gd name="T25" fmla="*/ 154 h 424"/>
              <a:gd name="T26" fmla="*/ 184 w 433"/>
              <a:gd name="T27" fmla="*/ 265 h 424"/>
              <a:gd name="T28" fmla="*/ 185 w 433"/>
              <a:gd name="T29" fmla="*/ 265 h 424"/>
              <a:gd name="T30" fmla="*/ 224 w 433"/>
              <a:gd name="T31" fmla="*/ 223 h 424"/>
              <a:gd name="T32" fmla="*/ 262 w 433"/>
              <a:gd name="T33" fmla="*/ 287 h 424"/>
              <a:gd name="T34" fmla="*/ 266 w 433"/>
              <a:gd name="T35" fmla="*/ 259 h 424"/>
              <a:gd name="T36" fmla="*/ 261 w 433"/>
              <a:gd name="T37" fmla="*/ 249 h 424"/>
              <a:gd name="T38" fmla="*/ 272 w 433"/>
              <a:gd name="T39" fmla="*/ 238 h 424"/>
              <a:gd name="T40" fmla="*/ 283 w 433"/>
              <a:gd name="T41" fmla="*/ 249 h 424"/>
              <a:gd name="T42" fmla="*/ 278 w 433"/>
              <a:gd name="T43" fmla="*/ 259 h 424"/>
              <a:gd name="T44" fmla="*/ 282 w 433"/>
              <a:gd name="T45" fmla="*/ 287 h 424"/>
              <a:gd name="T46" fmla="*/ 320 w 433"/>
              <a:gd name="T47" fmla="*/ 223 h 424"/>
              <a:gd name="T48" fmla="*/ 360 w 433"/>
              <a:gd name="T49" fmla="*/ 265 h 424"/>
              <a:gd name="T50" fmla="*/ 360 w 433"/>
              <a:gd name="T51" fmla="*/ 358 h 424"/>
              <a:gd name="T52" fmla="*/ 360 w 433"/>
              <a:gd name="T53" fmla="*/ 358 h 424"/>
              <a:gd name="T54" fmla="*/ 272 w 433"/>
              <a:gd name="T55" fmla="*/ 372 h 424"/>
              <a:gd name="T56" fmla="*/ 184 w 433"/>
              <a:gd name="T57" fmla="*/ 358 h 424"/>
              <a:gd name="T58" fmla="*/ 184 w 433"/>
              <a:gd name="T59" fmla="*/ 358 h 424"/>
              <a:gd name="T60" fmla="*/ 184 w 433"/>
              <a:gd name="T61" fmla="*/ 26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33" h="424">
                <a:moveTo>
                  <a:pt x="0" y="424"/>
                </a:moveTo>
                <a:cubicBezTo>
                  <a:pt x="433" y="424"/>
                  <a:pt x="433" y="424"/>
                  <a:pt x="433" y="424"/>
                </a:cubicBezTo>
                <a:cubicBezTo>
                  <a:pt x="433" y="0"/>
                  <a:pt x="433" y="0"/>
                  <a:pt x="433" y="0"/>
                </a:cubicBezTo>
                <a:cubicBezTo>
                  <a:pt x="201" y="11"/>
                  <a:pt x="15" y="194"/>
                  <a:pt x="0" y="424"/>
                </a:cubicBezTo>
                <a:close/>
                <a:moveTo>
                  <a:pt x="225" y="154"/>
                </a:moveTo>
                <a:cubicBezTo>
                  <a:pt x="227" y="127"/>
                  <a:pt x="247" y="106"/>
                  <a:pt x="272" y="106"/>
                </a:cubicBezTo>
                <a:cubicBezTo>
                  <a:pt x="297" y="106"/>
                  <a:pt x="317" y="127"/>
                  <a:pt x="319" y="154"/>
                </a:cubicBezTo>
                <a:cubicBezTo>
                  <a:pt x="325" y="156"/>
                  <a:pt x="328" y="165"/>
                  <a:pt x="325" y="174"/>
                </a:cubicBezTo>
                <a:cubicBezTo>
                  <a:pt x="323" y="182"/>
                  <a:pt x="318" y="187"/>
                  <a:pt x="313" y="187"/>
                </a:cubicBezTo>
                <a:cubicBezTo>
                  <a:pt x="305" y="209"/>
                  <a:pt x="291" y="229"/>
                  <a:pt x="273" y="229"/>
                </a:cubicBezTo>
                <a:cubicBezTo>
                  <a:pt x="256" y="229"/>
                  <a:pt x="240" y="209"/>
                  <a:pt x="232" y="187"/>
                </a:cubicBezTo>
                <a:cubicBezTo>
                  <a:pt x="226" y="187"/>
                  <a:pt x="221" y="182"/>
                  <a:pt x="219" y="174"/>
                </a:cubicBezTo>
                <a:cubicBezTo>
                  <a:pt x="216" y="165"/>
                  <a:pt x="219" y="156"/>
                  <a:pt x="225" y="154"/>
                </a:cubicBezTo>
                <a:close/>
                <a:moveTo>
                  <a:pt x="184" y="265"/>
                </a:moveTo>
                <a:cubicBezTo>
                  <a:pt x="185" y="265"/>
                  <a:pt x="185" y="265"/>
                  <a:pt x="185" y="265"/>
                </a:cubicBezTo>
                <a:cubicBezTo>
                  <a:pt x="188" y="248"/>
                  <a:pt x="203" y="233"/>
                  <a:pt x="224" y="223"/>
                </a:cubicBezTo>
                <a:cubicBezTo>
                  <a:pt x="262" y="287"/>
                  <a:pt x="262" y="287"/>
                  <a:pt x="262" y="287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3" y="257"/>
                  <a:pt x="261" y="253"/>
                  <a:pt x="261" y="249"/>
                </a:cubicBezTo>
                <a:cubicBezTo>
                  <a:pt x="261" y="243"/>
                  <a:pt x="266" y="238"/>
                  <a:pt x="272" y="238"/>
                </a:cubicBezTo>
                <a:cubicBezTo>
                  <a:pt x="278" y="238"/>
                  <a:pt x="283" y="243"/>
                  <a:pt x="283" y="249"/>
                </a:cubicBezTo>
                <a:cubicBezTo>
                  <a:pt x="283" y="253"/>
                  <a:pt x="281" y="257"/>
                  <a:pt x="278" y="259"/>
                </a:cubicBezTo>
                <a:cubicBezTo>
                  <a:pt x="282" y="287"/>
                  <a:pt x="282" y="287"/>
                  <a:pt x="282" y="287"/>
                </a:cubicBezTo>
                <a:cubicBezTo>
                  <a:pt x="320" y="223"/>
                  <a:pt x="320" y="223"/>
                  <a:pt x="320" y="223"/>
                </a:cubicBezTo>
                <a:cubicBezTo>
                  <a:pt x="341" y="233"/>
                  <a:pt x="356" y="248"/>
                  <a:pt x="360" y="265"/>
                </a:cubicBezTo>
                <a:cubicBezTo>
                  <a:pt x="360" y="358"/>
                  <a:pt x="360" y="358"/>
                  <a:pt x="360" y="358"/>
                </a:cubicBezTo>
                <a:cubicBezTo>
                  <a:pt x="360" y="358"/>
                  <a:pt x="360" y="358"/>
                  <a:pt x="360" y="358"/>
                </a:cubicBezTo>
                <a:cubicBezTo>
                  <a:pt x="356" y="366"/>
                  <a:pt x="318" y="372"/>
                  <a:pt x="272" y="372"/>
                </a:cubicBezTo>
                <a:cubicBezTo>
                  <a:pt x="226" y="372"/>
                  <a:pt x="188" y="366"/>
                  <a:pt x="184" y="358"/>
                </a:cubicBezTo>
                <a:cubicBezTo>
                  <a:pt x="184" y="358"/>
                  <a:pt x="184" y="358"/>
                  <a:pt x="184" y="358"/>
                </a:cubicBezTo>
                <a:lnTo>
                  <a:pt x="184" y="26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9" name="Freeform 379"/>
          <p:cNvSpPr>
            <a:spLocks noEditPoints="1"/>
          </p:cNvSpPr>
          <p:nvPr>
            <p:custDataLst>
              <p:tags r:id="rId55"/>
            </p:custDataLst>
          </p:nvPr>
        </p:nvSpPr>
        <p:spPr bwMode="auto">
          <a:xfrm>
            <a:off x="6260778" y="4459659"/>
            <a:ext cx="206149" cy="201313"/>
          </a:xfrm>
          <a:custGeom>
            <a:avLst/>
            <a:gdLst>
              <a:gd name="T0" fmla="*/ 433 w 433"/>
              <a:gd name="T1" fmla="*/ 423 h 423"/>
              <a:gd name="T2" fmla="*/ 433 w 433"/>
              <a:gd name="T3" fmla="*/ 0 h 423"/>
              <a:gd name="T4" fmla="*/ 0 w 433"/>
              <a:gd name="T5" fmla="*/ 0 h 423"/>
              <a:gd name="T6" fmla="*/ 433 w 433"/>
              <a:gd name="T7" fmla="*/ 423 h 423"/>
              <a:gd name="T8" fmla="*/ 266 w 433"/>
              <a:gd name="T9" fmla="*/ 58 h 423"/>
              <a:gd name="T10" fmla="*/ 387 w 433"/>
              <a:gd name="T11" fmla="*/ 180 h 423"/>
              <a:gd name="T12" fmla="*/ 266 w 433"/>
              <a:gd name="T13" fmla="*/ 302 h 423"/>
              <a:gd name="T14" fmla="*/ 144 w 433"/>
              <a:gd name="T15" fmla="*/ 180 h 423"/>
              <a:gd name="T16" fmla="*/ 266 w 433"/>
              <a:gd name="T17" fmla="*/ 58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423">
                <a:moveTo>
                  <a:pt x="433" y="423"/>
                </a:moveTo>
                <a:cubicBezTo>
                  <a:pt x="433" y="0"/>
                  <a:pt x="433" y="0"/>
                  <a:pt x="433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229"/>
                  <a:pt x="201" y="412"/>
                  <a:pt x="433" y="423"/>
                </a:cubicBezTo>
                <a:close/>
                <a:moveTo>
                  <a:pt x="266" y="58"/>
                </a:moveTo>
                <a:cubicBezTo>
                  <a:pt x="332" y="58"/>
                  <a:pt x="387" y="112"/>
                  <a:pt x="387" y="180"/>
                </a:cubicBezTo>
                <a:cubicBezTo>
                  <a:pt x="387" y="247"/>
                  <a:pt x="332" y="302"/>
                  <a:pt x="266" y="302"/>
                </a:cubicBezTo>
                <a:cubicBezTo>
                  <a:pt x="199" y="302"/>
                  <a:pt x="144" y="247"/>
                  <a:pt x="144" y="180"/>
                </a:cubicBezTo>
                <a:cubicBezTo>
                  <a:pt x="144" y="112"/>
                  <a:pt x="199" y="58"/>
                  <a:pt x="266" y="5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0" name="Freeform 380"/>
          <p:cNvSpPr>
            <a:spLocks noEditPoints="1"/>
          </p:cNvSpPr>
          <p:nvPr>
            <p:custDataLst>
              <p:tags r:id="rId56"/>
            </p:custDataLst>
          </p:nvPr>
        </p:nvSpPr>
        <p:spPr bwMode="auto">
          <a:xfrm>
            <a:off x="6343601" y="4500971"/>
            <a:ext cx="87658" cy="88667"/>
          </a:xfrm>
          <a:custGeom>
            <a:avLst/>
            <a:gdLst>
              <a:gd name="T0" fmla="*/ 92 w 184"/>
              <a:gd name="T1" fmla="*/ 186 h 186"/>
              <a:gd name="T2" fmla="*/ 184 w 184"/>
              <a:gd name="T3" fmla="*/ 93 h 186"/>
              <a:gd name="T4" fmla="*/ 92 w 184"/>
              <a:gd name="T5" fmla="*/ 0 h 186"/>
              <a:gd name="T6" fmla="*/ 0 w 184"/>
              <a:gd name="T7" fmla="*/ 93 h 186"/>
              <a:gd name="T8" fmla="*/ 92 w 184"/>
              <a:gd name="T9" fmla="*/ 186 h 186"/>
              <a:gd name="T10" fmla="*/ 84 w 184"/>
              <a:gd name="T11" fmla="*/ 101 h 186"/>
              <a:gd name="T12" fmla="*/ 54 w 184"/>
              <a:gd name="T13" fmla="*/ 71 h 186"/>
              <a:gd name="T14" fmla="*/ 82 w 184"/>
              <a:gd name="T15" fmla="*/ 42 h 186"/>
              <a:gd name="T16" fmla="*/ 82 w 184"/>
              <a:gd name="T17" fmla="*/ 26 h 186"/>
              <a:gd name="T18" fmla="*/ 98 w 184"/>
              <a:gd name="T19" fmla="*/ 26 h 186"/>
              <a:gd name="T20" fmla="*/ 98 w 184"/>
              <a:gd name="T21" fmla="*/ 41 h 186"/>
              <a:gd name="T22" fmla="*/ 122 w 184"/>
              <a:gd name="T23" fmla="*/ 46 h 186"/>
              <a:gd name="T24" fmla="*/ 117 w 184"/>
              <a:gd name="T25" fmla="*/ 65 h 186"/>
              <a:gd name="T26" fmla="*/ 93 w 184"/>
              <a:gd name="T27" fmla="*/ 59 h 186"/>
              <a:gd name="T28" fmla="*/ 79 w 184"/>
              <a:gd name="T29" fmla="*/ 68 h 186"/>
              <a:gd name="T30" fmla="*/ 99 w 184"/>
              <a:gd name="T31" fmla="*/ 82 h 186"/>
              <a:gd name="T32" fmla="*/ 126 w 184"/>
              <a:gd name="T33" fmla="*/ 113 h 186"/>
              <a:gd name="T34" fmla="*/ 97 w 184"/>
              <a:gd name="T35" fmla="*/ 143 h 186"/>
              <a:gd name="T36" fmla="*/ 97 w 184"/>
              <a:gd name="T37" fmla="*/ 159 h 186"/>
              <a:gd name="T38" fmla="*/ 81 w 184"/>
              <a:gd name="T39" fmla="*/ 159 h 186"/>
              <a:gd name="T40" fmla="*/ 81 w 184"/>
              <a:gd name="T41" fmla="*/ 144 h 186"/>
              <a:gd name="T42" fmla="*/ 53 w 184"/>
              <a:gd name="T43" fmla="*/ 137 h 186"/>
              <a:gd name="T44" fmla="*/ 58 w 184"/>
              <a:gd name="T45" fmla="*/ 118 h 186"/>
              <a:gd name="T46" fmla="*/ 85 w 184"/>
              <a:gd name="T47" fmla="*/ 125 h 186"/>
              <a:gd name="T48" fmla="*/ 101 w 184"/>
              <a:gd name="T49" fmla="*/ 115 h 186"/>
              <a:gd name="T50" fmla="*/ 84 w 184"/>
              <a:gd name="T51" fmla="*/ 10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4" h="186">
                <a:moveTo>
                  <a:pt x="92" y="186"/>
                </a:moveTo>
                <a:cubicBezTo>
                  <a:pt x="142" y="186"/>
                  <a:pt x="184" y="144"/>
                  <a:pt x="184" y="93"/>
                </a:cubicBezTo>
                <a:cubicBezTo>
                  <a:pt x="184" y="42"/>
                  <a:pt x="142" y="0"/>
                  <a:pt x="92" y="0"/>
                </a:cubicBezTo>
                <a:cubicBezTo>
                  <a:pt x="41" y="0"/>
                  <a:pt x="0" y="42"/>
                  <a:pt x="0" y="93"/>
                </a:cubicBezTo>
                <a:cubicBezTo>
                  <a:pt x="0" y="144"/>
                  <a:pt x="41" y="186"/>
                  <a:pt x="92" y="186"/>
                </a:cubicBezTo>
                <a:close/>
                <a:moveTo>
                  <a:pt x="84" y="101"/>
                </a:moveTo>
                <a:cubicBezTo>
                  <a:pt x="66" y="95"/>
                  <a:pt x="54" y="87"/>
                  <a:pt x="54" y="71"/>
                </a:cubicBezTo>
                <a:cubicBezTo>
                  <a:pt x="54" y="56"/>
                  <a:pt x="65" y="45"/>
                  <a:pt x="82" y="42"/>
                </a:cubicBezTo>
                <a:cubicBezTo>
                  <a:pt x="82" y="26"/>
                  <a:pt x="82" y="26"/>
                  <a:pt x="82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8" y="41"/>
                  <a:pt x="98" y="41"/>
                  <a:pt x="98" y="41"/>
                </a:cubicBezTo>
                <a:cubicBezTo>
                  <a:pt x="109" y="41"/>
                  <a:pt x="116" y="43"/>
                  <a:pt x="122" y="46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3" y="63"/>
                  <a:pt x="105" y="59"/>
                  <a:pt x="93" y="59"/>
                </a:cubicBezTo>
                <a:cubicBezTo>
                  <a:pt x="83" y="59"/>
                  <a:pt x="79" y="64"/>
                  <a:pt x="79" y="68"/>
                </a:cubicBezTo>
                <a:cubicBezTo>
                  <a:pt x="79" y="73"/>
                  <a:pt x="85" y="77"/>
                  <a:pt x="99" y="82"/>
                </a:cubicBezTo>
                <a:cubicBezTo>
                  <a:pt x="119" y="89"/>
                  <a:pt x="126" y="98"/>
                  <a:pt x="126" y="113"/>
                </a:cubicBezTo>
                <a:cubicBezTo>
                  <a:pt x="126" y="127"/>
                  <a:pt x="116" y="139"/>
                  <a:pt x="97" y="143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81" y="159"/>
                  <a:pt x="81" y="159"/>
                  <a:pt x="81" y="159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70" y="143"/>
                  <a:pt x="60" y="140"/>
                  <a:pt x="53" y="137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5" y="122"/>
                  <a:pt x="75" y="125"/>
                  <a:pt x="85" y="125"/>
                </a:cubicBezTo>
                <a:cubicBezTo>
                  <a:pt x="95" y="125"/>
                  <a:pt x="101" y="121"/>
                  <a:pt x="101" y="115"/>
                </a:cubicBezTo>
                <a:cubicBezTo>
                  <a:pt x="101" y="109"/>
                  <a:pt x="96" y="105"/>
                  <a:pt x="84" y="10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1" name="Freeform 381"/>
          <p:cNvSpPr>
            <a:spLocks noEditPoints="1"/>
          </p:cNvSpPr>
          <p:nvPr>
            <p:custDataLst>
              <p:tags r:id="rId57"/>
            </p:custDataLst>
          </p:nvPr>
        </p:nvSpPr>
        <p:spPr bwMode="auto">
          <a:xfrm>
            <a:off x="6530203" y="4273863"/>
            <a:ext cx="84837" cy="106198"/>
          </a:xfrm>
          <a:custGeom>
            <a:avLst/>
            <a:gdLst>
              <a:gd name="T0" fmla="*/ 89 w 178"/>
              <a:gd name="T1" fmla="*/ 0 h 223"/>
              <a:gd name="T2" fmla="*/ 0 w 178"/>
              <a:gd name="T3" fmla="*/ 89 h 223"/>
              <a:gd name="T4" fmla="*/ 42 w 178"/>
              <a:gd name="T5" fmla="*/ 182 h 223"/>
              <a:gd name="T6" fmla="*/ 40 w 178"/>
              <a:gd name="T7" fmla="*/ 223 h 223"/>
              <a:gd name="T8" fmla="*/ 48 w 178"/>
              <a:gd name="T9" fmla="*/ 221 h 223"/>
              <a:gd name="T10" fmla="*/ 134 w 178"/>
              <a:gd name="T11" fmla="*/ 221 h 223"/>
              <a:gd name="T12" fmla="*/ 140 w 178"/>
              <a:gd name="T13" fmla="*/ 222 h 223"/>
              <a:gd name="T14" fmla="*/ 138 w 178"/>
              <a:gd name="T15" fmla="*/ 180 h 223"/>
              <a:gd name="T16" fmla="*/ 178 w 178"/>
              <a:gd name="T17" fmla="*/ 89 h 223"/>
              <a:gd name="T18" fmla="*/ 89 w 178"/>
              <a:gd name="T19" fmla="*/ 0 h 223"/>
              <a:gd name="T20" fmla="*/ 125 w 178"/>
              <a:gd name="T21" fmla="*/ 167 h 223"/>
              <a:gd name="T22" fmla="*/ 118 w 178"/>
              <a:gd name="T23" fmla="*/ 173 h 223"/>
              <a:gd name="T24" fmla="*/ 120 w 178"/>
              <a:gd name="T25" fmla="*/ 205 h 223"/>
              <a:gd name="T26" fmla="*/ 60 w 178"/>
              <a:gd name="T27" fmla="*/ 205 h 223"/>
              <a:gd name="T28" fmla="*/ 61 w 178"/>
              <a:gd name="T29" fmla="*/ 174 h 223"/>
              <a:gd name="T30" fmla="*/ 55 w 178"/>
              <a:gd name="T31" fmla="*/ 168 h 223"/>
              <a:gd name="T32" fmla="*/ 18 w 178"/>
              <a:gd name="T33" fmla="*/ 89 h 223"/>
              <a:gd name="T34" fmla="*/ 89 w 178"/>
              <a:gd name="T35" fmla="*/ 19 h 223"/>
              <a:gd name="T36" fmla="*/ 159 w 178"/>
              <a:gd name="T37" fmla="*/ 89 h 223"/>
              <a:gd name="T38" fmla="*/ 125 w 178"/>
              <a:gd name="T39" fmla="*/ 16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8" h="223">
                <a:moveTo>
                  <a:pt x="89" y="0"/>
                </a:moveTo>
                <a:cubicBezTo>
                  <a:pt x="40" y="0"/>
                  <a:pt x="0" y="40"/>
                  <a:pt x="0" y="89"/>
                </a:cubicBezTo>
                <a:cubicBezTo>
                  <a:pt x="0" y="122"/>
                  <a:pt x="17" y="160"/>
                  <a:pt x="42" y="182"/>
                </a:cubicBezTo>
                <a:cubicBezTo>
                  <a:pt x="40" y="223"/>
                  <a:pt x="40" y="223"/>
                  <a:pt x="40" y="223"/>
                </a:cubicBezTo>
                <a:cubicBezTo>
                  <a:pt x="42" y="221"/>
                  <a:pt x="45" y="221"/>
                  <a:pt x="48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6" y="221"/>
                  <a:pt x="138" y="221"/>
                  <a:pt x="140" y="222"/>
                </a:cubicBezTo>
                <a:cubicBezTo>
                  <a:pt x="138" y="180"/>
                  <a:pt x="138" y="180"/>
                  <a:pt x="138" y="180"/>
                </a:cubicBezTo>
                <a:cubicBezTo>
                  <a:pt x="162" y="158"/>
                  <a:pt x="178" y="121"/>
                  <a:pt x="178" y="89"/>
                </a:cubicBezTo>
                <a:cubicBezTo>
                  <a:pt x="178" y="40"/>
                  <a:pt x="138" y="0"/>
                  <a:pt x="89" y="0"/>
                </a:cubicBezTo>
                <a:close/>
                <a:moveTo>
                  <a:pt x="125" y="167"/>
                </a:moveTo>
                <a:cubicBezTo>
                  <a:pt x="118" y="173"/>
                  <a:pt x="118" y="173"/>
                  <a:pt x="118" y="173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60" y="205"/>
                  <a:pt x="60" y="205"/>
                  <a:pt x="60" y="205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33" y="149"/>
                  <a:pt x="18" y="117"/>
                  <a:pt x="18" y="89"/>
                </a:cubicBezTo>
                <a:cubicBezTo>
                  <a:pt x="18" y="50"/>
                  <a:pt x="50" y="19"/>
                  <a:pt x="89" y="19"/>
                </a:cubicBezTo>
                <a:cubicBezTo>
                  <a:pt x="128" y="19"/>
                  <a:pt x="159" y="50"/>
                  <a:pt x="159" y="89"/>
                </a:cubicBezTo>
                <a:cubicBezTo>
                  <a:pt x="159" y="116"/>
                  <a:pt x="145" y="148"/>
                  <a:pt x="125" y="16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2" name="Freeform 382"/>
          <p:cNvSpPr/>
          <p:nvPr>
            <p:custDataLst>
              <p:tags r:id="rId58"/>
            </p:custDataLst>
          </p:nvPr>
        </p:nvSpPr>
        <p:spPr bwMode="auto">
          <a:xfrm>
            <a:off x="6547332" y="4381472"/>
            <a:ext cx="51991" cy="10478"/>
          </a:xfrm>
          <a:custGeom>
            <a:avLst/>
            <a:gdLst>
              <a:gd name="T0" fmla="*/ 98 w 109"/>
              <a:gd name="T1" fmla="*/ 0 h 22"/>
              <a:gd name="T2" fmla="*/ 12 w 109"/>
              <a:gd name="T3" fmla="*/ 0 h 22"/>
              <a:gd name="T4" fmla="*/ 0 w 109"/>
              <a:gd name="T5" fmla="*/ 11 h 22"/>
              <a:gd name="T6" fmla="*/ 12 w 109"/>
              <a:gd name="T7" fmla="*/ 22 h 22"/>
              <a:gd name="T8" fmla="*/ 98 w 109"/>
              <a:gd name="T9" fmla="*/ 22 h 22"/>
              <a:gd name="T10" fmla="*/ 109 w 109"/>
              <a:gd name="T11" fmla="*/ 11 h 22"/>
              <a:gd name="T12" fmla="*/ 98 w 109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22">
                <a:moveTo>
                  <a:pt x="9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2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104" y="22"/>
                  <a:pt x="109" y="17"/>
                  <a:pt x="109" y="11"/>
                </a:cubicBezTo>
                <a:cubicBezTo>
                  <a:pt x="109" y="5"/>
                  <a:pt x="104" y="0"/>
                  <a:pt x="98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3" name="Freeform 383"/>
          <p:cNvSpPr/>
          <p:nvPr>
            <p:custDataLst>
              <p:tags r:id="rId59"/>
            </p:custDataLst>
          </p:nvPr>
        </p:nvSpPr>
        <p:spPr bwMode="auto">
          <a:xfrm>
            <a:off x="6549347" y="4393966"/>
            <a:ext cx="47557" cy="10478"/>
          </a:xfrm>
          <a:custGeom>
            <a:avLst/>
            <a:gdLst>
              <a:gd name="T0" fmla="*/ 90 w 100"/>
              <a:gd name="T1" fmla="*/ 0 h 22"/>
              <a:gd name="T2" fmla="*/ 10 w 100"/>
              <a:gd name="T3" fmla="*/ 0 h 22"/>
              <a:gd name="T4" fmla="*/ 0 w 100"/>
              <a:gd name="T5" fmla="*/ 11 h 22"/>
              <a:gd name="T6" fmla="*/ 10 w 100"/>
              <a:gd name="T7" fmla="*/ 22 h 22"/>
              <a:gd name="T8" fmla="*/ 90 w 100"/>
              <a:gd name="T9" fmla="*/ 22 h 22"/>
              <a:gd name="T10" fmla="*/ 100 w 100"/>
              <a:gd name="T11" fmla="*/ 11 h 22"/>
              <a:gd name="T12" fmla="*/ 90 w 100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22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0" y="22"/>
                </a:cubicBezTo>
                <a:cubicBezTo>
                  <a:pt x="90" y="22"/>
                  <a:pt x="90" y="22"/>
                  <a:pt x="90" y="22"/>
                </a:cubicBezTo>
                <a:cubicBezTo>
                  <a:pt x="95" y="22"/>
                  <a:pt x="100" y="17"/>
                  <a:pt x="100" y="11"/>
                </a:cubicBezTo>
                <a:cubicBezTo>
                  <a:pt x="100" y="5"/>
                  <a:pt x="95" y="0"/>
                  <a:pt x="9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4" name="Freeform 384"/>
          <p:cNvSpPr/>
          <p:nvPr>
            <p:custDataLst>
              <p:tags r:id="rId60"/>
            </p:custDataLst>
          </p:nvPr>
        </p:nvSpPr>
        <p:spPr bwMode="auto">
          <a:xfrm>
            <a:off x="6553578" y="4406259"/>
            <a:ext cx="39094" cy="10881"/>
          </a:xfrm>
          <a:custGeom>
            <a:avLst/>
            <a:gdLst>
              <a:gd name="T0" fmla="*/ 74 w 82"/>
              <a:gd name="T1" fmla="*/ 0 h 23"/>
              <a:gd name="T2" fmla="*/ 9 w 82"/>
              <a:gd name="T3" fmla="*/ 0 h 23"/>
              <a:gd name="T4" fmla="*/ 0 w 82"/>
              <a:gd name="T5" fmla="*/ 12 h 23"/>
              <a:gd name="T6" fmla="*/ 9 w 82"/>
              <a:gd name="T7" fmla="*/ 23 h 23"/>
              <a:gd name="T8" fmla="*/ 74 w 82"/>
              <a:gd name="T9" fmla="*/ 23 h 23"/>
              <a:gd name="T10" fmla="*/ 82 w 82"/>
              <a:gd name="T11" fmla="*/ 12 h 23"/>
              <a:gd name="T12" fmla="*/ 74 w 82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23">
                <a:moveTo>
                  <a:pt x="7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2"/>
                </a:cubicBezTo>
                <a:cubicBezTo>
                  <a:pt x="0" y="18"/>
                  <a:pt x="4" y="23"/>
                  <a:pt x="9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9" y="23"/>
                  <a:pt x="82" y="18"/>
                  <a:pt x="82" y="12"/>
                </a:cubicBezTo>
                <a:cubicBezTo>
                  <a:pt x="82" y="5"/>
                  <a:pt x="79" y="0"/>
                  <a:pt x="7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5" name="Freeform 385"/>
          <p:cNvSpPr/>
          <p:nvPr>
            <p:custDataLst>
              <p:tags r:id="rId61"/>
            </p:custDataLst>
          </p:nvPr>
        </p:nvSpPr>
        <p:spPr bwMode="auto">
          <a:xfrm>
            <a:off x="6553578" y="4292403"/>
            <a:ext cx="45340" cy="42922"/>
          </a:xfrm>
          <a:custGeom>
            <a:avLst/>
            <a:gdLst>
              <a:gd name="T0" fmla="*/ 42 w 95"/>
              <a:gd name="T1" fmla="*/ 0 h 90"/>
              <a:gd name="T2" fmla="*/ 0 w 95"/>
              <a:gd name="T3" fmla="*/ 21 h 90"/>
              <a:gd name="T4" fmla="*/ 35 w 95"/>
              <a:gd name="T5" fmla="*/ 8 h 90"/>
              <a:gd name="T6" fmla="*/ 87 w 95"/>
              <a:gd name="T7" fmla="*/ 60 h 90"/>
              <a:gd name="T8" fmla="*/ 77 w 95"/>
              <a:gd name="T9" fmla="*/ 90 h 90"/>
              <a:gd name="T10" fmla="*/ 95 w 95"/>
              <a:gd name="T11" fmla="*/ 51 h 90"/>
              <a:gd name="T12" fmla="*/ 42 w 95"/>
              <a:gd name="T1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0">
                <a:moveTo>
                  <a:pt x="42" y="0"/>
                </a:moveTo>
                <a:cubicBezTo>
                  <a:pt x="25" y="0"/>
                  <a:pt x="9" y="8"/>
                  <a:pt x="0" y="21"/>
                </a:cubicBezTo>
                <a:cubicBezTo>
                  <a:pt x="9" y="13"/>
                  <a:pt x="21" y="8"/>
                  <a:pt x="35" y="8"/>
                </a:cubicBezTo>
                <a:cubicBezTo>
                  <a:pt x="64" y="8"/>
                  <a:pt x="87" y="31"/>
                  <a:pt x="87" y="60"/>
                </a:cubicBezTo>
                <a:cubicBezTo>
                  <a:pt x="87" y="71"/>
                  <a:pt x="84" y="81"/>
                  <a:pt x="77" y="90"/>
                </a:cubicBezTo>
                <a:cubicBezTo>
                  <a:pt x="88" y="80"/>
                  <a:pt x="95" y="67"/>
                  <a:pt x="95" y="51"/>
                </a:cubicBezTo>
                <a:cubicBezTo>
                  <a:pt x="95" y="23"/>
                  <a:pt x="71" y="0"/>
                  <a:pt x="4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6" name="Freeform 439"/>
          <p:cNvSpPr/>
          <p:nvPr>
            <p:custDataLst>
              <p:tags r:id="rId62"/>
            </p:custDataLst>
          </p:nvPr>
        </p:nvSpPr>
        <p:spPr bwMode="auto">
          <a:xfrm>
            <a:off x="7494383" y="4981313"/>
            <a:ext cx="129372" cy="68918"/>
          </a:xfrm>
          <a:custGeom>
            <a:avLst/>
            <a:gdLst>
              <a:gd name="T0" fmla="*/ 272 w 272"/>
              <a:gd name="T1" fmla="*/ 71 h 145"/>
              <a:gd name="T2" fmla="*/ 179 w 272"/>
              <a:gd name="T3" fmla="*/ 0 h 145"/>
              <a:gd name="T4" fmla="*/ 179 w 272"/>
              <a:gd name="T5" fmla="*/ 51 h 145"/>
              <a:gd name="T6" fmla="*/ 0 w 272"/>
              <a:gd name="T7" fmla="*/ 51 h 145"/>
              <a:gd name="T8" fmla="*/ 12 w 272"/>
              <a:gd name="T9" fmla="*/ 94 h 145"/>
              <a:gd name="T10" fmla="*/ 179 w 272"/>
              <a:gd name="T11" fmla="*/ 94 h 145"/>
              <a:gd name="T12" fmla="*/ 179 w 272"/>
              <a:gd name="T13" fmla="*/ 145 h 145"/>
              <a:gd name="T14" fmla="*/ 272 w 272"/>
              <a:gd name="T15" fmla="*/ 7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145">
                <a:moveTo>
                  <a:pt x="272" y="71"/>
                </a:moveTo>
                <a:cubicBezTo>
                  <a:pt x="179" y="0"/>
                  <a:pt x="179" y="0"/>
                  <a:pt x="179" y="0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5" y="65"/>
                  <a:pt x="9" y="79"/>
                  <a:pt x="12" y="94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9" y="145"/>
                  <a:pt x="179" y="145"/>
                  <a:pt x="179" y="145"/>
                </a:cubicBezTo>
                <a:lnTo>
                  <a:pt x="272" y="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7" name="Freeform 440"/>
          <p:cNvSpPr>
            <a:spLocks noEditPoints="1"/>
          </p:cNvSpPr>
          <p:nvPr>
            <p:custDataLst>
              <p:tags r:id="rId63"/>
            </p:custDataLst>
          </p:nvPr>
        </p:nvSpPr>
        <p:spPr bwMode="auto">
          <a:xfrm>
            <a:off x="7218510" y="4914613"/>
            <a:ext cx="277686" cy="279500"/>
          </a:xfrm>
          <a:custGeom>
            <a:avLst/>
            <a:gdLst>
              <a:gd name="T0" fmla="*/ 291 w 583"/>
              <a:gd name="T1" fmla="*/ 0 h 587"/>
              <a:gd name="T2" fmla="*/ 0 w 583"/>
              <a:gd name="T3" fmla="*/ 294 h 587"/>
              <a:gd name="T4" fmla="*/ 291 w 583"/>
              <a:gd name="T5" fmla="*/ 587 h 587"/>
              <a:gd name="T6" fmla="*/ 583 w 583"/>
              <a:gd name="T7" fmla="*/ 294 h 587"/>
              <a:gd name="T8" fmla="*/ 291 w 583"/>
              <a:gd name="T9" fmla="*/ 0 h 587"/>
              <a:gd name="T10" fmla="*/ 291 w 583"/>
              <a:gd name="T11" fmla="*/ 517 h 587"/>
              <a:gd name="T12" fmla="*/ 70 w 583"/>
              <a:gd name="T13" fmla="*/ 294 h 587"/>
              <a:gd name="T14" fmla="*/ 291 w 583"/>
              <a:gd name="T15" fmla="*/ 70 h 587"/>
              <a:gd name="T16" fmla="*/ 513 w 583"/>
              <a:gd name="T17" fmla="*/ 294 h 587"/>
              <a:gd name="T18" fmla="*/ 291 w 583"/>
              <a:gd name="T19" fmla="*/ 5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3" h="587">
                <a:moveTo>
                  <a:pt x="291" y="0"/>
                </a:moveTo>
                <a:cubicBezTo>
                  <a:pt x="130" y="0"/>
                  <a:pt x="0" y="132"/>
                  <a:pt x="0" y="294"/>
                </a:cubicBezTo>
                <a:cubicBezTo>
                  <a:pt x="0" y="456"/>
                  <a:pt x="130" y="587"/>
                  <a:pt x="291" y="587"/>
                </a:cubicBezTo>
                <a:cubicBezTo>
                  <a:pt x="452" y="587"/>
                  <a:pt x="583" y="456"/>
                  <a:pt x="583" y="294"/>
                </a:cubicBezTo>
                <a:cubicBezTo>
                  <a:pt x="583" y="132"/>
                  <a:pt x="452" y="0"/>
                  <a:pt x="291" y="0"/>
                </a:cubicBezTo>
                <a:close/>
                <a:moveTo>
                  <a:pt x="291" y="517"/>
                </a:moveTo>
                <a:cubicBezTo>
                  <a:pt x="169" y="517"/>
                  <a:pt x="70" y="417"/>
                  <a:pt x="70" y="294"/>
                </a:cubicBezTo>
                <a:cubicBezTo>
                  <a:pt x="70" y="170"/>
                  <a:pt x="169" y="70"/>
                  <a:pt x="291" y="70"/>
                </a:cubicBezTo>
                <a:cubicBezTo>
                  <a:pt x="413" y="70"/>
                  <a:pt x="513" y="170"/>
                  <a:pt x="513" y="294"/>
                </a:cubicBezTo>
                <a:cubicBezTo>
                  <a:pt x="513" y="417"/>
                  <a:pt x="413" y="517"/>
                  <a:pt x="291" y="5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8" name="Freeform 441"/>
          <p:cNvSpPr/>
          <p:nvPr>
            <p:custDataLst>
              <p:tags r:id="rId64"/>
            </p:custDataLst>
          </p:nvPr>
        </p:nvSpPr>
        <p:spPr bwMode="auto">
          <a:xfrm>
            <a:off x="7275740" y="5006503"/>
            <a:ext cx="103780" cy="70934"/>
          </a:xfrm>
          <a:custGeom>
            <a:avLst/>
            <a:gdLst>
              <a:gd name="T0" fmla="*/ 185 w 218"/>
              <a:gd name="T1" fmla="*/ 54 h 149"/>
              <a:gd name="T2" fmla="*/ 185 w 218"/>
              <a:gd name="T3" fmla="*/ 14 h 149"/>
              <a:gd name="T4" fmla="*/ 171 w 218"/>
              <a:gd name="T5" fmla="*/ 0 h 149"/>
              <a:gd name="T6" fmla="*/ 157 w 218"/>
              <a:gd name="T7" fmla="*/ 14 h 149"/>
              <a:gd name="T8" fmla="*/ 157 w 218"/>
              <a:gd name="T9" fmla="*/ 54 h 149"/>
              <a:gd name="T10" fmla="*/ 126 w 218"/>
              <a:gd name="T11" fmla="*/ 91 h 149"/>
              <a:gd name="T12" fmla="*/ 10 w 218"/>
              <a:gd name="T13" fmla="*/ 102 h 149"/>
              <a:gd name="T14" fmla="*/ 1 w 218"/>
              <a:gd name="T15" fmla="*/ 114 h 149"/>
              <a:gd name="T16" fmla="*/ 12 w 218"/>
              <a:gd name="T17" fmla="*/ 123 h 149"/>
              <a:gd name="T18" fmla="*/ 126 w 218"/>
              <a:gd name="T19" fmla="*/ 112 h 149"/>
              <a:gd name="T20" fmla="*/ 171 w 218"/>
              <a:gd name="T21" fmla="*/ 149 h 149"/>
              <a:gd name="T22" fmla="*/ 218 w 218"/>
              <a:gd name="T23" fmla="*/ 101 h 149"/>
              <a:gd name="T24" fmla="*/ 185 w 218"/>
              <a:gd name="T25" fmla="*/ 5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" h="149">
                <a:moveTo>
                  <a:pt x="185" y="54"/>
                </a:moveTo>
                <a:cubicBezTo>
                  <a:pt x="185" y="14"/>
                  <a:pt x="185" y="14"/>
                  <a:pt x="185" y="14"/>
                </a:cubicBezTo>
                <a:cubicBezTo>
                  <a:pt x="185" y="6"/>
                  <a:pt x="179" y="0"/>
                  <a:pt x="171" y="0"/>
                </a:cubicBezTo>
                <a:cubicBezTo>
                  <a:pt x="163" y="0"/>
                  <a:pt x="157" y="6"/>
                  <a:pt x="157" y="14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41" y="60"/>
                  <a:pt x="129" y="74"/>
                  <a:pt x="126" y="91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5" y="103"/>
                  <a:pt x="0" y="108"/>
                  <a:pt x="1" y="114"/>
                </a:cubicBezTo>
                <a:cubicBezTo>
                  <a:pt x="1" y="120"/>
                  <a:pt x="7" y="124"/>
                  <a:pt x="12" y="123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1" y="133"/>
                  <a:pt x="149" y="149"/>
                  <a:pt x="171" y="149"/>
                </a:cubicBezTo>
                <a:cubicBezTo>
                  <a:pt x="197" y="149"/>
                  <a:pt x="218" y="127"/>
                  <a:pt x="218" y="101"/>
                </a:cubicBezTo>
                <a:cubicBezTo>
                  <a:pt x="218" y="79"/>
                  <a:pt x="204" y="61"/>
                  <a:pt x="185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9" name="Freeform 442"/>
          <p:cNvSpPr/>
          <p:nvPr>
            <p:custDataLst>
              <p:tags r:id="rId65"/>
            </p:custDataLst>
          </p:nvPr>
        </p:nvSpPr>
        <p:spPr bwMode="auto">
          <a:xfrm>
            <a:off x="7340427" y="4960760"/>
            <a:ext cx="9673" cy="27607"/>
          </a:xfrm>
          <a:custGeom>
            <a:avLst/>
            <a:gdLst>
              <a:gd name="T0" fmla="*/ 29 w 48"/>
              <a:gd name="T1" fmla="*/ 17 h 137"/>
              <a:gd name="T2" fmla="*/ 29 w 48"/>
              <a:gd name="T3" fmla="*/ 17 h 137"/>
              <a:gd name="T4" fmla="*/ 29 w 48"/>
              <a:gd name="T5" fmla="*/ 137 h 137"/>
              <a:gd name="T6" fmla="*/ 48 w 48"/>
              <a:gd name="T7" fmla="*/ 137 h 137"/>
              <a:gd name="T8" fmla="*/ 48 w 48"/>
              <a:gd name="T9" fmla="*/ 0 h 137"/>
              <a:gd name="T10" fmla="*/ 31 w 48"/>
              <a:gd name="T11" fmla="*/ 0 h 137"/>
              <a:gd name="T12" fmla="*/ 0 w 48"/>
              <a:gd name="T13" fmla="*/ 17 h 137"/>
              <a:gd name="T14" fmla="*/ 5 w 48"/>
              <a:gd name="T15" fmla="*/ 31 h 137"/>
              <a:gd name="T16" fmla="*/ 29 w 48"/>
              <a:gd name="T17" fmla="*/ 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37">
                <a:moveTo>
                  <a:pt x="29" y="17"/>
                </a:moveTo>
                <a:lnTo>
                  <a:pt x="29" y="17"/>
                </a:lnTo>
                <a:lnTo>
                  <a:pt x="29" y="137"/>
                </a:lnTo>
                <a:lnTo>
                  <a:pt x="48" y="137"/>
                </a:lnTo>
                <a:lnTo>
                  <a:pt x="48" y="0"/>
                </a:lnTo>
                <a:lnTo>
                  <a:pt x="31" y="0"/>
                </a:lnTo>
                <a:lnTo>
                  <a:pt x="0" y="17"/>
                </a:lnTo>
                <a:lnTo>
                  <a:pt x="5" y="31"/>
                </a:lnTo>
                <a:lnTo>
                  <a:pt x="29" y="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0" name="Freeform 443"/>
          <p:cNvSpPr/>
          <p:nvPr>
            <p:custDataLst>
              <p:tags r:id="rId66"/>
            </p:custDataLst>
          </p:nvPr>
        </p:nvSpPr>
        <p:spPr bwMode="auto">
          <a:xfrm>
            <a:off x="7352920" y="4960356"/>
            <a:ext cx="17532" cy="28010"/>
          </a:xfrm>
          <a:custGeom>
            <a:avLst/>
            <a:gdLst>
              <a:gd name="T0" fmla="*/ 37 w 37"/>
              <a:gd name="T1" fmla="*/ 52 h 59"/>
              <a:gd name="T2" fmla="*/ 11 w 37"/>
              <a:gd name="T3" fmla="*/ 52 h 59"/>
              <a:gd name="T4" fmla="*/ 11 w 37"/>
              <a:gd name="T5" fmla="*/ 52 h 59"/>
              <a:gd name="T6" fmla="*/ 16 w 37"/>
              <a:gd name="T7" fmla="*/ 48 h 59"/>
              <a:gd name="T8" fmla="*/ 36 w 37"/>
              <a:gd name="T9" fmla="*/ 17 h 59"/>
              <a:gd name="T10" fmla="*/ 18 w 37"/>
              <a:gd name="T11" fmla="*/ 0 h 59"/>
              <a:gd name="T12" fmla="*/ 2 w 37"/>
              <a:gd name="T13" fmla="*/ 6 h 59"/>
              <a:gd name="T14" fmla="*/ 4 w 37"/>
              <a:gd name="T15" fmla="*/ 11 h 59"/>
              <a:gd name="T16" fmla="*/ 17 w 37"/>
              <a:gd name="T17" fmla="*/ 7 h 59"/>
              <a:gd name="T18" fmla="*/ 28 w 37"/>
              <a:gd name="T19" fmla="*/ 18 h 59"/>
              <a:gd name="T20" fmla="*/ 7 w 37"/>
              <a:gd name="T21" fmla="*/ 48 h 59"/>
              <a:gd name="T22" fmla="*/ 0 w 37"/>
              <a:gd name="T23" fmla="*/ 54 h 59"/>
              <a:gd name="T24" fmla="*/ 0 w 37"/>
              <a:gd name="T25" fmla="*/ 59 h 59"/>
              <a:gd name="T26" fmla="*/ 37 w 37"/>
              <a:gd name="T27" fmla="*/ 59 h 59"/>
              <a:gd name="T28" fmla="*/ 37 w 37"/>
              <a:gd name="T29" fmla="*/ 5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59">
                <a:moveTo>
                  <a:pt x="37" y="52"/>
                </a:move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6" y="48"/>
                  <a:pt x="16" y="48"/>
                  <a:pt x="16" y="48"/>
                </a:cubicBezTo>
                <a:cubicBezTo>
                  <a:pt x="28" y="36"/>
                  <a:pt x="36" y="27"/>
                  <a:pt x="36" y="17"/>
                </a:cubicBezTo>
                <a:cubicBezTo>
                  <a:pt x="36" y="9"/>
                  <a:pt x="31" y="0"/>
                  <a:pt x="18" y="0"/>
                </a:cubicBezTo>
                <a:cubicBezTo>
                  <a:pt x="12" y="0"/>
                  <a:pt x="6" y="3"/>
                  <a:pt x="2" y="6"/>
                </a:cubicBezTo>
                <a:cubicBezTo>
                  <a:pt x="4" y="11"/>
                  <a:pt x="4" y="11"/>
                  <a:pt x="4" y="11"/>
                </a:cubicBezTo>
                <a:cubicBezTo>
                  <a:pt x="7" y="9"/>
                  <a:pt x="11" y="7"/>
                  <a:pt x="17" y="7"/>
                </a:cubicBezTo>
                <a:cubicBezTo>
                  <a:pt x="25" y="7"/>
                  <a:pt x="28" y="12"/>
                  <a:pt x="28" y="18"/>
                </a:cubicBezTo>
                <a:cubicBezTo>
                  <a:pt x="28" y="26"/>
                  <a:pt x="21" y="34"/>
                  <a:pt x="7" y="4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0" y="59"/>
                  <a:pt x="0" y="59"/>
                </a:cubicBezTo>
                <a:cubicBezTo>
                  <a:pt x="37" y="59"/>
                  <a:pt x="37" y="59"/>
                  <a:pt x="37" y="59"/>
                </a:cubicBezTo>
                <a:lnTo>
                  <a:pt x="37" y="5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1" name="Freeform 444"/>
          <p:cNvSpPr/>
          <p:nvPr>
            <p:custDataLst>
              <p:tags r:id="rId67"/>
            </p:custDataLst>
          </p:nvPr>
        </p:nvSpPr>
        <p:spPr bwMode="auto">
          <a:xfrm>
            <a:off x="7433323" y="5043178"/>
            <a:ext cx="17129" cy="28010"/>
          </a:xfrm>
          <a:custGeom>
            <a:avLst/>
            <a:gdLst>
              <a:gd name="T0" fmla="*/ 36 w 36"/>
              <a:gd name="T1" fmla="*/ 42 h 59"/>
              <a:gd name="T2" fmla="*/ 23 w 36"/>
              <a:gd name="T3" fmla="*/ 27 h 59"/>
              <a:gd name="T4" fmla="*/ 23 w 36"/>
              <a:gd name="T5" fmla="*/ 27 h 59"/>
              <a:gd name="T6" fmla="*/ 34 w 36"/>
              <a:gd name="T7" fmla="*/ 14 h 59"/>
              <a:gd name="T8" fmla="*/ 17 w 36"/>
              <a:gd name="T9" fmla="*/ 0 h 59"/>
              <a:gd name="T10" fmla="*/ 2 w 36"/>
              <a:gd name="T11" fmla="*/ 4 h 59"/>
              <a:gd name="T12" fmla="*/ 4 w 36"/>
              <a:gd name="T13" fmla="*/ 10 h 59"/>
              <a:gd name="T14" fmla="*/ 16 w 36"/>
              <a:gd name="T15" fmla="*/ 6 h 59"/>
              <a:gd name="T16" fmla="*/ 26 w 36"/>
              <a:gd name="T17" fmla="*/ 15 h 59"/>
              <a:gd name="T18" fmla="*/ 13 w 36"/>
              <a:gd name="T19" fmla="*/ 25 h 59"/>
              <a:gd name="T20" fmla="*/ 9 w 36"/>
              <a:gd name="T21" fmla="*/ 25 h 59"/>
              <a:gd name="T22" fmla="*/ 9 w 36"/>
              <a:gd name="T23" fmla="*/ 31 h 59"/>
              <a:gd name="T24" fmla="*/ 13 w 36"/>
              <a:gd name="T25" fmla="*/ 31 h 59"/>
              <a:gd name="T26" fmla="*/ 28 w 36"/>
              <a:gd name="T27" fmla="*/ 42 h 59"/>
              <a:gd name="T28" fmla="*/ 15 w 36"/>
              <a:gd name="T29" fmla="*/ 53 h 59"/>
              <a:gd name="T30" fmla="*/ 2 w 36"/>
              <a:gd name="T31" fmla="*/ 50 h 59"/>
              <a:gd name="T32" fmla="*/ 0 w 36"/>
              <a:gd name="T33" fmla="*/ 56 h 59"/>
              <a:gd name="T34" fmla="*/ 15 w 36"/>
              <a:gd name="T35" fmla="*/ 59 h 59"/>
              <a:gd name="T36" fmla="*/ 36 w 36"/>
              <a:gd name="T37" fmla="*/ 4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" h="59">
                <a:moveTo>
                  <a:pt x="36" y="42"/>
                </a:moveTo>
                <a:cubicBezTo>
                  <a:pt x="36" y="34"/>
                  <a:pt x="30" y="29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30" y="25"/>
                  <a:pt x="34" y="20"/>
                  <a:pt x="34" y="14"/>
                </a:cubicBezTo>
                <a:cubicBezTo>
                  <a:pt x="34" y="7"/>
                  <a:pt x="29" y="0"/>
                  <a:pt x="17" y="0"/>
                </a:cubicBezTo>
                <a:cubicBezTo>
                  <a:pt x="11" y="0"/>
                  <a:pt x="5" y="2"/>
                  <a:pt x="2" y="4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8"/>
                  <a:pt x="11" y="6"/>
                  <a:pt x="16" y="6"/>
                </a:cubicBezTo>
                <a:cubicBezTo>
                  <a:pt x="23" y="6"/>
                  <a:pt x="26" y="10"/>
                  <a:pt x="26" y="15"/>
                </a:cubicBezTo>
                <a:cubicBezTo>
                  <a:pt x="26" y="22"/>
                  <a:pt x="19" y="25"/>
                  <a:pt x="13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31"/>
                  <a:pt x="9" y="31"/>
                  <a:pt x="9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21" y="31"/>
                  <a:pt x="28" y="34"/>
                  <a:pt x="28" y="42"/>
                </a:cubicBezTo>
                <a:cubicBezTo>
                  <a:pt x="28" y="47"/>
                  <a:pt x="25" y="53"/>
                  <a:pt x="15" y="53"/>
                </a:cubicBezTo>
                <a:cubicBezTo>
                  <a:pt x="10" y="53"/>
                  <a:pt x="5" y="51"/>
                  <a:pt x="2" y="50"/>
                </a:cubicBezTo>
                <a:cubicBezTo>
                  <a:pt x="0" y="56"/>
                  <a:pt x="0" y="56"/>
                  <a:pt x="0" y="56"/>
                </a:cubicBezTo>
                <a:cubicBezTo>
                  <a:pt x="3" y="57"/>
                  <a:pt x="9" y="59"/>
                  <a:pt x="15" y="59"/>
                </a:cubicBezTo>
                <a:cubicBezTo>
                  <a:pt x="29" y="59"/>
                  <a:pt x="36" y="51"/>
                  <a:pt x="36" y="4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2" name="Freeform 445"/>
          <p:cNvSpPr>
            <a:spLocks noEditPoints="1"/>
          </p:cNvSpPr>
          <p:nvPr>
            <p:custDataLst>
              <p:tags r:id="rId68"/>
            </p:custDataLst>
          </p:nvPr>
        </p:nvSpPr>
        <p:spPr bwMode="auto">
          <a:xfrm>
            <a:off x="7347680" y="5117337"/>
            <a:ext cx="18943" cy="28615"/>
          </a:xfrm>
          <a:custGeom>
            <a:avLst/>
            <a:gdLst>
              <a:gd name="T0" fmla="*/ 23 w 40"/>
              <a:gd name="T1" fmla="*/ 21 h 60"/>
              <a:gd name="T2" fmla="*/ 9 w 40"/>
              <a:gd name="T3" fmla="*/ 28 h 60"/>
              <a:gd name="T4" fmla="*/ 8 w 40"/>
              <a:gd name="T5" fmla="*/ 28 h 60"/>
              <a:gd name="T6" fmla="*/ 28 w 40"/>
              <a:gd name="T7" fmla="*/ 7 h 60"/>
              <a:gd name="T8" fmla="*/ 34 w 40"/>
              <a:gd name="T9" fmla="*/ 7 h 60"/>
              <a:gd name="T10" fmla="*/ 34 w 40"/>
              <a:gd name="T11" fmla="*/ 0 h 60"/>
              <a:gd name="T12" fmla="*/ 29 w 40"/>
              <a:gd name="T13" fmla="*/ 1 h 60"/>
              <a:gd name="T14" fmla="*/ 10 w 40"/>
              <a:gd name="T15" fmla="*/ 9 h 60"/>
              <a:gd name="T16" fmla="*/ 0 w 40"/>
              <a:gd name="T17" fmla="*/ 35 h 60"/>
              <a:gd name="T18" fmla="*/ 21 w 40"/>
              <a:gd name="T19" fmla="*/ 60 h 60"/>
              <a:gd name="T20" fmla="*/ 40 w 40"/>
              <a:gd name="T21" fmla="*/ 39 h 60"/>
              <a:gd name="T22" fmla="*/ 23 w 40"/>
              <a:gd name="T23" fmla="*/ 21 h 60"/>
              <a:gd name="T24" fmla="*/ 21 w 40"/>
              <a:gd name="T25" fmla="*/ 54 h 60"/>
              <a:gd name="T26" fmla="*/ 8 w 40"/>
              <a:gd name="T27" fmla="*/ 37 h 60"/>
              <a:gd name="T28" fmla="*/ 9 w 40"/>
              <a:gd name="T29" fmla="*/ 34 h 60"/>
              <a:gd name="T30" fmla="*/ 20 w 40"/>
              <a:gd name="T31" fmla="*/ 27 h 60"/>
              <a:gd name="T32" fmla="*/ 32 w 40"/>
              <a:gd name="T33" fmla="*/ 40 h 60"/>
              <a:gd name="T34" fmla="*/ 21 w 40"/>
              <a:gd name="T35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" h="60">
                <a:moveTo>
                  <a:pt x="23" y="21"/>
                </a:moveTo>
                <a:cubicBezTo>
                  <a:pt x="16" y="21"/>
                  <a:pt x="11" y="24"/>
                  <a:pt x="9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10" y="18"/>
                  <a:pt x="16" y="9"/>
                  <a:pt x="28" y="7"/>
                </a:cubicBezTo>
                <a:cubicBezTo>
                  <a:pt x="31" y="7"/>
                  <a:pt x="33" y="7"/>
                  <a:pt x="34" y="7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1" y="1"/>
                  <a:pt x="29" y="1"/>
                </a:cubicBezTo>
                <a:cubicBezTo>
                  <a:pt x="21" y="2"/>
                  <a:pt x="15" y="5"/>
                  <a:pt x="10" y="9"/>
                </a:cubicBezTo>
                <a:cubicBezTo>
                  <a:pt x="5" y="15"/>
                  <a:pt x="0" y="24"/>
                  <a:pt x="0" y="35"/>
                </a:cubicBezTo>
                <a:cubicBezTo>
                  <a:pt x="0" y="50"/>
                  <a:pt x="9" y="60"/>
                  <a:pt x="21" y="60"/>
                </a:cubicBezTo>
                <a:cubicBezTo>
                  <a:pt x="33" y="60"/>
                  <a:pt x="40" y="50"/>
                  <a:pt x="40" y="39"/>
                </a:cubicBezTo>
                <a:cubicBezTo>
                  <a:pt x="40" y="28"/>
                  <a:pt x="33" y="21"/>
                  <a:pt x="23" y="21"/>
                </a:cubicBezTo>
                <a:close/>
                <a:moveTo>
                  <a:pt x="21" y="54"/>
                </a:moveTo>
                <a:cubicBezTo>
                  <a:pt x="13" y="54"/>
                  <a:pt x="8" y="47"/>
                  <a:pt x="8" y="37"/>
                </a:cubicBezTo>
                <a:cubicBezTo>
                  <a:pt x="8" y="36"/>
                  <a:pt x="9" y="35"/>
                  <a:pt x="9" y="34"/>
                </a:cubicBezTo>
                <a:cubicBezTo>
                  <a:pt x="11" y="30"/>
                  <a:pt x="15" y="27"/>
                  <a:pt x="20" y="27"/>
                </a:cubicBezTo>
                <a:cubicBezTo>
                  <a:pt x="27" y="27"/>
                  <a:pt x="32" y="32"/>
                  <a:pt x="32" y="40"/>
                </a:cubicBezTo>
                <a:cubicBezTo>
                  <a:pt x="32" y="48"/>
                  <a:pt x="28" y="54"/>
                  <a:pt x="21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3" name="Freeform 446"/>
          <p:cNvSpPr>
            <a:spLocks noEditPoints="1"/>
          </p:cNvSpPr>
          <p:nvPr>
            <p:custDataLst>
              <p:tags r:id="rId69"/>
            </p:custDataLst>
          </p:nvPr>
        </p:nvSpPr>
        <p:spPr bwMode="auto">
          <a:xfrm>
            <a:off x="7256193" y="5043581"/>
            <a:ext cx="18136" cy="28213"/>
          </a:xfrm>
          <a:custGeom>
            <a:avLst/>
            <a:gdLst>
              <a:gd name="T0" fmla="*/ 19 w 38"/>
              <a:gd name="T1" fmla="*/ 0 h 59"/>
              <a:gd name="T2" fmla="*/ 0 w 38"/>
              <a:gd name="T3" fmla="*/ 20 h 59"/>
              <a:gd name="T4" fmla="*/ 17 w 38"/>
              <a:gd name="T5" fmla="*/ 38 h 59"/>
              <a:gd name="T6" fmla="*/ 30 w 38"/>
              <a:gd name="T7" fmla="*/ 32 h 59"/>
              <a:gd name="T8" fmla="*/ 30 w 38"/>
              <a:gd name="T9" fmla="*/ 32 h 59"/>
              <a:gd name="T10" fmla="*/ 23 w 38"/>
              <a:gd name="T11" fmla="*/ 47 h 59"/>
              <a:gd name="T12" fmla="*/ 11 w 38"/>
              <a:gd name="T13" fmla="*/ 53 h 59"/>
              <a:gd name="T14" fmla="*/ 5 w 38"/>
              <a:gd name="T15" fmla="*/ 53 h 59"/>
              <a:gd name="T16" fmla="*/ 5 w 38"/>
              <a:gd name="T17" fmla="*/ 59 h 59"/>
              <a:gd name="T18" fmla="*/ 12 w 38"/>
              <a:gd name="T19" fmla="*/ 59 h 59"/>
              <a:gd name="T20" fmla="*/ 28 w 38"/>
              <a:gd name="T21" fmla="*/ 51 h 59"/>
              <a:gd name="T22" fmla="*/ 38 w 38"/>
              <a:gd name="T23" fmla="*/ 24 h 59"/>
              <a:gd name="T24" fmla="*/ 19 w 38"/>
              <a:gd name="T25" fmla="*/ 0 h 59"/>
              <a:gd name="T26" fmla="*/ 30 w 38"/>
              <a:gd name="T27" fmla="*/ 26 h 59"/>
              <a:gd name="T28" fmla="*/ 18 w 38"/>
              <a:gd name="T29" fmla="*/ 32 h 59"/>
              <a:gd name="T30" fmla="*/ 7 w 38"/>
              <a:gd name="T31" fmla="*/ 20 h 59"/>
              <a:gd name="T32" fmla="*/ 19 w 38"/>
              <a:gd name="T33" fmla="*/ 6 h 59"/>
              <a:gd name="T34" fmla="*/ 30 w 38"/>
              <a:gd name="T35" fmla="*/ 23 h 59"/>
              <a:gd name="T36" fmla="*/ 30 w 38"/>
              <a:gd name="T37" fmla="*/ 2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" h="59">
                <a:moveTo>
                  <a:pt x="19" y="0"/>
                </a:moveTo>
                <a:cubicBezTo>
                  <a:pt x="8" y="0"/>
                  <a:pt x="0" y="10"/>
                  <a:pt x="0" y="20"/>
                </a:cubicBezTo>
                <a:cubicBezTo>
                  <a:pt x="0" y="30"/>
                  <a:pt x="6" y="38"/>
                  <a:pt x="17" y="38"/>
                </a:cubicBezTo>
                <a:cubicBezTo>
                  <a:pt x="22" y="38"/>
                  <a:pt x="27" y="36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29" y="39"/>
                  <a:pt x="27" y="44"/>
                  <a:pt x="23" y="47"/>
                </a:cubicBezTo>
                <a:cubicBezTo>
                  <a:pt x="20" y="50"/>
                  <a:pt x="15" y="52"/>
                  <a:pt x="11" y="53"/>
                </a:cubicBezTo>
                <a:cubicBezTo>
                  <a:pt x="8" y="53"/>
                  <a:pt x="6" y="53"/>
                  <a:pt x="5" y="53"/>
                </a:cubicBezTo>
                <a:cubicBezTo>
                  <a:pt x="5" y="59"/>
                  <a:pt x="5" y="59"/>
                  <a:pt x="5" y="59"/>
                </a:cubicBezTo>
                <a:cubicBezTo>
                  <a:pt x="6" y="59"/>
                  <a:pt x="9" y="59"/>
                  <a:pt x="12" y="59"/>
                </a:cubicBezTo>
                <a:cubicBezTo>
                  <a:pt x="18" y="58"/>
                  <a:pt x="24" y="56"/>
                  <a:pt x="28" y="51"/>
                </a:cubicBezTo>
                <a:cubicBezTo>
                  <a:pt x="34" y="46"/>
                  <a:pt x="38" y="37"/>
                  <a:pt x="38" y="24"/>
                </a:cubicBezTo>
                <a:cubicBezTo>
                  <a:pt x="38" y="9"/>
                  <a:pt x="31" y="0"/>
                  <a:pt x="19" y="0"/>
                </a:cubicBezTo>
                <a:close/>
                <a:moveTo>
                  <a:pt x="30" y="26"/>
                </a:moveTo>
                <a:cubicBezTo>
                  <a:pt x="28" y="30"/>
                  <a:pt x="24" y="32"/>
                  <a:pt x="18" y="32"/>
                </a:cubicBezTo>
                <a:cubicBezTo>
                  <a:pt x="12" y="32"/>
                  <a:pt x="7" y="27"/>
                  <a:pt x="7" y="20"/>
                </a:cubicBezTo>
                <a:cubicBezTo>
                  <a:pt x="7" y="12"/>
                  <a:pt x="12" y="6"/>
                  <a:pt x="19" y="6"/>
                </a:cubicBezTo>
                <a:cubicBezTo>
                  <a:pt x="27" y="6"/>
                  <a:pt x="30" y="13"/>
                  <a:pt x="30" y="23"/>
                </a:cubicBezTo>
                <a:cubicBezTo>
                  <a:pt x="30" y="25"/>
                  <a:pt x="30" y="25"/>
                  <a:pt x="30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4" name="Oval 447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291055" y="4996427"/>
            <a:ext cx="13300" cy="1289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5" name="Oval 448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406724" y="4996427"/>
            <a:ext cx="13703" cy="1289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6" name="Oval 449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7406724" y="5106454"/>
            <a:ext cx="13703" cy="1249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7" name="Freeform 450"/>
          <p:cNvSpPr/>
          <p:nvPr>
            <p:custDataLst>
              <p:tags r:id="rId73"/>
            </p:custDataLst>
          </p:nvPr>
        </p:nvSpPr>
        <p:spPr bwMode="auto">
          <a:xfrm>
            <a:off x="7077249" y="5074614"/>
            <a:ext cx="149523" cy="68918"/>
          </a:xfrm>
          <a:custGeom>
            <a:avLst/>
            <a:gdLst>
              <a:gd name="T0" fmla="*/ 92 w 314"/>
              <a:gd name="T1" fmla="*/ 51 h 145"/>
              <a:gd name="T2" fmla="*/ 92 w 314"/>
              <a:gd name="T3" fmla="*/ 0 h 145"/>
              <a:gd name="T4" fmla="*/ 0 w 314"/>
              <a:gd name="T5" fmla="*/ 71 h 145"/>
              <a:gd name="T6" fmla="*/ 92 w 314"/>
              <a:gd name="T7" fmla="*/ 145 h 145"/>
              <a:gd name="T8" fmla="*/ 92 w 314"/>
              <a:gd name="T9" fmla="*/ 94 h 145"/>
              <a:gd name="T10" fmla="*/ 314 w 314"/>
              <a:gd name="T11" fmla="*/ 94 h 145"/>
              <a:gd name="T12" fmla="*/ 297 w 314"/>
              <a:gd name="T13" fmla="*/ 51 h 145"/>
              <a:gd name="T14" fmla="*/ 92 w 314"/>
              <a:gd name="T15" fmla="*/ 5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145">
                <a:moveTo>
                  <a:pt x="92" y="51"/>
                </a:moveTo>
                <a:cubicBezTo>
                  <a:pt x="92" y="0"/>
                  <a:pt x="92" y="0"/>
                  <a:pt x="92" y="0"/>
                </a:cubicBezTo>
                <a:cubicBezTo>
                  <a:pt x="0" y="71"/>
                  <a:pt x="0" y="71"/>
                  <a:pt x="0" y="71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94"/>
                  <a:pt x="92" y="94"/>
                  <a:pt x="92" y="94"/>
                </a:cubicBezTo>
                <a:cubicBezTo>
                  <a:pt x="314" y="94"/>
                  <a:pt x="314" y="94"/>
                  <a:pt x="314" y="94"/>
                </a:cubicBezTo>
                <a:cubicBezTo>
                  <a:pt x="308" y="80"/>
                  <a:pt x="302" y="66"/>
                  <a:pt x="297" y="51"/>
                </a:cubicBezTo>
                <a:lnTo>
                  <a:pt x="92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8" name="Oval 451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291055" y="5106857"/>
            <a:ext cx="13300" cy="1249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9" name="Freeform 452"/>
          <p:cNvSpPr/>
          <p:nvPr>
            <p:custDataLst>
              <p:tags r:id="rId75"/>
            </p:custDataLst>
          </p:nvPr>
        </p:nvSpPr>
        <p:spPr bwMode="auto">
          <a:xfrm>
            <a:off x="7509497" y="5122575"/>
            <a:ext cx="24787" cy="42520"/>
          </a:xfrm>
          <a:custGeom>
            <a:avLst/>
            <a:gdLst>
              <a:gd name="T0" fmla="*/ 0 w 52"/>
              <a:gd name="T1" fmla="*/ 0 h 89"/>
              <a:gd name="T2" fmla="*/ 0 w 52"/>
              <a:gd name="T3" fmla="*/ 78 h 89"/>
              <a:gd name="T4" fmla="*/ 26 w 52"/>
              <a:gd name="T5" fmla="*/ 89 h 89"/>
              <a:gd name="T6" fmla="*/ 52 w 52"/>
              <a:gd name="T7" fmla="*/ 78 h 89"/>
              <a:gd name="T8" fmla="*/ 52 w 52"/>
              <a:gd name="T9" fmla="*/ 0 h 89"/>
              <a:gd name="T10" fmla="*/ 26 w 52"/>
              <a:gd name="T11" fmla="*/ 6 h 89"/>
              <a:gd name="T12" fmla="*/ 0 w 52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9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11" y="89"/>
                  <a:pt x="26" y="89"/>
                </a:cubicBezTo>
                <a:cubicBezTo>
                  <a:pt x="40" y="89"/>
                  <a:pt x="52" y="84"/>
                  <a:pt x="52" y="78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5" y="6"/>
                  <a:pt x="26" y="6"/>
                </a:cubicBezTo>
                <a:cubicBezTo>
                  <a:pt x="16" y="6"/>
                  <a:pt x="5" y="4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0" name="Oval 453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7509497" y="5113105"/>
            <a:ext cx="24787" cy="1007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1" name="Freeform 454"/>
          <p:cNvSpPr/>
          <p:nvPr>
            <p:custDataLst>
              <p:tags r:id="rId77"/>
            </p:custDataLst>
          </p:nvPr>
        </p:nvSpPr>
        <p:spPr bwMode="auto">
          <a:xfrm>
            <a:off x="7544761" y="5106454"/>
            <a:ext cx="24787" cy="58640"/>
          </a:xfrm>
          <a:custGeom>
            <a:avLst/>
            <a:gdLst>
              <a:gd name="T0" fmla="*/ 0 w 52"/>
              <a:gd name="T1" fmla="*/ 0 h 123"/>
              <a:gd name="T2" fmla="*/ 0 w 52"/>
              <a:gd name="T3" fmla="*/ 110 h 123"/>
              <a:gd name="T4" fmla="*/ 0 w 52"/>
              <a:gd name="T5" fmla="*/ 112 h 123"/>
              <a:gd name="T6" fmla="*/ 26 w 52"/>
              <a:gd name="T7" fmla="*/ 123 h 123"/>
              <a:gd name="T8" fmla="*/ 52 w 52"/>
              <a:gd name="T9" fmla="*/ 112 h 123"/>
              <a:gd name="T10" fmla="*/ 52 w 52"/>
              <a:gd name="T11" fmla="*/ 112 h 123"/>
              <a:gd name="T12" fmla="*/ 52 w 52"/>
              <a:gd name="T13" fmla="*/ 0 h 123"/>
              <a:gd name="T14" fmla="*/ 26 w 52"/>
              <a:gd name="T15" fmla="*/ 6 h 123"/>
              <a:gd name="T16" fmla="*/ 0 w 52"/>
              <a:gd name="T1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123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2"/>
                </a:cubicBezTo>
                <a:cubicBezTo>
                  <a:pt x="0" y="118"/>
                  <a:pt x="11" y="123"/>
                  <a:pt x="26" y="123"/>
                </a:cubicBezTo>
                <a:cubicBezTo>
                  <a:pt x="40" y="123"/>
                  <a:pt x="52" y="118"/>
                  <a:pt x="52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2" name="Oval 455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7544761" y="5096983"/>
            <a:ext cx="24787" cy="9874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3" name="Freeform 456"/>
          <p:cNvSpPr/>
          <p:nvPr>
            <p:custDataLst>
              <p:tags r:id="rId79"/>
            </p:custDataLst>
          </p:nvPr>
        </p:nvSpPr>
        <p:spPr bwMode="auto">
          <a:xfrm>
            <a:off x="7579623" y="5070786"/>
            <a:ext cx="25189" cy="94309"/>
          </a:xfrm>
          <a:custGeom>
            <a:avLst/>
            <a:gdLst>
              <a:gd name="T0" fmla="*/ 0 w 53"/>
              <a:gd name="T1" fmla="*/ 0 h 198"/>
              <a:gd name="T2" fmla="*/ 0 w 53"/>
              <a:gd name="T3" fmla="*/ 187 h 198"/>
              <a:gd name="T4" fmla="*/ 26 w 53"/>
              <a:gd name="T5" fmla="*/ 198 h 198"/>
              <a:gd name="T6" fmla="*/ 53 w 53"/>
              <a:gd name="T7" fmla="*/ 187 h 198"/>
              <a:gd name="T8" fmla="*/ 53 w 53"/>
              <a:gd name="T9" fmla="*/ 0 h 198"/>
              <a:gd name="T10" fmla="*/ 26 w 53"/>
              <a:gd name="T11" fmla="*/ 7 h 198"/>
              <a:gd name="T12" fmla="*/ 0 w 53"/>
              <a:gd name="T13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198">
                <a:moveTo>
                  <a:pt x="0" y="0"/>
                </a:moveTo>
                <a:cubicBezTo>
                  <a:pt x="0" y="187"/>
                  <a:pt x="0" y="187"/>
                  <a:pt x="0" y="187"/>
                </a:cubicBezTo>
                <a:cubicBezTo>
                  <a:pt x="0" y="193"/>
                  <a:pt x="12" y="198"/>
                  <a:pt x="26" y="198"/>
                </a:cubicBezTo>
                <a:cubicBezTo>
                  <a:pt x="41" y="198"/>
                  <a:pt x="53" y="193"/>
                  <a:pt x="53" y="187"/>
                </a:cubicBezTo>
                <a:cubicBezTo>
                  <a:pt x="53" y="0"/>
                  <a:pt x="53" y="0"/>
                  <a:pt x="53" y="0"/>
                </a:cubicBezTo>
                <a:cubicBezTo>
                  <a:pt x="47" y="5"/>
                  <a:pt x="36" y="7"/>
                  <a:pt x="26" y="7"/>
                </a:cubicBezTo>
                <a:cubicBezTo>
                  <a:pt x="17" y="7"/>
                  <a:pt x="6" y="5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4" name="Oval 457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579623" y="5061314"/>
            <a:ext cx="25189" cy="1047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5" name="Freeform 458"/>
          <p:cNvSpPr/>
          <p:nvPr>
            <p:custDataLst>
              <p:tags r:id="rId81"/>
            </p:custDataLst>
          </p:nvPr>
        </p:nvSpPr>
        <p:spPr bwMode="auto">
          <a:xfrm>
            <a:off x="7173371" y="5030685"/>
            <a:ext cx="24787" cy="42520"/>
          </a:xfrm>
          <a:custGeom>
            <a:avLst/>
            <a:gdLst>
              <a:gd name="T0" fmla="*/ 26 w 52"/>
              <a:gd name="T1" fmla="*/ 89 h 89"/>
              <a:gd name="T2" fmla="*/ 52 w 52"/>
              <a:gd name="T3" fmla="*/ 78 h 89"/>
              <a:gd name="T4" fmla="*/ 52 w 52"/>
              <a:gd name="T5" fmla="*/ 0 h 89"/>
              <a:gd name="T6" fmla="*/ 26 w 52"/>
              <a:gd name="T7" fmla="*/ 6 h 89"/>
              <a:gd name="T8" fmla="*/ 0 w 52"/>
              <a:gd name="T9" fmla="*/ 0 h 89"/>
              <a:gd name="T10" fmla="*/ 0 w 52"/>
              <a:gd name="T11" fmla="*/ 78 h 89"/>
              <a:gd name="T12" fmla="*/ 26 w 52"/>
              <a:gd name="T13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9">
                <a:moveTo>
                  <a:pt x="26" y="89"/>
                </a:moveTo>
                <a:cubicBezTo>
                  <a:pt x="40" y="89"/>
                  <a:pt x="52" y="84"/>
                  <a:pt x="52" y="78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11" y="89"/>
                  <a:pt x="26" y="8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6" name="Oval 459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173371" y="5021214"/>
            <a:ext cx="24787" cy="1007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7" name="Freeform 460"/>
          <p:cNvSpPr/>
          <p:nvPr>
            <p:custDataLst>
              <p:tags r:id="rId83"/>
            </p:custDataLst>
          </p:nvPr>
        </p:nvSpPr>
        <p:spPr bwMode="auto">
          <a:xfrm>
            <a:off x="7137703" y="5014563"/>
            <a:ext cx="25189" cy="58640"/>
          </a:xfrm>
          <a:custGeom>
            <a:avLst/>
            <a:gdLst>
              <a:gd name="T0" fmla="*/ 26 w 53"/>
              <a:gd name="T1" fmla="*/ 123 h 123"/>
              <a:gd name="T2" fmla="*/ 53 w 53"/>
              <a:gd name="T3" fmla="*/ 112 h 123"/>
              <a:gd name="T4" fmla="*/ 52 w 53"/>
              <a:gd name="T5" fmla="*/ 110 h 123"/>
              <a:gd name="T6" fmla="*/ 52 w 53"/>
              <a:gd name="T7" fmla="*/ 0 h 123"/>
              <a:gd name="T8" fmla="*/ 26 w 53"/>
              <a:gd name="T9" fmla="*/ 6 h 123"/>
              <a:gd name="T10" fmla="*/ 0 w 53"/>
              <a:gd name="T11" fmla="*/ 0 h 123"/>
              <a:gd name="T12" fmla="*/ 0 w 53"/>
              <a:gd name="T13" fmla="*/ 112 h 123"/>
              <a:gd name="T14" fmla="*/ 0 w 53"/>
              <a:gd name="T15" fmla="*/ 112 h 123"/>
              <a:gd name="T16" fmla="*/ 26 w 53"/>
              <a:gd name="T1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123">
                <a:moveTo>
                  <a:pt x="26" y="123"/>
                </a:moveTo>
                <a:cubicBezTo>
                  <a:pt x="41" y="123"/>
                  <a:pt x="53" y="118"/>
                  <a:pt x="53" y="112"/>
                </a:cubicBezTo>
                <a:cubicBezTo>
                  <a:pt x="53" y="111"/>
                  <a:pt x="52" y="111"/>
                  <a:pt x="52" y="11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4"/>
                  <a:pt x="36" y="6"/>
                  <a:pt x="26" y="6"/>
                </a:cubicBezTo>
                <a:cubicBezTo>
                  <a:pt x="16" y="6"/>
                  <a:pt x="6" y="4"/>
                  <a:pt x="0" y="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8"/>
                  <a:pt x="12" y="123"/>
                  <a:pt x="26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8" name="Oval 461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7137703" y="5005093"/>
            <a:ext cx="24787" cy="9874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9" name="Freeform 462"/>
          <p:cNvSpPr/>
          <p:nvPr>
            <p:custDataLst>
              <p:tags r:id="rId85"/>
            </p:custDataLst>
          </p:nvPr>
        </p:nvSpPr>
        <p:spPr bwMode="auto">
          <a:xfrm>
            <a:off x="7102841" y="4978896"/>
            <a:ext cx="24787" cy="94309"/>
          </a:xfrm>
          <a:custGeom>
            <a:avLst/>
            <a:gdLst>
              <a:gd name="T0" fmla="*/ 26 w 52"/>
              <a:gd name="T1" fmla="*/ 198 h 198"/>
              <a:gd name="T2" fmla="*/ 52 w 52"/>
              <a:gd name="T3" fmla="*/ 187 h 198"/>
              <a:gd name="T4" fmla="*/ 52 w 52"/>
              <a:gd name="T5" fmla="*/ 0 h 198"/>
              <a:gd name="T6" fmla="*/ 26 w 52"/>
              <a:gd name="T7" fmla="*/ 7 h 198"/>
              <a:gd name="T8" fmla="*/ 0 w 52"/>
              <a:gd name="T9" fmla="*/ 0 h 198"/>
              <a:gd name="T10" fmla="*/ 0 w 52"/>
              <a:gd name="T11" fmla="*/ 187 h 198"/>
              <a:gd name="T12" fmla="*/ 26 w 52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98">
                <a:moveTo>
                  <a:pt x="26" y="198"/>
                </a:moveTo>
                <a:cubicBezTo>
                  <a:pt x="40" y="198"/>
                  <a:pt x="52" y="193"/>
                  <a:pt x="52" y="187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5"/>
                  <a:pt x="36" y="7"/>
                  <a:pt x="26" y="7"/>
                </a:cubicBezTo>
                <a:cubicBezTo>
                  <a:pt x="16" y="7"/>
                  <a:pt x="6" y="5"/>
                  <a:pt x="0" y="0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3"/>
                  <a:pt x="11" y="198"/>
                  <a:pt x="26" y="19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0" name="Oval 463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7102841" y="4969424"/>
            <a:ext cx="24787" cy="10478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1" name="Freeform 464"/>
          <p:cNvSpPr>
            <a:spLocks noEditPoints="1"/>
          </p:cNvSpPr>
          <p:nvPr>
            <p:custDataLst>
              <p:tags r:id="rId87"/>
            </p:custDataLst>
          </p:nvPr>
        </p:nvSpPr>
        <p:spPr bwMode="auto">
          <a:xfrm>
            <a:off x="7127224" y="5128419"/>
            <a:ext cx="81412" cy="81815"/>
          </a:xfrm>
          <a:custGeom>
            <a:avLst/>
            <a:gdLst>
              <a:gd name="T0" fmla="*/ 85 w 171"/>
              <a:gd name="T1" fmla="*/ 0 h 172"/>
              <a:gd name="T2" fmla="*/ 0 w 171"/>
              <a:gd name="T3" fmla="*/ 86 h 172"/>
              <a:gd name="T4" fmla="*/ 85 w 171"/>
              <a:gd name="T5" fmla="*/ 172 h 172"/>
              <a:gd name="T6" fmla="*/ 171 w 171"/>
              <a:gd name="T7" fmla="*/ 86 h 172"/>
              <a:gd name="T8" fmla="*/ 85 w 171"/>
              <a:gd name="T9" fmla="*/ 0 h 172"/>
              <a:gd name="T10" fmla="*/ 85 w 171"/>
              <a:gd name="T11" fmla="*/ 151 h 172"/>
              <a:gd name="T12" fmla="*/ 21 w 171"/>
              <a:gd name="T13" fmla="*/ 86 h 172"/>
              <a:gd name="T14" fmla="*/ 85 w 171"/>
              <a:gd name="T15" fmla="*/ 21 h 172"/>
              <a:gd name="T16" fmla="*/ 150 w 171"/>
              <a:gd name="T17" fmla="*/ 86 h 172"/>
              <a:gd name="T18" fmla="*/ 85 w 171"/>
              <a:gd name="T19" fmla="*/ 1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2">
                <a:moveTo>
                  <a:pt x="85" y="0"/>
                </a:moveTo>
                <a:cubicBezTo>
                  <a:pt x="38" y="0"/>
                  <a:pt x="0" y="39"/>
                  <a:pt x="0" y="86"/>
                </a:cubicBezTo>
                <a:cubicBezTo>
                  <a:pt x="0" y="133"/>
                  <a:pt x="38" y="172"/>
                  <a:pt x="85" y="172"/>
                </a:cubicBezTo>
                <a:cubicBezTo>
                  <a:pt x="132" y="172"/>
                  <a:pt x="171" y="133"/>
                  <a:pt x="171" y="86"/>
                </a:cubicBezTo>
                <a:cubicBezTo>
                  <a:pt x="171" y="39"/>
                  <a:pt x="132" y="0"/>
                  <a:pt x="85" y="0"/>
                </a:cubicBezTo>
                <a:close/>
                <a:moveTo>
                  <a:pt x="85" y="151"/>
                </a:moveTo>
                <a:cubicBezTo>
                  <a:pt x="50" y="151"/>
                  <a:pt x="21" y="122"/>
                  <a:pt x="21" y="86"/>
                </a:cubicBezTo>
                <a:cubicBezTo>
                  <a:pt x="21" y="50"/>
                  <a:pt x="50" y="21"/>
                  <a:pt x="85" y="21"/>
                </a:cubicBezTo>
                <a:cubicBezTo>
                  <a:pt x="121" y="21"/>
                  <a:pt x="150" y="50"/>
                  <a:pt x="150" y="86"/>
                </a:cubicBezTo>
                <a:cubicBezTo>
                  <a:pt x="150" y="122"/>
                  <a:pt x="121" y="151"/>
                  <a:pt x="85" y="1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2" name="Freeform 465"/>
          <p:cNvSpPr/>
          <p:nvPr>
            <p:custDataLst>
              <p:tags r:id="rId88"/>
            </p:custDataLst>
          </p:nvPr>
        </p:nvSpPr>
        <p:spPr bwMode="auto">
          <a:xfrm>
            <a:off x="7155234" y="5146959"/>
            <a:ext cx="24384" cy="44736"/>
          </a:xfrm>
          <a:custGeom>
            <a:avLst/>
            <a:gdLst>
              <a:gd name="T0" fmla="*/ 32 w 51"/>
              <a:gd name="T1" fmla="*/ 39 h 94"/>
              <a:gd name="T2" fmla="*/ 18 w 51"/>
              <a:gd name="T3" fmla="*/ 30 h 94"/>
              <a:gd name="T4" fmla="*/ 28 w 51"/>
              <a:gd name="T5" fmla="*/ 23 h 94"/>
              <a:gd name="T6" fmla="*/ 44 w 51"/>
              <a:gd name="T7" fmla="*/ 27 h 94"/>
              <a:gd name="T8" fmla="*/ 48 w 51"/>
              <a:gd name="T9" fmla="*/ 14 h 94"/>
              <a:gd name="T10" fmla="*/ 31 w 51"/>
              <a:gd name="T11" fmla="*/ 10 h 94"/>
              <a:gd name="T12" fmla="*/ 31 w 51"/>
              <a:gd name="T13" fmla="*/ 0 h 94"/>
              <a:gd name="T14" fmla="*/ 20 w 51"/>
              <a:gd name="T15" fmla="*/ 0 h 94"/>
              <a:gd name="T16" fmla="*/ 20 w 51"/>
              <a:gd name="T17" fmla="*/ 11 h 94"/>
              <a:gd name="T18" fmla="*/ 0 w 51"/>
              <a:gd name="T19" fmla="*/ 32 h 94"/>
              <a:gd name="T20" fmla="*/ 21 w 51"/>
              <a:gd name="T21" fmla="*/ 53 h 94"/>
              <a:gd name="T22" fmla="*/ 33 w 51"/>
              <a:gd name="T23" fmla="*/ 62 h 94"/>
              <a:gd name="T24" fmla="*/ 22 w 51"/>
              <a:gd name="T25" fmla="*/ 70 h 94"/>
              <a:gd name="T26" fmla="*/ 3 w 51"/>
              <a:gd name="T27" fmla="*/ 65 h 94"/>
              <a:gd name="T28" fmla="*/ 0 w 51"/>
              <a:gd name="T29" fmla="*/ 78 h 94"/>
              <a:gd name="T30" fmla="*/ 19 w 51"/>
              <a:gd name="T31" fmla="*/ 83 h 94"/>
              <a:gd name="T32" fmla="*/ 19 w 51"/>
              <a:gd name="T33" fmla="*/ 94 h 94"/>
              <a:gd name="T34" fmla="*/ 30 w 51"/>
              <a:gd name="T35" fmla="*/ 94 h 94"/>
              <a:gd name="T36" fmla="*/ 30 w 51"/>
              <a:gd name="T37" fmla="*/ 82 h 94"/>
              <a:gd name="T38" fmla="*/ 51 w 51"/>
              <a:gd name="T39" fmla="*/ 61 h 94"/>
              <a:gd name="T40" fmla="*/ 32 w 51"/>
              <a:gd name="T41" fmla="*/ 3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94">
                <a:moveTo>
                  <a:pt x="32" y="39"/>
                </a:moveTo>
                <a:cubicBezTo>
                  <a:pt x="22" y="36"/>
                  <a:pt x="18" y="33"/>
                  <a:pt x="18" y="30"/>
                </a:cubicBezTo>
                <a:cubicBezTo>
                  <a:pt x="18" y="26"/>
                  <a:pt x="20" y="23"/>
                  <a:pt x="28" y="23"/>
                </a:cubicBezTo>
                <a:cubicBezTo>
                  <a:pt x="36" y="23"/>
                  <a:pt x="41" y="26"/>
                  <a:pt x="44" y="27"/>
                </a:cubicBezTo>
                <a:cubicBezTo>
                  <a:pt x="48" y="14"/>
                  <a:pt x="48" y="14"/>
                  <a:pt x="48" y="14"/>
                </a:cubicBezTo>
                <a:cubicBezTo>
                  <a:pt x="44" y="12"/>
                  <a:pt x="38" y="11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11"/>
                  <a:pt x="20" y="11"/>
                  <a:pt x="20" y="11"/>
                </a:cubicBezTo>
                <a:cubicBezTo>
                  <a:pt x="7" y="13"/>
                  <a:pt x="0" y="21"/>
                  <a:pt x="0" y="32"/>
                </a:cubicBezTo>
                <a:cubicBezTo>
                  <a:pt x="0" y="43"/>
                  <a:pt x="9" y="48"/>
                  <a:pt x="21" y="53"/>
                </a:cubicBezTo>
                <a:cubicBezTo>
                  <a:pt x="30" y="55"/>
                  <a:pt x="33" y="58"/>
                  <a:pt x="33" y="62"/>
                </a:cubicBezTo>
                <a:cubicBezTo>
                  <a:pt x="33" y="67"/>
                  <a:pt x="29" y="70"/>
                  <a:pt x="22" y="70"/>
                </a:cubicBezTo>
                <a:cubicBezTo>
                  <a:pt x="15" y="70"/>
                  <a:pt x="8" y="67"/>
                  <a:pt x="3" y="65"/>
                </a:cubicBezTo>
                <a:cubicBezTo>
                  <a:pt x="0" y="78"/>
                  <a:pt x="0" y="78"/>
                  <a:pt x="0" y="78"/>
                </a:cubicBezTo>
                <a:cubicBezTo>
                  <a:pt x="4" y="80"/>
                  <a:pt x="11" y="83"/>
                  <a:pt x="19" y="83"/>
                </a:cubicBezTo>
                <a:cubicBezTo>
                  <a:pt x="19" y="94"/>
                  <a:pt x="19" y="94"/>
                  <a:pt x="19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0" y="82"/>
                  <a:pt x="30" y="82"/>
                  <a:pt x="30" y="82"/>
                </a:cubicBezTo>
                <a:cubicBezTo>
                  <a:pt x="44" y="80"/>
                  <a:pt x="51" y="71"/>
                  <a:pt x="51" y="61"/>
                </a:cubicBezTo>
                <a:cubicBezTo>
                  <a:pt x="51" y="50"/>
                  <a:pt x="45" y="44"/>
                  <a:pt x="32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3" name="Freeform 466"/>
          <p:cNvSpPr>
            <a:spLocks noEditPoints="1"/>
          </p:cNvSpPr>
          <p:nvPr>
            <p:custDataLst>
              <p:tags r:id="rId89"/>
            </p:custDataLst>
          </p:nvPr>
        </p:nvSpPr>
        <p:spPr bwMode="auto">
          <a:xfrm>
            <a:off x="7496197" y="4910784"/>
            <a:ext cx="81412" cy="81412"/>
          </a:xfrm>
          <a:custGeom>
            <a:avLst/>
            <a:gdLst>
              <a:gd name="T0" fmla="*/ 85 w 171"/>
              <a:gd name="T1" fmla="*/ 171 h 171"/>
              <a:gd name="T2" fmla="*/ 171 w 171"/>
              <a:gd name="T3" fmla="*/ 85 h 171"/>
              <a:gd name="T4" fmla="*/ 85 w 171"/>
              <a:gd name="T5" fmla="*/ 0 h 171"/>
              <a:gd name="T6" fmla="*/ 0 w 171"/>
              <a:gd name="T7" fmla="*/ 85 h 171"/>
              <a:gd name="T8" fmla="*/ 85 w 171"/>
              <a:gd name="T9" fmla="*/ 171 h 171"/>
              <a:gd name="T10" fmla="*/ 85 w 171"/>
              <a:gd name="T11" fmla="*/ 20 h 171"/>
              <a:gd name="T12" fmla="*/ 150 w 171"/>
              <a:gd name="T13" fmla="*/ 85 h 171"/>
              <a:gd name="T14" fmla="*/ 85 w 171"/>
              <a:gd name="T15" fmla="*/ 151 h 171"/>
              <a:gd name="T16" fmla="*/ 21 w 171"/>
              <a:gd name="T17" fmla="*/ 85 h 171"/>
              <a:gd name="T18" fmla="*/ 85 w 171"/>
              <a:gd name="T19" fmla="*/ 2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1">
                <a:moveTo>
                  <a:pt x="85" y="171"/>
                </a:moveTo>
                <a:cubicBezTo>
                  <a:pt x="132" y="171"/>
                  <a:pt x="171" y="133"/>
                  <a:pt x="171" y="85"/>
                </a:cubicBezTo>
                <a:cubicBezTo>
                  <a:pt x="171" y="38"/>
                  <a:pt x="132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3"/>
                  <a:pt x="38" y="171"/>
                  <a:pt x="85" y="171"/>
                </a:cubicBezTo>
                <a:close/>
                <a:moveTo>
                  <a:pt x="85" y="20"/>
                </a:moveTo>
                <a:cubicBezTo>
                  <a:pt x="121" y="20"/>
                  <a:pt x="150" y="49"/>
                  <a:pt x="150" y="85"/>
                </a:cubicBezTo>
                <a:cubicBezTo>
                  <a:pt x="150" y="121"/>
                  <a:pt x="121" y="151"/>
                  <a:pt x="85" y="151"/>
                </a:cubicBezTo>
                <a:cubicBezTo>
                  <a:pt x="50" y="151"/>
                  <a:pt x="21" y="121"/>
                  <a:pt x="21" y="85"/>
                </a:cubicBezTo>
                <a:cubicBezTo>
                  <a:pt x="21" y="49"/>
                  <a:pt x="50" y="20"/>
                  <a:pt x="85" y="2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4" name="Freeform 467"/>
          <p:cNvSpPr/>
          <p:nvPr>
            <p:custDataLst>
              <p:tags r:id="rId90"/>
            </p:custDataLst>
          </p:nvPr>
        </p:nvSpPr>
        <p:spPr bwMode="auto">
          <a:xfrm>
            <a:off x="7518565" y="4931136"/>
            <a:ext cx="29018" cy="41109"/>
          </a:xfrm>
          <a:custGeom>
            <a:avLst/>
            <a:gdLst>
              <a:gd name="T0" fmla="*/ 50 w 61"/>
              <a:gd name="T1" fmla="*/ 86 h 86"/>
              <a:gd name="T2" fmla="*/ 59 w 61"/>
              <a:gd name="T3" fmla="*/ 85 h 86"/>
              <a:gd name="T4" fmla="*/ 61 w 61"/>
              <a:gd name="T5" fmla="*/ 85 h 86"/>
              <a:gd name="T6" fmla="*/ 61 w 61"/>
              <a:gd name="T7" fmla="*/ 68 h 86"/>
              <a:gd name="T8" fmla="*/ 57 w 61"/>
              <a:gd name="T9" fmla="*/ 69 h 86"/>
              <a:gd name="T10" fmla="*/ 50 w 61"/>
              <a:gd name="T11" fmla="*/ 70 h 86"/>
              <a:gd name="T12" fmla="*/ 26 w 61"/>
              <a:gd name="T13" fmla="*/ 56 h 86"/>
              <a:gd name="T14" fmla="*/ 37 w 61"/>
              <a:gd name="T15" fmla="*/ 56 h 86"/>
              <a:gd name="T16" fmla="*/ 37 w 61"/>
              <a:gd name="T17" fmla="*/ 46 h 86"/>
              <a:gd name="T18" fmla="*/ 23 w 61"/>
              <a:gd name="T19" fmla="*/ 46 h 86"/>
              <a:gd name="T20" fmla="*/ 23 w 61"/>
              <a:gd name="T21" fmla="*/ 43 h 86"/>
              <a:gd name="T22" fmla="*/ 23 w 61"/>
              <a:gd name="T23" fmla="*/ 42 h 86"/>
              <a:gd name="T24" fmla="*/ 37 w 61"/>
              <a:gd name="T25" fmla="*/ 42 h 86"/>
              <a:gd name="T26" fmla="*/ 37 w 61"/>
              <a:gd name="T27" fmla="*/ 33 h 86"/>
              <a:gd name="T28" fmla="*/ 25 w 61"/>
              <a:gd name="T29" fmla="*/ 33 h 86"/>
              <a:gd name="T30" fmla="*/ 50 w 61"/>
              <a:gd name="T31" fmla="*/ 16 h 86"/>
              <a:gd name="T32" fmla="*/ 57 w 61"/>
              <a:gd name="T33" fmla="*/ 17 h 86"/>
              <a:gd name="T34" fmla="*/ 61 w 61"/>
              <a:gd name="T35" fmla="*/ 18 h 86"/>
              <a:gd name="T36" fmla="*/ 61 w 61"/>
              <a:gd name="T37" fmla="*/ 1 h 86"/>
              <a:gd name="T38" fmla="*/ 59 w 61"/>
              <a:gd name="T39" fmla="*/ 1 h 86"/>
              <a:gd name="T40" fmla="*/ 50 w 61"/>
              <a:gd name="T41" fmla="*/ 0 h 86"/>
              <a:gd name="T42" fmla="*/ 8 w 61"/>
              <a:gd name="T43" fmla="*/ 33 h 86"/>
              <a:gd name="T44" fmla="*/ 0 w 61"/>
              <a:gd name="T45" fmla="*/ 33 h 86"/>
              <a:gd name="T46" fmla="*/ 0 w 61"/>
              <a:gd name="T47" fmla="*/ 42 h 86"/>
              <a:gd name="T48" fmla="*/ 6 w 61"/>
              <a:gd name="T49" fmla="*/ 42 h 86"/>
              <a:gd name="T50" fmla="*/ 6 w 61"/>
              <a:gd name="T51" fmla="*/ 43 h 86"/>
              <a:gd name="T52" fmla="*/ 6 w 61"/>
              <a:gd name="T53" fmla="*/ 46 h 86"/>
              <a:gd name="T54" fmla="*/ 0 w 61"/>
              <a:gd name="T55" fmla="*/ 46 h 86"/>
              <a:gd name="T56" fmla="*/ 0 w 61"/>
              <a:gd name="T57" fmla="*/ 56 h 86"/>
              <a:gd name="T58" fmla="*/ 8 w 61"/>
              <a:gd name="T59" fmla="*/ 56 h 86"/>
              <a:gd name="T60" fmla="*/ 50 w 61"/>
              <a:gd name="T6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" h="86">
                <a:moveTo>
                  <a:pt x="50" y="86"/>
                </a:moveTo>
                <a:cubicBezTo>
                  <a:pt x="53" y="86"/>
                  <a:pt x="56" y="86"/>
                  <a:pt x="59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68"/>
                  <a:pt x="61" y="68"/>
                  <a:pt x="61" y="68"/>
                </a:cubicBezTo>
                <a:cubicBezTo>
                  <a:pt x="57" y="69"/>
                  <a:pt x="57" y="69"/>
                  <a:pt x="57" y="69"/>
                </a:cubicBezTo>
                <a:cubicBezTo>
                  <a:pt x="55" y="69"/>
                  <a:pt x="52" y="70"/>
                  <a:pt x="50" y="70"/>
                </a:cubicBezTo>
                <a:cubicBezTo>
                  <a:pt x="40" y="70"/>
                  <a:pt x="31" y="64"/>
                  <a:pt x="26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46"/>
                  <a:pt x="37" y="46"/>
                  <a:pt x="3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5"/>
                  <a:pt x="23" y="44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33"/>
                  <a:pt x="37" y="33"/>
                  <a:pt x="37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9" y="23"/>
                  <a:pt x="39" y="16"/>
                  <a:pt x="50" y="16"/>
                </a:cubicBezTo>
                <a:cubicBezTo>
                  <a:pt x="52" y="16"/>
                  <a:pt x="55" y="16"/>
                  <a:pt x="57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"/>
                  <a:pt x="61" y="1"/>
                  <a:pt x="61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6" y="0"/>
                  <a:pt x="53" y="0"/>
                  <a:pt x="50" y="0"/>
                </a:cubicBezTo>
                <a:cubicBezTo>
                  <a:pt x="29" y="0"/>
                  <a:pt x="12" y="14"/>
                  <a:pt x="8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42"/>
                  <a:pt x="0" y="42"/>
                  <a:pt x="0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4"/>
                  <a:pt x="6" y="45"/>
                  <a:pt x="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6"/>
                  <a:pt x="0" y="56"/>
                  <a:pt x="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14" y="73"/>
                  <a:pt x="30" y="86"/>
                  <a:pt x="50" y="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6895" y="1134110"/>
            <a:ext cx="391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kern="2000" spc="300">
                <a:uFillTx/>
                <a:latin typeface="字体管家萌兔奔月" panose="00020600040101010101" charset="-122"/>
                <a:ea typeface="字体管家萌兔奔月" panose="00020600040101010101" charset="-122"/>
                <a:sym typeface="+mn-ea"/>
              </a:rPr>
              <a:t>在此处添加标题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647065" y="1764665"/>
            <a:ext cx="410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"/>
  <p:tag name="KSO_WM_UNIT_ID" val="diagram758_4*l_i*1_1"/>
  <p:tag name="KSO_WM_UNIT_CLEAR" val="1"/>
  <p:tag name="KSO_WM_UNIT_LAYERLEVEL" val="1_1"/>
  <p:tag name="KSO_WM_DIAGRAM_GROUP_CODE" val="l1-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2_1"/>
  <p:tag name="KSO_WM_UNIT_ID" val="diagram758_4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4"/>
  <p:tag name="KSO_WM_UNIT_ID" val="diagram20178682_3*l_h_i*1_4_24"/>
  <p:tag name="KSO_WM_UNIT_LAYERLEVEL" val="1_1_1"/>
  <p:tag name="KSO_WM_DIAGRAM_GROUP_CODE" val="l1-1"/>
  <p:tag name="KSO_WM_UNIT_FILL_FORE_SCHEMECOLOR_INDEX" val="14"/>
  <p:tag name="KSO_WM_UNI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5"/>
  <p:tag name="KSO_WM_UNIT_ID" val="diagram20178682_3*l_h_i*1_4_25"/>
  <p:tag name="KSO_WM_UNIT_LAYERLEVEL" val="1_1_1"/>
  <p:tag name="KSO_WM_DIAGRAM_GROUP_CODE" val="l1-1"/>
  <p:tag name="KSO_WM_UNIT_FILL_FORE_SCHEMECOLOR_INDEX" val="14"/>
  <p:tag name="KSO_WM_UNI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6"/>
  <p:tag name="KSO_WM_UNIT_ID" val="diagram20178682_3*l_h_i*1_4_26"/>
  <p:tag name="KSO_WM_UNIT_LAYERLEVEL" val="1_1_1"/>
  <p:tag name="KSO_WM_DIAGRAM_GROUP_CODE" val="l1-1"/>
  <p:tag name="KSO_WM_UNIT_FILL_FORE_SCHEMECOLOR_INDEX" val="14"/>
  <p:tag name="KSO_WM_UNI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7"/>
  <p:tag name="KSO_WM_UNIT_ID" val="diagram20178682_3*l_h_i*1_4_27"/>
  <p:tag name="KSO_WM_UNIT_LAYERLEVEL" val="1_1_1"/>
  <p:tag name="KSO_WM_DIAGRAM_GROUP_CODE" val="l1-1"/>
  <p:tag name="KSO_WM_UNIT_FILL_FORE_SCHEMECOLOR_INDEX" val="14"/>
  <p:tag name="KSO_WM_UNI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8"/>
  <p:tag name="KSO_WM_UNIT_ID" val="diagram20178682_3*l_h_i*1_4_28"/>
  <p:tag name="KSO_WM_UNIT_LAYERLEVEL" val="1_1_1"/>
  <p:tag name="KSO_WM_DIAGRAM_GROUP_CODE" val="l1-1"/>
  <p:tag name="KSO_WM_UNIT_FILL_FORE_SCHEMECOLOR_INDEX" val="14"/>
  <p:tag name="KSO_WM_UNI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9"/>
  <p:tag name="KSO_WM_UNIT_ID" val="diagram20178682_3*l_h_i*1_4_29"/>
  <p:tag name="KSO_WM_UNIT_LAYERLEVEL" val="1_1_1"/>
  <p:tag name="KSO_WM_DIAGRAM_GROUP_CODE" val="l1-1"/>
  <p:tag name="KSO_WM_UNIT_FILL_FORE_SCHEMECOLOR_INDEX" val="14"/>
  <p:tag name="KSO_WM_UNI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0"/>
  <p:tag name="KSO_WM_UNIT_ID" val="diagram20178682_3*l_h_i*1_4_30"/>
  <p:tag name="KSO_WM_UNIT_LAYERLEVEL" val="1_1_1"/>
  <p:tag name="KSO_WM_DIAGRAM_GROUP_CODE" val="l1-1"/>
  <p:tag name="KSO_WM_UNIT_FILL_FORE_SCHEMECOLOR_INDEX" val="14"/>
  <p:tag name="KSO_WM_UNI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1"/>
  <p:tag name="KSO_WM_UNIT_ID" val="diagram20178682_3*l_h_i*1_4_31"/>
  <p:tag name="KSO_WM_UNIT_LAYERLEVEL" val="1_1_1"/>
  <p:tag name="KSO_WM_DIAGRAM_GROUP_CODE" val="l1-1"/>
  <p:tag name="KSO_WM_UNIT_FILL_FORE_SCHEMECOLOR_INDEX" val="14"/>
  <p:tag name="KSO_WM_UNI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2"/>
  <p:tag name="KSO_WM_UNIT_ID" val="diagram20178682_3*l_h_i*1_4_32"/>
  <p:tag name="KSO_WM_UNIT_LAYERLEVEL" val="1_1_1"/>
  <p:tag name="KSO_WM_DIAGRAM_GROUP_CODE" val="l1-1"/>
  <p:tag name="KSO_WM_UNIT_FILL_FORE_SCHEMECOLOR_INDEX" val="14"/>
  <p:tag name="KSO_WM_UNI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3"/>
  <p:tag name="KSO_WM_UNIT_ID" val="diagram20178682_3*l_h_i*1_4_33"/>
  <p:tag name="KSO_WM_UNIT_LAYERLEVEL" val="1_1_1"/>
  <p:tag name="KSO_WM_DIAGRAM_GROUP_CODE" val="l1-1"/>
  <p:tag name="KSO_WM_UNIT_FILL_FORE_SCHEMECOLOR_INDEX" val="14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2_1"/>
  <p:tag name="KSO_WM_UNIT_ID" val="diagram758_4*l_h_a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9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"/>
  <p:tag name="KSO_WM_UNIT_ID" val="diagram20178682_3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"/>
  <p:tag name="KSO_WM_UNIT_ID" val="diagram20178682_3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"/>
  <p:tag name="KSO_WM_UNIT_ID" val="diagram20178682_3*l_h_i*1_3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"/>
  <p:tag name="KSO_WM_UNIT_ID" val="diagram20178682_3*l_h_i*1_4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2"/>
  <p:tag name="KSO_WM_UNIT_ID" val="diagram20178682_3*l_h_i*1_1_2"/>
  <p:tag name="KSO_WM_UNIT_LAYERLEVEL" val="1_1_1"/>
  <p:tag name="KSO_WM_DIAGRAM_GROUP_CODE" val="l1-1"/>
  <p:tag name="KSO_WM_UNIT_FILL_FORE_SCHEMECOLOR_INDEX" val="5"/>
  <p:tag name="KSO_WM_UNI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2"/>
  <p:tag name="KSO_WM_UNIT_ID" val="diagram20178682_3*l_h_i*1_3_2"/>
  <p:tag name="KSO_WM_UNIT_LAYERLEVEL" val="1_1_1"/>
  <p:tag name="KSO_WM_DIAGRAM_GROUP_CODE" val="l1-1"/>
  <p:tag name="KSO_WM_UNIT_FILL_FORE_SCHEMECOLOR_INDEX" val="7"/>
  <p:tag name="KSO_WM_UNI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"/>
  <p:tag name="KSO_WM_UNIT_ID" val="diagram20178682_3*l_h_i*1_4_2"/>
  <p:tag name="KSO_WM_UNIT_LAYERLEVEL" val="1_1_1"/>
  <p:tag name="KSO_WM_DIAGRAM_GROUP_CODE" val="l1-1"/>
  <p:tag name="KSO_WM_UNIT_FILL_FORE_SCHEMECOLOR_INDEX" val="8"/>
  <p:tag name="KSO_WM_UNI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2"/>
  <p:tag name="KSO_WM_UNIT_ID" val="diagram20178682_3*l_h_i*1_2_2"/>
  <p:tag name="KSO_WM_UNIT_LAYERLEVEL" val="1_1_1"/>
  <p:tag name="KSO_WM_DIAGRAM_GROUP_CODE" val="l1-1"/>
  <p:tag name="KSO_WM_UNIT_FILL_FORE_SCHEMECOLOR_INDEX" val="6"/>
  <p:tag name="KSO_WM_UNI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4_1"/>
  <p:tag name="KSO_WM_UNIT_ID" val="diagram20178682_3*l_h_f*1_4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2_1"/>
  <p:tag name="KSO_WM_UNIT_ID" val="diagram20178682_3*l_h_f*1_2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3_1"/>
  <p:tag name="KSO_WM_UNIT_ID" val="diagram758_4*l_h_a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6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3_1"/>
  <p:tag name="KSO_WM_UNIT_ID" val="diagram20178682_3*l_h_f*1_3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1_1"/>
  <p:tag name="KSO_WM_UNIT_ID" val="diagram20178682_3*l_h_f*1_1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3"/>
  <p:tag name="KSO_WM_UNIT_ID" val="diagram20178682_3*l_h_i*1_1_3"/>
  <p:tag name="KSO_WM_UNIT_LAYERLEVEL" val="1_1_1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4"/>
  <p:tag name="KSO_WM_UNIT_ID" val="diagram20178682_3*l_h_i*1_1_4"/>
  <p:tag name="KSO_WM_UNIT_LAYERLEVEL" val="1_1_1"/>
  <p:tag name="KSO_WM_DIAGRAM_GROUP_CODE" val="l1-1"/>
  <p:tag name="KSO_WM_UNIT_LINE_FORE_SCHEMECOLOR_INDEX" val="5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3"/>
  <p:tag name="KSO_WM_UNIT_ID" val="diagram20178682_3*l_h_i*1_3_3"/>
  <p:tag name="KSO_WM_UNIT_LAYERLEVEL" val="1_1_1"/>
  <p:tag name="KSO_WM_DIAGRAM_GROUP_CODE" val="l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4"/>
  <p:tag name="KSO_WM_UNIT_ID" val="diagram20178682_3*l_h_i*1_3_4"/>
  <p:tag name="KSO_WM_UNIT_LAYERLEVEL" val="1_1_1"/>
  <p:tag name="KSO_WM_DIAGRAM_GROUP_CODE" val="l1-1"/>
  <p:tag name="KSO_WM_UNIT_LINE_FORE_SCHEMECOLOR_INDEX" val="7"/>
  <p:tag name="KSO_WM_UNIT_LINE_FILL_TYP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3"/>
  <p:tag name="KSO_WM_UNIT_ID" val="diagram20178682_3*l_h_i*1_2_3"/>
  <p:tag name="KSO_WM_UNIT_LAYERLEVEL" val="1_1_1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4"/>
  <p:tag name="KSO_WM_UNIT_ID" val="diagram20178682_3*l_h_i*1_2_4"/>
  <p:tag name="KSO_WM_UNIT_LAYERLEVEL" val="1_1_1"/>
  <p:tag name="KSO_WM_DIAGRAM_GROUP_CODE" val="l1-1"/>
  <p:tag name="KSO_WM_UNIT_LINE_FORE_SCHEMECOLOR_INDEX" val="6"/>
  <p:tag name="KSO_WM_UNIT_LINE_FILL_TYP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"/>
  <p:tag name="KSO_WM_UNIT_ID" val="diagram20178682_3*l_h_i*1_4_3"/>
  <p:tag name="KSO_WM_UNIT_LAYERLEVEL" val="1_1_1"/>
  <p:tag name="KSO_WM_DIAGRAM_GROUP_CODE" val="l1-1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4"/>
  <p:tag name="KSO_WM_UNIT_ID" val="diagram20178682_3*l_h_i*1_4_4"/>
  <p:tag name="KSO_WM_UNIT_LAYERLEVEL" val="1_1_1"/>
  <p:tag name="KSO_WM_DIAGRAM_GROUP_CODE" val="l1-1"/>
  <p:tag name="KSO_WM_UNIT_LINE_FORE_SCHEMECOLOR_INDEX" val="8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3_1"/>
  <p:tag name="KSO_WM_UNIT_ID" val="diagram758_4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5"/>
  <p:tag name="KSO_WM_UNIT_ID" val="diagram20178682_3*l_h_i*1_1_5"/>
  <p:tag name="KSO_WM_UNIT_LAYERLEVEL" val="1_1_1"/>
  <p:tag name="KSO_WM_DIAGRAM_GROUP_CODE" val="l1-1"/>
  <p:tag name="KSO_WM_UNIT_FILL_FORE_SCHEMECOLOR_INDEX" val="14"/>
  <p:tag name="KSO_WM_UNI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6"/>
  <p:tag name="KSO_WM_UNIT_ID" val="diagram20178682_3*l_h_i*1_1_6"/>
  <p:tag name="KSO_WM_UNIT_LAYERLEVEL" val="1_1_1"/>
  <p:tag name="KSO_WM_DIAGRAM_GROUP_CODE" val="l1-1"/>
  <p:tag name="KSO_WM_UNIT_FILL_FORE_SCHEMECOLOR_INDEX" val="14"/>
  <p:tag name="KSO_WM_UNI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7"/>
  <p:tag name="KSO_WM_UNIT_ID" val="diagram20178682_3*l_h_i*1_1_7"/>
  <p:tag name="KSO_WM_UNIT_LAYERLEVEL" val="1_1_1"/>
  <p:tag name="KSO_WM_DIAGRAM_GROUP_CODE" val="l1-1"/>
  <p:tag name="KSO_WM_UNIT_FILL_FORE_SCHEMECOLOR_INDEX" val="14"/>
  <p:tag name="KSO_WM_UNI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8"/>
  <p:tag name="KSO_WM_UNIT_ID" val="diagram20178682_3*l_h_i*1_1_8"/>
  <p:tag name="KSO_WM_UNIT_LAYERLEVEL" val="1_1_1"/>
  <p:tag name="KSO_WM_DIAGRAM_GROUP_CODE" val="l1-1"/>
  <p:tag name="KSO_WM_UNIT_FILL_FORE_SCHEMECOLOR_INDEX" val="14"/>
  <p:tag name="KSO_WM_UNI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9"/>
  <p:tag name="KSO_WM_UNIT_ID" val="diagram20178682_3*l_h_i*1_1_9"/>
  <p:tag name="KSO_WM_UNIT_LAYERLEVEL" val="1_1_1"/>
  <p:tag name="KSO_WM_DIAGRAM_GROUP_CODE" val="l1-1"/>
  <p:tag name="KSO_WM_UNIT_FILL_FORE_SCHEMECOLOR_INDEX" val="14"/>
  <p:tag name="KSO_WM_UNI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0"/>
  <p:tag name="KSO_WM_UNIT_ID" val="diagram20178682_3*l_h_i*1_1_10"/>
  <p:tag name="KSO_WM_UNIT_LAYERLEVEL" val="1_1_1"/>
  <p:tag name="KSO_WM_DIAGRAM_GROUP_CODE" val="l1-1"/>
  <p:tag name="KSO_WM_UNIT_FILL_FORE_SCHEMECOLOR_INDEX" val="14"/>
  <p:tag name="KSO_WM_UNI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1"/>
  <p:tag name="KSO_WM_UNIT_ID" val="diagram20178682_3*l_h_i*1_1_11"/>
  <p:tag name="KSO_WM_UNIT_LAYERLEVEL" val="1_1_1"/>
  <p:tag name="KSO_WM_DIAGRAM_GROUP_CODE" val="l1-1"/>
  <p:tag name="KSO_WM_UNIT_FILL_FORE_SCHEMECOLOR_INDEX" val="14"/>
  <p:tag name="KSO_WM_UNI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2"/>
  <p:tag name="KSO_WM_UNIT_ID" val="diagram20178682_3*l_h_i*1_1_12"/>
  <p:tag name="KSO_WM_UNIT_LAYERLEVEL" val="1_1_1"/>
  <p:tag name="KSO_WM_DIAGRAM_GROUP_CODE" val="l1-1"/>
  <p:tag name="KSO_WM_UNIT_FILL_FORE_SCHEMECOLOR_INDEX" val="14"/>
  <p:tag name="KSO_WM_UNI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3"/>
  <p:tag name="KSO_WM_UNIT_ID" val="diagram20178682_3*l_h_i*1_1_13"/>
  <p:tag name="KSO_WM_UNIT_LAYERLEVEL" val="1_1_1"/>
  <p:tag name="KSO_WM_DIAGRAM_GROUP_CODE" val="l1-1"/>
  <p:tag name="KSO_WM_UNIT_FILL_FORE_SCHEMECOLOR_INDEX" val="14"/>
  <p:tag name="KSO_WM_UNI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4"/>
  <p:tag name="KSO_WM_UNIT_ID" val="diagram20178682_3*l_h_i*1_1_14"/>
  <p:tag name="KSO_WM_UNIT_LAYERLEVEL" val="1_1_1"/>
  <p:tag name="KSO_WM_DIAGRAM_GROUP_CODE" val="l1-1"/>
  <p:tag name="KSO_WM_UNIT_FILL_FORE_SCHEMECOLOR_INDEX" val="14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4"/>
  <p:tag name="KSO_WM_UNIT_ID" val="diagram758_4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5"/>
  <p:tag name="KSO_WM_UNIT_ID" val="diagram20178682_3*l_h_i*1_1_15"/>
  <p:tag name="KSO_WM_UNIT_LAYERLEVEL" val="1_1_1"/>
  <p:tag name="KSO_WM_DIAGRAM_GROUP_CODE" val="l1-1"/>
  <p:tag name="KSO_WM_UNIT_FILL_FORE_SCHEMECOLOR_INDEX" val="14"/>
  <p:tag name="KSO_WM_UNI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6"/>
  <p:tag name="KSO_WM_UNIT_ID" val="diagram20178682_3*l_h_i*1_1_16"/>
  <p:tag name="KSO_WM_UNIT_LAYERLEVEL" val="1_1_1"/>
  <p:tag name="KSO_WM_DIAGRAM_GROUP_CODE" val="l1-1"/>
  <p:tag name="KSO_WM_UNIT_FILL_FORE_SCHEMECOLOR_INDEX" val="14"/>
  <p:tag name="KSO_WM_UNI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7"/>
  <p:tag name="KSO_WM_UNIT_ID" val="diagram20178682_3*l_h_i*1_1_17"/>
  <p:tag name="KSO_WM_UNIT_LAYERLEVEL" val="1_1_1"/>
  <p:tag name="KSO_WM_DIAGRAM_GROUP_CODE" val="l1-1"/>
  <p:tag name="KSO_WM_UNIT_FILL_FORE_SCHEMECOLOR_INDEX" val="14"/>
  <p:tag name="KSO_WM_UNI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5"/>
  <p:tag name="KSO_WM_UNIT_ID" val="diagram20178682_3*l_h_i*1_2_5"/>
  <p:tag name="KSO_WM_UNIT_LAYERLEVEL" val="1_1_1"/>
  <p:tag name="KSO_WM_DIAGRAM_GROUP_CODE" val="l1-1"/>
  <p:tag name="KSO_WM_UNIT_FILL_FORE_SCHEMECOLOR_INDEX" val="14"/>
  <p:tag name="KSO_WM_UNI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6"/>
  <p:tag name="KSO_WM_UNIT_ID" val="diagram20178682_3*l_h_i*1_2_6"/>
  <p:tag name="KSO_WM_UNIT_LAYERLEVEL" val="1_1_1"/>
  <p:tag name="KSO_WM_DIAGRAM_GROUP_CODE" val="l1-1"/>
  <p:tag name="KSO_WM_UNIT_FILL_FORE_SCHEMECOLOR_INDEX" val="14"/>
  <p:tag name="KSO_WM_UNI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7"/>
  <p:tag name="KSO_WM_UNIT_ID" val="diagram20178682_3*l_h_i*1_2_7"/>
  <p:tag name="KSO_WM_UNIT_LAYERLEVEL" val="1_1_1"/>
  <p:tag name="KSO_WM_DIAGRAM_GROUP_CODE" val="l1-1"/>
  <p:tag name="KSO_WM_UNIT_FILL_FORE_SCHEMECOLOR_INDEX" val="14"/>
  <p:tag name="KSO_WM_UNI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8"/>
  <p:tag name="KSO_WM_UNIT_ID" val="diagram20178682_3*l_h_i*1_2_8"/>
  <p:tag name="KSO_WM_UNIT_LAYERLEVEL" val="1_1_1"/>
  <p:tag name="KSO_WM_DIAGRAM_GROUP_CODE" val="l1-1"/>
  <p:tag name="KSO_WM_UNIT_FILL_FORE_SCHEMECOLOR_INDEX" val="14"/>
  <p:tag name="KSO_WM_UNI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9"/>
  <p:tag name="KSO_WM_UNIT_ID" val="diagram20178682_3*l_h_i*1_2_9"/>
  <p:tag name="KSO_WM_UNIT_LAYERLEVEL" val="1_1_1"/>
  <p:tag name="KSO_WM_DIAGRAM_GROUP_CODE" val="l1-1"/>
  <p:tag name="KSO_WM_UNIT_FILL_FORE_SCHEMECOLOR_INDEX" val="14"/>
  <p:tag name="KSO_WM_UNI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0"/>
  <p:tag name="KSO_WM_UNIT_ID" val="diagram20178682_3*l_h_i*1_2_10"/>
  <p:tag name="KSO_WM_UNIT_LAYERLEVEL" val="1_1_1"/>
  <p:tag name="KSO_WM_DIAGRAM_GROUP_CODE" val="l1-1"/>
  <p:tag name="KSO_WM_UNIT_FILL_FORE_SCHEMECOLOR_INDEX" val="14"/>
  <p:tag name="KSO_WM_UNI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1"/>
  <p:tag name="KSO_WM_UNIT_ID" val="diagram20178682_3*l_h_i*1_2_11"/>
  <p:tag name="KSO_WM_UNIT_LAYERLEVEL" val="1_1_1"/>
  <p:tag name="KSO_WM_DIAGRAM_GROUP_CODE" val="l1-1"/>
  <p:tag name="KSO_WM_UNIT_FILL_FORE_SCHEMECOLOR_INDEX" val="14"/>
  <p:tag name="KSO_WM_UNI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7"/>
  <p:tag name="KSO_WM_UNIT_ID" val="diagram758_4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2"/>
  <p:tag name="KSO_WM_UNIT_ID" val="diagram20178682_3*l_h_i*1_2_12"/>
  <p:tag name="KSO_WM_UNIT_LAYERLEVEL" val="1_1_1"/>
  <p:tag name="KSO_WM_DIAGRAM_GROUP_CODE" val="l1-1"/>
  <p:tag name="KSO_WM_UNIT_FILL_FORE_SCHEMECOLOR_INDEX" val="14"/>
  <p:tag name="KSO_WM_UNI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3"/>
  <p:tag name="KSO_WM_UNIT_ID" val="diagram20178682_3*l_h_i*1_2_13"/>
  <p:tag name="KSO_WM_UNIT_LAYERLEVEL" val="1_1_1"/>
  <p:tag name="KSO_WM_DIAGRAM_GROUP_CODE" val="l1-1"/>
  <p:tag name="KSO_WM_UNIT_FILL_FORE_SCHEMECOLOR_INDEX" val="14"/>
  <p:tag name="KSO_WM_UNI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4"/>
  <p:tag name="KSO_WM_UNIT_ID" val="diagram20178682_3*l_h_i*1_2_14"/>
  <p:tag name="KSO_WM_UNIT_LAYERLEVEL" val="1_1_1"/>
  <p:tag name="KSO_WM_DIAGRAM_GROUP_CODE" val="l1-1"/>
  <p:tag name="KSO_WM_UNIT_FILL_FORE_SCHEMECOLOR_INDEX" val="14"/>
  <p:tag name="KSO_WM_UNI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5"/>
  <p:tag name="KSO_WM_UNIT_ID" val="diagram20178682_3*l_h_i*1_2_15"/>
  <p:tag name="KSO_WM_UNIT_LAYERLEVEL" val="1_1_1"/>
  <p:tag name="KSO_WM_DIAGRAM_GROUP_CODE" val="l1-1"/>
  <p:tag name="KSO_WM_UNIT_FILL_FORE_SCHEMECOLOR_INDEX" val="14"/>
  <p:tag name="KSO_WM_UNI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6"/>
  <p:tag name="KSO_WM_UNIT_ID" val="diagram20178682_3*l_h_i*1_2_16"/>
  <p:tag name="KSO_WM_UNIT_LAYERLEVEL" val="1_1_1"/>
  <p:tag name="KSO_WM_DIAGRAM_GROUP_CODE" val="l1-1"/>
  <p:tag name="KSO_WM_UNIT_FILL_FORE_SCHEMECOLOR_INDEX" val="14"/>
  <p:tag name="KSO_WM_UNI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7"/>
  <p:tag name="KSO_WM_UNIT_ID" val="diagram20178682_3*l_h_i*1_2_17"/>
  <p:tag name="KSO_WM_UNIT_LAYERLEVEL" val="1_1_1"/>
  <p:tag name="KSO_WM_DIAGRAM_GROUP_CODE" val="l1-1"/>
  <p:tag name="KSO_WM_UNIT_FILL_FORE_SCHEMECOLOR_INDEX" val="14"/>
  <p:tag name="KSO_WM_UNI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8"/>
  <p:tag name="KSO_WM_UNIT_ID" val="diagram20178682_3*l_h_i*1_2_18"/>
  <p:tag name="KSO_WM_UNIT_LAYERLEVEL" val="1_1_1"/>
  <p:tag name="KSO_WM_DIAGRAM_GROUP_CODE" val="l1-1"/>
  <p:tag name="KSO_WM_UNIT_FILL_FORE_SCHEMECOLOR_INDEX" val="14"/>
  <p:tag name="KSO_WM_UNI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9"/>
  <p:tag name="KSO_WM_UNIT_ID" val="diagram20178682_3*l_h_i*1_2_19"/>
  <p:tag name="KSO_WM_UNIT_LAYERLEVEL" val="1_1_1"/>
  <p:tag name="KSO_WM_DIAGRAM_GROUP_CODE" val="l1-1"/>
  <p:tag name="KSO_WM_UNIT_FILL_FORE_SCHEMECOLOR_INDEX" val="14"/>
  <p:tag name="KSO_WM_UNI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20"/>
  <p:tag name="KSO_WM_UNIT_ID" val="diagram20178682_3*l_h_i*1_2_20"/>
  <p:tag name="KSO_WM_UNIT_LAYERLEVEL" val="1_1_1"/>
  <p:tag name="KSO_WM_DIAGRAM_GROUP_CODE" val="l1-1"/>
  <p:tag name="KSO_WM_UNIT_FILL_FORE_SCHEMECOLOR_INDEX" val="14"/>
  <p:tag name="KSO_WM_UNI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5"/>
  <p:tag name="KSO_WM_UNIT_ID" val="diagram20178682_3*l_h_i*1_3_5"/>
  <p:tag name="KSO_WM_UNIT_LAYERLEVEL" val="1_1_1"/>
  <p:tag name="KSO_WM_DIAGRAM_GROUP_CODE" val="l1-1"/>
  <p:tag name="KSO_WM_UNIT_FILL_FORE_SCHEMECOLOR_INDEX" val="14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3"/>
  <p:tag name="KSO_WM_UNIT_ID" val="diagram758_4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6"/>
  <p:tag name="KSO_WM_UNIT_ID" val="diagram20178682_3*l_h_i*1_3_6"/>
  <p:tag name="KSO_WM_UNIT_LAYERLEVEL" val="1_1_1"/>
  <p:tag name="KSO_WM_DIAGRAM_GROUP_CODE" val="l1-1"/>
  <p:tag name="KSO_WM_UNIT_FILL_FORE_SCHEMECOLOR_INDEX" val="14"/>
  <p:tag name="KSO_WM_UNI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7"/>
  <p:tag name="KSO_WM_UNIT_ID" val="diagram20178682_3*l_h_i*1_3_7"/>
  <p:tag name="KSO_WM_UNIT_LAYERLEVEL" val="1_1_1"/>
  <p:tag name="KSO_WM_DIAGRAM_GROUP_CODE" val="l1-1"/>
  <p:tag name="KSO_WM_UNIT_FILL_FORE_SCHEMECOLOR_INDEX" val="14"/>
  <p:tag name="KSO_WM_UNI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8"/>
  <p:tag name="KSO_WM_UNIT_ID" val="diagram20178682_3*l_h_i*1_3_8"/>
  <p:tag name="KSO_WM_UNIT_LAYERLEVEL" val="1_1_1"/>
  <p:tag name="KSO_WM_DIAGRAM_GROUP_CODE" val="l1-1"/>
  <p:tag name="KSO_WM_UNIT_FILL_FORE_SCHEMECOLOR_INDEX" val="14"/>
  <p:tag name="KSO_WM_UNI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9"/>
  <p:tag name="KSO_WM_UNIT_ID" val="diagram20178682_3*l_h_i*1_3_9"/>
  <p:tag name="KSO_WM_UNIT_LAYERLEVEL" val="1_1_1"/>
  <p:tag name="KSO_WM_DIAGRAM_GROUP_CODE" val="l1-1"/>
  <p:tag name="KSO_WM_UNIT_FILL_FORE_SCHEMECOLOR_INDEX" val="14"/>
  <p:tag name="KSO_WM_UNI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0"/>
  <p:tag name="KSO_WM_UNIT_ID" val="diagram20178682_3*l_h_i*1_3_10"/>
  <p:tag name="KSO_WM_UNIT_LAYERLEVEL" val="1_1_1"/>
  <p:tag name="KSO_WM_DIAGRAM_GROUP_CODE" val="l1-1"/>
  <p:tag name="KSO_WM_UNIT_FILL_FORE_SCHEMECOLOR_INDEX" val="14"/>
  <p:tag name="KSO_WM_UNI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1"/>
  <p:tag name="KSO_WM_UNIT_ID" val="diagram20178682_3*l_h_i*1_3_11"/>
  <p:tag name="KSO_WM_UNIT_LAYERLEVEL" val="1_1_1"/>
  <p:tag name="KSO_WM_DIAGRAM_GROUP_CODE" val="l1-1"/>
  <p:tag name="KSO_WM_UNIT_FILL_FORE_SCHEMECOLOR_INDEX" val="14"/>
  <p:tag name="KSO_WM_UNI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2"/>
  <p:tag name="KSO_WM_UNIT_ID" val="diagram20178682_3*l_h_i*1_3_12"/>
  <p:tag name="KSO_WM_UNIT_LAYERLEVEL" val="1_1_1"/>
  <p:tag name="KSO_WM_DIAGRAM_GROUP_CODE" val="l1-1"/>
  <p:tag name="KSO_WM_UNIT_FILL_FORE_SCHEMECOLOR_INDEX" val="14"/>
  <p:tag name="KSO_WM_UNI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3"/>
  <p:tag name="KSO_WM_UNIT_ID" val="diagram20178682_3*l_h_i*1_3_13"/>
  <p:tag name="KSO_WM_UNIT_LAYERLEVEL" val="1_1_1"/>
  <p:tag name="KSO_WM_DIAGRAM_GROUP_CODE" val="l1-1"/>
  <p:tag name="KSO_WM_UNIT_FILL_FORE_SCHEMECOLOR_INDEX" val="14"/>
  <p:tag name="KSO_WM_UNI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4"/>
  <p:tag name="KSO_WM_UNIT_ID" val="diagram20178682_3*l_h_i*1_3_14"/>
  <p:tag name="KSO_WM_UNIT_LAYERLEVEL" val="1_1_1"/>
  <p:tag name="KSO_WM_DIAGRAM_GROUP_CODE" val="l1-1"/>
  <p:tag name="KSO_WM_UNIT_FILL_FORE_SCHEMECOLOR_INDEX" val="14"/>
  <p:tag name="KSO_WM_UNI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5"/>
  <p:tag name="KSO_WM_UNIT_ID" val="diagram20178682_3*l_h_i*1_3_15"/>
  <p:tag name="KSO_WM_UNIT_LAYERLEVEL" val="1_1_1"/>
  <p:tag name="KSO_WM_DIAGRAM_GROUP_CODE" val="l1-1"/>
  <p:tag name="KSO_WM_UNIT_FILL_FORE_SCHEMECOLOR_INDEX" val="14"/>
  <p:tag name="KSO_WM_UNI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6"/>
  <p:tag name="KSO_WM_UNIT_ID" val="diagram758_4*l_i*1_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6"/>
  <p:tag name="KSO_WM_UNIT_ID" val="diagram20178682_3*l_h_i*1_3_16"/>
  <p:tag name="KSO_WM_UNIT_LAYERLEVEL" val="1_1_1"/>
  <p:tag name="KSO_WM_DIAGRAM_GROUP_CODE" val="l1-1"/>
  <p:tag name="KSO_WM_UNIT_FILL_FORE_SCHEMECOLOR_INDEX" val="14"/>
  <p:tag name="KSO_WM_UNI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5"/>
  <p:tag name="KSO_WM_UNIT_ID" val="diagram20178682_3*l_h_i*1_4_5"/>
  <p:tag name="KSO_WM_UNIT_LAYERLEVEL" val="1_1_1"/>
  <p:tag name="KSO_WM_DIAGRAM_GROUP_CODE" val="l1-1"/>
  <p:tag name="KSO_WM_UNIT_FILL_FORE_SCHEMECOLOR_INDEX" val="14"/>
  <p:tag name="KSO_WM_UNI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6"/>
  <p:tag name="KSO_WM_UNIT_ID" val="diagram20178682_3*l_h_i*1_4_6"/>
  <p:tag name="KSO_WM_UNIT_LAYERLEVEL" val="1_1_1"/>
  <p:tag name="KSO_WM_DIAGRAM_GROUP_CODE" val="l1-1"/>
  <p:tag name="KSO_WM_UNIT_FILL_FORE_SCHEMECOLOR_INDEX" val="14"/>
  <p:tag name="KSO_WM_UNI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7"/>
  <p:tag name="KSO_WM_UNIT_ID" val="diagram20178682_3*l_h_i*1_4_7"/>
  <p:tag name="KSO_WM_UNIT_LAYERLEVEL" val="1_1_1"/>
  <p:tag name="KSO_WM_DIAGRAM_GROUP_CODE" val="l1-1"/>
  <p:tag name="KSO_WM_UNIT_FILL_FORE_SCHEMECOLOR_INDEX" val="14"/>
  <p:tag name="KSO_WM_UNI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8"/>
  <p:tag name="KSO_WM_UNIT_ID" val="diagram20178682_3*l_h_i*1_4_8"/>
  <p:tag name="KSO_WM_UNIT_LAYERLEVEL" val="1_1_1"/>
  <p:tag name="KSO_WM_DIAGRAM_GROUP_CODE" val="l1-1"/>
  <p:tag name="KSO_WM_UNIT_FILL_FORE_SCHEMECOLOR_INDEX" val="14"/>
  <p:tag name="KSO_WM_UNI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9"/>
  <p:tag name="KSO_WM_UNIT_ID" val="diagram20178682_3*l_h_i*1_4_9"/>
  <p:tag name="KSO_WM_UNIT_LAYERLEVEL" val="1_1_1"/>
  <p:tag name="KSO_WM_DIAGRAM_GROUP_CODE" val="l1-1"/>
  <p:tag name="KSO_WM_UNIT_FILL_FORE_SCHEMECOLOR_INDEX" val="14"/>
  <p:tag name="KSO_WM_UNI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0"/>
  <p:tag name="KSO_WM_UNIT_ID" val="diagram20178682_3*l_h_i*1_4_10"/>
  <p:tag name="KSO_WM_UNIT_LAYERLEVEL" val="1_1_1"/>
  <p:tag name="KSO_WM_DIAGRAM_GROUP_CODE" val="l1-1"/>
  <p:tag name="KSO_WM_UNIT_FILL_FORE_SCHEMECOLOR_INDEX" val="14"/>
  <p:tag name="KSO_WM_UNI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1"/>
  <p:tag name="KSO_WM_UNIT_ID" val="diagram20178682_3*l_h_i*1_4_11"/>
  <p:tag name="KSO_WM_UNIT_LAYERLEVEL" val="1_1_1"/>
  <p:tag name="KSO_WM_DIAGRAM_GROUP_CODE" val="l1-1"/>
  <p:tag name="KSO_WM_UNIT_FILL_FORE_SCHEMECOLOR_INDEX" val="14"/>
  <p:tag name="KSO_WM_UNI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2"/>
  <p:tag name="KSO_WM_UNIT_ID" val="diagram20178682_3*l_h_i*1_4_12"/>
  <p:tag name="KSO_WM_UNIT_LAYERLEVEL" val="1_1_1"/>
  <p:tag name="KSO_WM_DIAGRAM_GROUP_CODE" val="l1-1"/>
  <p:tag name="KSO_WM_UNIT_FILL_FORE_SCHEMECOLOR_INDEX" val="14"/>
  <p:tag name="KSO_WM_UNI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3"/>
  <p:tag name="KSO_WM_UNIT_ID" val="diagram20178682_3*l_h_i*1_4_13"/>
  <p:tag name="KSO_WM_UNIT_LAYERLEVEL" val="1_1_1"/>
  <p:tag name="KSO_WM_DIAGRAM_GROUP_CODE" val="l1-1"/>
  <p:tag name="KSO_WM_UNIT_FILL_FORE_SCHEMECOLOR_INDEX" val="14"/>
  <p:tag name="KSO_WM_UNI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2"/>
  <p:tag name="KSO_WM_UNIT_ID" val="diagram758_4*l_i*1_2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4"/>
  <p:tag name="KSO_WM_UNIT_ID" val="diagram20178682_3*l_h_i*1_4_14"/>
  <p:tag name="KSO_WM_UNIT_LAYERLEVEL" val="1_1_1"/>
  <p:tag name="KSO_WM_DIAGRAM_GROUP_CODE" val="l1-1"/>
  <p:tag name="KSO_WM_UNIT_FILL_FORE_SCHEMECOLOR_INDEX" val="14"/>
  <p:tag name="KSO_WM_UNI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5"/>
  <p:tag name="KSO_WM_UNIT_ID" val="diagram20178682_3*l_h_i*1_4_15"/>
  <p:tag name="KSO_WM_UNIT_LAYERLEVEL" val="1_1_1"/>
  <p:tag name="KSO_WM_DIAGRAM_GROUP_CODE" val="l1-1"/>
  <p:tag name="KSO_WM_UNIT_FILL_FORE_SCHEMECOLOR_INDEX" val="14"/>
  <p:tag name="KSO_WM_UNI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6"/>
  <p:tag name="KSO_WM_UNIT_ID" val="diagram20178682_3*l_h_i*1_4_16"/>
  <p:tag name="KSO_WM_UNIT_LAYERLEVEL" val="1_1_1"/>
  <p:tag name="KSO_WM_DIAGRAM_GROUP_CODE" val="l1-1"/>
  <p:tag name="KSO_WM_UNIT_FILL_FORE_SCHEMECOLOR_INDEX" val="14"/>
  <p:tag name="KSO_WM_UNI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7"/>
  <p:tag name="KSO_WM_UNIT_ID" val="diagram20178682_3*l_h_i*1_4_17"/>
  <p:tag name="KSO_WM_UNIT_LAYERLEVEL" val="1_1_1"/>
  <p:tag name="KSO_WM_DIAGRAM_GROUP_CODE" val="l1-1"/>
  <p:tag name="KSO_WM_UNIT_FILL_FORE_SCHEMECOLOR_INDEX" val="14"/>
  <p:tag name="KSO_WM_UNI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8"/>
  <p:tag name="KSO_WM_UNIT_ID" val="diagram20178682_3*l_h_i*1_4_18"/>
  <p:tag name="KSO_WM_UNIT_LAYERLEVEL" val="1_1_1"/>
  <p:tag name="KSO_WM_DIAGRAM_GROUP_CODE" val="l1-1"/>
  <p:tag name="KSO_WM_UNIT_FILL_FORE_SCHEMECOLOR_INDEX" val="14"/>
  <p:tag name="KSO_WM_UNI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9"/>
  <p:tag name="KSO_WM_UNIT_ID" val="diagram20178682_3*l_h_i*1_4_19"/>
  <p:tag name="KSO_WM_UNIT_LAYERLEVEL" val="1_1_1"/>
  <p:tag name="KSO_WM_DIAGRAM_GROUP_CODE" val="l1-1"/>
  <p:tag name="KSO_WM_UNIT_FILL_FORE_SCHEMECOLOR_INDEX" val="14"/>
  <p:tag name="KSO_WM_UNI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0"/>
  <p:tag name="KSO_WM_UNIT_ID" val="diagram20178682_3*l_h_i*1_4_20"/>
  <p:tag name="KSO_WM_UNIT_LAYERLEVEL" val="1_1_1"/>
  <p:tag name="KSO_WM_DIAGRAM_GROUP_CODE" val="l1-1"/>
  <p:tag name="KSO_WM_UNIT_FILL_FORE_SCHEMECOLOR_INDEX" val="14"/>
  <p:tag name="KSO_WM_UNI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1"/>
  <p:tag name="KSO_WM_UNIT_ID" val="diagram20178682_3*l_h_i*1_4_21"/>
  <p:tag name="KSO_WM_UNIT_LAYERLEVEL" val="1_1_1"/>
  <p:tag name="KSO_WM_DIAGRAM_GROUP_CODE" val="l1-1"/>
  <p:tag name="KSO_WM_UNIT_FILL_FORE_SCHEMECOLOR_INDEX" val="14"/>
  <p:tag name="KSO_WM_UNI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2"/>
  <p:tag name="KSO_WM_UNIT_ID" val="diagram20178682_3*l_h_i*1_4_22"/>
  <p:tag name="KSO_WM_UNIT_LAYERLEVEL" val="1_1_1"/>
  <p:tag name="KSO_WM_DIAGRAM_GROUP_CODE" val="l1-1"/>
  <p:tag name="KSO_WM_UNIT_FILL_FORE_SCHEMECOLOR_INDEX" val="14"/>
  <p:tag name="KSO_WM_UNI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3"/>
  <p:tag name="KSO_WM_UNIT_ID" val="diagram20178682_3*l_h_i*1_4_23"/>
  <p:tag name="KSO_WM_UNIT_LAYERLEVEL" val="1_1_1"/>
  <p:tag name="KSO_WM_DIAGRAM_GROUP_CODE" val="l1-1"/>
  <p:tag name="KSO_WM_UNIT_FILL_FORE_SCHEMECOLOR_INDEX" val="14"/>
  <p:tag name="KSO_WM_UNI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5"/>
  <p:tag name="KSO_WM_UNIT_ID" val="diagram758_4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4"/>
  <p:tag name="KSO_WM_UNIT_ID" val="diagram20178682_3*l_h_i*1_4_24"/>
  <p:tag name="KSO_WM_UNIT_LAYERLEVEL" val="1_1_1"/>
  <p:tag name="KSO_WM_DIAGRAM_GROUP_CODE" val="l1-1"/>
  <p:tag name="KSO_WM_UNIT_FILL_FORE_SCHEMECOLOR_INDEX" val="14"/>
  <p:tag name="KSO_WM_UNI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5"/>
  <p:tag name="KSO_WM_UNIT_ID" val="diagram20178682_3*l_h_i*1_4_25"/>
  <p:tag name="KSO_WM_UNIT_LAYERLEVEL" val="1_1_1"/>
  <p:tag name="KSO_WM_DIAGRAM_GROUP_CODE" val="l1-1"/>
  <p:tag name="KSO_WM_UNIT_FILL_FORE_SCHEMECOLOR_INDEX" val="14"/>
  <p:tag name="KSO_WM_UNI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6"/>
  <p:tag name="KSO_WM_UNIT_ID" val="diagram20178682_3*l_h_i*1_4_26"/>
  <p:tag name="KSO_WM_UNIT_LAYERLEVEL" val="1_1_1"/>
  <p:tag name="KSO_WM_DIAGRAM_GROUP_CODE" val="l1-1"/>
  <p:tag name="KSO_WM_UNIT_FILL_FORE_SCHEMECOLOR_INDEX" val="14"/>
  <p:tag name="KSO_WM_UNI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7"/>
  <p:tag name="KSO_WM_UNIT_ID" val="diagram20178682_3*l_h_i*1_4_27"/>
  <p:tag name="KSO_WM_UNIT_LAYERLEVEL" val="1_1_1"/>
  <p:tag name="KSO_WM_DIAGRAM_GROUP_CODE" val="l1-1"/>
  <p:tag name="KSO_WM_UNIT_FILL_FORE_SCHEMECOLOR_INDEX" val="14"/>
  <p:tag name="KSO_WM_UNI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8"/>
  <p:tag name="KSO_WM_UNIT_ID" val="diagram20178682_3*l_h_i*1_4_28"/>
  <p:tag name="KSO_WM_UNIT_LAYERLEVEL" val="1_1_1"/>
  <p:tag name="KSO_WM_DIAGRAM_GROUP_CODE" val="l1-1"/>
  <p:tag name="KSO_WM_UNIT_FILL_FORE_SCHEMECOLOR_INDEX" val="14"/>
  <p:tag name="KSO_WM_UNI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9"/>
  <p:tag name="KSO_WM_UNIT_ID" val="diagram20178682_3*l_h_i*1_4_29"/>
  <p:tag name="KSO_WM_UNIT_LAYERLEVEL" val="1_1_1"/>
  <p:tag name="KSO_WM_DIAGRAM_GROUP_CODE" val="l1-1"/>
  <p:tag name="KSO_WM_UNIT_FILL_FORE_SCHEMECOLOR_INDEX" val="14"/>
  <p:tag name="KSO_WM_UNI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0"/>
  <p:tag name="KSO_WM_UNIT_ID" val="diagram20178682_3*l_h_i*1_4_30"/>
  <p:tag name="KSO_WM_UNIT_LAYERLEVEL" val="1_1_1"/>
  <p:tag name="KSO_WM_DIAGRAM_GROUP_CODE" val="l1-1"/>
  <p:tag name="KSO_WM_UNIT_FILL_FORE_SCHEMECOLOR_INDEX" val="14"/>
  <p:tag name="KSO_WM_UNI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1"/>
  <p:tag name="KSO_WM_UNIT_ID" val="diagram20178682_3*l_h_i*1_4_31"/>
  <p:tag name="KSO_WM_UNIT_LAYERLEVEL" val="1_1_1"/>
  <p:tag name="KSO_WM_DIAGRAM_GROUP_CODE" val="l1-1"/>
  <p:tag name="KSO_WM_UNIT_FILL_FORE_SCHEMECOLOR_INDEX" val="14"/>
  <p:tag name="KSO_WM_UNI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2"/>
  <p:tag name="KSO_WM_UNIT_ID" val="diagram20178682_3*l_h_i*1_4_32"/>
  <p:tag name="KSO_WM_UNIT_LAYERLEVEL" val="1_1_1"/>
  <p:tag name="KSO_WM_DIAGRAM_GROUP_CODE" val="l1-1"/>
  <p:tag name="KSO_WM_UNIT_FILL_FORE_SCHEMECOLOR_INDEX" val="14"/>
  <p:tag name="KSO_WM_UNI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3"/>
  <p:tag name="KSO_WM_UNIT_ID" val="diagram20178682_3*l_h_i*1_4_33"/>
  <p:tag name="KSO_WM_UNIT_LAYERLEVEL" val="1_1_1"/>
  <p:tag name="KSO_WM_DIAGRAM_GROUP_CODE" val="l1-1"/>
  <p:tag name="KSO_WM_UNIT_FILL_FORE_SCHEMECOLOR_INDEX" val="14"/>
  <p:tag name="KSO_WM_UNI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8"/>
  <p:tag name="KSO_WM_UNIT_ID" val="diagram758_4*l_i*1_8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"/>
  <p:tag name="KSO_WM_UNIT_ID" val="diagram20178682_3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1"/>
  <p:tag name="KSO_WM_UNIT_ID" val="diagram160012_4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2"/>
  <p:tag name="KSO_WM_UNIT_ID" val="diagram160012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1_1"/>
  <p:tag name="KSO_WM_UNIT_ID" val="diagram160012_4*m_h_a*1_1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4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1_1"/>
  <p:tag name="KSO_WM_UNIT_ID" val="diagram160012_4*m_h_f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3"/>
  <p:tag name="KSO_WM_UNIT_ID" val="diagram160012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2_1"/>
  <p:tag name="KSO_WM_UNIT_ID" val="diagram160012_4*m_h_a*1_2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5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2_1"/>
  <p:tag name="KSO_WM_UNIT_ID" val="diagram160012_4*m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4"/>
  <p:tag name="KSO_WM_UNIT_ID" val="diagram160012_4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4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3_1"/>
  <p:tag name="KSO_WM_UNIT_ID" val="diagram160012_4*m_h_f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"/>
  <p:tag name="KSO_WM_UNIT_ID" val="diagram20178682_3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5"/>
  <p:tag name="KSO_WM_UNIT_ID" val="diagram160012_4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4_1"/>
  <p:tag name="KSO_WM_UNIT_ID" val="diagram160012_4*m_h_a*1_4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7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4_1"/>
  <p:tag name="KSO_WM_UNIT_ID" val="diagram160012_4*m_h_f*1_4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"/>
  <p:tag name="KSO_WM_UNIT_ID" val="diagram758_4*l_i*1_1"/>
  <p:tag name="KSO_WM_UNIT_CLEAR" val="1"/>
  <p:tag name="KSO_WM_UNIT_LAYERLEVEL" val="1_1"/>
  <p:tag name="KSO_WM_DIAGRAM_GROUP_CODE" val="l1-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8"/>
  <p:tag name="KSO_WM_UNIT_ID" val="diagram758_4*l_i*1_8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9"/>
  <p:tag name="KSO_WM_UNIT_ID" val="diagram758_4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0"/>
  <p:tag name="KSO_WM_UNIT_ID" val="diagram758_4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1"/>
  <p:tag name="KSO_WM_UNIT_ID" val="diagram758_4*l_i*1_1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2"/>
  <p:tag name="KSO_WM_UNIT_ID" val="diagram758_4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3"/>
  <p:tag name="KSO_WM_UNIT_ID" val="diagram758_4*l_i*1_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"/>
  <p:tag name="KSO_WM_UNIT_ID" val="diagram20178682_3*l_h_i*1_3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1_1"/>
  <p:tag name="KSO_WM_UNIT_ID" val="diagram758_4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1_1"/>
  <p:tag name="KSO_WM_UNIT_ID" val="diagram758_4*l_h_a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5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2_1"/>
  <p:tag name="KSO_WM_UNIT_ID" val="diagram758_4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2_1"/>
  <p:tag name="KSO_WM_UNIT_ID" val="diagram758_4*l_h_a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9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3_1"/>
  <p:tag name="KSO_WM_UNIT_ID" val="diagram758_4*l_h_a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6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3_1"/>
  <p:tag name="KSO_WM_UNIT_ID" val="diagram758_4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4"/>
  <p:tag name="KSO_WM_UNIT_ID" val="diagram758_4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7"/>
  <p:tag name="KSO_WM_UNIT_ID" val="diagram758_4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3"/>
  <p:tag name="KSO_WM_UNIT_ID" val="diagram758_4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6"/>
  <p:tag name="KSO_WM_UNIT_ID" val="diagram758_4*l_i*1_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"/>
  <p:tag name="KSO_WM_UNIT_ID" val="diagram20178682_3*l_h_i*1_4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2"/>
  <p:tag name="KSO_WM_UNIT_ID" val="diagram758_4*l_i*1_2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5"/>
  <p:tag name="KSO_WM_UNIT_ID" val="diagram758_4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1"/>
  <p:tag name="KSO_WM_UNIT_ID" val="diagram160012_4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2"/>
  <p:tag name="KSO_WM_UNIT_ID" val="diagram160012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1_1"/>
  <p:tag name="KSO_WM_UNIT_ID" val="diagram160012_4*m_h_a*1_1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4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1_1"/>
  <p:tag name="KSO_WM_UNIT_ID" val="diagram160012_4*m_h_f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3"/>
  <p:tag name="KSO_WM_UNIT_ID" val="diagram160012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2_1"/>
  <p:tag name="KSO_WM_UNIT_ID" val="diagram160012_4*m_h_a*1_2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5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2_1"/>
  <p:tag name="KSO_WM_UNIT_ID" val="diagram160012_4*m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4"/>
  <p:tag name="KSO_WM_UNIT_ID" val="diagram160012_4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2"/>
  <p:tag name="KSO_WM_UNIT_ID" val="diagram20178682_3*l_h_i*1_1_2"/>
  <p:tag name="KSO_WM_UNIT_LAYERLEVEL" val="1_1_1"/>
  <p:tag name="KSO_WM_DIAGRAM_GROUP_CODE" val="l1-1"/>
  <p:tag name="KSO_WM_UNIT_FILL_FORE_SCHEMECOLOR_INDEX" val="5"/>
  <p:tag name="KSO_WM_UNIT_FILL_TYP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4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3_1"/>
  <p:tag name="KSO_WM_UNIT_ID" val="diagram160012_4*m_h_f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5"/>
  <p:tag name="KSO_WM_UNIT_ID" val="diagram160012_4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4_1"/>
  <p:tag name="KSO_WM_UNIT_ID" val="diagram160012_4*m_h_a*1_4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7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4_1"/>
  <p:tag name="KSO_WM_UNIT_ID" val="diagram160012_4*m_h_f*1_4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"/>
  <p:tag name="KSO_WM_UNIT_ID" val="diagram20178682_3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"/>
  <p:tag name="KSO_WM_UNIT_ID" val="diagram20178682_3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"/>
  <p:tag name="KSO_WM_UNIT_ID" val="diagram20178682_3*l_h_i*1_3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"/>
  <p:tag name="KSO_WM_UNIT_ID" val="diagram20178682_3*l_h_i*1_4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2"/>
  <p:tag name="KSO_WM_UNIT_ID" val="diagram20178682_3*l_h_i*1_1_2"/>
  <p:tag name="KSO_WM_UNIT_LAYERLEVEL" val="1_1_1"/>
  <p:tag name="KSO_WM_DIAGRAM_GROUP_CODE" val="l1-1"/>
  <p:tag name="KSO_WM_UNIT_FILL_FORE_SCHEMECOLOR_INDEX" val="5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2"/>
  <p:tag name="KSO_WM_UNIT_ID" val="diagram20178682_3*l_h_i*1_3_2"/>
  <p:tag name="KSO_WM_UNIT_LAYERLEVEL" val="1_1_1"/>
  <p:tag name="KSO_WM_DIAGRAM_GROUP_CODE" val="l1-1"/>
  <p:tag name="KSO_WM_UNIT_FILL_FORE_SCHEMECOLOR_INDEX" val="7"/>
  <p:tag name="KSO_WM_UNIT_FILL_TYPE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2"/>
  <p:tag name="KSO_WM_UNIT_ID" val="diagram20178682_3*l_h_i*1_3_2"/>
  <p:tag name="KSO_WM_UNIT_LAYERLEVEL" val="1_1_1"/>
  <p:tag name="KSO_WM_DIAGRAM_GROUP_CODE" val="l1-1"/>
  <p:tag name="KSO_WM_UNIT_FILL_FORE_SCHEMECOLOR_INDEX" val="7"/>
  <p:tag name="KSO_WM_UNI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"/>
  <p:tag name="KSO_WM_UNIT_ID" val="diagram20178682_3*l_h_i*1_4_2"/>
  <p:tag name="KSO_WM_UNIT_LAYERLEVEL" val="1_1_1"/>
  <p:tag name="KSO_WM_DIAGRAM_GROUP_CODE" val="l1-1"/>
  <p:tag name="KSO_WM_UNIT_FILL_FORE_SCHEMECOLOR_INDEX" val="8"/>
  <p:tag name="KSO_WM_UNI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2"/>
  <p:tag name="KSO_WM_UNIT_ID" val="diagram20178682_3*l_h_i*1_2_2"/>
  <p:tag name="KSO_WM_UNIT_LAYERLEVEL" val="1_1_1"/>
  <p:tag name="KSO_WM_DIAGRAM_GROUP_CODE" val="l1-1"/>
  <p:tag name="KSO_WM_UNIT_FILL_FORE_SCHEMECOLOR_INDEX" val="6"/>
  <p:tag name="KSO_WM_UNI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4_1"/>
  <p:tag name="KSO_WM_UNIT_ID" val="diagram20178682_3*l_h_f*1_4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2_1"/>
  <p:tag name="KSO_WM_UNIT_ID" val="diagram20178682_3*l_h_f*1_2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3_1"/>
  <p:tag name="KSO_WM_UNIT_ID" val="diagram20178682_3*l_h_f*1_3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1_1"/>
  <p:tag name="KSO_WM_UNIT_ID" val="diagram20178682_3*l_h_f*1_1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3"/>
  <p:tag name="KSO_WM_UNIT_ID" val="diagram20178682_3*l_h_i*1_1_3"/>
  <p:tag name="KSO_WM_UNIT_LAYERLEVEL" val="1_1_1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4"/>
  <p:tag name="KSO_WM_UNIT_ID" val="diagram20178682_3*l_h_i*1_1_4"/>
  <p:tag name="KSO_WM_UNIT_LAYERLEVEL" val="1_1_1"/>
  <p:tag name="KSO_WM_DIAGRAM_GROUP_CODE" val="l1-1"/>
  <p:tag name="KSO_WM_UNIT_LINE_FORE_SCHEMECOLOR_INDEX" val="5"/>
  <p:tag name="KSO_WM_UNIT_LINE_FILL_TYPE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3"/>
  <p:tag name="KSO_WM_UNIT_ID" val="diagram20178682_3*l_h_i*1_3_3"/>
  <p:tag name="KSO_WM_UNIT_LAYERLEVEL" val="1_1_1"/>
  <p:tag name="KSO_WM_DIAGRAM_GROUP_CODE" val="l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"/>
  <p:tag name="KSO_WM_UNIT_ID" val="diagram20178682_3*l_h_i*1_4_2"/>
  <p:tag name="KSO_WM_UNIT_LAYERLEVEL" val="1_1_1"/>
  <p:tag name="KSO_WM_DIAGRAM_GROUP_CODE" val="l1-1"/>
  <p:tag name="KSO_WM_UNIT_FILL_FORE_SCHEMECOLOR_INDEX" val="8"/>
  <p:tag name="KSO_WM_UNIT_FILL_TYPE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4"/>
  <p:tag name="KSO_WM_UNIT_ID" val="diagram20178682_3*l_h_i*1_3_4"/>
  <p:tag name="KSO_WM_UNIT_LAYERLEVEL" val="1_1_1"/>
  <p:tag name="KSO_WM_DIAGRAM_GROUP_CODE" val="l1-1"/>
  <p:tag name="KSO_WM_UNIT_LINE_FORE_SCHEMECOLOR_INDEX" val="7"/>
  <p:tag name="KSO_WM_UNIT_LINE_FILL_TYP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3"/>
  <p:tag name="KSO_WM_UNIT_ID" val="diagram20178682_3*l_h_i*1_2_3"/>
  <p:tag name="KSO_WM_UNIT_LAYERLEVEL" val="1_1_1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4"/>
  <p:tag name="KSO_WM_UNIT_ID" val="diagram20178682_3*l_h_i*1_2_4"/>
  <p:tag name="KSO_WM_UNIT_LAYERLEVEL" val="1_1_1"/>
  <p:tag name="KSO_WM_DIAGRAM_GROUP_CODE" val="l1-1"/>
  <p:tag name="KSO_WM_UNIT_LINE_FORE_SCHEMECOLOR_INDEX" val="6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"/>
  <p:tag name="KSO_WM_UNIT_ID" val="diagram20178682_3*l_h_i*1_4_3"/>
  <p:tag name="KSO_WM_UNIT_LAYERLEVEL" val="1_1_1"/>
  <p:tag name="KSO_WM_DIAGRAM_GROUP_CODE" val="l1-1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4"/>
  <p:tag name="KSO_WM_UNIT_ID" val="diagram20178682_3*l_h_i*1_4_4"/>
  <p:tag name="KSO_WM_UNIT_LAYERLEVEL" val="1_1_1"/>
  <p:tag name="KSO_WM_DIAGRAM_GROUP_CODE" val="l1-1"/>
  <p:tag name="KSO_WM_UNIT_LINE_FORE_SCHEMECOLOR_INDEX" val="8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5"/>
  <p:tag name="KSO_WM_UNIT_ID" val="diagram20178682_3*l_h_i*1_1_5"/>
  <p:tag name="KSO_WM_UNIT_LAYERLEVEL" val="1_1_1"/>
  <p:tag name="KSO_WM_DIAGRAM_GROUP_CODE" val="l1-1"/>
  <p:tag name="KSO_WM_UNIT_FILL_FORE_SCHEMECOLOR_INDEX" val="14"/>
  <p:tag name="KSO_WM_UNI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6"/>
  <p:tag name="KSO_WM_UNIT_ID" val="diagram20178682_3*l_h_i*1_1_6"/>
  <p:tag name="KSO_WM_UNIT_LAYERLEVEL" val="1_1_1"/>
  <p:tag name="KSO_WM_DIAGRAM_GROUP_CODE" val="l1-1"/>
  <p:tag name="KSO_WM_UNIT_FILL_FORE_SCHEMECOLOR_INDEX" val="14"/>
  <p:tag name="KSO_WM_UNI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7"/>
  <p:tag name="KSO_WM_UNIT_ID" val="diagram20178682_3*l_h_i*1_1_7"/>
  <p:tag name="KSO_WM_UNIT_LAYERLEVEL" val="1_1_1"/>
  <p:tag name="KSO_WM_DIAGRAM_GROUP_CODE" val="l1-1"/>
  <p:tag name="KSO_WM_UNIT_FILL_FORE_SCHEMECOLOR_INDEX" val="14"/>
  <p:tag name="KSO_WM_UNI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8"/>
  <p:tag name="KSO_WM_UNIT_ID" val="diagram20178682_3*l_h_i*1_1_8"/>
  <p:tag name="KSO_WM_UNIT_LAYERLEVEL" val="1_1_1"/>
  <p:tag name="KSO_WM_DIAGRAM_GROUP_CODE" val="l1-1"/>
  <p:tag name="KSO_WM_UNIT_FILL_FORE_SCHEMECOLOR_INDEX" val="14"/>
  <p:tag name="KSO_WM_UNI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9"/>
  <p:tag name="KSO_WM_UNIT_ID" val="diagram20178682_3*l_h_i*1_1_9"/>
  <p:tag name="KSO_WM_UNIT_LAYERLEVEL" val="1_1_1"/>
  <p:tag name="KSO_WM_DIAGRAM_GROUP_CODE" val="l1-1"/>
  <p:tag name="KSO_WM_UNIT_FILL_FORE_SCHEMECOLOR_INDEX" val="14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2"/>
  <p:tag name="KSO_WM_UNIT_ID" val="diagram20178682_3*l_h_i*1_2_2"/>
  <p:tag name="KSO_WM_UNIT_LAYERLEVEL" val="1_1_1"/>
  <p:tag name="KSO_WM_DIAGRAM_GROUP_CODE" val="l1-1"/>
  <p:tag name="KSO_WM_UNIT_FILL_FORE_SCHEMECOLOR_INDEX" val="6"/>
  <p:tag name="KSO_WM_UNI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0"/>
  <p:tag name="KSO_WM_UNIT_ID" val="diagram20178682_3*l_h_i*1_1_10"/>
  <p:tag name="KSO_WM_UNIT_LAYERLEVEL" val="1_1_1"/>
  <p:tag name="KSO_WM_DIAGRAM_GROUP_CODE" val="l1-1"/>
  <p:tag name="KSO_WM_UNIT_FILL_FORE_SCHEMECOLOR_INDEX" val="14"/>
  <p:tag name="KSO_WM_UNI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1"/>
  <p:tag name="KSO_WM_UNIT_ID" val="diagram20178682_3*l_h_i*1_1_11"/>
  <p:tag name="KSO_WM_UNIT_LAYERLEVEL" val="1_1_1"/>
  <p:tag name="KSO_WM_DIAGRAM_GROUP_CODE" val="l1-1"/>
  <p:tag name="KSO_WM_UNIT_FILL_FORE_SCHEMECOLOR_INDEX" val="14"/>
  <p:tag name="KSO_WM_UNI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2"/>
  <p:tag name="KSO_WM_UNIT_ID" val="diagram20178682_3*l_h_i*1_1_12"/>
  <p:tag name="KSO_WM_UNIT_LAYERLEVEL" val="1_1_1"/>
  <p:tag name="KSO_WM_DIAGRAM_GROUP_CODE" val="l1-1"/>
  <p:tag name="KSO_WM_UNIT_FILL_FORE_SCHEMECOLOR_INDEX" val="14"/>
  <p:tag name="KSO_WM_UNI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3"/>
  <p:tag name="KSO_WM_UNIT_ID" val="diagram20178682_3*l_h_i*1_1_13"/>
  <p:tag name="KSO_WM_UNIT_LAYERLEVEL" val="1_1_1"/>
  <p:tag name="KSO_WM_DIAGRAM_GROUP_CODE" val="l1-1"/>
  <p:tag name="KSO_WM_UNIT_FILL_FORE_SCHEMECOLOR_INDEX" val="14"/>
  <p:tag name="KSO_WM_UNI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4"/>
  <p:tag name="KSO_WM_UNIT_ID" val="diagram20178682_3*l_h_i*1_1_14"/>
  <p:tag name="KSO_WM_UNIT_LAYERLEVEL" val="1_1_1"/>
  <p:tag name="KSO_WM_DIAGRAM_GROUP_CODE" val="l1-1"/>
  <p:tag name="KSO_WM_UNIT_FILL_FORE_SCHEMECOLOR_INDEX" val="14"/>
  <p:tag name="KSO_WM_UNI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5"/>
  <p:tag name="KSO_WM_UNIT_ID" val="diagram20178682_3*l_h_i*1_1_15"/>
  <p:tag name="KSO_WM_UNIT_LAYERLEVEL" val="1_1_1"/>
  <p:tag name="KSO_WM_DIAGRAM_GROUP_CODE" val="l1-1"/>
  <p:tag name="KSO_WM_UNIT_FILL_FORE_SCHEMECOLOR_INDEX" val="14"/>
  <p:tag name="KSO_WM_UNI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6"/>
  <p:tag name="KSO_WM_UNIT_ID" val="diagram20178682_3*l_h_i*1_1_16"/>
  <p:tag name="KSO_WM_UNIT_LAYERLEVEL" val="1_1_1"/>
  <p:tag name="KSO_WM_DIAGRAM_GROUP_CODE" val="l1-1"/>
  <p:tag name="KSO_WM_UNIT_FILL_FORE_SCHEMECOLOR_INDEX" val="14"/>
  <p:tag name="KSO_WM_UNI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7"/>
  <p:tag name="KSO_WM_UNIT_ID" val="diagram20178682_3*l_h_i*1_1_17"/>
  <p:tag name="KSO_WM_UNIT_LAYERLEVEL" val="1_1_1"/>
  <p:tag name="KSO_WM_DIAGRAM_GROUP_CODE" val="l1-1"/>
  <p:tag name="KSO_WM_UNIT_FILL_FORE_SCHEMECOLOR_INDEX" val="14"/>
  <p:tag name="KSO_WM_UNI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5"/>
  <p:tag name="KSO_WM_UNIT_ID" val="diagram20178682_3*l_h_i*1_2_5"/>
  <p:tag name="KSO_WM_UNIT_LAYERLEVEL" val="1_1_1"/>
  <p:tag name="KSO_WM_DIAGRAM_GROUP_CODE" val="l1-1"/>
  <p:tag name="KSO_WM_UNIT_FILL_FORE_SCHEMECOLOR_INDEX" val="14"/>
  <p:tag name="KSO_WM_UNI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6"/>
  <p:tag name="KSO_WM_UNIT_ID" val="diagram20178682_3*l_h_i*1_2_6"/>
  <p:tag name="KSO_WM_UNIT_LAYERLEVEL" val="1_1_1"/>
  <p:tag name="KSO_WM_DIAGRAM_GROUP_CODE" val="l1-1"/>
  <p:tag name="KSO_WM_UNIT_FILL_FORE_SCHEMECOLOR_INDEX" val="14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4_1"/>
  <p:tag name="KSO_WM_UNIT_ID" val="diagram20178682_3*l_h_f*1_4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7"/>
  <p:tag name="KSO_WM_UNIT_ID" val="diagram20178682_3*l_h_i*1_2_7"/>
  <p:tag name="KSO_WM_UNIT_LAYERLEVEL" val="1_1_1"/>
  <p:tag name="KSO_WM_DIAGRAM_GROUP_CODE" val="l1-1"/>
  <p:tag name="KSO_WM_UNIT_FILL_FORE_SCHEMECOLOR_INDEX" val="14"/>
  <p:tag name="KSO_WM_UNI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8"/>
  <p:tag name="KSO_WM_UNIT_ID" val="diagram20178682_3*l_h_i*1_2_8"/>
  <p:tag name="KSO_WM_UNIT_LAYERLEVEL" val="1_1_1"/>
  <p:tag name="KSO_WM_DIAGRAM_GROUP_CODE" val="l1-1"/>
  <p:tag name="KSO_WM_UNIT_FILL_FORE_SCHEMECOLOR_INDEX" val="14"/>
  <p:tag name="KSO_WM_UNI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9"/>
  <p:tag name="KSO_WM_UNIT_ID" val="diagram20178682_3*l_h_i*1_2_9"/>
  <p:tag name="KSO_WM_UNIT_LAYERLEVEL" val="1_1_1"/>
  <p:tag name="KSO_WM_DIAGRAM_GROUP_CODE" val="l1-1"/>
  <p:tag name="KSO_WM_UNIT_FILL_FORE_SCHEMECOLOR_INDEX" val="14"/>
  <p:tag name="KSO_WM_UNI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0"/>
  <p:tag name="KSO_WM_UNIT_ID" val="diagram20178682_3*l_h_i*1_2_10"/>
  <p:tag name="KSO_WM_UNIT_LAYERLEVEL" val="1_1_1"/>
  <p:tag name="KSO_WM_DIAGRAM_GROUP_CODE" val="l1-1"/>
  <p:tag name="KSO_WM_UNIT_FILL_FORE_SCHEMECOLOR_INDEX" val="14"/>
  <p:tag name="KSO_WM_UNI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1"/>
  <p:tag name="KSO_WM_UNIT_ID" val="diagram20178682_3*l_h_i*1_2_11"/>
  <p:tag name="KSO_WM_UNIT_LAYERLEVEL" val="1_1_1"/>
  <p:tag name="KSO_WM_DIAGRAM_GROUP_CODE" val="l1-1"/>
  <p:tag name="KSO_WM_UNIT_FILL_FORE_SCHEMECOLOR_INDEX" val="14"/>
  <p:tag name="KSO_WM_UNI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2"/>
  <p:tag name="KSO_WM_UNIT_ID" val="diagram20178682_3*l_h_i*1_2_12"/>
  <p:tag name="KSO_WM_UNIT_LAYERLEVEL" val="1_1_1"/>
  <p:tag name="KSO_WM_DIAGRAM_GROUP_CODE" val="l1-1"/>
  <p:tag name="KSO_WM_UNIT_FILL_FORE_SCHEMECOLOR_INDEX" val="14"/>
  <p:tag name="KSO_WM_UNI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3"/>
  <p:tag name="KSO_WM_UNIT_ID" val="diagram20178682_3*l_h_i*1_2_13"/>
  <p:tag name="KSO_WM_UNIT_LAYERLEVEL" val="1_1_1"/>
  <p:tag name="KSO_WM_DIAGRAM_GROUP_CODE" val="l1-1"/>
  <p:tag name="KSO_WM_UNIT_FILL_FORE_SCHEMECOLOR_INDEX" val="14"/>
  <p:tag name="KSO_WM_UNI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4"/>
  <p:tag name="KSO_WM_UNIT_ID" val="diagram20178682_3*l_h_i*1_2_14"/>
  <p:tag name="KSO_WM_UNIT_LAYERLEVEL" val="1_1_1"/>
  <p:tag name="KSO_WM_DIAGRAM_GROUP_CODE" val="l1-1"/>
  <p:tag name="KSO_WM_UNIT_FILL_FORE_SCHEMECOLOR_INDEX" val="14"/>
  <p:tag name="KSO_WM_UNI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5"/>
  <p:tag name="KSO_WM_UNIT_ID" val="diagram20178682_3*l_h_i*1_2_15"/>
  <p:tag name="KSO_WM_UNIT_LAYERLEVEL" val="1_1_1"/>
  <p:tag name="KSO_WM_DIAGRAM_GROUP_CODE" val="l1-1"/>
  <p:tag name="KSO_WM_UNIT_FILL_FORE_SCHEMECOLOR_INDEX" val="14"/>
  <p:tag name="KSO_WM_UNI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6"/>
  <p:tag name="KSO_WM_UNIT_ID" val="diagram20178682_3*l_h_i*1_2_16"/>
  <p:tag name="KSO_WM_UNIT_LAYERLEVEL" val="1_1_1"/>
  <p:tag name="KSO_WM_DIAGRAM_GROUP_CODE" val="l1-1"/>
  <p:tag name="KSO_WM_UNIT_FILL_FORE_SCHEMECOLOR_INDEX" val="14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2_1"/>
  <p:tag name="KSO_WM_UNIT_ID" val="diagram20178682_3*l_h_f*1_2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7"/>
  <p:tag name="KSO_WM_UNIT_ID" val="diagram20178682_3*l_h_i*1_2_17"/>
  <p:tag name="KSO_WM_UNIT_LAYERLEVEL" val="1_1_1"/>
  <p:tag name="KSO_WM_DIAGRAM_GROUP_CODE" val="l1-1"/>
  <p:tag name="KSO_WM_UNIT_FILL_FORE_SCHEMECOLOR_INDEX" val="14"/>
  <p:tag name="KSO_WM_UNI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8"/>
  <p:tag name="KSO_WM_UNIT_ID" val="diagram20178682_3*l_h_i*1_2_18"/>
  <p:tag name="KSO_WM_UNIT_LAYERLEVEL" val="1_1_1"/>
  <p:tag name="KSO_WM_DIAGRAM_GROUP_CODE" val="l1-1"/>
  <p:tag name="KSO_WM_UNIT_FILL_FORE_SCHEMECOLOR_INDEX" val="14"/>
  <p:tag name="KSO_WM_UNI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9"/>
  <p:tag name="KSO_WM_UNIT_ID" val="diagram20178682_3*l_h_i*1_2_19"/>
  <p:tag name="KSO_WM_UNIT_LAYERLEVEL" val="1_1_1"/>
  <p:tag name="KSO_WM_DIAGRAM_GROUP_CODE" val="l1-1"/>
  <p:tag name="KSO_WM_UNIT_FILL_FORE_SCHEMECOLOR_INDEX" val="14"/>
  <p:tag name="KSO_WM_UNI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20"/>
  <p:tag name="KSO_WM_UNIT_ID" val="diagram20178682_3*l_h_i*1_2_20"/>
  <p:tag name="KSO_WM_UNIT_LAYERLEVEL" val="1_1_1"/>
  <p:tag name="KSO_WM_DIAGRAM_GROUP_CODE" val="l1-1"/>
  <p:tag name="KSO_WM_UNIT_FILL_FORE_SCHEMECOLOR_INDEX" val="14"/>
  <p:tag name="KSO_WM_UNI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5"/>
  <p:tag name="KSO_WM_UNIT_ID" val="diagram20178682_3*l_h_i*1_3_5"/>
  <p:tag name="KSO_WM_UNIT_LAYERLEVEL" val="1_1_1"/>
  <p:tag name="KSO_WM_DIAGRAM_GROUP_CODE" val="l1-1"/>
  <p:tag name="KSO_WM_UNIT_FILL_FORE_SCHEMECOLOR_INDEX" val="14"/>
  <p:tag name="KSO_WM_UNI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6"/>
  <p:tag name="KSO_WM_UNIT_ID" val="diagram20178682_3*l_h_i*1_3_6"/>
  <p:tag name="KSO_WM_UNIT_LAYERLEVEL" val="1_1_1"/>
  <p:tag name="KSO_WM_DIAGRAM_GROUP_CODE" val="l1-1"/>
  <p:tag name="KSO_WM_UNIT_FILL_FORE_SCHEMECOLOR_INDEX" val="14"/>
  <p:tag name="KSO_WM_UNI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7"/>
  <p:tag name="KSO_WM_UNIT_ID" val="diagram20178682_3*l_h_i*1_3_7"/>
  <p:tag name="KSO_WM_UNIT_LAYERLEVEL" val="1_1_1"/>
  <p:tag name="KSO_WM_DIAGRAM_GROUP_CODE" val="l1-1"/>
  <p:tag name="KSO_WM_UNIT_FILL_FORE_SCHEMECOLOR_INDEX" val="14"/>
  <p:tag name="KSO_WM_UNI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8"/>
  <p:tag name="KSO_WM_UNIT_ID" val="diagram20178682_3*l_h_i*1_3_8"/>
  <p:tag name="KSO_WM_UNIT_LAYERLEVEL" val="1_1_1"/>
  <p:tag name="KSO_WM_DIAGRAM_GROUP_CODE" val="l1-1"/>
  <p:tag name="KSO_WM_UNIT_FILL_FORE_SCHEMECOLOR_INDEX" val="14"/>
  <p:tag name="KSO_WM_UNI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9"/>
  <p:tag name="KSO_WM_UNIT_ID" val="diagram20178682_3*l_h_i*1_3_9"/>
  <p:tag name="KSO_WM_UNIT_LAYERLEVEL" val="1_1_1"/>
  <p:tag name="KSO_WM_DIAGRAM_GROUP_CODE" val="l1-1"/>
  <p:tag name="KSO_WM_UNIT_FILL_FORE_SCHEMECOLOR_INDEX" val="14"/>
  <p:tag name="KSO_WM_UNI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0"/>
  <p:tag name="KSO_WM_UNIT_ID" val="diagram20178682_3*l_h_i*1_3_10"/>
  <p:tag name="KSO_WM_UNIT_LAYERLEVEL" val="1_1_1"/>
  <p:tag name="KSO_WM_DIAGRAM_GROUP_CODE" val="l1-1"/>
  <p:tag name="KSO_WM_UNIT_FILL_FORE_SCHEMECOLOR_INDEX" val="14"/>
  <p:tag name="KSO_WM_UNI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9"/>
  <p:tag name="KSO_WM_UNIT_ID" val="diagram758_4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3_1"/>
  <p:tag name="KSO_WM_UNIT_ID" val="diagram20178682_3*l_h_f*1_3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1"/>
  <p:tag name="KSO_WM_UNIT_ID" val="diagram20178682_3*l_h_i*1_3_11"/>
  <p:tag name="KSO_WM_UNIT_LAYERLEVEL" val="1_1_1"/>
  <p:tag name="KSO_WM_DIAGRAM_GROUP_CODE" val="l1-1"/>
  <p:tag name="KSO_WM_UNIT_FILL_FORE_SCHEMECOLOR_INDEX" val="14"/>
  <p:tag name="KSO_WM_UNI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2"/>
  <p:tag name="KSO_WM_UNIT_ID" val="diagram20178682_3*l_h_i*1_3_12"/>
  <p:tag name="KSO_WM_UNIT_LAYERLEVEL" val="1_1_1"/>
  <p:tag name="KSO_WM_DIAGRAM_GROUP_CODE" val="l1-1"/>
  <p:tag name="KSO_WM_UNIT_FILL_FORE_SCHEMECOLOR_INDEX" val="14"/>
  <p:tag name="KSO_WM_UNI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3"/>
  <p:tag name="KSO_WM_UNIT_ID" val="diagram20178682_3*l_h_i*1_3_13"/>
  <p:tag name="KSO_WM_UNIT_LAYERLEVEL" val="1_1_1"/>
  <p:tag name="KSO_WM_DIAGRAM_GROUP_CODE" val="l1-1"/>
  <p:tag name="KSO_WM_UNIT_FILL_FORE_SCHEMECOLOR_INDEX" val="14"/>
  <p:tag name="KSO_WM_UNI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4"/>
  <p:tag name="KSO_WM_UNIT_ID" val="diagram20178682_3*l_h_i*1_3_14"/>
  <p:tag name="KSO_WM_UNIT_LAYERLEVEL" val="1_1_1"/>
  <p:tag name="KSO_WM_DIAGRAM_GROUP_CODE" val="l1-1"/>
  <p:tag name="KSO_WM_UNIT_FILL_FORE_SCHEMECOLOR_INDEX" val="14"/>
  <p:tag name="KSO_WM_UNI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5"/>
  <p:tag name="KSO_WM_UNIT_ID" val="diagram20178682_3*l_h_i*1_3_15"/>
  <p:tag name="KSO_WM_UNIT_LAYERLEVEL" val="1_1_1"/>
  <p:tag name="KSO_WM_DIAGRAM_GROUP_CODE" val="l1-1"/>
  <p:tag name="KSO_WM_UNIT_FILL_FORE_SCHEMECOLOR_INDEX" val="14"/>
  <p:tag name="KSO_WM_UNI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6"/>
  <p:tag name="KSO_WM_UNIT_ID" val="diagram20178682_3*l_h_i*1_3_16"/>
  <p:tag name="KSO_WM_UNIT_LAYERLEVEL" val="1_1_1"/>
  <p:tag name="KSO_WM_DIAGRAM_GROUP_CODE" val="l1-1"/>
  <p:tag name="KSO_WM_UNIT_FILL_FORE_SCHEMECOLOR_INDEX" val="14"/>
  <p:tag name="KSO_WM_UNI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5"/>
  <p:tag name="KSO_WM_UNIT_ID" val="diagram20178682_3*l_h_i*1_4_5"/>
  <p:tag name="KSO_WM_UNIT_LAYERLEVEL" val="1_1_1"/>
  <p:tag name="KSO_WM_DIAGRAM_GROUP_CODE" val="l1-1"/>
  <p:tag name="KSO_WM_UNIT_FILL_FORE_SCHEMECOLOR_INDEX" val="14"/>
  <p:tag name="KSO_WM_UNI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6"/>
  <p:tag name="KSO_WM_UNIT_ID" val="diagram20178682_3*l_h_i*1_4_6"/>
  <p:tag name="KSO_WM_UNIT_LAYERLEVEL" val="1_1_1"/>
  <p:tag name="KSO_WM_DIAGRAM_GROUP_CODE" val="l1-1"/>
  <p:tag name="KSO_WM_UNIT_FILL_FORE_SCHEMECOLOR_INDEX" val="14"/>
  <p:tag name="KSO_WM_UNI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7"/>
  <p:tag name="KSO_WM_UNIT_ID" val="diagram20178682_3*l_h_i*1_4_7"/>
  <p:tag name="KSO_WM_UNIT_LAYERLEVEL" val="1_1_1"/>
  <p:tag name="KSO_WM_DIAGRAM_GROUP_CODE" val="l1-1"/>
  <p:tag name="KSO_WM_UNIT_FILL_FORE_SCHEMECOLOR_INDEX" val="14"/>
  <p:tag name="KSO_WM_UNI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8"/>
  <p:tag name="KSO_WM_UNIT_ID" val="diagram20178682_3*l_h_i*1_4_8"/>
  <p:tag name="KSO_WM_UNIT_LAYERLEVEL" val="1_1_1"/>
  <p:tag name="KSO_WM_DIAGRAM_GROUP_CODE" val="l1-1"/>
  <p:tag name="KSO_WM_UNIT_FILL_FORE_SCHEMECOLOR_INDEX" val="14"/>
  <p:tag name="KSO_WM_UNI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f"/>
  <p:tag name="KSO_WM_UNIT_INDEX" val="1_1_1"/>
  <p:tag name="KSO_WM_UNIT_ID" val="diagram20178682_3*l_h_f*1_1_1"/>
  <p:tag name="KSO_WM_UNIT_LAYERLEVEL" val="1_1_1"/>
  <p:tag name="KSO_WM_UNIT_VALUE" val="12"/>
  <p:tag name="KSO_WM_UNIT_HIGHLIGHT" val="0"/>
  <p:tag name="KSO_WM_UNIT_COMPATIBLE" val="0"/>
  <p:tag name="KSO_WM_UNIT_CLEAR" val="0"/>
  <p:tag name="KSO_WM_DIAGRAM_GROUP_CODE" val="l1-1"/>
  <p:tag name="KSO_WM_UNIT_PRESET_TEXT" val="输入正文&#10;输入正文内容"/>
  <p:tag name="KSO_WM_UNIT_TEXT_FILL_FORE_SCHEMECOLOR_INDEX" val="1"/>
  <p:tag name="KSO_WM_UNIT_TEXT_FILL_TYPE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9"/>
  <p:tag name="KSO_WM_UNIT_ID" val="diagram20178682_3*l_h_i*1_4_9"/>
  <p:tag name="KSO_WM_UNIT_LAYERLEVEL" val="1_1_1"/>
  <p:tag name="KSO_WM_DIAGRAM_GROUP_CODE" val="l1-1"/>
  <p:tag name="KSO_WM_UNIT_FILL_FORE_SCHEMECOLOR_INDEX" val="14"/>
  <p:tag name="KSO_WM_UNI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0"/>
  <p:tag name="KSO_WM_UNIT_ID" val="diagram20178682_3*l_h_i*1_4_10"/>
  <p:tag name="KSO_WM_UNIT_LAYERLEVEL" val="1_1_1"/>
  <p:tag name="KSO_WM_DIAGRAM_GROUP_CODE" val="l1-1"/>
  <p:tag name="KSO_WM_UNIT_FILL_FORE_SCHEMECOLOR_INDEX" val="14"/>
  <p:tag name="KSO_WM_UNI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1"/>
  <p:tag name="KSO_WM_UNIT_ID" val="diagram20178682_3*l_h_i*1_4_11"/>
  <p:tag name="KSO_WM_UNIT_LAYERLEVEL" val="1_1_1"/>
  <p:tag name="KSO_WM_DIAGRAM_GROUP_CODE" val="l1-1"/>
  <p:tag name="KSO_WM_UNIT_FILL_FORE_SCHEMECOLOR_INDEX" val="14"/>
  <p:tag name="KSO_WM_UNI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2"/>
  <p:tag name="KSO_WM_UNIT_ID" val="diagram20178682_3*l_h_i*1_4_12"/>
  <p:tag name="KSO_WM_UNIT_LAYERLEVEL" val="1_1_1"/>
  <p:tag name="KSO_WM_DIAGRAM_GROUP_CODE" val="l1-1"/>
  <p:tag name="KSO_WM_UNIT_FILL_FORE_SCHEMECOLOR_INDEX" val="14"/>
  <p:tag name="KSO_WM_UNI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3"/>
  <p:tag name="KSO_WM_UNIT_ID" val="diagram20178682_3*l_h_i*1_4_13"/>
  <p:tag name="KSO_WM_UNIT_LAYERLEVEL" val="1_1_1"/>
  <p:tag name="KSO_WM_DIAGRAM_GROUP_CODE" val="l1-1"/>
  <p:tag name="KSO_WM_UNIT_FILL_FORE_SCHEMECOLOR_INDEX" val="14"/>
  <p:tag name="KSO_WM_UNI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4"/>
  <p:tag name="KSO_WM_UNIT_ID" val="diagram20178682_3*l_h_i*1_4_14"/>
  <p:tag name="KSO_WM_UNIT_LAYERLEVEL" val="1_1_1"/>
  <p:tag name="KSO_WM_DIAGRAM_GROUP_CODE" val="l1-1"/>
  <p:tag name="KSO_WM_UNIT_FILL_FORE_SCHEMECOLOR_INDEX" val="14"/>
  <p:tag name="KSO_WM_UNI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5"/>
  <p:tag name="KSO_WM_UNIT_ID" val="diagram20178682_3*l_h_i*1_4_15"/>
  <p:tag name="KSO_WM_UNIT_LAYERLEVEL" val="1_1_1"/>
  <p:tag name="KSO_WM_DIAGRAM_GROUP_CODE" val="l1-1"/>
  <p:tag name="KSO_WM_UNIT_FILL_FORE_SCHEMECOLOR_INDEX" val="14"/>
  <p:tag name="KSO_WM_UNI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6"/>
  <p:tag name="KSO_WM_UNIT_ID" val="diagram20178682_3*l_h_i*1_4_16"/>
  <p:tag name="KSO_WM_UNIT_LAYERLEVEL" val="1_1_1"/>
  <p:tag name="KSO_WM_DIAGRAM_GROUP_CODE" val="l1-1"/>
  <p:tag name="KSO_WM_UNIT_FILL_FORE_SCHEMECOLOR_INDEX" val="14"/>
  <p:tag name="KSO_WM_UNI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7"/>
  <p:tag name="KSO_WM_UNIT_ID" val="diagram20178682_3*l_h_i*1_4_17"/>
  <p:tag name="KSO_WM_UNIT_LAYERLEVEL" val="1_1_1"/>
  <p:tag name="KSO_WM_DIAGRAM_GROUP_CODE" val="l1-1"/>
  <p:tag name="KSO_WM_UNIT_FILL_FORE_SCHEMECOLOR_INDEX" val="14"/>
  <p:tag name="KSO_WM_UNI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8"/>
  <p:tag name="KSO_WM_UNIT_ID" val="diagram20178682_3*l_h_i*1_4_18"/>
  <p:tag name="KSO_WM_UNIT_LAYERLEVEL" val="1_1_1"/>
  <p:tag name="KSO_WM_DIAGRAM_GROUP_CODE" val="l1-1"/>
  <p:tag name="KSO_WM_UNIT_FILL_FORE_SCHEMECOLOR_INDEX" val="14"/>
  <p:tag name="KSO_WM_UNI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3"/>
  <p:tag name="KSO_WM_UNIT_ID" val="diagram20178682_3*l_h_i*1_1_3"/>
  <p:tag name="KSO_WM_UNIT_LAYERLEVEL" val="1_1_1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9"/>
  <p:tag name="KSO_WM_UNIT_ID" val="diagram20178682_3*l_h_i*1_4_19"/>
  <p:tag name="KSO_WM_UNIT_LAYERLEVEL" val="1_1_1"/>
  <p:tag name="KSO_WM_DIAGRAM_GROUP_CODE" val="l1-1"/>
  <p:tag name="KSO_WM_UNIT_FILL_FORE_SCHEMECOLOR_INDEX" val="14"/>
  <p:tag name="KSO_WM_UNI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0"/>
  <p:tag name="KSO_WM_UNIT_ID" val="diagram20178682_3*l_h_i*1_4_20"/>
  <p:tag name="KSO_WM_UNIT_LAYERLEVEL" val="1_1_1"/>
  <p:tag name="KSO_WM_DIAGRAM_GROUP_CODE" val="l1-1"/>
  <p:tag name="KSO_WM_UNIT_FILL_FORE_SCHEMECOLOR_INDEX" val="14"/>
  <p:tag name="KSO_WM_UNI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1"/>
  <p:tag name="KSO_WM_UNIT_ID" val="diagram20178682_3*l_h_i*1_4_21"/>
  <p:tag name="KSO_WM_UNIT_LAYERLEVEL" val="1_1_1"/>
  <p:tag name="KSO_WM_DIAGRAM_GROUP_CODE" val="l1-1"/>
  <p:tag name="KSO_WM_UNIT_FILL_FORE_SCHEMECOLOR_INDEX" val="14"/>
  <p:tag name="KSO_WM_UNI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2"/>
  <p:tag name="KSO_WM_UNIT_ID" val="diagram20178682_3*l_h_i*1_4_22"/>
  <p:tag name="KSO_WM_UNIT_LAYERLEVEL" val="1_1_1"/>
  <p:tag name="KSO_WM_DIAGRAM_GROUP_CODE" val="l1-1"/>
  <p:tag name="KSO_WM_UNIT_FILL_FORE_SCHEMECOLOR_INDEX" val="14"/>
  <p:tag name="KSO_WM_UNI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3"/>
  <p:tag name="KSO_WM_UNIT_ID" val="diagram20178682_3*l_h_i*1_4_23"/>
  <p:tag name="KSO_WM_UNIT_LAYERLEVEL" val="1_1_1"/>
  <p:tag name="KSO_WM_DIAGRAM_GROUP_CODE" val="l1-1"/>
  <p:tag name="KSO_WM_UNIT_FILL_FORE_SCHEMECOLOR_INDEX" val="14"/>
  <p:tag name="KSO_WM_UNI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4"/>
  <p:tag name="KSO_WM_UNIT_ID" val="diagram20178682_3*l_h_i*1_4_24"/>
  <p:tag name="KSO_WM_UNIT_LAYERLEVEL" val="1_1_1"/>
  <p:tag name="KSO_WM_DIAGRAM_GROUP_CODE" val="l1-1"/>
  <p:tag name="KSO_WM_UNIT_FILL_FORE_SCHEMECOLOR_INDEX" val="14"/>
  <p:tag name="KSO_WM_UNI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5"/>
  <p:tag name="KSO_WM_UNIT_ID" val="diagram20178682_3*l_h_i*1_4_25"/>
  <p:tag name="KSO_WM_UNIT_LAYERLEVEL" val="1_1_1"/>
  <p:tag name="KSO_WM_DIAGRAM_GROUP_CODE" val="l1-1"/>
  <p:tag name="KSO_WM_UNIT_FILL_FORE_SCHEMECOLOR_INDEX" val="14"/>
  <p:tag name="KSO_WM_UNI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6"/>
  <p:tag name="KSO_WM_UNIT_ID" val="diagram20178682_3*l_h_i*1_4_26"/>
  <p:tag name="KSO_WM_UNIT_LAYERLEVEL" val="1_1_1"/>
  <p:tag name="KSO_WM_DIAGRAM_GROUP_CODE" val="l1-1"/>
  <p:tag name="KSO_WM_UNIT_FILL_FORE_SCHEMECOLOR_INDEX" val="14"/>
  <p:tag name="KSO_WM_UNI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7"/>
  <p:tag name="KSO_WM_UNIT_ID" val="diagram20178682_3*l_h_i*1_4_27"/>
  <p:tag name="KSO_WM_UNIT_LAYERLEVEL" val="1_1_1"/>
  <p:tag name="KSO_WM_DIAGRAM_GROUP_CODE" val="l1-1"/>
  <p:tag name="KSO_WM_UNIT_FILL_FORE_SCHEMECOLOR_INDEX" val="14"/>
  <p:tag name="KSO_WM_UNI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8"/>
  <p:tag name="KSO_WM_UNIT_ID" val="diagram20178682_3*l_h_i*1_4_28"/>
  <p:tag name="KSO_WM_UNIT_LAYERLEVEL" val="1_1_1"/>
  <p:tag name="KSO_WM_DIAGRAM_GROUP_CODE" val="l1-1"/>
  <p:tag name="KSO_WM_UNIT_FILL_FORE_SCHEMECOLOR_INDEX" val="14"/>
  <p:tag name="KSO_WM_UNI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4"/>
  <p:tag name="KSO_WM_UNIT_ID" val="diagram20178682_3*l_h_i*1_1_4"/>
  <p:tag name="KSO_WM_UNIT_LAYERLEVEL" val="1_1_1"/>
  <p:tag name="KSO_WM_DIAGRAM_GROUP_CODE" val="l1-1"/>
  <p:tag name="KSO_WM_UNIT_LINE_FORE_SCHEMECOLOR_INDEX" val="5"/>
  <p:tag name="KSO_WM_UNIT_LINE_FILL_TYPE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9"/>
  <p:tag name="KSO_WM_UNIT_ID" val="diagram20178682_3*l_h_i*1_4_29"/>
  <p:tag name="KSO_WM_UNIT_LAYERLEVEL" val="1_1_1"/>
  <p:tag name="KSO_WM_DIAGRAM_GROUP_CODE" val="l1-1"/>
  <p:tag name="KSO_WM_UNIT_FILL_FORE_SCHEMECOLOR_INDEX" val="14"/>
  <p:tag name="KSO_WM_UNI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0"/>
  <p:tag name="KSO_WM_UNIT_ID" val="diagram20178682_3*l_h_i*1_4_30"/>
  <p:tag name="KSO_WM_UNIT_LAYERLEVEL" val="1_1_1"/>
  <p:tag name="KSO_WM_DIAGRAM_GROUP_CODE" val="l1-1"/>
  <p:tag name="KSO_WM_UNIT_FILL_FORE_SCHEMECOLOR_INDEX" val="14"/>
  <p:tag name="KSO_WM_UNI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1"/>
  <p:tag name="KSO_WM_UNIT_ID" val="diagram20178682_3*l_h_i*1_4_31"/>
  <p:tag name="KSO_WM_UNIT_LAYERLEVEL" val="1_1_1"/>
  <p:tag name="KSO_WM_DIAGRAM_GROUP_CODE" val="l1-1"/>
  <p:tag name="KSO_WM_UNIT_FILL_FORE_SCHEMECOLOR_INDEX" val="14"/>
  <p:tag name="KSO_WM_UNI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2"/>
  <p:tag name="KSO_WM_UNIT_ID" val="diagram20178682_3*l_h_i*1_4_32"/>
  <p:tag name="KSO_WM_UNIT_LAYERLEVEL" val="1_1_1"/>
  <p:tag name="KSO_WM_DIAGRAM_GROUP_CODE" val="l1-1"/>
  <p:tag name="KSO_WM_UNIT_FILL_FORE_SCHEMECOLOR_INDEX" val="14"/>
  <p:tag name="KSO_WM_UNI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3"/>
  <p:tag name="KSO_WM_UNIT_ID" val="diagram20178682_3*l_h_i*1_4_33"/>
  <p:tag name="KSO_WM_UNIT_LAYERLEVEL" val="1_1_1"/>
  <p:tag name="KSO_WM_DIAGRAM_GROUP_CODE" val="l1-1"/>
  <p:tag name="KSO_WM_UNIT_FILL_FORE_SCHEMECOLOR_INDEX" val="14"/>
  <p:tag name="KSO_WM_UNI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"/>
  <p:tag name="KSO_WM_UNIT_ID" val="diagram758_4*l_i*1_1"/>
  <p:tag name="KSO_WM_UNIT_CLEAR" val="1"/>
  <p:tag name="KSO_WM_UNIT_LAYERLEVEL" val="1_1"/>
  <p:tag name="KSO_WM_DIAGRAM_GROUP_CODE" val="l1-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8"/>
  <p:tag name="KSO_WM_UNIT_ID" val="diagram758_4*l_i*1_8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9"/>
  <p:tag name="KSO_WM_UNIT_ID" val="diagram758_4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0"/>
  <p:tag name="KSO_WM_UNIT_ID" val="diagram758_4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1"/>
  <p:tag name="KSO_WM_UNIT_ID" val="diagram758_4*l_i*1_1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3"/>
  <p:tag name="KSO_WM_UNIT_ID" val="diagram20178682_3*l_h_i*1_3_3"/>
  <p:tag name="KSO_WM_UNIT_LAYERLEVEL" val="1_1_1"/>
  <p:tag name="KSO_WM_DIAGRAM_GROUP_CODE" val="l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2"/>
  <p:tag name="KSO_WM_UNIT_ID" val="diagram758_4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3"/>
  <p:tag name="KSO_WM_UNIT_ID" val="diagram758_4*l_i*1_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1_1"/>
  <p:tag name="KSO_WM_UNIT_ID" val="diagram758_4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1_1"/>
  <p:tag name="KSO_WM_UNIT_ID" val="diagram758_4*l_h_a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5"/>
  <p:tag name="KSO_WM_UNIT_TEX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2_1"/>
  <p:tag name="KSO_WM_UNIT_ID" val="diagram758_4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2_1"/>
  <p:tag name="KSO_WM_UNIT_ID" val="diagram758_4*l_h_a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9"/>
  <p:tag name="KSO_WM_UNIT_TEX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3_1"/>
  <p:tag name="KSO_WM_UNIT_ID" val="diagram758_4*l_h_a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6"/>
  <p:tag name="KSO_WM_UNIT_TEX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3_1"/>
  <p:tag name="KSO_WM_UNIT_ID" val="diagram758_4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4"/>
  <p:tag name="KSO_WM_UNIT_ID" val="diagram758_4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7"/>
  <p:tag name="KSO_WM_UNIT_ID" val="diagram758_4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4"/>
  <p:tag name="KSO_WM_UNIT_ID" val="diagram20178682_3*l_h_i*1_3_4"/>
  <p:tag name="KSO_WM_UNIT_LAYERLEVEL" val="1_1_1"/>
  <p:tag name="KSO_WM_DIAGRAM_GROUP_CODE" val="l1-1"/>
  <p:tag name="KSO_WM_UNIT_LINE_FORE_SCHEMECOLOR_INDEX" val="7"/>
  <p:tag name="KSO_WM_UNIT_LINE_FILL_TYPE" val="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3"/>
  <p:tag name="KSO_WM_UNIT_ID" val="diagram758_4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6"/>
  <p:tag name="KSO_WM_UNIT_ID" val="diagram758_4*l_i*1_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2"/>
  <p:tag name="KSO_WM_UNIT_ID" val="diagram758_4*l_i*1_2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5"/>
  <p:tag name="KSO_WM_UNIT_ID" val="diagram758_4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3"/>
  <p:tag name="KSO_WM_UNIT_ID" val="diagram20178682_3*l_h_i*1_2_3"/>
  <p:tag name="KSO_WM_UNIT_LAYERLEVEL" val="1_1_1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4"/>
  <p:tag name="KSO_WM_UNIT_ID" val="diagram20178682_3*l_h_i*1_2_4"/>
  <p:tag name="KSO_WM_UNIT_LAYERLEVEL" val="1_1_1"/>
  <p:tag name="KSO_WM_DIAGRAM_GROUP_CODE" val="l1-1"/>
  <p:tag name="KSO_WM_UNIT_LINE_FORE_SCHEMECOLOR_INDEX" val="6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3"/>
  <p:tag name="KSO_WM_UNIT_ID" val="diagram20178682_3*l_h_i*1_4_3"/>
  <p:tag name="KSO_WM_UNIT_LAYERLEVEL" val="1_1_1"/>
  <p:tag name="KSO_WM_DIAGRAM_GROUP_CODE" val="l1-1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4"/>
  <p:tag name="KSO_WM_UNIT_ID" val="diagram20178682_3*l_h_i*1_4_4"/>
  <p:tag name="KSO_WM_UNIT_LAYERLEVEL" val="1_1_1"/>
  <p:tag name="KSO_WM_DIAGRAM_GROUP_CODE" val="l1-1"/>
  <p:tag name="KSO_WM_UNIT_LINE_FORE_SCHEMECOLOR_INDEX" val="8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0"/>
  <p:tag name="KSO_WM_UNIT_ID" val="diagram758_4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5"/>
  <p:tag name="KSO_WM_UNIT_ID" val="diagram20178682_3*l_h_i*1_1_5"/>
  <p:tag name="KSO_WM_UNIT_LAYERLEVEL" val="1_1_1"/>
  <p:tag name="KSO_WM_DIAGRAM_GROUP_CODE" val="l1-1"/>
  <p:tag name="KSO_WM_UNIT_FILL_FORE_SCHEMECOLOR_INDEX" val="14"/>
  <p:tag name="KSO_WM_UNI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6"/>
  <p:tag name="KSO_WM_UNIT_ID" val="diagram20178682_3*l_h_i*1_1_6"/>
  <p:tag name="KSO_WM_UNIT_LAYERLEVEL" val="1_1_1"/>
  <p:tag name="KSO_WM_DIAGRAM_GROUP_CODE" val="l1-1"/>
  <p:tag name="KSO_WM_UNIT_FILL_FORE_SCHEMECOLOR_INDEX" val="14"/>
  <p:tag name="KSO_WM_UNI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7"/>
  <p:tag name="KSO_WM_UNIT_ID" val="diagram20178682_3*l_h_i*1_1_7"/>
  <p:tag name="KSO_WM_UNIT_LAYERLEVEL" val="1_1_1"/>
  <p:tag name="KSO_WM_DIAGRAM_GROUP_CODE" val="l1-1"/>
  <p:tag name="KSO_WM_UNIT_FILL_FORE_SCHEMECOLOR_INDEX" val="14"/>
  <p:tag name="KSO_WM_UNI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8"/>
  <p:tag name="KSO_WM_UNIT_ID" val="diagram20178682_3*l_h_i*1_1_8"/>
  <p:tag name="KSO_WM_UNIT_LAYERLEVEL" val="1_1_1"/>
  <p:tag name="KSO_WM_DIAGRAM_GROUP_CODE" val="l1-1"/>
  <p:tag name="KSO_WM_UNIT_FILL_FORE_SCHEMECOLOR_INDEX" val="14"/>
  <p:tag name="KSO_WM_UNI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9"/>
  <p:tag name="KSO_WM_UNIT_ID" val="diagram20178682_3*l_h_i*1_1_9"/>
  <p:tag name="KSO_WM_UNIT_LAYERLEVEL" val="1_1_1"/>
  <p:tag name="KSO_WM_DIAGRAM_GROUP_CODE" val="l1-1"/>
  <p:tag name="KSO_WM_UNIT_FILL_FORE_SCHEMECOLOR_INDEX" val="14"/>
  <p:tag name="KSO_WM_UNI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0"/>
  <p:tag name="KSO_WM_UNIT_ID" val="diagram20178682_3*l_h_i*1_1_10"/>
  <p:tag name="KSO_WM_UNIT_LAYERLEVEL" val="1_1_1"/>
  <p:tag name="KSO_WM_DIAGRAM_GROUP_CODE" val="l1-1"/>
  <p:tag name="KSO_WM_UNIT_FILL_FORE_SCHEMECOLOR_INDEX" val="14"/>
  <p:tag name="KSO_WM_UNI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1"/>
  <p:tag name="KSO_WM_UNIT_ID" val="diagram20178682_3*l_h_i*1_1_11"/>
  <p:tag name="KSO_WM_UNIT_LAYERLEVEL" val="1_1_1"/>
  <p:tag name="KSO_WM_DIAGRAM_GROUP_CODE" val="l1-1"/>
  <p:tag name="KSO_WM_UNIT_FILL_FORE_SCHEMECOLOR_INDEX" val="14"/>
  <p:tag name="KSO_WM_UNI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2"/>
  <p:tag name="KSO_WM_UNIT_ID" val="diagram20178682_3*l_h_i*1_1_12"/>
  <p:tag name="KSO_WM_UNIT_LAYERLEVEL" val="1_1_1"/>
  <p:tag name="KSO_WM_DIAGRAM_GROUP_CODE" val="l1-1"/>
  <p:tag name="KSO_WM_UNIT_FILL_FORE_SCHEMECOLOR_INDEX" val="14"/>
  <p:tag name="KSO_WM_UNI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3"/>
  <p:tag name="KSO_WM_UNIT_ID" val="diagram20178682_3*l_h_i*1_1_13"/>
  <p:tag name="KSO_WM_UNIT_LAYERLEVEL" val="1_1_1"/>
  <p:tag name="KSO_WM_DIAGRAM_GROUP_CODE" val="l1-1"/>
  <p:tag name="KSO_WM_UNIT_FILL_FORE_SCHEMECOLOR_INDEX" val="14"/>
  <p:tag name="KSO_WM_UNI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4"/>
  <p:tag name="KSO_WM_UNIT_ID" val="diagram20178682_3*l_h_i*1_1_14"/>
  <p:tag name="KSO_WM_UNIT_LAYERLEVEL" val="1_1_1"/>
  <p:tag name="KSO_WM_DIAGRAM_GROUP_CODE" val="l1-1"/>
  <p:tag name="KSO_WM_UNIT_FILL_FORE_SCHEMECOLOR_INDEX" val="14"/>
  <p:tag name="KSO_WM_UNI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1"/>
  <p:tag name="KSO_WM_UNIT_ID" val="diagram758_4*l_i*1_1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5"/>
  <p:tag name="KSO_WM_UNIT_ID" val="diagram20178682_3*l_h_i*1_1_15"/>
  <p:tag name="KSO_WM_UNIT_LAYERLEVEL" val="1_1_1"/>
  <p:tag name="KSO_WM_DIAGRAM_GROUP_CODE" val="l1-1"/>
  <p:tag name="KSO_WM_UNIT_FILL_FORE_SCHEMECOLOR_INDEX" val="14"/>
  <p:tag name="KSO_WM_UNI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6"/>
  <p:tag name="KSO_WM_UNIT_ID" val="diagram20178682_3*l_h_i*1_1_16"/>
  <p:tag name="KSO_WM_UNIT_LAYERLEVEL" val="1_1_1"/>
  <p:tag name="KSO_WM_DIAGRAM_GROUP_CODE" val="l1-1"/>
  <p:tag name="KSO_WM_UNIT_FILL_FORE_SCHEMECOLOR_INDEX" val="14"/>
  <p:tag name="KSO_WM_UNI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1_17"/>
  <p:tag name="KSO_WM_UNIT_ID" val="diagram20178682_3*l_h_i*1_1_17"/>
  <p:tag name="KSO_WM_UNIT_LAYERLEVEL" val="1_1_1"/>
  <p:tag name="KSO_WM_DIAGRAM_GROUP_CODE" val="l1-1"/>
  <p:tag name="KSO_WM_UNIT_FILL_FORE_SCHEMECOLOR_INDEX" val="14"/>
  <p:tag name="KSO_WM_UNI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5"/>
  <p:tag name="KSO_WM_UNIT_ID" val="diagram20178682_3*l_h_i*1_2_5"/>
  <p:tag name="KSO_WM_UNIT_LAYERLEVEL" val="1_1_1"/>
  <p:tag name="KSO_WM_DIAGRAM_GROUP_CODE" val="l1-1"/>
  <p:tag name="KSO_WM_UNIT_FILL_FORE_SCHEMECOLOR_INDEX" val="14"/>
  <p:tag name="KSO_WM_UNI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6"/>
  <p:tag name="KSO_WM_UNIT_ID" val="diagram20178682_3*l_h_i*1_2_6"/>
  <p:tag name="KSO_WM_UNIT_LAYERLEVEL" val="1_1_1"/>
  <p:tag name="KSO_WM_DIAGRAM_GROUP_CODE" val="l1-1"/>
  <p:tag name="KSO_WM_UNIT_FILL_FORE_SCHEMECOLOR_INDEX" val="14"/>
  <p:tag name="KSO_WM_UNI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7"/>
  <p:tag name="KSO_WM_UNIT_ID" val="diagram20178682_3*l_h_i*1_2_7"/>
  <p:tag name="KSO_WM_UNIT_LAYERLEVEL" val="1_1_1"/>
  <p:tag name="KSO_WM_DIAGRAM_GROUP_CODE" val="l1-1"/>
  <p:tag name="KSO_WM_UNIT_FILL_FORE_SCHEMECOLOR_INDEX" val="14"/>
  <p:tag name="KSO_WM_UNI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8"/>
  <p:tag name="KSO_WM_UNIT_ID" val="diagram20178682_3*l_h_i*1_2_8"/>
  <p:tag name="KSO_WM_UNIT_LAYERLEVEL" val="1_1_1"/>
  <p:tag name="KSO_WM_DIAGRAM_GROUP_CODE" val="l1-1"/>
  <p:tag name="KSO_WM_UNIT_FILL_FORE_SCHEMECOLOR_INDEX" val="14"/>
  <p:tag name="KSO_WM_UNI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9"/>
  <p:tag name="KSO_WM_UNIT_ID" val="diagram20178682_3*l_h_i*1_2_9"/>
  <p:tag name="KSO_WM_UNIT_LAYERLEVEL" val="1_1_1"/>
  <p:tag name="KSO_WM_DIAGRAM_GROUP_CODE" val="l1-1"/>
  <p:tag name="KSO_WM_UNIT_FILL_FORE_SCHEMECOLOR_INDEX" val="14"/>
  <p:tag name="KSO_WM_UNI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0"/>
  <p:tag name="KSO_WM_UNIT_ID" val="diagram20178682_3*l_h_i*1_2_10"/>
  <p:tag name="KSO_WM_UNIT_LAYERLEVEL" val="1_1_1"/>
  <p:tag name="KSO_WM_DIAGRAM_GROUP_CODE" val="l1-1"/>
  <p:tag name="KSO_WM_UNIT_FILL_FORE_SCHEMECOLOR_INDEX" val="14"/>
  <p:tag name="KSO_WM_UNI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1"/>
  <p:tag name="KSO_WM_UNIT_ID" val="diagram20178682_3*l_h_i*1_2_11"/>
  <p:tag name="KSO_WM_UNIT_LAYERLEVEL" val="1_1_1"/>
  <p:tag name="KSO_WM_DIAGRAM_GROUP_CODE" val="l1-1"/>
  <p:tag name="KSO_WM_UNIT_FILL_FORE_SCHEMECOLOR_INDEX" val="14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2"/>
  <p:tag name="KSO_WM_UNIT_ID" val="diagram758_4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2"/>
  <p:tag name="KSO_WM_UNIT_ID" val="diagram20178682_3*l_h_i*1_2_12"/>
  <p:tag name="KSO_WM_UNIT_LAYERLEVEL" val="1_1_1"/>
  <p:tag name="KSO_WM_DIAGRAM_GROUP_CODE" val="l1-1"/>
  <p:tag name="KSO_WM_UNIT_FILL_FORE_SCHEMECOLOR_INDEX" val="14"/>
  <p:tag name="KSO_WM_UNI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3"/>
  <p:tag name="KSO_WM_UNIT_ID" val="diagram20178682_3*l_h_i*1_2_13"/>
  <p:tag name="KSO_WM_UNIT_LAYERLEVEL" val="1_1_1"/>
  <p:tag name="KSO_WM_DIAGRAM_GROUP_CODE" val="l1-1"/>
  <p:tag name="KSO_WM_UNIT_FILL_FORE_SCHEMECOLOR_INDEX" val="14"/>
  <p:tag name="KSO_WM_UNI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4"/>
  <p:tag name="KSO_WM_UNIT_ID" val="diagram20178682_3*l_h_i*1_2_14"/>
  <p:tag name="KSO_WM_UNIT_LAYERLEVEL" val="1_1_1"/>
  <p:tag name="KSO_WM_DIAGRAM_GROUP_CODE" val="l1-1"/>
  <p:tag name="KSO_WM_UNIT_FILL_FORE_SCHEMECOLOR_INDEX" val="14"/>
  <p:tag name="KSO_WM_UNI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5"/>
  <p:tag name="KSO_WM_UNIT_ID" val="diagram20178682_3*l_h_i*1_2_15"/>
  <p:tag name="KSO_WM_UNIT_LAYERLEVEL" val="1_1_1"/>
  <p:tag name="KSO_WM_DIAGRAM_GROUP_CODE" val="l1-1"/>
  <p:tag name="KSO_WM_UNIT_FILL_FORE_SCHEMECOLOR_INDEX" val="14"/>
  <p:tag name="KSO_WM_UNI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6"/>
  <p:tag name="KSO_WM_UNIT_ID" val="diagram20178682_3*l_h_i*1_2_16"/>
  <p:tag name="KSO_WM_UNIT_LAYERLEVEL" val="1_1_1"/>
  <p:tag name="KSO_WM_DIAGRAM_GROUP_CODE" val="l1-1"/>
  <p:tag name="KSO_WM_UNIT_FILL_FORE_SCHEMECOLOR_INDEX" val="14"/>
  <p:tag name="KSO_WM_UNI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7"/>
  <p:tag name="KSO_WM_UNIT_ID" val="diagram20178682_3*l_h_i*1_2_17"/>
  <p:tag name="KSO_WM_UNIT_LAYERLEVEL" val="1_1_1"/>
  <p:tag name="KSO_WM_DIAGRAM_GROUP_CODE" val="l1-1"/>
  <p:tag name="KSO_WM_UNIT_FILL_FORE_SCHEMECOLOR_INDEX" val="14"/>
  <p:tag name="KSO_WM_UNI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8"/>
  <p:tag name="KSO_WM_UNIT_ID" val="diagram20178682_3*l_h_i*1_2_18"/>
  <p:tag name="KSO_WM_UNIT_LAYERLEVEL" val="1_1_1"/>
  <p:tag name="KSO_WM_DIAGRAM_GROUP_CODE" val="l1-1"/>
  <p:tag name="KSO_WM_UNIT_FILL_FORE_SCHEMECOLOR_INDEX" val="14"/>
  <p:tag name="KSO_WM_UNI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19"/>
  <p:tag name="KSO_WM_UNIT_ID" val="diagram20178682_3*l_h_i*1_2_19"/>
  <p:tag name="KSO_WM_UNIT_LAYERLEVEL" val="1_1_1"/>
  <p:tag name="KSO_WM_DIAGRAM_GROUP_CODE" val="l1-1"/>
  <p:tag name="KSO_WM_UNIT_FILL_FORE_SCHEMECOLOR_INDEX" val="14"/>
  <p:tag name="KSO_WM_UNI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2_20"/>
  <p:tag name="KSO_WM_UNIT_ID" val="diagram20178682_3*l_h_i*1_2_20"/>
  <p:tag name="KSO_WM_UNIT_LAYERLEVEL" val="1_1_1"/>
  <p:tag name="KSO_WM_DIAGRAM_GROUP_CODE" val="l1-1"/>
  <p:tag name="KSO_WM_UNIT_FILL_FORE_SCHEMECOLOR_INDEX" val="14"/>
  <p:tag name="KSO_WM_UNI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5"/>
  <p:tag name="KSO_WM_UNIT_ID" val="diagram20178682_3*l_h_i*1_3_5"/>
  <p:tag name="KSO_WM_UNIT_LAYERLEVEL" val="1_1_1"/>
  <p:tag name="KSO_WM_DIAGRAM_GROUP_CODE" val="l1-1"/>
  <p:tag name="KSO_WM_UNIT_FILL_FORE_SCHEMECOLOR_INDEX" val="14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3"/>
  <p:tag name="KSO_WM_UNIT_ID" val="diagram758_4*l_i*1_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6"/>
  <p:tag name="KSO_WM_UNIT_ID" val="diagram20178682_3*l_h_i*1_3_6"/>
  <p:tag name="KSO_WM_UNIT_LAYERLEVEL" val="1_1_1"/>
  <p:tag name="KSO_WM_DIAGRAM_GROUP_CODE" val="l1-1"/>
  <p:tag name="KSO_WM_UNIT_FILL_FORE_SCHEMECOLOR_INDEX" val="14"/>
  <p:tag name="KSO_WM_UNI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7"/>
  <p:tag name="KSO_WM_UNIT_ID" val="diagram20178682_3*l_h_i*1_3_7"/>
  <p:tag name="KSO_WM_UNIT_LAYERLEVEL" val="1_1_1"/>
  <p:tag name="KSO_WM_DIAGRAM_GROUP_CODE" val="l1-1"/>
  <p:tag name="KSO_WM_UNIT_FILL_FORE_SCHEMECOLOR_INDEX" val="14"/>
  <p:tag name="KSO_WM_UNI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8"/>
  <p:tag name="KSO_WM_UNIT_ID" val="diagram20178682_3*l_h_i*1_3_8"/>
  <p:tag name="KSO_WM_UNIT_LAYERLEVEL" val="1_1_1"/>
  <p:tag name="KSO_WM_DIAGRAM_GROUP_CODE" val="l1-1"/>
  <p:tag name="KSO_WM_UNIT_FILL_FORE_SCHEMECOLOR_INDEX" val="14"/>
  <p:tag name="KSO_WM_UNI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9"/>
  <p:tag name="KSO_WM_UNIT_ID" val="diagram20178682_3*l_h_i*1_3_9"/>
  <p:tag name="KSO_WM_UNIT_LAYERLEVEL" val="1_1_1"/>
  <p:tag name="KSO_WM_DIAGRAM_GROUP_CODE" val="l1-1"/>
  <p:tag name="KSO_WM_UNIT_FILL_FORE_SCHEMECOLOR_INDEX" val="14"/>
  <p:tag name="KSO_WM_UNI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0"/>
  <p:tag name="KSO_WM_UNIT_ID" val="diagram20178682_3*l_h_i*1_3_10"/>
  <p:tag name="KSO_WM_UNIT_LAYERLEVEL" val="1_1_1"/>
  <p:tag name="KSO_WM_DIAGRAM_GROUP_CODE" val="l1-1"/>
  <p:tag name="KSO_WM_UNIT_FILL_FORE_SCHEMECOLOR_INDEX" val="14"/>
  <p:tag name="KSO_WM_UNI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1"/>
  <p:tag name="KSO_WM_UNIT_ID" val="diagram20178682_3*l_h_i*1_3_11"/>
  <p:tag name="KSO_WM_UNIT_LAYERLEVEL" val="1_1_1"/>
  <p:tag name="KSO_WM_DIAGRAM_GROUP_CODE" val="l1-1"/>
  <p:tag name="KSO_WM_UNIT_FILL_FORE_SCHEMECOLOR_INDEX" val="14"/>
  <p:tag name="KSO_WM_UNI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2"/>
  <p:tag name="KSO_WM_UNIT_ID" val="diagram20178682_3*l_h_i*1_3_12"/>
  <p:tag name="KSO_WM_UNIT_LAYERLEVEL" val="1_1_1"/>
  <p:tag name="KSO_WM_DIAGRAM_GROUP_CODE" val="l1-1"/>
  <p:tag name="KSO_WM_UNIT_FILL_FORE_SCHEMECOLOR_INDEX" val="14"/>
  <p:tag name="KSO_WM_UNI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3"/>
  <p:tag name="KSO_WM_UNIT_ID" val="diagram20178682_3*l_h_i*1_3_13"/>
  <p:tag name="KSO_WM_UNIT_LAYERLEVEL" val="1_1_1"/>
  <p:tag name="KSO_WM_DIAGRAM_GROUP_CODE" val="l1-1"/>
  <p:tag name="KSO_WM_UNIT_FILL_FORE_SCHEMECOLOR_INDEX" val="14"/>
  <p:tag name="KSO_WM_UNI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4"/>
  <p:tag name="KSO_WM_UNIT_ID" val="diagram20178682_3*l_h_i*1_3_14"/>
  <p:tag name="KSO_WM_UNIT_LAYERLEVEL" val="1_1_1"/>
  <p:tag name="KSO_WM_DIAGRAM_GROUP_CODE" val="l1-1"/>
  <p:tag name="KSO_WM_UNIT_FILL_FORE_SCHEMECOLOR_INDEX" val="14"/>
  <p:tag name="KSO_WM_UNI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5"/>
  <p:tag name="KSO_WM_UNIT_ID" val="diagram20178682_3*l_h_i*1_3_15"/>
  <p:tag name="KSO_WM_UNIT_LAYERLEVEL" val="1_1_1"/>
  <p:tag name="KSO_WM_DIAGRAM_GROUP_CODE" val="l1-1"/>
  <p:tag name="KSO_WM_UNIT_FILL_FORE_SCHEMECOLOR_INDEX" val="14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1_1"/>
  <p:tag name="KSO_WM_UNIT_ID" val="diagram758_4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DIAGRAM_GROUP_CODE" val="l1-1"/>
  <p:tag name="KSO_WM_UNIT_PRESET_TEXT_LEN" val="26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3_16"/>
  <p:tag name="KSO_WM_UNIT_ID" val="diagram20178682_3*l_h_i*1_3_16"/>
  <p:tag name="KSO_WM_UNIT_LAYERLEVEL" val="1_1_1"/>
  <p:tag name="KSO_WM_DIAGRAM_GROUP_CODE" val="l1-1"/>
  <p:tag name="KSO_WM_UNIT_FILL_FORE_SCHEMECOLOR_INDEX" val="14"/>
  <p:tag name="KSO_WM_UNI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5"/>
  <p:tag name="KSO_WM_UNIT_ID" val="diagram20178682_3*l_h_i*1_4_5"/>
  <p:tag name="KSO_WM_UNIT_LAYERLEVEL" val="1_1_1"/>
  <p:tag name="KSO_WM_DIAGRAM_GROUP_CODE" val="l1-1"/>
  <p:tag name="KSO_WM_UNIT_FILL_FORE_SCHEMECOLOR_INDEX" val="14"/>
  <p:tag name="KSO_WM_UNI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6"/>
  <p:tag name="KSO_WM_UNIT_ID" val="diagram20178682_3*l_h_i*1_4_6"/>
  <p:tag name="KSO_WM_UNIT_LAYERLEVEL" val="1_1_1"/>
  <p:tag name="KSO_WM_DIAGRAM_GROUP_CODE" val="l1-1"/>
  <p:tag name="KSO_WM_UNIT_FILL_FORE_SCHEMECOLOR_INDEX" val="14"/>
  <p:tag name="KSO_WM_UNI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7"/>
  <p:tag name="KSO_WM_UNIT_ID" val="diagram20178682_3*l_h_i*1_4_7"/>
  <p:tag name="KSO_WM_UNIT_LAYERLEVEL" val="1_1_1"/>
  <p:tag name="KSO_WM_DIAGRAM_GROUP_CODE" val="l1-1"/>
  <p:tag name="KSO_WM_UNIT_FILL_FORE_SCHEMECOLOR_INDEX" val="14"/>
  <p:tag name="KSO_WM_UNI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8"/>
  <p:tag name="KSO_WM_UNIT_ID" val="diagram20178682_3*l_h_i*1_4_8"/>
  <p:tag name="KSO_WM_UNIT_LAYERLEVEL" val="1_1_1"/>
  <p:tag name="KSO_WM_DIAGRAM_GROUP_CODE" val="l1-1"/>
  <p:tag name="KSO_WM_UNIT_FILL_FORE_SCHEMECOLOR_INDEX" val="14"/>
  <p:tag name="KSO_WM_UNI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9"/>
  <p:tag name="KSO_WM_UNIT_ID" val="diagram20178682_3*l_h_i*1_4_9"/>
  <p:tag name="KSO_WM_UNIT_LAYERLEVEL" val="1_1_1"/>
  <p:tag name="KSO_WM_DIAGRAM_GROUP_CODE" val="l1-1"/>
  <p:tag name="KSO_WM_UNIT_FILL_FORE_SCHEMECOLOR_INDEX" val="14"/>
  <p:tag name="KSO_WM_UNI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0"/>
  <p:tag name="KSO_WM_UNIT_ID" val="diagram20178682_3*l_h_i*1_4_10"/>
  <p:tag name="KSO_WM_UNIT_LAYERLEVEL" val="1_1_1"/>
  <p:tag name="KSO_WM_DIAGRAM_GROUP_CODE" val="l1-1"/>
  <p:tag name="KSO_WM_UNIT_FILL_FORE_SCHEMECOLOR_INDEX" val="14"/>
  <p:tag name="KSO_WM_UNI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1"/>
  <p:tag name="KSO_WM_UNIT_ID" val="diagram20178682_3*l_h_i*1_4_11"/>
  <p:tag name="KSO_WM_UNIT_LAYERLEVEL" val="1_1_1"/>
  <p:tag name="KSO_WM_DIAGRAM_GROUP_CODE" val="l1-1"/>
  <p:tag name="KSO_WM_UNIT_FILL_FORE_SCHEMECOLOR_INDEX" val="14"/>
  <p:tag name="KSO_WM_UNI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2"/>
  <p:tag name="KSO_WM_UNIT_ID" val="diagram20178682_3*l_h_i*1_4_12"/>
  <p:tag name="KSO_WM_UNIT_LAYERLEVEL" val="1_1_1"/>
  <p:tag name="KSO_WM_DIAGRAM_GROUP_CODE" val="l1-1"/>
  <p:tag name="KSO_WM_UNIT_FILL_FORE_SCHEMECOLOR_INDEX" val="14"/>
  <p:tag name="KSO_WM_UNI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3"/>
  <p:tag name="KSO_WM_UNIT_ID" val="diagram20178682_3*l_h_i*1_4_13"/>
  <p:tag name="KSO_WM_UNIT_LAYERLEVEL" val="1_1_1"/>
  <p:tag name="KSO_WM_DIAGRAM_GROUP_CODE" val="l1-1"/>
  <p:tag name="KSO_WM_UNIT_FILL_FORE_SCHEMECOLOR_INDEX" val="14"/>
  <p:tag name="KSO_WM_UNI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1_1"/>
  <p:tag name="KSO_WM_UNIT_ID" val="diagram758_4*l_h_a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l1-1"/>
  <p:tag name="KSO_WM_UNIT_PRESET_TEXT_LEN" val="5"/>
  <p:tag name="KSO_WM_UNIT_TEXT_FILL_FORE_SCHEMECOLOR_INDEX" val="5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4"/>
  <p:tag name="KSO_WM_UNIT_ID" val="diagram20178682_3*l_h_i*1_4_14"/>
  <p:tag name="KSO_WM_UNIT_LAYERLEVEL" val="1_1_1"/>
  <p:tag name="KSO_WM_DIAGRAM_GROUP_CODE" val="l1-1"/>
  <p:tag name="KSO_WM_UNIT_FILL_FORE_SCHEMECOLOR_INDEX" val="14"/>
  <p:tag name="KSO_WM_UNI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5"/>
  <p:tag name="KSO_WM_UNIT_ID" val="diagram20178682_3*l_h_i*1_4_15"/>
  <p:tag name="KSO_WM_UNIT_LAYERLEVEL" val="1_1_1"/>
  <p:tag name="KSO_WM_DIAGRAM_GROUP_CODE" val="l1-1"/>
  <p:tag name="KSO_WM_UNIT_FILL_FORE_SCHEMECOLOR_INDEX" val="14"/>
  <p:tag name="KSO_WM_UNI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6"/>
  <p:tag name="KSO_WM_UNIT_ID" val="diagram20178682_3*l_h_i*1_4_16"/>
  <p:tag name="KSO_WM_UNIT_LAYERLEVEL" val="1_1_1"/>
  <p:tag name="KSO_WM_DIAGRAM_GROUP_CODE" val="l1-1"/>
  <p:tag name="KSO_WM_UNIT_FILL_FORE_SCHEMECOLOR_INDEX" val="14"/>
  <p:tag name="KSO_WM_UNI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7"/>
  <p:tag name="KSO_WM_UNIT_ID" val="diagram20178682_3*l_h_i*1_4_17"/>
  <p:tag name="KSO_WM_UNIT_LAYERLEVEL" val="1_1_1"/>
  <p:tag name="KSO_WM_DIAGRAM_GROUP_CODE" val="l1-1"/>
  <p:tag name="KSO_WM_UNIT_FILL_FORE_SCHEMECOLOR_INDEX" val="14"/>
  <p:tag name="KSO_WM_UNI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8"/>
  <p:tag name="KSO_WM_UNIT_ID" val="diagram20178682_3*l_h_i*1_4_18"/>
  <p:tag name="KSO_WM_UNIT_LAYERLEVEL" val="1_1_1"/>
  <p:tag name="KSO_WM_DIAGRAM_GROUP_CODE" val="l1-1"/>
  <p:tag name="KSO_WM_UNIT_FILL_FORE_SCHEMECOLOR_INDEX" val="14"/>
  <p:tag name="KSO_WM_UNI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19"/>
  <p:tag name="KSO_WM_UNIT_ID" val="diagram20178682_3*l_h_i*1_4_19"/>
  <p:tag name="KSO_WM_UNIT_LAYERLEVEL" val="1_1_1"/>
  <p:tag name="KSO_WM_DIAGRAM_GROUP_CODE" val="l1-1"/>
  <p:tag name="KSO_WM_UNIT_FILL_FORE_SCHEMECOLOR_INDEX" val="14"/>
  <p:tag name="KSO_WM_UNI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0"/>
  <p:tag name="KSO_WM_UNIT_ID" val="diagram20178682_3*l_h_i*1_4_20"/>
  <p:tag name="KSO_WM_UNIT_LAYERLEVEL" val="1_1_1"/>
  <p:tag name="KSO_WM_DIAGRAM_GROUP_CODE" val="l1-1"/>
  <p:tag name="KSO_WM_UNIT_FILL_FORE_SCHEMECOLOR_INDEX" val="14"/>
  <p:tag name="KSO_WM_UNI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1"/>
  <p:tag name="KSO_WM_UNIT_ID" val="diagram20178682_3*l_h_i*1_4_21"/>
  <p:tag name="KSO_WM_UNIT_LAYERLEVEL" val="1_1_1"/>
  <p:tag name="KSO_WM_DIAGRAM_GROUP_CODE" val="l1-1"/>
  <p:tag name="KSO_WM_UNIT_FILL_FORE_SCHEMECOLOR_INDEX" val="14"/>
  <p:tag name="KSO_WM_UNI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2"/>
  <p:tag name="KSO_WM_UNIT_ID" val="diagram20178682_3*l_h_i*1_4_22"/>
  <p:tag name="KSO_WM_UNIT_LAYERLEVEL" val="1_1_1"/>
  <p:tag name="KSO_WM_DIAGRAM_GROUP_CODE" val="l1-1"/>
  <p:tag name="KSO_WM_UNIT_FILL_FORE_SCHEMECOLOR_INDEX" val="14"/>
  <p:tag name="KSO_WM_UNI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8682"/>
  <p:tag name="KSO_WM_UNIT_TYPE" val="l_h_i"/>
  <p:tag name="KSO_WM_UNIT_INDEX" val="1_4_23"/>
  <p:tag name="KSO_WM_UNIT_ID" val="diagram20178682_3*l_h_i*1_4_23"/>
  <p:tag name="KSO_WM_UNIT_LAYERLEVEL" val="1_1_1"/>
  <p:tag name="KSO_WM_DIAGRAM_GROUP_CODE" val="l1-1"/>
  <p:tag name="KSO_WM_UNIT_FILL_FORE_SCHEMECOLOR_INDEX" val="14"/>
  <p:tag name="KSO_WM_UNI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644</Words>
  <Application>Microsoft Office PowerPoint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字体管家萌兔奔月</vt:lpstr>
      <vt:lpstr>微软雅黑 Light</vt:lpstr>
      <vt:lpstr>Calibri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</dc:creator>
  <cp:lastModifiedBy> </cp:lastModifiedBy>
  <cp:revision>18</cp:revision>
  <dcterms:created xsi:type="dcterms:W3CDTF">2015-05-05T08:02:00Z</dcterms:created>
  <dcterms:modified xsi:type="dcterms:W3CDTF">2019-08-03T01:35:19Z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