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78" r:id="rId12"/>
    <p:sldId id="267" r:id="rId13"/>
    <p:sldId id="28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4" r:id="rId23"/>
    <p:sldId id="279" r:id="rId2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B4A"/>
    <a:srgbClr val="004C95"/>
    <a:srgbClr val="007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74"/>
  </p:normalViewPr>
  <p:slideViewPr>
    <p:cSldViewPr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7C158BC-FDE9-480C-8232-25C2B7A77578}" type="datetimeFigureOut">
              <a:rPr lang="zh-CN" altLang="en-US"/>
              <a:pPr>
                <a:defRPr/>
              </a:pPr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CE00491-7A15-4CA6-A883-9FED35B51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59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509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093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441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279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8703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033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42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127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365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3162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460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12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443663" y="4897438"/>
            <a:ext cx="7762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模板下载：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www.1ppt.com/moban/     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行业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模板：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www.1ppt.com/hangye/ </a:t>
            </a:r>
          </a:p>
          <a:p>
            <a:pPr eaLnBrk="1" hangingPunct="1"/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节日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模板：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www.1ppt.com/jieri/           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素材下载：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www.1ppt.com/sucai/</a:t>
            </a:r>
          </a:p>
          <a:p>
            <a:pPr eaLnBrk="1" hangingPunct="1"/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背景图片：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www.1ppt.com/beijing/      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图表下载：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www.1ppt.com/tubiao/      </a:t>
            </a:r>
          </a:p>
          <a:p>
            <a:pPr eaLnBrk="1" hangingPunct="1"/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优秀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www.1ppt.com/xiazai/        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教程： 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www.1ppt.com/powerpoint/      </a:t>
            </a:r>
          </a:p>
          <a:p>
            <a:pPr eaLnBrk="1" hangingPunct="1"/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Word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教程： 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www.1ppt.com/word/              Excel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教程：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www.1ppt.com/excel/  </a:t>
            </a:r>
          </a:p>
          <a:p>
            <a:pPr eaLnBrk="1" hangingPunct="1"/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资料下载：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www.1ppt.com/ziliao/                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课件下载：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www.1ppt.com/kejian/ </a:t>
            </a:r>
          </a:p>
          <a:p>
            <a:pPr eaLnBrk="1" hangingPunct="1"/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范文下载：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www.1ppt.com/fanwen/             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试卷下载：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www.1ppt.com/shiti/  </a:t>
            </a:r>
          </a:p>
          <a:p>
            <a:pPr eaLnBrk="1" hangingPunct="1"/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教案下载：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www.1ppt.com/jiaoan/        </a:t>
            </a:r>
          </a:p>
          <a:p>
            <a:pPr eaLnBrk="1" hangingPunct="1"/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字体下载：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www.1ppt.com/ziti/</a:t>
            </a:r>
          </a:p>
          <a:p>
            <a:pPr eaLnBrk="1" hangingPunct="1"/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 </a:t>
            </a:r>
            <a:endParaRPr lang="zh-CN" altLang="en-US" sz="100">
              <a:solidFill>
                <a:srgbClr val="0B202B"/>
              </a:solidFill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448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1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974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4C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00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00" y="231775"/>
            <a:ext cx="87376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702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itchFamily="34" charset="-122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TextBox 16"/>
          <p:cNvSpPr>
            <a:spLocks noChangeArrowheads="1"/>
          </p:cNvSpPr>
          <p:nvPr/>
        </p:nvSpPr>
        <p:spPr bwMode="auto">
          <a:xfrm>
            <a:off x="1781809" y="859276"/>
            <a:ext cx="561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32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首都师范大学汇报模板</a:t>
            </a:r>
          </a:p>
        </p:txBody>
      </p:sp>
      <p:sp>
        <p:nvSpPr>
          <p:cNvPr id="3088" name="TextBox 18"/>
          <p:cNvSpPr>
            <a:spLocks noChangeArrowheads="1"/>
          </p:cNvSpPr>
          <p:nvPr/>
        </p:nvSpPr>
        <p:spPr bwMode="auto">
          <a:xfrm>
            <a:off x="2702595" y="1736911"/>
            <a:ext cx="35623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汇报人：首都师范大学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00EEAD-3255-2346-9968-77A7AD6E8F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22" y="2139714"/>
            <a:ext cx="9144000" cy="27717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BD34BF-A56F-8944-B55E-A02160B75A00}"/>
              </a:ext>
            </a:extLst>
          </p:cNvPr>
          <p:cNvSpPr/>
          <p:nvPr/>
        </p:nvSpPr>
        <p:spPr bwMode="auto">
          <a:xfrm>
            <a:off x="0" y="-5406"/>
            <a:ext cx="273600" cy="5148905"/>
          </a:xfrm>
          <a:prstGeom prst="rect">
            <a:avLst/>
          </a:prstGeom>
          <a:solidFill>
            <a:srgbClr val="004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AD4E8A-5197-C241-A53D-3F291546A580}"/>
              </a:ext>
            </a:extLst>
          </p:cNvPr>
          <p:cNvSpPr/>
          <p:nvPr/>
        </p:nvSpPr>
        <p:spPr bwMode="auto">
          <a:xfrm>
            <a:off x="8964366" y="-5405"/>
            <a:ext cx="273600" cy="5148905"/>
          </a:xfrm>
          <a:prstGeom prst="rect">
            <a:avLst/>
          </a:prstGeom>
          <a:solidFill>
            <a:srgbClr val="004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4B7241-84E1-5A47-993F-7421FABAF19F}"/>
              </a:ext>
            </a:extLst>
          </p:cNvPr>
          <p:cNvSpPr/>
          <p:nvPr/>
        </p:nvSpPr>
        <p:spPr bwMode="auto">
          <a:xfrm rot="5400000">
            <a:off x="4494398" y="393847"/>
            <a:ext cx="252345" cy="9234793"/>
          </a:xfrm>
          <a:prstGeom prst="rect">
            <a:avLst/>
          </a:prstGeom>
          <a:solidFill>
            <a:srgbClr val="004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860674-DC76-B64F-B21E-C044AB3107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46" y="2110439"/>
            <a:ext cx="1584132" cy="1134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7">
            <a:extLst>
              <a:ext uri="{FF2B5EF4-FFF2-40B4-BE49-F238E27FC236}">
                <a16:creationId xmlns:a16="http://schemas.microsoft.com/office/drawing/2014/main" id="{65F11654-2AD6-C046-B6FB-A3A3BCFE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48D2F1C-CBCD-5C4F-943F-7BDA36F2E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13323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24601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24602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3326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</a:p>
        </p:txBody>
      </p:sp>
      <p:grpSp>
        <p:nvGrpSpPr>
          <p:cNvPr id="13327" name="组合 5"/>
          <p:cNvGrpSpPr>
            <a:grpSpLocks/>
          </p:cNvGrpSpPr>
          <p:nvPr/>
        </p:nvGrpSpPr>
        <p:grpSpPr bwMode="auto">
          <a:xfrm>
            <a:off x="1528763" y="2201863"/>
            <a:ext cx="1423987" cy="1422400"/>
            <a:chOff x="0" y="0"/>
            <a:chExt cx="1422722" cy="1422722"/>
          </a:xfrm>
        </p:grpSpPr>
        <p:sp>
          <p:nvSpPr>
            <p:cNvPr id="24599" name="圆角矩形 6"/>
            <p:cNvSpPr>
              <a:spLocks noChangeArrowheads="1"/>
            </p:cNvSpPr>
            <p:nvPr/>
          </p:nvSpPr>
          <p:spPr bwMode="auto">
            <a:xfrm rot="2700000">
              <a:off x="0" y="0"/>
              <a:ext cx="1422722" cy="1422722"/>
            </a:xfrm>
            <a:prstGeom prst="roundRect">
              <a:avLst>
                <a:gd name="adj" fmla="val 16667"/>
              </a:avLst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4600" name="图文框 35"/>
            <p:cNvSpPr>
              <a:spLocks noChangeArrowheads="1"/>
            </p:cNvSpPr>
            <p:nvPr/>
          </p:nvSpPr>
          <p:spPr bwMode="auto">
            <a:xfrm>
              <a:off x="404082" y="418903"/>
              <a:ext cx="648427" cy="601851"/>
            </a:xfrm>
            <a:custGeom>
              <a:avLst/>
              <a:gdLst>
                <a:gd name="T0" fmla="*/ 41268 w 790121"/>
                <a:gd name="T1" fmla="*/ 128840 h 733367"/>
                <a:gd name="T2" fmla="*/ 55023 w 790121"/>
                <a:gd name="T3" fmla="*/ 142595 h 733367"/>
                <a:gd name="T4" fmla="*/ 41268 w 790121"/>
                <a:gd name="T5" fmla="*/ 156351 h 733367"/>
                <a:gd name="T6" fmla="*/ 27511 w 790121"/>
                <a:gd name="T7" fmla="*/ 142595 h 733367"/>
                <a:gd name="T8" fmla="*/ 41268 w 790121"/>
                <a:gd name="T9" fmla="*/ 128840 h 733367"/>
                <a:gd name="T10" fmla="*/ 16321 w 790121"/>
                <a:gd name="T11" fmla="*/ 117650 h 733367"/>
                <a:gd name="T12" fmla="*/ 16321 w 790121"/>
                <a:gd name="T13" fmla="*/ 167542 h 733367"/>
                <a:gd name="T14" fmla="*/ 66213 w 790121"/>
                <a:gd name="T15" fmla="*/ 167542 h 733367"/>
                <a:gd name="T16" fmla="*/ 66213 w 790121"/>
                <a:gd name="T17" fmla="*/ 117650 h 733367"/>
                <a:gd name="T18" fmla="*/ 16321 w 790121"/>
                <a:gd name="T19" fmla="*/ 117650 h 733367"/>
                <a:gd name="T20" fmla="*/ 100875 w 790121"/>
                <a:gd name="T21" fmla="*/ 101328 h 733367"/>
                <a:gd name="T22" fmla="*/ 183410 w 790121"/>
                <a:gd name="T23" fmla="*/ 101328 h 733367"/>
                <a:gd name="T24" fmla="*/ 183410 w 790121"/>
                <a:gd name="T25" fmla="*/ 183863 h 733367"/>
                <a:gd name="T26" fmla="*/ 100875 w 790121"/>
                <a:gd name="T27" fmla="*/ 183863 h 733367"/>
                <a:gd name="T28" fmla="*/ 100875 w 790121"/>
                <a:gd name="T29" fmla="*/ 101328 h 733367"/>
                <a:gd name="T30" fmla="*/ 0 w 790121"/>
                <a:gd name="T31" fmla="*/ 101328 h 733367"/>
                <a:gd name="T32" fmla="*/ 82535 w 790121"/>
                <a:gd name="T33" fmla="*/ 101328 h 733367"/>
                <a:gd name="T34" fmla="*/ 82535 w 790121"/>
                <a:gd name="T35" fmla="*/ 183863 h 733367"/>
                <a:gd name="T36" fmla="*/ 0 w 790121"/>
                <a:gd name="T37" fmla="*/ 183863 h 733367"/>
                <a:gd name="T38" fmla="*/ 0 w 790121"/>
                <a:gd name="T39" fmla="*/ 101328 h 733367"/>
                <a:gd name="T40" fmla="*/ 16321 w 790121"/>
                <a:gd name="T41" fmla="*/ 16774 h 733367"/>
                <a:gd name="T42" fmla="*/ 16321 w 790121"/>
                <a:gd name="T43" fmla="*/ 66666 h 733367"/>
                <a:gd name="T44" fmla="*/ 66213 w 790121"/>
                <a:gd name="T45" fmla="*/ 66666 h 733367"/>
                <a:gd name="T46" fmla="*/ 66213 w 790121"/>
                <a:gd name="T47" fmla="*/ 16774 h 733367"/>
                <a:gd name="T48" fmla="*/ 16321 w 790121"/>
                <a:gd name="T49" fmla="*/ 16774 h 733367"/>
                <a:gd name="T50" fmla="*/ 100875 w 790121"/>
                <a:gd name="T51" fmla="*/ 452 h 733367"/>
                <a:gd name="T52" fmla="*/ 182187 w 790121"/>
                <a:gd name="T53" fmla="*/ 452 h 733367"/>
                <a:gd name="T54" fmla="*/ 166799 w 790121"/>
                <a:gd name="T55" fmla="*/ 16774 h 733367"/>
                <a:gd name="T56" fmla="*/ 117197 w 790121"/>
                <a:gd name="T57" fmla="*/ 16774 h 733367"/>
                <a:gd name="T58" fmla="*/ 117197 w 790121"/>
                <a:gd name="T59" fmla="*/ 66667 h 733367"/>
                <a:gd name="T60" fmla="*/ 167089 w 790121"/>
                <a:gd name="T61" fmla="*/ 66667 h 733367"/>
                <a:gd name="T62" fmla="*/ 167089 w 790121"/>
                <a:gd name="T63" fmla="*/ 47222 h 733367"/>
                <a:gd name="T64" fmla="*/ 183410 w 790121"/>
                <a:gd name="T65" fmla="*/ 29912 h 733367"/>
                <a:gd name="T66" fmla="*/ 183410 w 790121"/>
                <a:gd name="T67" fmla="*/ 82988 h 733367"/>
                <a:gd name="T68" fmla="*/ 100875 w 790121"/>
                <a:gd name="T69" fmla="*/ 82988 h 733367"/>
                <a:gd name="T70" fmla="*/ 100875 w 790121"/>
                <a:gd name="T71" fmla="*/ 452 h 733367"/>
                <a:gd name="T72" fmla="*/ 0 w 790121"/>
                <a:gd name="T73" fmla="*/ 452 h 733367"/>
                <a:gd name="T74" fmla="*/ 82535 w 790121"/>
                <a:gd name="T75" fmla="*/ 452 h 733367"/>
                <a:gd name="T76" fmla="*/ 82535 w 790121"/>
                <a:gd name="T77" fmla="*/ 82988 h 733367"/>
                <a:gd name="T78" fmla="*/ 0 w 790121"/>
                <a:gd name="T79" fmla="*/ 82988 h 733367"/>
                <a:gd name="T80" fmla="*/ 0 w 790121"/>
                <a:gd name="T81" fmla="*/ 452 h 733367"/>
                <a:gd name="T82" fmla="*/ 191648 w 790121"/>
                <a:gd name="T83" fmla="*/ 0 h 733367"/>
                <a:gd name="T84" fmla="*/ 198091 w 790121"/>
                <a:gd name="T85" fmla="*/ 6444 h 733367"/>
                <a:gd name="T86" fmla="*/ 150441 w 790121"/>
                <a:gd name="T87" fmla="*/ 54095 h 733367"/>
                <a:gd name="T88" fmla="*/ 150515 w 790121"/>
                <a:gd name="T89" fmla="*/ 54169 h 733367"/>
                <a:gd name="T90" fmla="*/ 144489 w 790121"/>
                <a:gd name="T91" fmla="*/ 60195 h 733367"/>
                <a:gd name="T92" fmla="*/ 120637 w 790121"/>
                <a:gd name="T93" fmla="*/ 36341 h 733367"/>
                <a:gd name="T94" fmla="*/ 126662 w 790121"/>
                <a:gd name="T95" fmla="*/ 30316 h 733367"/>
                <a:gd name="T96" fmla="*/ 143997 w 790121"/>
                <a:gd name="T97" fmla="*/ 47650 h 733367"/>
                <a:gd name="T98" fmla="*/ 191648 w 790121"/>
                <a:gd name="T99" fmla="*/ 0 h 7333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90121"/>
                <a:gd name="T151" fmla="*/ 0 h 733367"/>
                <a:gd name="T152" fmla="*/ 790121 w 790121"/>
                <a:gd name="T153" fmla="*/ 733367 h 7333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90121" h="733367">
                  <a:moveTo>
                    <a:pt x="164601" y="513898"/>
                  </a:moveTo>
                  <a:cubicBezTo>
                    <a:pt x="194903" y="513898"/>
                    <a:pt x="219468" y="538463"/>
                    <a:pt x="219468" y="568765"/>
                  </a:cubicBezTo>
                  <a:cubicBezTo>
                    <a:pt x="219468" y="599067"/>
                    <a:pt x="194903" y="623632"/>
                    <a:pt x="164601" y="623632"/>
                  </a:cubicBezTo>
                  <a:cubicBezTo>
                    <a:pt x="134299" y="623632"/>
                    <a:pt x="109734" y="599067"/>
                    <a:pt x="109734" y="568765"/>
                  </a:cubicBezTo>
                  <a:cubicBezTo>
                    <a:pt x="109734" y="538463"/>
                    <a:pt x="134299" y="513898"/>
                    <a:pt x="164601" y="513898"/>
                  </a:cubicBezTo>
                  <a:close/>
                  <a:moveTo>
                    <a:pt x="65100" y="469264"/>
                  </a:moveTo>
                  <a:lnTo>
                    <a:pt x="65100" y="668267"/>
                  </a:lnTo>
                  <a:lnTo>
                    <a:pt x="264103" y="668267"/>
                  </a:lnTo>
                  <a:lnTo>
                    <a:pt x="264103" y="469264"/>
                  </a:lnTo>
                  <a:lnTo>
                    <a:pt x="65100" y="469264"/>
                  </a:lnTo>
                  <a:close/>
                  <a:moveTo>
                    <a:pt x="402359" y="404164"/>
                  </a:moveTo>
                  <a:lnTo>
                    <a:pt x="731562" y="404164"/>
                  </a:lnTo>
                  <a:lnTo>
                    <a:pt x="731562" y="733367"/>
                  </a:lnTo>
                  <a:lnTo>
                    <a:pt x="402359" y="733367"/>
                  </a:lnTo>
                  <a:lnTo>
                    <a:pt x="402359" y="404164"/>
                  </a:lnTo>
                  <a:close/>
                  <a:moveTo>
                    <a:pt x="0" y="404164"/>
                  </a:moveTo>
                  <a:lnTo>
                    <a:pt x="329203" y="404164"/>
                  </a:lnTo>
                  <a:lnTo>
                    <a:pt x="329203" y="733367"/>
                  </a:lnTo>
                  <a:lnTo>
                    <a:pt x="0" y="733367"/>
                  </a:lnTo>
                  <a:lnTo>
                    <a:pt x="0" y="404164"/>
                  </a:lnTo>
                  <a:close/>
                  <a:moveTo>
                    <a:pt x="65100" y="66905"/>
                  </a:moveTo>
                  <a:lnTo>
                    <a:pt x="65100" y="265908"/>
                  </a:lnTo>
                  <a:lnTo>
                    <a:pt x="264103" y="265908"/>
                  </a:lnTo>
                  <a:lnTo>
                    <a:pt x="264103" y="66905"/>
                  </a:lnTo>
                  <a:lnTo>
                    <a:pt x="65100" y="66905"/>
                  </a:lnTo>
                  <a:close/>
                  <a:moveTo>
                    <a:pt x="402359" y="1806"/>
                  </a:moveTo>
                  <a:lnTo>
                    <a:pt x="726682" y="1806"/>
                  </a:lnTo>
                  <a:lnTo>
                    <a:pt x="665305" y="66906"/>
                  </a:lnTo>
                  <a:lnTo>
                    <a:pt x="467459" y="66906"/>
                  </a:lnTo>
                  <a:lnTo>
                    <a:pt x="467459" y="265909"/>
                  </a:lnTo>
                  <a:lnTo>
                    <a:pt x="666462" y="265909"/>
                  </a:lnTo>
                  <a:lnTo>
                    <a:pt x="666462" y="188355"/>
                  </a:lnTo>
                  <a:lnTo>
                    <a:pt x="731562" y="119306"/>
                  </a:lnTo>
                  <a:lnTo>
                    <a:pt x="731562" y="331009"/>
                  </a:lnTo>
                  <a:lnTo>
                    <a:pt x="402359" y="331009"/>
                  </a:lnTo>
                  <a:lnTo>
                    <a:pt x="402359" y="1806"/>
                  </a:lnTo>
                  <a:close/>
                  <a:moveTo>
                    <a:pt x="0" y="1805"/>
                  </a:moveTo>
                  <a:lnTo>
                    <a:pt x="329203" y="1805"/>
                  </a:lnTo>
                  <a:lnTo>
                    <a:pt x="329203" y="331008"/>
                  </a:lnTo>
                  <a:lnTo>
                    <a:pt x="0" y="331008"/>
                  </a:lnTo>
                  <a:lnTo>
                    <a:pt x="0" y="1805"/>
                  </a:lnTo>
                  <a:close/>
                  <a:moveTo>
                    <a:pt x="764419" y="0"/>
                  </a:moveTo>
                  <a:lnTo>
                    <a:pt x="790121" y="25703"/>
                  </a:lnTo>
                  <a:lnTo>
                    <a:pt x="600057" y="215767"/>
                  </a:lnTo>
                  <a:lnTo>
                    <a:pt x="600352" y="216061"/>
                  </a:lnTo>
                  <a:lnTo>
                    <a:pt x="576318" y="240095"/>
                  </a:lnTo>
                  <a:lnTo>
                    <a:pt x="481177" y="144952"/>
                  </a:lnTo>
                  <a:lnTo>
                    <a:pt x="505210" y="120919"/>
                  </a:lnTo>
                  <a:lnTo>
                    <a:pt x="574355" y="190064"/>
                  </a:lnTo>
                  <a:lnTo>
                    <a:pt x="7644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3330" name="组合 8"/>
          <p:cNvGrpSpPr>
            <a:grpSpLocks/>
          </p:cNvGrpSpPr>
          <p:nvPr/>
        </p:nvGrpSpPr>
        <p:grpSpPr bwMode="auto">
          <a:xfrm>
            <a:off x="2970213" y="2032000"/>
            <a:ext cx="661987" cy="660400"/>
            <a:chOff x="0" y="0"/>
            <a:chExt cx="661926" cy="661926"/>
          </a:xfrm>
        </p:grpSpPr>
        <p:sp>
          <p:nvSpPr>
            <p:cNvPr id="24597" name="圆角矩形 9"/>
            <p:cNvSpPr>
              <a:spLocks noChangeArrowheads="1"/>
            </p:cNvSpPr>
            <p:nvPr/>
          </p:nvSpPr>
          <p:spPr bwMode="auto">
            <a:xfrm rot="2700000">
              <a:off x="0" y="0"/>
              <a:ext cx="661926" cy="661926"/>
            </a:xfrm>
            <a:prstGeom prst="roundRect">
              <a:avLst>
                <a:gd name="adj" fmla="val 16667"/>
              </a:avLst>
            </a:prstGeom>
            <a:solidFill>
              <a:srgbClr val="00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4598" name="圆角矩形 16"/>
            <p:cNvSpPr>
              <a:spLocks noChangeArrowheads="1"/>
            </p:cNvSpPr>
            <p:nvPr/>
          </p:nvSpPr>
          <p:spPr bwMode="auto">
            <a:xfrm rot="-5400000">
              <a:off x="133165" y="133164"/>
              <a:ext cx="395595" cy="395598"/>
            </a:xfrm>
            <a:custGeom>
              <a:avLst/>
              <a:gdLst>
                <a:gd name="T0" fmla="*/ 2709 w 836083"/>
                <a:gd name="T1" fmla="*/ 1357 h 836083"/>
                <a:gd name="T2" fmla="*/ 2709 w 836083"/>
                <a:gd name="T3" fmla="*/ 1664 h 836083"/>
                <a:gd name="T4" fmla="*/ 2010 w 836083"/>
                <a:gd name="T5" fmla="*/ 1664 h 836083"/>
                <a:gd name="T6" fmla="*/ 2010 w 836083"/>
                <a:gd name="T7" fmla="*/ 1665 h 836083"/>
                <a:gd name="T8" fmla="*/ 1529 w 836083"/>
                <a:gd name="T9" fmla="*/ 1944 h 836083"/>
                <a:gd name="T10" fmla="*/ 1533 w 836083"/>
                <a:gd name="T11" fmla="*/ 2501 h 836083"/>
                <a:gd name="T12" fmla="*/ 2018 w 836083"/>
                <a:gd name="T13" fmla="*/ 2774 h 836083"/>
                <a:gd name="T14" fmla="*/ 2018 w 836083"/>
                <a:gd name="T15" fmla="*/ 2775 h 836083"/>
                <a:gd name="T16" fmla="*/ 2709 w 836083"/>
                <a:gd name="T17" fmla="*/ 2775 h 836083"/>
                <a:gd name="T18" fmla="*/ 2709 w 836083"/>
                <a:gd name="T19" fmla="*/ 3082 h 836083"/>
                <a:gd name="T20" fmla="*/ 1978 w 836083"/>
                <a:gd name="T21" fmla="*/ 3082 h 836083"/>
                <a:gd name="T22" fmla="*/ 1978 w 836083"/>
                <a:gd name="T23" fmla="*/ 3076 h 836083"/>
                <a:gd name="T24" fmla="*/ 1268 w 836083"/>
                <a:gd name="T25" fmla="*/ 2657 h 836083"/>
                <a:gd name="T26" fmla="*/ 1168 w 836083"/>
                <a:gd name="T27" fmla="*/ 2373 h 836083"/>
                <a:gd name="T28" fmla="*/ 964 w 836083"/>
                <a:gd name="T29" fmla="*/ 2373 h 836083"/>
                <a:gd name="T30" fmla="*/ 964 w 836083"/>
                <a:gd name="T31" fmla="*/ 2775 h 836083"/>
                <a:gd name="T32" fmla="*/ 811 w 836083"/>
                <a:gd name="T33" fmla="*/ 2775 h 836083"/>
                <a:gd name="T34" fmla="*/ 811 w 836083"/>
                <a:gd name="T35" fmla="*/ 1664 h 836083"/>
                <a:gd name="T36" fmla="*/ 964 w 836083"/>
                <a:gd name="T37" fmla="*/ 1664 h 836083"/>
                <a:gd name="T38" fmla="*/ 964 w 836083"/>
                <a:gd name="T39" fmla="*/ 2066 h 836083"/>
                <a:gd name="T40" fmla="*/ 1168 w 836083"/>
                <a:gd name="T41" fmla="*/ 2066 h 836083"/>
                <a:gd name="T42" fmla="*/ 1262 w 836083"/>
                <a:gd name="T43" fmla="*/ 1792 h 836083"/>
                <a:gd name="T44" fmla="*/ 1978 w 836083"/>
                <a:gd name="T45" fmla="*/ 1362 h 836083"/>
                <a:gd name="T46" fmla="*/ 1978 w 836083"/>
                <a:gd name="T47" fmla="*/ 1357 h 836083"/>
                <a:gd name="T48" fmla="*/ 2010 w 836083"/>
                <a:gd name="T49" fmla="*/ 1357 h 836083"/>
                <a:gd name="T50" fmla="*/ 2709 w 836083"/>
                <a:gd name="T51" fmla="*/ 1357 h 836083"/>
                <a:gd name="T52" fmla="*/ 3628 w 836083"/>
                <a:gd name="T53" fmla="*/ 2220 h 836083"/>
                <a:gd name="T54" fmla="*/ 3150 w 836083"/>
                <a:gd name="T55" fmla="*/ 2698 h 836083"/>
                <a:gd name="T56" fmla="*/ 2024 w 836083"/>
                <a:gd name="T57" fmla="*/ 2698 h 836083"/>
                <a:gd name="T58" fmla="*/ 1546 w 836083"/>
                <a:gd name="T59" fmla="*/ 2220 h 836083"/>
                <a:gd name="T60" fmla="*/ 2024 w 836083"/>
                <a:gd name="T61" fmla="*/ 1741 h 836083"/>
                <a:gd name="T62" fmla="*/ 3150 w 836083"/>
                <a:gd name="T63" fmla="*/ 1741 h 836083"/>
                <a:gd name="T64" fmla="*/ 3628 w 836083"/>
                <a:gd name="T65" fmla="*/ 2220 h 836083"/>
                <a:gd name="T66" fmla="*/ 4063 w 836083"/>
                <a:gd name="T67" fmla="*/ 2220 h 836083"/>
                <a:gd name="T68" fmla="*/ 2219 w 836083"/>
                <a:gd name="T69" fmla="*/ 375 h 836083"/>
                <a:gd name="T70" fmla="*/ 375 w 836083"/>
                <a:gd name="T71" fmla="*/ 2220 h 836083"/>
                <a:gd name="T72" fmla="*/ 2219 w 836083"/>
                <a:gd name="T73" fmla="*/ 4064 h 836083"/>
                <a:gd name="T74" fmla="*/ 4063 w 836083"/>
                <a:gd name="T75" fmla="*/ 2220 h 836083"/>
                <a:gd name="T76" fmla="*/ 4439 w 836083"/>
                <a:gd name="T77" fmla="*/ 2220 h 836083"/>
                <a:gd name="T78" fmla="*/ 2219 w 836083"/>
                <a:gd name="T79" fmla="*/ 4439 h 836083"/>
                <a:gd name="T80" fmla="*/ 0 w 836083"/>
                <a:gd name="T81" fmla="*/ 2220 h 836083"/>
                <a:gd name="T82" fmla="*/ 2219 w 836083"/>
                <a:gd name="T83" fmla="*/ 0 h 836083"/>
                <a:gd name="T84" fmla="*/ 4439 w 836083"/>
                <a:gd name="T85" fmla="*/ 2220 h 8360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36083"/>
                <a:gd name="T130" fmla="*/ 0 h 836083"/>
                <a:gd name="T131" fmla="*/ 836083 w 836083"/>
                <a:gd name="T132" fmla="*/ 836083 h 83608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36083" h="836083">
                  <a:moveTo>
                    <a:pt x="510179" y="255686"/>
                  </a:moveTo>
                  <a:lnTo>
                    <a:pt x="510179" y="313441"/>
                  </a:lnTo>
                  <a:lnTo>
                    <a:pt x="378615" y="313441"/>
                  </a:lnTo>
                  <a:lnTo>
                    <a:pt x="378615" y="313600"/>
                  </a:lnTo>
                  <a:cubicBezTo>
                    <a:pt x="341141" y="313600"/>
                    <a:pt x="306539" y="333678"/>
                    <a:pt x="287942" y="366213"/>
                  </a:cubicBezTo>
                  <a:cubicBezTo>
                    <a:pt x="269345" y="398747"/>
                    <a:pt x="269605" y="438751"/>
                    <a:pt x="288622" y="471041"/>
                  </a:cubicBezTo>
                  <a:cubicBezTo>
                    <a:pt x="307641" y="503332"/>
                    <a:pt x="342500" y="522958"/>
                    <a:pt x="379971" y="522472"/>
                  </a:cubicBezTo>
                  <a:lnTo>
                    <a:pt x="379973" y="522641"/>
                  </a:lnTo>
                  <a:lnTo>
                    <a:pt x="510179" y="522641"/>
                  </a:lnTo>
                  <a:lnTo>
                    <a:pt x="510179" y="580396"/>
                  </a:lnTo>
                  <a:lnTo>
                    <a:pt x="372585" y="580396"/>
                  </a:lnTo>
                  <a:lnTo>
                    <a:pt x="372585" y="579406"/>
                  </a:lnTo>
                  <a:cubicBezTo>
                    <a:pt x="317441" y="578233"/>
                    <a:pt x="266895" y="548273"/>
                    <a:pt x="238719" y="500433"/>
                  </a:cubicBezTo>
                  <a:cubicBezTo>
                    <a:pt x="228869" y="483708"/>
                    <a:pt x="222257" y="465652"/>
                    <a:pt x="220092" y="446919"/>
                  </a:cubicBezTo>
                  <a:lnTo>
                    <a:pt x="181522" y="446919"/>
                  </a:lnTo>
                  <a:lnTo>
                    <a:pt x="181522" y="522641"/>
                  </a:lnTo>
                  <a:lnTo>
                    <a:pt x="152644" y="522641"/>
                  </a:lnTo>
                  <a:lnTo>
                    <a:pt x="152644" y="313442"/>
                  </a:lnTo>
                  <a:lnTo>
                    <a:pt x="181522" y="313442"/>
                  </a:lnTo>
                  <a:lnTo>
                    <a:pt x="181522" y="389164"/>
                  </a:lnTo>
                  <a:lnTo>
                    <a:pt x="219987" y="389164"/>
                  </a:lnTo>
                  <a:cubicBezTo>
                    <a:pt x="222128" y="371124"/>
                    <a:pt x="228386" y="353701"/>
                    <a:pt x="237661" y="337474"/>
                  </a:cubicBezTo>
                  <a:cubicBezTo>
                    <a:pt x="265566" y="288655"/>
                    <a:pt x="316652" y="257879"/>
                    <a:pt x="372585" y="256490"/>
                  </a:cubicBezTo>
                  <a:lnTo>
                    <a:pt x="372585" y="255686"/>
                  </a:lnTo>
                  <a:lnTo>
                    <a:pt x="378615" y="255686"/>
                  </a:lnTo>
                  <a:lnTo>
                    <a:pt x="510179" y="255686"/>
                  </a:lnTo>
                  <a:close/>
                  <a:moveTo>
                    <a:pt x="683440" y="418041"/>
                  </a:moveTo>
                  <a:cubicBezTo>
                    <a:pt x="683440" y="467832"/>
                    <a:pt x="643076" y="508196"/>
                    <a:pt x="593285" y="508196"/>
                  </a:cubicBezTo>
                  <a:lnTo>
                    <a:pt x="381302" y="508196"/>
                  </a:lnTo>
                  <a:cubicBezTo>
                    <a:pt x="331511" y="508196"/>
                    <a:pt x="291147" y="467832"/>
                    <a:pt x="291147" y="418041"/>
                  </a:cubicBezTo>
                  <a:cubicBezTo>
                    <a:pt x="291147" y="368250"/>
                    <a:pt x="331511" y="327886"/>
                    <a:pt x="381302" y="327886"/>
                  </a:cubicBezTo>
                  <a:lnTo>
                    <a:pt x="593285" y="327886"/>
                  </a:lnTo>
                  <a:cubicBezTo>
                    <a:pt x="643076" y="327886"/>
                    <a:pt x="683440" y="368250"/>
                    <a:pt x="683440" y="418041"/>
                  </a:cubicBezTo>
                  <a:close/>
                  <a:moveTo>
                    <a:pt x="765417" y="418042"/>
                  </a:moveTo>
                  <a:cubicBezTo>
                    <a:pt x="765417" y="226191"/>
                    <a:pt x="609892" y="70666"/>
                    <a:pt x="418042" y="70666"/>
                  </a:cubicBezTo>
                  <a:cubicBezTo>
                    <a:pt x="226191" y="70666"/>
                    <a:pt x="70666" y="226191"/>
                    <a:pt x="70666" y="418042"/>
                  </a:cubicBezTo>
                  <a:cubicBezTo>
                    <a:pt x="70666" y="609892"/>
                    <a:pt x="226191" y="765417"/>
                    <a:pt x="418042" y="765417"/>
                  </a:cubicBezTo>
                  <a:cubicBezTo>
                    <a:pt x="609892" y="765417"/>
                    <a:pt x="765417" y="609892"/>
                    <a:pt x="765417" y="418042"/>
                  </a:cubicBezTo>
                  <a:close/>
                  <a:moveTo>
                    <a:pt x="836083" y="418042"/>
                  </a:moveTo>
                  <a:cubicBezTo>
                    <a:pt x="836083" y="648920"/>
                    <a:pt x="648920" y="836083"/>
                    <a:pt x="418042" y="836083"/>
                  </a:cubicBezTo>
                  <a:cubicBezTo>
                    <a:pt x="187163" y="836083"/>
                    <a:pt x="0" y="648920"/>
                    <a:pt x="0" y="418042"/>
                  </a:cubicBezTo>
                  <a:cubicBezTo>
                    <a:pt x="0" y="187163"/>
                    <a:pt x="187163" y="0"/>
                    <a:pt x="418042" y="0"/>
                  </a:cubicBezTo>
                  <a:cubicBezTo>
                    <a:pt x="648920" y="0"/>
                    <a:pt x="836083" y="187163"/>
                    <a:pt x="836083" y="418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3333" name="组合 11"/>
          <p:cNvGrpSpPr>
            <a:grpSpLocks/>
          </p:cNvGrpSpPr>
          <p:nvPr/>
        </p:nvGrpSpPr>
        <p:grpSpPr bwMode="auto">
          <a:xfrm>
            <a:off x="3544888" y="2444750"/>
            <a:ext cx="935037" cy="936625"/>
            <a:chOff x="0" y="0"/>
            <a:chExt cx="661926" cy="661926"/>
          </a:xfrm>
        </p:grpSpPr>
        <p:sp>
          <p:nvSpPr>
            <p:cNvPr id="24595" name="圆角矩形 12"/>
            <p:cNvSpPr>
              <a:spLocks noChangeArrowheads="1"/>
            </p:cNvSpPr>
            <p:nvPr/>
          </p:nvSpPr>
          <p:spPr bwMode="auto">
            <a:xfrm rot="2700000">
              <a:off x="0" y="0"/>
              <a:ext cx="661926" cy="661926"/>
            </a:xfrm>
            <a:prstGeom prst="roundRect">
              <a:avLst>
                <a:gd name="adj" fmla="val 16667"/>
              </a:avLst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4596" name="椭圆 30"/>
            <p:cNvSpPr>
              <a:spLocks noChangeArrowheads="1"/>
            </p:cNvSpPr>
            <p:nvPr/>
          </p:nvSpPr>
          <p:spPr bwMode="auto">
            <a:xfrm>
              <a:off x="135513" y="135513"/>
              <a:ext cx="390901" cy="390901"/>
            </a:xfrm>
            <a:custGeom>
              <a:avLst/>
              <a:gdLst>
                <a:gd name="T0" fmla="*/ 980 w 944830"/>
                <a:gd name="T1" fmla="*/ 0 h 944830"/>
                <a:gd name="T2" fmla="*/ 1342 w 944830"/>
                <a:gd name="T3" fmla="*/ 362 h 944830"/>
                <a:gd name="T4" fmla="*/ 1569 w 944830"/>
                <a:gd name="T5" fmla="*/ 193 h 944830"/>
                <a:gd name="T6" fmla="*/ 1812 w 944830"/>
                <a:gd name="T7" fmla="*/ 436 h 944830"/>
                <a:gd name="T8" fmla="*/ 1644 w 944830"/>
                <a:gd name="T9" fmla="*/ 664 h 944830"/>
                <a:gd name="T10" fmla="*/ 1960 w 944830"/>
                <a:gd name="T11" fmla="*/ 980 h 944830"/>
                <a:gd name="T12" fmla="*/ 1634 w 944830"/>
                <a:gd name="T13" fmla="*/ 1307 h 944830"/>
                <a:gd name="T14" fmla="*/ 1431 w 944830"/>
                <a:gd name="T15" fmla="*/ 1188 h 944830"/>
                <a:gd name="T16" fmla="*/ 1188 w 944830"/>
                <a:gd name="T17" fmla="*/ 1431 h 944830"/>
                <a:gd name="T18" fmla="*/ 1307 w 944830"/>
                <a:gd name="T19" fmla="*/ 1634 h 944830"/>
                <a:gd name="T20" fmla="*/ 980 w 944830"/>
                <a:gd name="T21" fmla="*/ 1960 h 944830"/>
                <a:gd name="T22" fmla="*/ 654 w 944830"/>
                <a:gd name="T23" fmla="*/ 1634 h 944830"/>
                <a:gd name="T24" fmla="*/ 772 w 944830"/>
                <a:gd name="T25" fmla="*/ 1431 h 944830"/>
                <a:gd name="T26" fmla="*/ 530 w 944830"/>
                <a:gd name="T27" fmla="*/ 1188 h 944830"/>
                <a:gd name="T28" fmla="*/ 326 w 944830"/>
                <a:gd name="T29" fmla="*/ 1307 h 944830"/>
                <a:gd name="T30" fmla="*/ 0 w 944830"/>
                <a:gd name="T31" fmla="*/ 980 h 944830"/>
                <a:gd name="T32" fmla="*/ 317 w 944830"/>
                <a:gd name="T33" fmla="*/ 664 h 944830"/>
                <a:gd name="T34" fmla="*/ 149 w 944830"/>
                <a:gd name="T35" fmla="*/ 436 h 944830"/>
                <a:gd name="T36" fmla="*/ 391 w 944830"/>
                <a:gd name="T37" fmla="*/ 193 h 944830"/>
                <a:gd name="T38" fmla="*/ 619 w 944830"/>
                <a:gd name="T39" fmla="*/ 362 h 944830"/>
                <a:gd name="T40" fmla="*/ 980 w 944830"/>
                <a:gd name="T41" fmla="*/ 0 h 9448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44830"/>
                <a:gd name="T64" fmla="*/ 0 h 944830"/>
                <a:gd name="T65" fmla="*/ 944830 w 944830"/>
                <a:gd name="T66" fmla="*/ 944830 h 9448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44830" h="944830">
                  <a:moveTo>
                    <a:pt x="472415" y="0"/>
                  </a:moveTo>
                  <a:lnTo>
                    <a:pt x="646674" y="174258"/>
                  </a:lnTo>
                  <a:cubicBezTo>
                    <a:pt x="660469" y="126985"/>
                    <a:pt x="704464" y="93179"/>
                    <a:pt x="756355" y="93179"/>
                  </a:cubicBezTo>
                  <a:cubicBezTo>
                    <a:pt x="820926" y="93179"/>
                    <a:pt x="873272" y="145525"/>
                    <a:pt x="873272" y="210096"/>
                  </a:cubicBezTo>
                  <a:cubicBezTo>
                    <a:pt x="873272" y="261987"/>
                    <a:pt x="839466" y="305983"/>
                    <a:pt x="792193" y="319778"/>
                  </a:cubicBezTo>
                  <a:lnTo>
                    <a:pt x="944830" y="472415"/>
                  </a:lnTo>
                  <a:lnTo>
                    <a:pt x="787583" y="629662"/>
                  </a:lnTo>
                  <a:cubicBezTo>
                    <a:pt x="768788" y="595026"/>
                    <a:pt x="731782" y="572630"/>
                    <a:pt x="689546" y="572630"/>
                  </a:cubicBezTo>
                  <a:cubicBezTo>
                    <a:pt x="624975" y="572630"/>
                    <a:pt x="572629" y="624976"/>
                    <a:pt x="572629" y="689547"/>
                  </a:cubicBezTo>
                  <a:cubicBezTo>
                    <a:pt x="572629" y="731783"/>
                    <a:pt x="595025" y="768788"/>
                    <a:pt x="629662" y="787584"/>
                  </a:cubicBezTo>
                  <a:lnTo>
                    <a:pt x="472415" y="944830"/>
                  </a:lnTo>
                  <a:lnTo>
                    <a:pt x="315169" y="787584"/>
                  </a:lnTo>
                  <a:cubicBezTo>
                    <a:pt x="349805" y="768788"/>
                    <a:pt x="372201" y="731783"/>
                    <a:pt x="372201" y="689547"/>
                  </a:cubicBezTo>
                  <a:cubicBezTo>
                    <a:pt x="372201" y="624976"/>
                    <a:pt x="319855" y="572630"/>
                    <a:pt x="255284" y="572630"/>
                  </a:cubicBezTo>
                  <a:cubicBezTo>
                    <a:pt x="213048" y="572630"/>
                    <a:pt x="176043" y="595026"/>
                    <a:pt x="157247" y="629662"/>
                  </a:cubicBezTo>
                  <a:lnTo>
                    <a:pt x="0" y="472415"/>
                  </a:lnTo>
                  <a:lnTo>
                    <a:pt x="152637" y="319778"/>
                  </a:lnTo>
                  <a:cubicBezTo>
                    <a:pt x="105363" y="305983"/>
                    <a:pt x="71557" y="261987"/>
                    <a:pt x="71557" y="210096"/>
                  </a:cubicBezTo>
                  <a:cubicBezTo>
                    <a:pt x="71557" y="145525"/>
                    <a:pt x="123903" y="93179"/>
                    <a:pt x="188474" y="93179"/>
                  </a:cubicBezTo>
                  <a:cubicBezTo>
                    <a:pt x="240365" y="93179"/>
                    <a:pt x="284362" y="126985"/>
                    <a:pt x="298156" y="174259"/>
                  </a:cubicBezTo>
                  <a:lnTo>
                    <a:pt x="4724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336" name="TextBox 14"/>
          <p:cNvSpPr>
            <a:spLocks noChangeArrowheads="1"/>
          </p:cNvSpPr>
          <p:nvPr/>
        </p:nvSpPr>
        <p:spPr bwMode="auto">
          <a:xfrm>
            <a:off x="5029200" y="1774825"/>
            <a:ext cx="29273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1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br>
              <a:rPr lang="zh-CN" altLang="en-US" sz="800">
                <a:solidFill>
                  <a:srgbClr val="4890A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337" name="Rectangle 42"/>
          <p:cNvSpPr>
            <a:spLocks noChangeArrowheads="1"/>
          </p:cNvSpPr>
          <p:nvPr/>
        </p:nvSpPr>
        <p:spPr bwMode="auto">
          <a:xfrm>
            <a:off x="4810125" y="1819275"/>
            <a:ext cx="190500" cy="1905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13338" name="TextBox 16"/>
          <p:cNvSpPr>
            <a:spLocks noChangeArrowheads="1"/>
          </p:cNvSpPr>
          <p:nvPr/>
        </p:nvSpPr>
        <p:spPr bwMode="auto">
          <a:xfrm>
            <a:off x="5029200" y="2720975"/>
            <a:ext cx="292735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1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br>
              <a:rPr lang="zh-CN" altLang="en-US" sz="80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339" name="Rectangle 42"/>
          <p:cNvSpPr>
            <a:spLocks noChangeArrowheads="1"/>
          </p:cNvSpPr>
          <p:nvPr/>
        </p:nvSpPr>
        <p:spPr bwMode="auto">
          <a:xfrm>
            <a:off x="4810125" y="2765425"/>
            <a:ext cx="190500" cy="192088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13340" name="TextBox 18"/>
          <p:cNvSpPr>
            <a:spLocks noChangeArrowheads="1"/>
          </p:cNvSpPr>
          <p:nvPr/>
        </p:nvSpPr>
        <p:spPr bwMode="auto">
          <a:xfrm>
            <a:off x="5029200" y="3638550"/>
            <a:ext cx="29273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1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br>
              <a:rPr lang="zh-CN" altLang="en-US" sz="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341" name="Rectangle 42"/>
          <p:cNvSpPr>
            <a:spLocks noChangeArrowheads="1"/>
          </p:cNvSpPr>
          <p:nvPr/>
        </p:nvSpPr>
        <p:spPr bwMode="auto">
          <a:xfrm>
            <a:off x="4810125" y="3683000"/>
            <a:ext cx="190500" cy="192088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grpSp>
        <p:nvGrpSpPr>
          <p:cNvPr id="13342" name="组合 20"/>
          <p:cNvGrpSpPr>
            <a:grpSpLocks/>
          </p:cNvGrpSpPr>
          <p:nvPr/>
        </p:nvGrpSpPr>
        <p:grpSpPr bwMode="auto">
          <a:xfrm>
            <a:off x="2970213" y="3119438"/>
            <a:ext cx="661987" cy="661987"/>
            <a:chOff x="0" y="0"/>
            <a:chExt cx="661926" cy="661926"/>
          </a:xfrm>
        </p:grpSpPr>
        <p:sp>
          <p:nvSpPr>
            <p:cNvPr id="24593" name="圆角矩形 21"/>
            <p:cNvSpPr>
              <a:spLocks noChangeArrowheads="1"/>
            </p:cNvSpPr>
            <p:nvPr/>
          </p:nvSpPr>
          <p:spPr bwMode="auto">
            <a:xfrm rot="2700000">
              <a:off x="0" y="0"/>
              <a:ext cx="661926" cy="661926"/>
            </a:xfrm>
            <a:prstGeom prst="roundRect">
              <a:avLst>
                <a:gd name="adj" fmla="val 16667"/>
              </a:avLst>
            </a:prstGeom>
            <a:solidFill>
              <a:srgbClr val="00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4594" name="圆角矩形 68"/>
            <p:cNvSpPr>
              <a:spLocks noChangeArrowheads="1"/>
            </p:cNvSpPr>
            <p:nvPr/>
          </p:nvSpPr>
          <p:spPr bwMode="auto">
            <a:xfrm>
              <a:off x="140258" y="208096"/>
              <a:ext cx="381410" cy="245735"/>
            </a:xfrm>
            <a:custGeom>
              <a:avLst/>
              <a:gdLst>
                <a:gd name="T0" fmla="*/ 516 w 978088"/>
                <a:gd name="T1" fmla="*/ 0 h 630163"/>
                <a:gd name="T2" fmla="*/ 836 w 978088"/>
                <a:gd name="T3" fmla="*/ 197 h 630163"/>
                <a:gd name="T4" fmla="*/ 973 w 978088"/>
                <a:gd name="T5" fmla="*/ 142 h 630163"/>
                <a:gd name="T6" fmla="*/ 1180 w 978088"/>
                <a:gd name="T7" fmla="*/ 348 h 630163"/>
                <a:gd name="T8" fmla="*/ 1176 w 978088"/>
                <a:gd name="T9" fmla="*/ 366 h 630163"/>
                <a:gd name="T10" fmla="*/ 1341 w 978088"/>
                <a:gd name="T11" fmla="*/ 606 h 630163"/>
                <a:gd name="T12" fmla="*/ 1083 w 978088"/>
                <a:gd name="T13" fmla="*/ 864 h 630163"/>
                <a:gd name="T14" fmla="*/ 258 w 978088"/>
                <a:gd name="T15" fmla="*/ 864 h 630163"/>
                <a:gd name="T16" fmla="*/ 0 w 978088"/>
                <a:gd name="T17" fmla="*/ 606 h 630163"/>
                <a:gd name="T18" fmla="*/ 156 w 978088"/>
                <a:gd name="T19" fmla="*/ 370 h 630163"/>
                <a:gd name="T20" fmla="*/ 155 w 978088"/>
                <a:gd name="T21" fmla="*/ 361 h 630163"/>
                <a:gd name="T22" fmla="*/ 516 w 978088"/>
                <a:gd name="T23" fmla="*/ 0 h 6301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78088"/>
                <a:gd name="T37" fmla="*/ 0 h 630163"/>
                <a:gd name="T38" fmla="*/ 978088 w 978088"/>
                <a:gd name="T39" fmla="*/ 630163 h 6301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78088" h="630163">
                  <a:moveTo>
                    <a:pt x="376188" y="0"/>
                  </a:moveTo>
                  <a:cubicBezTo>
                    <a:pt x="478336" y="0"/>
                    <a:pt x="566899" y="58161"/>
                    <a:pt x="609473" y="143596"/>
                  </a:cubicBezTo>
                  <a:cubicBezTo>
                    <a:pt x="635404" y="118352"/>
                    <a:pt x="670955" y="103500"/>
                    <a:pt x="709975" y="103500"/>
                  </a:cubicBezTo>
                  <a:cubicBezTo>
                    <a:pt x="793080" y="103500"/>
                    <a:pt x="860450" y="170870"/>
                    <a:pt x="860450" y="253975"/>
                  </a:cubicBezTo>
                  <a:lnTo>
                    <a:pt x="857805" y="267079"/>
                  </a:lnTo>
                  <a:cubicBezTo>
                    <a:pt x="928258" y="293890"/>
                    <a:pt x="978088" y="362161"/>
                    <a:pt x="978088" y="442069"/>
                  </a:cubicBezTo>
                  <a:cubicBezTo>
                    <a:pt x="978088" y="545950"/>
                    <a:pt x="893875" y="630163"/>
                    <a:pt x="789994" y="630163"/>
                  </a:cubicBezTo>
                  <a:lnTo>
                    <a:pt x="188094" y="630163"/>
                  </a:lnTo>
                  <a:cubicBezTo>
                    <a:pt x="84213" y="630163"/>
                    <a:pt x="0" y="545950"/>
                    <a:pt x="0" y="442069"/>
                  </a:cubicBezTo>
                  <a:cubicBezTo>
                    <a:pt x="0" y="364739"/>
                    <a:pt x="46666" y="298309"/>
                    <a:pt x="113497" y="269689"/>
                  </a:cubicBezTo>
                  <a:cubicBezTo>
                    <a:pt x="112881" y="267585"/>
                    <a:pt x="112856" y="265461"/>
                    <a:pt x="112856" y="263332"/>
                  </a:cubicBezTo>
                  <a:cubicBezTo>
                    <a:pt x="112856" y="117898"/>
                    <a:pt x="230754" y="0"/>
                    <a:pt x="376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7">
            <a:extLst>
              <a:ext uri="{FF2B5EF4-FFF2-40B4-BE49-F238E27FC236}">
                <a16:creationId xmlns:a16="http://schemas.microsoft.com/office/drawing/2014/main" id="{4543474B-BDA5-F249-B0B9-F165426C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7826D98E-6330-7E4D-A184-44AB1BE4ED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14347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25628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25629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350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/>
          </a:p>
        </p:txBody>
      </p:sp>
      <p:grpSp>
        <p:nvGrpSpPr>
          <p:cNvPr id="14351" name="组合 5"/>
          <p:cNvGrpSpPr>
            <a:grpSpLocks/>
          </p:cNvGrpSpPr>
          <p:nvPr/>
        </p:nvGrpSpPr>
        <p:grpSpPr bwMode="auto">
          <a:xfrm>
            <a:off x="1382713" y="1708150"/>
            <a:ext cx="1439862" cy="2519363"/>
            <a:chOff x="0" y="0"/>
            <a:chExt cx="1440160" cy="2520280"/>
          </a:xfrm>
        </p:grpSpPr>
        <p:sp>
          <p:nvSpPr>
            <p:cNvPr id="25624" name="矩形 6"/>
            <p:cNvSpPr>
              <a:spLocks noChangeArrowheads="1"/>
            </p:cNvSpPr>
            <p:nvPr/>
          </p:nvSpPr>
          <p:spPr bwMode="auto">
            <a:xfrm>
              <a:off x="0" y="0"/>
              <a:ext cx="1440160" cy="2520280"/>
            </a:xfrm>
            <a:prstGeom prst="rect">
              <a:avLst/>
            </a:prstGeom>
            <a:noFill/>
            <a:ln w="12700">
              <a:solidFill>
                <a:srgbClr val="007FB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5" name="TextBox 7"/>
            <p:cNvSpPr>
              <a:spLocks noChangeArrowheads="1"/>
            </p:cNvSpPr>
            <p:nvPr/>
          </p:nvSpPr>
          <p:spPr bwMode="auto">
            <a:xfrm>
              <a:off x="0" y="1224136"/>
              <a:ext cx="1440160" cy="10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 dirty="0">
                  <a:solidFill>
                    <a:srgbClr val="007FB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理论一</a:t>
              </a:r>
              <a:endParaRPr lang="en-US" altLang="zh-CN" sz="1400" dirty="0">
                <a:solidFill>
                  <a:srgbClr val="007FB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endParaRPr lang="zh-CN" altLang="en-US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</a:t>
              </a:r>
              <a:endParaRPr lang="en-US" altLang="zh-CN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本，尽量与标题文本语</a:t>
              </a:r>
              <a:endParaRPr lang="en-US" altLang="zh-CN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言风格相符合</a:t>
              </a:r>
              <a:r>
                <a:rPr lang="en-US" altLang="zh-CN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,</a:t>
              </a:r>
              <a:r>
                <a:rPr lang="zh-CN" altLang="en-US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语言描述</a:t>
              </a:r>
              <a:endParaRPr lang="en-US" altLang="zh-CN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尽量简洁生动，尽可能</a:t>
              </a:r>
              <a:endParaRPr lang="en-US" altLang="zh-CN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概括出段落内容。</a:t>
              </a:r>
            </a:p>
          </p:txBody>
        </p:sp>
        <p:sp>
          <p:nvSpPr>
            <p:cNvPr id="25626" name="椭圆 8"/>
            <p:cNvSpPr>
              <a:spLocks noChangeArrowheads="1"/>
            </p:cNvSpPr>
            <p:nvPr/>
          </p:nvSpPr>
          <p:spPr bwMode="auto">
            <a:xfrm>
              <a:off x="360040" y="360040"/>
              <a:ext cx="720080" cy="720080"/>
            </a:xfrm>
            <a:prstGeom prst="ellipse">
              <a:avLst/>
            </a:prstGeom>
            <a:solidFill>
              <a:srgbClr val="00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25627" name="Picture 6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00" y="508909"/>
              <a:ext cx="447398" cy="460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14356" name="组合 10"/>
          <p:cNvGrpSpPr>
            <a:grpSpLocks/>
          </p:cNvGrpSpPr>
          <p:nvPr/>
        </p:nvGrpSpPr>
        <p:grpSpPr bwMode="auto">
          <a:xfrm>
            <a:off x="3043238" y="1708150"/>
            <a:ext cx="1439862" cy="2519363"/>
            <a:chOff x="0" y="0"/>
            <a:chExt cx="1440160" cy="2520280"/>
          </a:xfrm>
        </p:grpSpPr>
        <p:sp>
          <p:nvSpPr>
            <p:cNvPr id="25620" name="矩形 11"/>
            <p:cNvSpPr>
              <a:spLocks noChangeArrowheads="1"/>
            </p:cNvSpPr>
            <p:nvPr/>
          </p:nvSpPr>
          <p:spPr bwMode="auto">
            <a:xfrm>
              <a:off x="0" y="0"/>
              <a:ext cx="1440160" cy="2520280"/>
            </a:xfrm>
            <a:prstGeom prst="rect">
              <a:avLst/>
            </a:prstGeom>
            <a:noFill/>
            <a:ln w="12700">
              <a:solidFill>
                <a:srgbClr val="004C95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1" name="TextBox 12"/>
            <p:cNvSpPr>
              <a:spLocks noChangeArrowheads="1"/>
            </p:cNvSpPr>
            <p:nvPr/>
          </p:nvSpPr>
          <p:spPr bwMode="auto">
            <a:xfrm>
              <a:off x="0" y="1224136"/>
              <a:ext cx="1440160" cy="10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 dirty="0">
                  <a:solidFill>
                    <a:srgbClr val="007FB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理论二</a:t>
              </a:r>
              <a:endParaRPr lang="en-US" altLang="zh-CN" sz="1400" dirty="0">
                <a:solidFill>
                  <a:srgbClr val="007FB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endParaRPr lang="zh-CN" altLang="en-US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</a:t>
              </a:r>
              <a:endParaRPr lang="en-US" altLang="zh-CN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本，尽量与标题文本语</a:t>
              </a:r>
              <a:endParaRPr lang="en-US" altLang="zh-CN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言风格相符合</a:t>
              </a:r>
              <a:r>
                <a:rPr lang="en-US" altLang="zh-CN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,</a:t>
              </a:r>
              <a:r>
                <a:rPr lang="zh-CN" altLang="en-US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语言描述</a:t>
              </a:r>
              <a:endParaRPr lang="en-US" altLang="zh-CN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尽量简洁生动，尽可能</a:t>
              </a:r>
              <a:endParaRPr lang="en-US" altLang="zh-CN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概括出段落内容。</a:t>
              </a:r>
            </a:p>
          </p:txBody>
        </p:sp>
        <p:sp>
          <p:nvSpPr>
            <p:cNvPr id="25622" name="椭圆 13"/>
            <p:cNvSpPr>
              <a:spLocks noChangeArrowheads="1"/>
            </p:cNvSpPr>
            <p:nvPr/>
          </p:nvSpPr>
          <p:spPr bwMode="auto">
            <a:xfrm>
              <a:off x="360040" y="360040"/>
              <a:ext cx="720080" cy="720080"/>
            </a:xfrm>
            <a:prstGeom prst="ellipse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25623" name="Picture 73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11" y="510922"/>
              <a:ext cx="492138" cy="418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14361" name="组合 15"/>
          <p:cNvGrpSpPr>
            <a:grpSpLocks/>
          </p:cNvGrpSpPr>
          <p:nvPr/>
        </p:nvGrpSpPr>
        <p:grpSpPr bwMode="auto">
          <a:xfrm>
            <a:off x="4703763" y="1708150"/>
            <a:ext cx="1439862" cy="2519363"/>
            <a:chOff x="0" y="0"/>
            <a:chExt cx="1440160" cy="2520280"/>
          </a:xfrm>
        </p:grpSpPr>
        <p:grpSp>
          <p:nvGrpSpPr>
            <p:cNvPr id="25615" name="组合 16"/>
            <p:cNvGrpSpPr>
              <a:grpSpLocks/>
            </p:cNvGrpSpPr>
            <p:nvPr/>
          </p:nvGrpSpPr>
          <p:grpSpPr bwMode="auto">
            <a:xfrm>
              <a:off x="0" y="0"/>
              <a:ext cx="1440160" cy="2520280"/>
              <a:chOff x="0" y="0"/>
              <a:chExt cx="1440160" cy="2520280"/>
            </a:xfrm>
          </p:grpSpPr>
          <p:sp>
            <p:nvSpPr>
              <p:cNvPr id="2561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0" cy="2520280"/>
              </a:xfrm>
              <a:prstGeom prst="rect">
                <a:avLst/>
              </a:prstGeom>
              <a:noFill/>
              <a:ln w="12700">
                <a:solidFill>
                  <a:srgbClr val="007FBA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5618" name="TextBox 19"/>
              <p:cNvSpPr>
                <a:spLocks noChangeArrowheads="1"/>
              </p:cNvSpPr>
              <p:nvPr/>
            </p:nvSpPr>
            <p:spPr bwMode="auto">
              <a:xfrm>
                <a:off x="0" y="1224136"/>
                <a:ext cx="1440160" cy="1046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r>
                  <a:rPr lang="zh-CN" altLang="en-US" sz="1400" dirty="0">
                    <a:solidFill>
                      <a:srgbClr val="007FBA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理论三</a:t>
                </a:r>
                <a:endParaRPr lang="en-US" altLang="zh-CN" sz="1400" dirty="0">
                  <a:solidFill>
                    <a:srgbClr val="007FB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algn="ctr" eaLnBrk="1" hangingPunct="1">
                  <a:buFont typeface="Arial" pitchFamily="34" charset="0"/>
                  <a:buNone/>
                </a:pPr>
                <a:endParaRPr lang="zh-CN" altLang="en-US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algn="ctr" eaLnBrk="1" hangingPunct="1">
                  <a:buFont typeface="Arial" pitchFamily="34" charset="0"/>
                  <a:buNone/>
                </a:pPr>
                <a:r>
                  <a:rPr lang="zh-CN" altLang="en-US" sz="8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在此处添加详细描述文</a:t>
                </a:r>
                <a:endParaRPr lang="en-US" altLang="zh-CN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algn="ctr" eaLnBrk="1" hangingPunct="1">
                  <a:buFont typeface="Arial" pitchFamily="34" charset="0"/>
                  <a:buNone/>
                </a:pPr>
                <a:r>
                  <a:rPr lang="zh-CN" altLang="en-US" sz="8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本，尽量与标题文本语</a:t>
                </a:r>
                <a:endParaRPr lang="en-US" altLang="zh-CN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algn="ctr" eaLnBrk="1" hangingPunct="1">
                  <a:buFont typeface="Arial" pitchFamily="34" charset="0"/>
                  <a:buNone/>
                </a:pPr>
                <a:r>
                  <a:rPr lang="zh-CN" altLang="en-US" sz="8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言风格相符合</a:t>
                </a:r>
                <a:r>
                  <a:rPr lang="en-US" altLang="zh-CN" sz="8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,</a:t>
                </a:r>
                <a:r>
                  <a:rPr lang="zh-CN" altLang="en-US" sz="8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语言描述</a:t>
                </a:r>
                <a:endParaRPr lang="en-US" altLang="zh-CN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algn="ctr" eaLnBrk="1" hangingPunct="1">
                  <a:buFont typeface="Arial" pitchFamily="34" charset="0"/>
                  <a:buNone/>
                </a:pPr>
                <a:r>
                  <a:rPr lang="zh-CN" altLang="en-US" sz="8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尽量简洁生动，尽可能</a:t>
                </a:r>
                <a:endParaRPr lang="en-US" altLang="zh-CN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algn="ctr" eaLnBrk="1" hangingPunct="1">
                  <a:buFont typeface="Arial" pitchFamily="34" charset="0"/>
                  <a:buNone/>
                </a:pPr>
                <a:r>
                  <a:rPr lang="zh-CN" altLang="en-US" sz="8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概括出段落内容。</a:t>
                </a:r>
              </a:p>
            </p:txBody>
          </p:sp>
          <p:sp>
            <p:nvSpPr>
              <p:cNvPr id="25619" name="椭圆 20"/>
              <p:cNvSpPr>
                <a:spLocks noChangeArrowheads="1"/>
              </p:cNvSpPr>
              <p:nvPr/>
            </p:nvSpPr>
            <p:spPr bwMode="auto">
              <a:xfrm>
                <a:off x="360040" y="360040"/>
                <a:ext cx="720080" cy="720080"/>
              </a:xfrm>
              <a:prstGeom prst="ellipse">
                <a:avLst/>
              </a:prstGeom>
              <a:solidFill>
                <a:srgbClr val="007F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25616" name="图片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77" y="536179"/>
              <a:ext cx="365406" cy="367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14367" name="组合 21"/>
          <p:cNvGrpSpPr>
            <a:grpSpLocks/>
          </p:cNvGrpSpPr>
          <p:nvPr/>
        </p:nvGrpSpPr>
        <p:grpSpPr bwMode="auto">
          <a:xfrm>
            <a:off x="6364288" y="1708150"/>
            <a:ext cx="1439862" cy="2519363"/>
            <a:chOff x="0" y="0"/>
            <a:chExt cx="1440160" cy="2520280"/>
          </a:xfrm>
        </p:grpSpPr>
        <p:sp>
          <p:nvSpPr>
            <p:cNvPr id="25611" name="矩形 22"/>
            <p:cNvSpPr>
              <a:spLocks noChangeArrowheads="1"/>
            </p:cNvSpPr>
            <p:nvPr/>
          </p:nvSpPr>
          <p:spPr bwMode="auto">
            <a:xfrm>
              <a:off x="0" y="0"/>
              <a:ext cx="1440160" cy="2520280"/>
            </a:xfrm>
            <a:prstGeom prst="rect">
              <a:avLst/>
            </a:prstGeom>
            <a:noFill/>
            <a:ln w="12700">
              <a:solidFill>
                <a:srgbClr val="004C95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12" name="TextBox 23"/>
            <p:cNvSpPr>
              <a:spLocks noChangeArrowheads="1"/>
            </p:cNvSpPr>
            <p:nvPr/>
          </p:nvSpPr>
          <p:spPr bwMode="auto">
            <a:xfrm>
              <a:off x="0" y="1224136"/>
              <a:ext cx="1440160" cy="10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 dirty="0">
                  <a:solidFill>
                    <a:srgbClr val="004C9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理论四</a:t>
              </a:r>
              <a:endParaRPr lang="en-US" altLang="zh-CN" sz="1400" dirty="0">
                <a:solidFill>
                  <a:srgbClr val="004C9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endParaRPr lang="zh-CN" altLang="en-US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</a:t>
              </a:r>
              <a:endParaRPr lang="en-US" altLang="zh-CN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本，尽量与标题文本语</a:t>
              </a:r>
              <a:endParaRPr lang="en-US" altLang="zh-CN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言风格相符合</a:t>
              </a:r>
              <a:r>
                <a:rPr lang="en-US" altLang="zh-CN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,</a:t>
              </a:r>
              <a:r>
                <a:rPr lang="zh-CN" altLang="en-US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语言描述</a:t>
              </a:r>
              <a:endParaRPr lang="en-US" altLang="zh-CN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尽量简洁生动，尽可能</a:t>
              </a:r>
              <a:endParaRPr lang="en-US" altLang="zh-CN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概括出段落内容。</a:t>
              </a:r>
            </a:p>
          </p:txBody>
        </p:sp>
        <p:sp>
          <p:nvSpPr>
            <p:cNvPr id="25613" name="椭圆 24"/>
            <p:cNvSpPr>
              <a:spLocks noChangeArrowheads="1"/>
            </p:cNvSpPr>
            <p:nvPr/>
          </p:nvSpPr>
          <p:spPr bwMode="auto">
            <a:xfrm>
              <a:off x="360040" y="360040"/>
              <a:ext cx="720080" cy="720080"/>
            </a:xfrm>
            <a:prstGeom prst="ellipse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25614" name="Picture 44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84" y="569414"/>
              <a:ext cx="429192" cy="309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7">
            <a:extLst>
              <a:ext uri="{FF2B5EF4-FFF2-40B4-BE49-F238E27FC236}">
                <a16:creationId xmlns:a16="http://schemas.microsoft.com/office/drawing/2014/main" id="{9816CC3D-DC25-3B4D-91D1-DC0F4BDB6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0EB492B-FA7B-8B4F-80BB-A09B170F37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15371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26645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26646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5374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</a:p>
        </p:txBody>
      </p:sp>
      <p:sp>
        <p:nvSpPr>
          <p:cNvPr id="15375" name="Straight Connector 15"/>
          <p:cNvSpPr>
            <a:spLocks noChangeShapeType="1"/>
          </p:cNvSpPr>
          <p:nvPr/>
        </p:nvSpPr>
        <p:spPr bwMode="auto">
          <a:xfrm>
            <a:off x="4891088" y="2043113"/>
            <a:ext cx="1587" cy="452437"/>
          </a:xfrm>
          <a:prstGeom prst="line">
            <a:avLst/>
          </a:prstGeom>
          <a:noFill/>
          <a:ln w="9525">
            <a:solidFill>
              <a:srgbClr val="0B2430"/>
            </a:solidFill>
            <a:bevel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Straight Connector 19"/>
          <p:cNvSpPr>
            <a:spLocks noChangeShapeType="1"/>
          </p:cNvSpPr>
          <p:nvPr/>
        </p:nvSpPr>
        <p:spPr bwMode="auto">
          <a:xfrm>
            <a:off x="4891088" y="3132138"/>
            <a:ext cx="1587" cy="452437"/>
          </a:xfrm>
          <a:prstGeom prst="line">
            <a:avLst/>
          </a:prstGeom>
          <a:noFill/>
          <a:ln w="9525">
            <a:solidFill>
              <a:srgbClr val="0B2430"/>
            </a:solidFill>
            <a:bevel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TextBox 7"/>
          <p:cNvSpPr>
            <a:spLocks noChangeArrowheads="1"/>
          </p:cNvSpPr>
          <p:nvPr/>
        </p:nvSpPr>
        <p:spPr bwMode="auto">
          <a:xfrm>
            <a:off x="1511300" y="1876425"/>
            <a:ext cx="3051175" cy="930275"/>
          </a:xfrm>
          <a:prstGeom prst="rect">
            <a:avLst/>
          </a:prstGeom>
          <a:noFill/>
          <a:ln w="6350">
            <a:solidFill>
              <a:srgbClr val="59595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在此处添加详细描述文本，尽量与标题文本语言风格相符合，语言描述尽量简洁生动。尽可能概括出段落内容，尽量将每页幻灯片文字内容控制在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分钟以内。在此处添加详细描述文本，尽量与标题文本语言风格相符合，语言描述尽量简洁生动。尽可能概括出段落内容，尽量将每页幻灯片文字内容控制在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</a:t>
            </a:r>
            <a:endParaRPr lang="en-US" altLang="zh-CN" sz="8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78" name="TextBox 8"/>
          <p:cNvSpPr>
            <a:spLocks noChangeArrowheads="1"/>
          </p:cNvSpPr>
          <p:nvPr/>
        </p:nvSpPr>
        <p:spPr bwMode="auto">
          <a:xfrm>
            <a:off x="3624263" y="1570038"/>
            <a:ext cx="10429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单击添加标题</a:t>
            </a:r>
            <a:endParaRPr lang="en-US" altLang="zh-CN" sz="8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79" name="Rectangle 42"/>
          <p:cNvSpPr>
            <a:spLocks noChangeArrowheads="1"/>
          </p:cNvSpPr>
          <p:nvPr/>
        </p:nvSpPr>
        <p:spPr bwMode="auto">
          <a:xfrm>
            <a:off x="3448050" y="1601788"/>
            <a:ext cx="190500" cy="192087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15380" name="TextBox 10"/>
          <p:cNvSpPr>
            <a:spLocks noChangeArrowheads="1"/>
          </p:cNvSpPr>
          <p:nvPr/>
        </p:nvSpPr>
        <p:spPr bwMode="auto">
          <a:xfrm>
            <a:off x="1511300" y="3513138"/>
            <a:ext cx="3051175" cy="930275"/>
          </a:xfrm>
          <a:prstGeom prst="rect">
            <a:avLst/>
          </a:prstGeom>
          <a:noFill/>
          <a:ln w="6350">
            <a:solidFill>
              <a:srgbClr val="59595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在此处添加详细描述文本，尽量与标题文本语言风格相符合，语言描述尽量简洁生动。尽可能概括出段落内容，尽量将每页幻灯片文字内容控制在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分钟以内。在此处添加详细描述文本，尽量与标题文本语言风格相符合，语言描述尽量简洁生动。尽可能概括出段落内容，尽量将每页幻灯片文字内容控制在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</a:t>
            </a:r>
            <a:endParaRPr lang="en-US" altLang="zh-CN" sz="8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81" name="TextBox 11"/>
          <p:cNvSpPr>
            <a:spLocks noChangeArrowheads="1"/>
          </p:cNvSpPr>
          <p:nvPr/>
        </p:nvSpPr>
        <p:spPr bwMode="auto">
          <a:xfrm>
            <a:off x="3624263" y="3206750"/>
            <a:ext cx="10429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单击添加标题</a:t>
            </a:r>
            <a:endParaRPr lang="en-US" altLang="zh-CN" sz="8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82" name="Rectangle 42"/>
          <p:cNvSpPr>
            <a:spLocks noChangeArrowheads="1"/>
          </p:cNvSpPr>
          <p:nvPr/>
        </p:nvSpPr>
        <p:spPr bwMode="auto">
          <a:xfrm>
            <a:off x="3448050" y="3238500"/>
            <a:ext cx="190500" cy="1905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15383" name="TextBox 13"/>
          <p:cNvSpPr>
            <a:spLocks noChangeArrowheads="1"/>
          </p:cNvSpPr>
          <p:nvPr/>
        </p:nvSpPr>
        <p:spPr bwMode="auto">
          <a:xfrm>
            <a:off x="5264150" y="2647950"/>
            <a:ext cx="3051175" cy="931863"/>
          </a:xfrm>
          <a:prstGeom prst="rect">
            <a:avLst/>
          </a:prstGeom>
          <a:noFill/>
          <a:ln w="6350">
            <a:solidFill>
              <a:srgbClr val="59595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在此处添加详细描述文本，尽量与标题文本语言风格相符合，语言描述尽量简洁生动。尽可能概括出段落内容，尽量将每页幻灯片文字内容控制在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分钟以内。在此处添加详细描述文本，尽量与标题文本语言风格相符合，语言描述尽量简洁生动。尽可能概括出段落内容，尽量将每页幻灯片文字内容控制在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</a:t>
            </a:r>
            <a:endParaRPr lang="en-US" altLang="zh-CN" sz="8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84" name="TextBox 14"/>
          <p:cNvSpPr>
            <a:spLocks noChangeArrowheads="1"/>
          </p:cNvSpPr>
          <p:nvPr/>
        </p:nvSpPr>
        <p:spPr bwMode="auto">
          <a:xfrm>
            <a:off x="5422900" y="2343150"/>
            <a:ext cx="10429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单击添加标题</a:t>
            </a:r>
            <a:endParaRPr lang="en-US" altLang="zh-CN" sz="8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85" name="Rectangle 42"/>
          <p:cNvSpPr>
            <a:spLocks noChangeArrowheads="1"/>
          </p:cNvSpPr>
          <p:nvPr/>
        </p:nvSpPr>
        <p:spPr bwMode="auto">
          <a:xfrm>
            <a:off x="5248275" y="2374900"/>
            <a:ext cx="190500" cy="1905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pic>
        <p:nvPicPr>
          <p:cNvPr id="15386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7250" y="1439863"/>
            <a:ext cx="4476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87" name="Picture 7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2800" y="3768725"/>
            <a:ext cx="4921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88" name="图片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525" y="2651125"/>
            <a:ext cx="365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7">
            <a:extLst>
              <a:ext uri="{FF2B5EF4-FFF2-40B4-BE49-F238E27FC236}">
                <a16:creationId xmlns:a16="http://schemas.microsoft.com/office/drawing/2014/main" id="{55106BFE-1F74-6E42-A44A-D770E267E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11AD7FB-0304-FE48-A56F-9C6E22BA7C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3309938" y="1276350"/>
            <a:ext cx="1335087" cy="976313"/>
          </a:xfrm>
          <a:prstGeom prst="ellipse">
            <a:avLst/>
          </a:prstGeom>
          <a:solidFill>
            <a:srgbClr val="004C95"/>
          </a:solidFill>
          <a:ln>
            <a:noFill/>
          </a:ln>
        </p:spPr>
        <p:txBody>
          <a:bodyPr lIns="56620" tIns="28310" rIns="56620" bIns="28310" anchor="ctr"/>
          <a:lstStyle/>
          <a:p>
            <a:pPr>
              <a:defRPr/>
            </a:pPr>
            <a:r>
              <a:rPr lang="zh-CN" altLang="en-US" sz="127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贡献与  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  <a:endParaRPr lang="zh-CN" altLang="en-US" baseline="-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H="1">
            <a:off x="938213" y="1765300"/>
            <a:ext cx="2371725" cy="0"/>
          </a:xfrm>
          <a:prstGeom prst="line">
            <a:avLst/>
          </a:prstGeom>
          <a:noFill/>
          <a:ln w="5" cap="flat">
            <a:solidFill>
              <a:srgbClr val="004C95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24"/>
          <p:cNvSpPr>
            <a:spLocks noEditPoints="1"/>
          </p:cNvSpPr>
          <p:nvPr/>
        </p:nvSpPr>
        <p:spPr bwMode="auto">
          <a:xfrm>
            <a:off x="2593975" y="1631950"/>
            <a:ext cx="274638" cy="274638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004C95"/>
          </a:solidFill>
          <a:ln>
            <a:noFill/>
          </a:ln>
          <a:extLst/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25"/>
          <p:cNvSpPr>
            <a:spLocks noEditPoints="1"/>
          </p:cNvSpPr>
          <p:nvPr/>
        </p:nvSpPr>
        <p:spPr bwMode="auto">
          <a:xfrm>
            <a:off x="1949450" y="1631950"/>
            <a:ext cx="276225" cy="274638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004C95"/>
          </a:solidFill>
          <a:ln>
            <a:noFill/>
          </a:ln>
          <a:extLst/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26"/>
          <p:cNvSpPr>
            <a:spLocks noEditPoints="1"/>
          </p:cNvSpPr>
          <p:nvPr/>
        </p:nvSpPr>
        <p:spPr bwMode="auto">
          <a:xfrm>
            <a:off x="1306513" y="1631950"/>
            <a:ext cx="279400" cy="274638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004C95"/>
          </a:solidFill>
          <a:ln>
            <a:noFill/>
          </a:ln>
          <a:extLst/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27"/>
          <p:cNvSpPr>
            <a:spLocks/>
          </p:cNvSpPr>
          <p:nvPr/>
        </p:nvSpPr>
        <p:spPr bwMode="auto">
          <a:xfrm>
            <a:off x="2674938" y="1841500"/>
            <a:ext cx="1308100" cy="1111250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004C95"/>
          </a:solidFill>
          <a:ln>
            <a:noFill/>
          </a:ln>
          <a:extLst/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28"/>
          <p:cNvSpPr>
            <a:spLocks/>
          </p:cNvSpPr>
          <p:nvPr/>
        </p:nvSpPr>
        <p:spPr bwMode="auto">
          <a:xfrm>
            <a:off x="2012950" y="1841500"/>
            <a:ext cx="1970088" cy="1770063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004C95"/>
          </a:solidFill>
          <a:ln>
            <a:noFill/>
          </a:ln>
          <a:extLst/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 29"/>
          <p:cNvSpPr>
            <a:spLocks/>
          </p:cNvSpPr>
          <p:nvPr/>
        </p:nvSpPr>
        <p:spPr bwMode="auto">
          <a:xfrm>
            <a:off x="1370013" y="1841500"/>
            <a:ext cx="2613025" cy="2413000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004C95"/>
          </a:solidFill>
          <a:ln>
            <a:noFill/>
          </a:ln>
          <a:extLst/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29075" y="2492375"/>
            <a:ext cx="419100" cy="576263"/>
          </a:xfrm>
          <a:prstGeom prst="rect">
            <a:avLst/>
          </a:prstGeom>
          <a:noFill/>
        </p:spPr>
        <p:txBody>
          <a:bodyPr wrap="none" lIns="56620" tIns="28310" rIns="56620" bIns="28310" anchor="ctr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375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9075" y="3140075"/>
            <a:ext cx="384175" cy="576263"/>
          </a:xfrm>
          <a:prstGeom prst="rect">
            <a:avLst/>
          </a:prstGeom>
          <a:noFill/>
        </p:spPr>
        <p:txBody>
          <a:bodyPr wrap="none" lIns="56620" tIns="28310" rIns="56620" bIns="28310" anchor="ctr">
            <a:spAutoFit/>
          </a:bodyPr>
          <a:lstStyle/>
          <a:p>
            <a:pPr>
              <a:defRPr/>
            </a:pPr>
            <a:r>
              <a:rPr lang="en-US" altLang="zh-CN" sz="3375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375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9075" y="3806825"/>
            <a:ext cx="403225" cy="576263"/>
          </a:xfrm>
          <a:prstGeom prst="rect">
            <a:avLst/>
          </a:prstGeom>
          <a:noFill/>
        </p:spPr>
        <p:txBody>
          <a:bodyPr wrap="none" lIns="56620" tIns="28310" rIns="56620" bIns="28310" anchor="ctr">
            <a:spAutoFit/>
          </a:bodyPr>
          <a:lstStyle/>
          <a:p>
            <a:pPr>
              <a:defRPr/>
            </a:pPr>
            <a:r>
              <a:rPr lang="en-US" altLang="zh-CN" sz="3375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375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10088" y="2536825"/>
            <a:ext cx="31003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20" tIns="28310" rIns="56620" bIns="2831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10088" y="3206750"/>
            <a:ext cx="31003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20" tIns="28310" rIns="56620" bIns="2831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10088" y="3900488"/>
            <a:ext cx="310038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20" tIns="28310" rIns="56620" bIns="2831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grpSp>
        <p:nvGrpSpPr>
          <p:cNvPr id="30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27668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27669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7">
            <a:extLst>
              <a:ext uri="{FF2B5EF4-FFF2-40B4-BE49-F238E27FC236}">
                <a16:creationId xmlns:a16="http://schemas.microsoft.com/office/drawing/2014/main" id="{2D2130CA-56B4-994E-8ACE-1CDE3E69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621EE81-A618-DC48-A036-D835AECC53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16395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28691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28692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6398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</a:p>
        </p:txBody>
      </p:sp>
      <p:sp>
        <p:nvSpPr>
          <p:cNvPr id="16399" name="Oval 2"/>
          <p:cNvSpPr>
            <a:spLocks noChangeArrowheads="1"/>
          </p:cNvSpPr>
          <p:nvPr/>
        </p:nvSpPr>
        <p:spPr bwMode="auto">
          <a:xfrm>
            <a:off x="855663" y="1508125"/>
            <a:ext cx="1395412" cy="139700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9050">
            <a:solidFill>
              <a:srgbClr val="006699"/>
            </a:solidFill>
            <a:bevel/>
            <a:headEnd/>
            <a:tailEnd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400" name="TextBox 6"/>
          <p:cNvSpPr>
            <a:spLocks noChangeArrowheads="1"/>
          </p:cNvSpPr>
          <p:nvPr/>
        </p:nvSpPr>
        <p:spPr bwMode="auto">
          <a:xfrm>
            <a:off x="690563" y="3128963"/>
            <a:ext cx="172878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方法一</a:t>
            </a:r>
            <a:endParaRPr lang="en-US" altLang="zh-CN" sz="1200">
              <a:solidFill>
                <a:srgbClr val="00669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endParaRPr lang="zh-CN" altLang="en-US" sz="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</a:t>
            </a:r>
            <a:endParaRPr lang="en-US" altLang="zh-CN" sz="9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符合</a:t>
            </a:r>
            <a:r>
              <a:rPr lang="en-US" altLang="zh-CN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语言描述尽量简洁生动。</a:t>
            </a:r>
          </a:p>
        </p:txBody>
      </p:sp>
      <p:sp>
        <p:nvSpPr>
          <p:cNvPr id="16401" name="Oval 8"/>
          <p:cNvSpPr>
            <a:spLocks noChangeArrowheads="1"/>
          </p:cNvSpPr>
          <p:nvPr/>
        </p:nvSpPr>
        <p:spPr bwMode="auto">
          <a:xfrm>
            <a:off x="2868613" y="1508125"/>
            <a:ext cx="1395412" cy="13970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>
            <a:solidFill>
              <a:srgbClr val="85ADBC"/>
            </a:solidFill>
            <a:bevel/>
            <a:headEnd/>
            <a:tailEnd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402" name="TextBox 8"/>
          <p:cNvSpPr>
            <a:spLocks noChangeArrowheads="1"/>
          </p:cNvSpPr>
          <p:nvPr/>
        </p:nvSpPr>
        <p:spPr bwMode="auto">
          <a:xfrm>
            <a:off x="2701925" y="3128963"/>
            <a:ext cx="1728788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solidFill>
                  <a:srgbClr val="85ADB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方法一</a:t>
            </a:r>
            <a:endParaRPr lang="en-US" altLang="zh-CN" sz="1200">
              <a:solidFill>
                <a:srgbClr val="85ADB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endParaRPr lang="zh-CN" altLang="en-US" sz="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</a:t>
            </a:r>
            <a:endParaRPr lang="en-US" altLang="zh-CN" sz="9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符合</a:t>
            </a:r>
            <a:r>
              <a:rPr lang="en-US" altLang="zh-CN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语言描述尽量简洁生动。</a:t>
            </a:r>
          </a:p>
        </p:txBody>
      </p:sp>
      <p:sp>
        <p:nvSpPr>
          <p:cNvPr id="16403" name="Oval 13"/>
          <p:cNvSpPr>
            <a:spLocks noChangeArrowheads="1"/>
          </p:cNvSpPr>
          <p:nvPr/>
        </p:nvSpPr>
        <p:spPr bwMode="auto">
          <a:xfrm>
            <a:off x="4879975" y="1508125"/>
            <a:ext cx="1395413" cy="13970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19050">
            <a:solidFill>
              <a:schemeClr val="accent2"/>
            </a:solidFill>
            <a:bevel/>
            <a:headEnd/>
            <a:tailEnd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404" name="TextBox 10"/>
          <p:cNvSpPr>
            <a:spLocks noChangeArrowheads="1"/>
          </p:cNvSpPr>
          <p:nvPr/>
        </p:nvSpPr>
        <p:spPr bwMode="auto">
          <a:xfrm>
            <a:off x="4713288" y="3128963"/>
            <a:ext cx="172878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方法一</a:t>
            </a:r>
            <a:endParaRPr lang="en-US" altLang="zh-CN" sz="12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endParaRPr lang="zh-CN" altLang="en-US" sz="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</a:t>
            </a:r>
            <a:endParaRPr lang="en-US" altLang="zh-CN" sz="9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符合</a:t>
            </a:r>
            <a:r>
              <a:rPr lang="en-US" altLang="zh-CN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语言描述尽量简洁生动。</a:t>
            </a:r>
          </a:p>
        </p:txBody>
      </p:sp>
      <p:sp>
        <p:nvSpPr>
          <p:cNvPr id="16405" name="Oval 9"/>
          <p:cNvSpPr>
            <a:spLocks noChangeArrowheads="1"/>
          </p:cNvSpPr>
          <p:nvPr/>
        </p:nvSpPr>
        <p:spPr bwMode="auto">
          <a:xfrm>
            <a:off x="6891338" y="1508125"/>
            <a:ext cx="1395412" cy="13970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19050">
            <a:solidFill>
              <a:srgbClr val="0B2430"/>
            </a:solidFill>
            <a:bevel/>
            <a:headEnd/>
            <a:tailEnd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406" name="TextBox 12"/>
          <p:cNvSpPr>
            <a:spLocks noChangeArrowheads="1"/>
          </p:cNvSpPr>
          <p:nvPr/>
        </p:nvSpPr>
        <p:spPr bwMode="auto">
          <a:xfrm>
            <a:off x="6726238" y="3128963"/>
            <a:ext cx="172878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方法一</a:t>
            </a:r>
            <a:endParaRPr lang="en-US" altLang="zh-CN" sz="12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endParaRPr lang="zh-CN" altLang="en-US" sz="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</a:t>
            </a:r>
            <a:endParaRPr lang="en-US" altLang="zh-CN" sz="9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符合</a:t>
            </a:r>
            <a:r>
              <a:rPr lang="en-US" altLang="zh-CN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语言描述尽量简洁生动。</a:t>
            </a:r>
          </a:p>
        </p:txBody>
      </p:sp>
      <p:sp>
        <p:nvSpPr>
          <p:cNvPr id="16407" name="矩形 13"/>
          <p:cNvSpPr>
            <a:spLocks noChangeArrowheads="1"/>
          </p:cNvSpPr>
          <p:nvPr/>
        </p:nvSpPr>
        <p:spPr bwMode="auto">
          <a:xfrm>
            <a:off x="1155700" y="4195763"/>
            <a:ext cx="793750" cy="249237"/>
          </a:xfrm>
          <a:prstGeom prst="rect">
            <a:avLst/>
          </a:prstGeom>
          <a:noFill/>
          <a:ln w="9525">
            <a:solidFill>
              <a:srgbClr val="00669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相关文字</a:t>
            </a:r>
          </a:p>
        </p:txBody>
      </p:sp>
      <p:sp>
        <p:nvSpPr>
          <p:cNvPr id="16408" name="矩形 14"/>
          <p:cNvSpPr>
            <a:spLocks noChangeArrowheads="1"/>
          </p:cNvSpPr>
          <p:nvPr/>
        </p:nvSpPr>
        <p:spPr bwMode="auto">
          <a:xfrm>
            <a:off x="3168650" y="4195763"/>
            <a:ext cx="795338" cy="249237"/>
          </a:xfrm>
          <a:prstGeom prst="rect">
            <a:avLst/>
          </a:prstGeom>
          <a:noFill/>
          <a:ln w="9525">
            <a:solidFill>
              <a:srgbClr val="85ADB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rgbClr val="85ADB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相关文字</a:t>
            </a:r>
          </a:p>
        </p:txBody>
      </p:sp>
      <p:sp>
        <p:nvSpPr>
          <p:cNvPr id="16409" name="矩形 15"/>
          <p:cNvSpPr>
            <a:spLocks noChangeArrowheads="1"/>
          </p:cNvSpPr>
          <p:nvPr/>
        </p:nvSpPr>
        <p:spPr bwMode="auto">
          <a:xfrm>
            <a:off x="5181600" y="4195763"/>
            <a:ext cx="793750" cy="249237"/>
          </a:xfrm>
          <a:prstGeom prst="rect">
            <a:avLst/>
          </a:prstGeom>
          <a:noFill/>
          <a:ln w="9525">
            <a:solidFill>
              <a:schemeClr val="accent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相关文字</a:t>
            </a:r>
          </a:p>
        </p:txBody>
      </p:sp>
      <p:sp>
        <p:nvSpPr>
          <p:cNvPr id="16410" name="矩形 16"/>
          <p:cNvSpPr>
            <a:spLocks noChangeArrowheads="1"/>
          </p:cNvSpPr>
          <p:nvPr/>
        </p:nvSpPr>
        <p:spPr bwMode="auto">
          <a:xfrm>
            <a:off x="7192963" y="4195763"/>
            <a:ext cx="793750" cy="249237"/>
          </a:xfrm>
          <a:prstGeom prst="rect">
            <a:avLst/>
          </a:prstGeom>
          <a:noFill/>
          <a:ln w="9525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7">
            <a:extLst>
              <a:ext uri="{FF2B5EF4-FFF2-40B4-BE49-F238E27FC236}">
                <a16:creationId xmlns:a16="http://schemas.microsoft.com/office/drawing/2014/main" id="{D3B5F8BC-6DED-F845-B8BE-777155D20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D1A5FBD-7E0D-4240-B814-8FB09BEF92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17419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29715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29716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7422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</a:p>
        </p:txBody>
      </p:sp>
      <p:sp>
        <p:nvSpPr>
          <p:cNvPr id="17423" name="矩形 5"/>
          <p:cNvSpPr>
            <a:spLocks noChangeArrowheads="1"/>
          </p:cNvSpPr>
          <p:nvPr/>
        </p:nvSpPr>
        <p:spPr bwMode="auto">
          <a:xfrm>
            <a:off x="900113" y="2657475"/>
            <a:ext cx="2938462" cy="576263"/>
          </a:xfrm>
          <a:prstGeom prst="rect">
            <a:avLst/>
          </a:prstGeom>
          <a:solidFill>
            <a:srgbClr val="007FBA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4" name="矩形 6"/>
          <p:cNvSpPr>
            <a:spLocks noChangeArrowheads="1"/>
          </p:cNvSpPr>
          <p:nvPr/>
        </p:nvSpPr>
        <p:spPr bwMode="auto">
          <a:xfrm>
            <a:off x="3838575" y="2657475"/>
            <a:ext cx="2006600" cy="576263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5" name="矩形 7"/>
          <p:cNvSpPr>
            <a:spLocks noChangeArrowheads="1"/>
          </p:cNvSpPr>
          <p:nvPr/>
        </p:nvSpPr>
        <p:spPr bwMode="auto">
          <a:xfrm>
            <a:off x="5845175" y="2657475"/>
            <a:ext cx="2398713" cy="576263"/>
          </a:xfrm>
          <a:prstGeom prst="rect">
            <a:avLst/>
          </a:prstGeom>
          <a:solidFill>
            <a:srgbClr val="4C4B4A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426" name="TextBox 8"/>
          <p:cNvSpPr>
            <a:spLocks noChangeArrowheads="1"/>
          </p:cNvSpPr>
          <p:nvPr/>
        </p:nvSpPr>
        <p:spPr bwMode="auto">
          <a:xfrm>
            <a:off x="795338" y="1995488"/>
            <a:ext cx="35607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200">
                <a:solidFill>
                  <a:srgbClr val="85ADB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200">
              <a:solidFill>
                <a:srgbClr val="85ADB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85ADB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</a:t>
            </a:r>
            <a:endParaRPr lang="en-US" altLang="zh-CN" sz="900">
              <a:solidFill>
                <a:srgbClr val="85ADB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27" name="TextBox 9"/>
          <p:cNvSpPr>
            <a:spLocks noChangeArrowheads="1"/>
          </p:cNvSpPr>
          <p:nvPr/>
        </p:nvSpPr>
        <p:spPr bwMode="auto">
          <a:xfrm>
            <a:off x="3733800" y="3298825"/>
            <a:ext cx="40068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2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</a:t>
            </a:r>
            <a:endParaRPr lang="en-US" altLang="zh-CN" sz="9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28" name="TextBox 10"/>
          <p:cNvSpPr>
            <a:spLocks noChangeArrowheads="1"/>
          </p:cNvSpPr>
          <p:nvPr/>
        </p:nvSpPr>
        <p:spPr bwMode="auto">
          <a:xfrm>
            <a:off x="4754563" y="1995488"/>
            <a:ext cx="35607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r>
              <a:rPr lang="zh-CN" altLang="en-US" sz="1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2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</a:t>
            </a:r>
            <a:endParaRPr lang="en-US" altLang="zh-CN" sz="9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合，语言描述尽量简洁生动</a:t>
            </a:r>
            <a:endParaRPr lang="en-US" altLang="zh-CN" sz="9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29" name="矩形 58"/>
          <p:cNvSpPr>
            <a:spLocks noChangeArrowheads="1"/>
          </p:cNvSpPr>
          <p:nvPr/>
        </p:nvSpPr>
        <p:spPr bwMode="auto">
          <a:xfrm>
            <a:off x="1117600" y="2814638"/>
            <a:ext cx="285750" cy="261937"/>
          </a:xfrm>
          <a:custGeom>
            <a:avLst/>
            <a:gdLst>
              <a:gd name="T0" fmla="*/ 360 w 782488"/>
              <a:gd name="T1" fmla="*/ 435 h 720038"/>
              <a:gd name="T2" fmla="*/ 678 w 782488"/>
              <a:gd name="T3" fmla="*/ 435 h 720038"/>
              <a:gd name="T4" fmla="*/ 678 w 782488"/>
              <a:gd name="T5" fmla="*/ 607 h 720038"/>
              <a:gd name="T6" fmla="*/ 360 w 782488"/>
              <a:gd name="T7" fmla="*/ 607 h 720038"/>
              <a:gd name="T8" fmla="*/ 360 w 782488"/>
              <a:gd name="T9" fmla="*/ 435 h 720038"/>
              <a:gd name="T10" fmla="*/ 0 w 782488"/>
              <a:gd name="T11" fmla="*/ 435 h 720038"/>
              <a:gd name="T12" fmla="*/ 318 w 782488"/>
              <a:gd name="T13" fmla="*/ 435 h 720038"/>
              <a:gd name="T14" fmla="*/ 318 w 782488"/>
              <a:gd name="T15" fmla="*/ 607 h 720038"/>
              <a:gd name="T16" fmla="*/ 0 w 782488"/>
              <a:gd name="T17" fmla="*/ 607 h 720038"/>
              <a:gd name="T18" fmla="*/ 0 w 782488"/>
              <a:gd name="T19" fmla="*/ 435 h 720038"/>
              <a:gd name="T20" fmla="*/ 360 w 782488"/>
              <a:gd name="T21" fmla="*/ 218 h 720038"/>
              <a:gd name="T22" fmla="*/ 678 w 782488"/>
              <a:gd name="T23" fmla="*/ 218 h 720038"/>
              <a:gd name="T24" fmla="*/ 678 w 782488"/>
              <a:gd name="T25" fmla="*/ 390 h 720038"/>
              <a:gd name="T26" fmla="*/ 360 w 782488"/>
              <a:gd name="T27" fmla="*/ 390 h 720038"/>
              <a:gd name="T28" fmla="*/ 360 w 782488"/>
              <a:gd name="T29" fmla="*/ 218 h 720038"/>
              <a:gd name="T30" fmla="*/ 0 w 782488"/>
              <a:gd name="T31" fmla="*/ 218 h 720038"/>
              <a:gd name="T32" fmla="*/ 318 w 782488"/>
              <a:gd name="T33" fmla="*/ 218 h 720038"/>
              <a:gd name="T34" fmla="*/ 318 w 782488"/>
              <a:gd name="T35" fmla="*/ 390 h 720038"/>
              <a:gd name="T36" fmla="*/ 0 w 782488"/>
              <a:gd name="T37" fmla="*/ 390 h 720038"/>
              <a:gd name="T38" fmla="*/ 0 w 782488"/>
              <a:gd name="T39" fmla="*/ 218 h 720038"/>
              <a:gd name="T40" fmla="*/ 415 w 782488"/>
              <a:gd name="T41" fmla="*/ 54 h 720038"/>
              <a:gd name="T42" fmla="*/ 415 w 782488"/>
              <a:gd name="T43" fmla="*/ 118 h 720038"/>
              <a:gd name="T44" fmla="*/ 622 w 782488"/>
              <a:gd name="T45" fmla="*/ 118 h 720038"/>
              <a:gd name="T46" fmla="*/ 622 w 782488"/>
              <a:gd name="T47" fmla="*/ 54 h 720038"/>
              <a:gd name="T48" fmla="*/ 415 w 782488"/>
              <a:gd name="T49" fmla="*/ 54 h 720038"/>
              <a:gd name="T50" fmla="*/ 56 w 782488"/>
              <a:gd name="T51" fmla="*/ 54 h 720038"/>
              <a:gd name="T52" fmla="*/ 56 w 782488"/>
              <a:gd name="T53" fmla="*/ 118 h 720038"/>
              <a:gd name="T54" fmla="*/ 263 w 782488"/>
              <a:gd name="T55" fmla="*/ 118 h 720038"/>
              <a:gd name="T56" fmla="*/ 263 w 782488"/>
              <a:gd name="T57" fmla="*/ 54 h 720038"/>
              <a:gd name="T58" fmla="*/ 56 w 782488"/>
              <a:gd name="T59" fmla="*/ 54 h 720038"/>
              <a:gd name="T60" fmla="*/ 360 w 782488"/>
              <a:gd name="T61" fmla="*/ 0 h 720038"/>
              <a:gd name="T62" fmla="*/ 678 w 782488"/>
              <a:gd name="T63" fmla="*/ 0 h 720038"/>
              <a:gd name="T64" fmla="*/ 678 w 782488"/>
              <a:gd name="T65" fmla="*/ 172 h 720038"/>
              <a:gd name="T66" fmla="*/ 360 w 782488"/>
              <a:gd name="T67" fmla="*/ 172 h 720038"/>
              <a:gd name="T68" fmla="*/ 360 w 782488"/>
              <a:gd name="T69" fmla="*/ 0 h 720038"/>
              <a:gd name="T70" fmla="*/ 0 w 782488"/>
              <a:gd name="T71" fmla="*/ 0 h 720038"/>
              <a:gd name="T72" fmla="*/ 318 w 782488"/>
              <a:gd name="T73" fmla="*/ 0 h 720038"/>
              <a:gd name="T74" fmla="*/ 318 w 782488"/>
              <a:gd name="T75" fmla="*/ 172 h 720038"/>
              <a:gd name="T76" fmla="*/ 0 w 782488"/>
              <a:gd name="T77" fmla="*/ 172 h 720038"/>
              <a:gd name="T78" fmla="*/ 0 w 782488"/>
              <a:gd name="T79" fmla="*/ 0 h 7200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82488"/>
              <a:gd name="T121" fmla="*/ 0 h 720038"/>
              <a:gd name="T122" fmla="*/ 782488 w 782488"/>
              <a:gd name="T123" fmla="*/ 720038 h 720038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82488" h="720038">
                <a:moveTo>
                  <a:pt x="415255" y="516020"/>
                </a:moveTo>
                <a:lnTo>
                  <a:pt x="782488" y="516020"/>
                </a:lnTo>
                <a:lnTo>
                  <a:pt x="782488" y="720038"/>
                </a:lnTo>
                <a:lnTo>
                  <a:pt x="415255" y="720038"/>
                </a:lnTo>
                <a:lnTo>
                  <a:pt x="415255" y="516020"/>
                </a:lnTo>
                <a:close/>
                <a:moveTo>
                  <a:pt x="0" y="516020"/>
                </a:moveTo>
                <a:lnTo>
                  <a:pt x="367233" y="516020"/>
                </a:lnTo>
                <a:lnTo>
                  <a:pt x="367233" y="720038"/>
                </a:lnTo>
                <a:lnTo>
                  <a:pt x="0" y="720038"/>
                </a:lnTo>
                <a:lnTo>
                  <a:pt x="0" y="516020"/>
                </a:lnTo>
                <a:close/>
                <a:moveTo>
                  <a:pt x="415255" y="258010"/>
                </a:moveTo>
                <a:lnTo>
                  <a:pt x="782488" y="258010"/>
                </a:lnTo>
                <a:lnTo>
                  <a:pt x="782488" y="462028"/>
                </a:lnTo>
                <a:lnTo>
                  <a:pt x="415255" y="462028"/>
                </a:lnTo>
                <a:lnTo>
                  <a:pt x="415255" y="258010"/>
                </a:lnTo>
                <a:close/>
                <a:moveTo>
                  <a:pt x="0" y="258010"/>
                </a:moveTo>
                <a:lnTo>
                  <a:pt x="367233" y="258010"/>
                </a:lnTo>
                <a:lnTo>
                  <a:pt x="367233" y="462028"/>
                </a:lnTo>
                <a:lnTo>
                  <a:pt x="0" y="462028"/>
                </a:lnTo>
                <a:lnTo>
                  <a:pt x="0" y="258010"/>
                </a:lnTo>
                <a:close/>
                <a:moveTo>
                  <a:pt x="479139" y="63884"/>
                </a:moveTo>
                <a:lnTo>
                  <a:pt x="479139" y="140134"/>
                </a:lnTo>
                <a:lnTo>
                  <a:pt x="718604" y="140134"/>
                </a:lnTo>
                <a:lnTo>
                  <a:pt x="718604" y="63884"/>
                </a:lnTo>
                <a:lnTo>
                  <a:pt x="479139" y="63884"/>
                </a:lnTo>
                <a:close/>
                <a:moveTo>
                  <a:pt x="63884" y="63884"/>
                </a:moveTo>
                <a:lnTo>
                  <a:pt x="63884" y="140134"/>
                </a:lnTo>
                <a:lnTo>
                  <a:pt x="303349" y="140134"/>
                </a:lnTo>
                <a:lnTo>
                  <a:pt x="303349" y="63884"/>
                </a:lnTo>
                <a:lnTo>
                  <a:pt x="63884" y="63884"/>
                </a:lnTo>
                <a:close/>
                <a:moveTo>
                  <a:pt x="415255" y="0"/>
                </a:moveTo>
                <a:lnTo>
                  <a:pt x="782488" y="0"/>
                </a:lnTo>
                <a:lnTo>
                  <a:pt x="782488" y="204018"/>
                </a:lnTo>
                <a:lnTo>
                  <a:pt x="415255" y="204018"/>
                </a:lnTo>
                <a:lnTo>
                  <a:pt x="415255" y="0"/>
                </a:lnTo>
                <a:close/>
                <a:moveTo>
                  <a:pt x="0" y="0"/>
                </a:moveTo>
                <a:lnTo>
                  <a:pt x="367233" y="0"/>
                </a:lnTo>
                <a:lnTo>
                  <a:pt x="367233" y="204018"/>
                </a:lnTo>
                <a:lnTo>
                  <a:pt x="0" y="2040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30" name="圆角矩形 68"/>
          <p:cNvSpPr>
            <a:spLocks noChangeArrowheads="1"/>
          </p:cNvSpPr>
          <p:nvPr/>
        </p:nvSpPr>
        <p:spPr bwMode="auto">
          <a:xfrm>
            <a:off x="4037013" y="2814638"/>
            <a:ext cx="407987" cy="261937"/>
          </a:xfrm>
          <a:custGeom>
            <a:avLst/>
            <a:gdLst>
              <a:gd name="T0" fmla="*/ 827 w 978088"/>
              <a:gd name="T1" fmla="*/ 0 h 630163"/>
              <a:gd name="T2" fmla="*/ 1339 w 978088"/>
              <a:gd name="T3" fmla="*/ 308 h 630163"/>
              <a:gd name="T4" fmla="*/ 1560 w 978088"/>
              <a:gd name="T5" fmla="*/ 222 h 630163"/>
              <a:gd name="T6" fmla="*/ 1891 w 978088"/>
              <a:gd name="T7" fmla="*/ 545 h 630163"/>
              <a:gd name="T8" fmla="*/ 1885 w 978088"/>
              <a:gd name="T9" fmla="*/ 573 h 630163"/>
              <a:gd name="T10" fmla="*/ 2149 w 978088"/>
              <a:gd name="T11" fmla="*/ 948 h 630163"/>
              <a:gd name="T12" fmla="*/ 1736 w 978088"/>
              <a:gd name="T13" fmla="*/ 1351 h 630163"/>
              <a:gd name="T14" fmla="*/ 413 w 978088"/>
              <a:gd name="T15" fmla="*/ 1351 h 630163"/>
              <a:gd name="T16" fmla="*/ 0 w 978088"/>
              <a:gd name="T17" fmla="*/ 948 h 630163"/>
              <a:gd name="T18" fmla="*/ 249 w 978088"/>
              <a:gd name="T19" fmla="*/ 578 h 630163"/>
              <a:gd name="T20" fmla="*/ 248 w 978088"/>
              <a:gd name="T21" fmla="*/ 564 h 630163"/>
              <a:gd name="T22" fmla="*/ 827 w 978088"/>
              <a:gd name="T23" fmla="*/ 0 h 6301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8088"/>
              <a:gd name="T37" fmla="*/ 0 h 630163"/>
              <a:gd name="T38" fmla="*/ 978088 w 978088"/>
              <a:gd name="T39" fmla="*/ 630163 h 6301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8088" h="630163">
                <a:moveTo>
                  <a:pt x="376188" y="0"/>
                </a:moveTo>
                <a:cubicBezTo>
                  <a:pt x="478336" y="0"/>
                  <a:pt x="566899" y="58161"/>
                  <a:pt x="609473" y="143596"/>
                </a:cubicBezTo>
                <a:cubicBezTo>
                  <a:pt x="635404" y="118352"/>
                  <a:pt x="670955" y="103500"/>
                  <a:pt x="709975" y="103500"/>
                </a:cubicBezTo>
                <a:cubicBezTo>
                  <a:pt x="793080" y="103500"/>
                  <a:pt x="860450" y="170870"/>
                  <a:pt x="860450" y="253975"/>
                </a:cubicBezTo>
                <a:lnTo>
                  <a:pt x="857805" y="267079"/>
                </a:lnTo>
                <a:cubicBezTo>
                  <a:pt x="928258" y="293890"/>
                  <a:pt x="978088" y="362161"/>
                  <a:pt x="978088" y="442069"/>
                </a:cubicBezTo>
                <a:cubicBezTo>
                  <a:pt x="978088" y="545950"/>
                  <a:pt x="893875" y="630163"/>
                  <a:pt x="789994" y="630163"/>
                </a:cubicBezTo>
                <a:lnTo>
                  <a:pt x="188094" y="630163"/>
                </a:lnTo>
                <a:cubicBezTo>
                  <a:pt x="84213" y="630163"/>
                  <a:pt x="0" y="545950"/>
                  <a:pt x="0" y="442069"/>
                </a:cubicBezTo>
                <a:cubicBezTo>
                  <a:pt x="0" y="364739"/>
                  <a:pt x="46666" y="298309"/>
                  <a:pt x="113497" y="269689"/>
                </a:cubicBezTo>
                <a:cubicBezTo>
                  <a:pt x="112881" y="267585"/>
                  <a:pt x="112856" y="265461"/>
                  <a:pt x="112856" y="263332"/>
                </a:cubicBezTo>
                <a:cubicBezTo>
                  <a:pt x="112856" y="117898"/>
                  <a:pt x="230754" y="0"/>
                  <a:pt x="37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31" name="椭圆 30"/>
          <p:cNvSpPr>
            <a:spLocks noChangeArrowheads="1"/>
          </p:cNvSpPr>
          <p:nvPr/>
        </p:nvSpPr>
        <p:spPr bwMode="auto">
          <a:xfrm>
            <a:off x="6138863" y="2763838"/>
            <a:ext cx="395287" cy="395287"/>
          </a:xfrm>
          <a:custGeom>
            <a:avLst/>
            <a:gdLst>
              <a:gd name="T0" fmla="*/ 1060 w 944830"/>
              <a:gd name="T1" fmla="*/ 0 h 944830"/>
              <a:gd name="T2" fmla="*/ 1451 w 944830"/>
              <a:gd name="T3" fmla="*/ 391 h 944830"/>
              <a:gd name="T4" fmla="*/ 1697 w 944830"/>
              <a:gd name="T5" fmla="*/ 209 h 944830"/>
              <a:gd name="T6" fmla="*/ 1959 w 944830"/>
              <a:gd name="T7" fmla="*/ 472 h 944830"/>
              <a:gd name="T8" fmla="*/ 1777 w 944830"/>
              <a:gd name="T9" fmla="*/ 718 h 944830"/>
              <a:gd name="T10" fmla="*/ 2119 w 944830"/>
              <a:gd name="T11" fmla="*/ 1060 h 944830"/>
              <a:gd name="T12" fmla="*/ 1767 w 944830"/>
              <a:gd name="T13" fmla="*/ 1413 h 944830"/>
              <a:gd name="T14" fmla="*/ 1547 w 944830"/>
              <a:gd name="T15" fmla="*/ 1284 h 944830"/>
              <a:gd name="T16" fmla="*/ 1284 w 944830"/>
              <a:gd name="T17" fmla="*/ 1547 h 944830"/>
              <a:gd name="T18" fmla="*/ 1413 w 944830"/>
              <a:gd name="T19" fmla="*/ 1767 h 944830"/>
              <a:gd name="T20" fmla="*/ 1060 w 944830"/>
              <a:gd name="T21" fmla="*/ 2119 h 944830"/>
              <a:gd name="T22" fmla="*/ 707 w 944830"/>
              <a:gd name="T23" fmla="*/ 1767 h 944830"/>
              <a:gd name="T24" fmla="*/ 835 w 944830"/>
              <a:gd name="T25" fmla="*/ 1547 h 944830"/>
              <a:gd name="T26" fmla="*/ 573 w 944830"/>
              <a:gd name="T27" fmla="*/ 1284 h 944830"/>
              <a:gd name="T28" fmla="*/ 353 w 944830"/>
              <a:gd name="T29" fmla="*/ 1413 h 944830"/>
              <a:gd name="T30" fmla="*/ 0 w 944830"/>
              <a:gd name="T31" fmla="*/ 1060 h 944830"/>
              <a:gd name="T32" fmla="*/ 342 w 944830"/>
              <a:gd name="T33" fmla="*/ 718 h 944830"/>
              <a:gd name="T34" fmla="*/ 161 w 944830"/>
              <a:gd name="T35" fmla="*/ 472 h 944830"/>
              <a:gd name="T36" fmla="*/ 423 w 944830"/>
              <a:gd name="T37" fmla="*/ 209 h 944830"/>
              <a:gd name="T38" fmla="*/ 669 w 944830"/>
              <a:gd name="T39" fmla="*/ 391 h 944830"/>
              <a:gd name="T40" fmla="*/ 1060 w 944830"/>
              <a:gd name="T41" fmla="*/ 0 h 94483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4830"/>
              <a:gd name="T64" fmla="*/ 0 h 944830"/>
              <a:gd name="T65" fmla="*/ 944830 w 944830"/>
              <a:gd name="T66" fmla="*/ 944830 h 94483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4830" h="944830">
                <a:moveTo>
                  <a:pt x="472415" y="0"/>
                </a:moveTo>
                <a:lnTo>
                  <a:pt x="646674" y="174258"/>
                </a:lnTo>
                <a:cubicBezTo>
                  <a:pt x="660469" y="126985"/>
                  <a:pt x="704464" y="93179"/>
                  <a:pt x="756355" y="93179"/>
                </a:cubicBezTo>
                <a:cubicBezTo>
                  <a:pt x="820926" y="93179"/>
                  <a:pt x="873272" y="145525"/>
                  <a:pt x="873272" y="210096"/>
                </a:cubicBezTo>
                <a:cubicBezTo>
                  <a:pt x="873272" y="261987"/>
                  <a:pt x="839466" y="305983"/>
                  <a:pt x="792193" y="319778"/>
                </a:cubicBezTo>
                <a:lnTo>
                  <a:pt x="944830" y="472415"/>
                </a:lnTo>
                <a:lnTo>
                  <a:pt x="787583" y="629662"/>
                </a:lnTo>
                <a:cubicBezTo>
                  <a:pt x="768788" y="595026"/>
                  <a:pt x="731782" y="572630"/>
                  <a:pt x="689546" y="572630"/>
                </a:cubicBezTo>
                <a:cubicBezTo>
                  <a:pt x="624975" y="572630"/>
                  <a:pt x="572629" y="624976"/>
                  <a:pt x="572629" y="689547"/>
                </a:cubicBezTo>
                <a:cubicBezTo>
                  <a:pt x="572629" y="731783"/>
                  <a:pt x="595025" y="768788"/>
                  <a:pt x="629662" y="787584"/>
                </a:cubicBezTo>
                <a:lnTo>
                  <a:pt x="472415" y="944830"/>
                </a:lnTo>
                <a:lnTo>
                  <a:pt x="315169" y="787584"/>
                </a:lnTo>
                <a:cubicBezTo>
                  <a:pt x="349805" y="768788"/>
                  <a:pt x="372201" y="731783"/>
                  <a:pt x="372201" y="689547"/>
                </a:cubicBezTo>
                <a:cubicBezTo>
                  <a:pt x="372201" y="624976"/>
                  <a:pt x="319855" y="572630"/>
                  <a:pt x="255284" y="572630"/>
                </a:cubicBezTo>
                <a:cubicBezTo>
                  <a:pt x="213048" y="572630"/>
                  <a:pt x="176043" y="595026"/>
                  <a:pt x="157247" y="629662"/>
                </a:cubicBezTo>
                <a:lnTo>
                  <a:pt x="0" y="472415"/>
                </a:lnTo>
                <a:lnTo>
                  <a:pt x="152637" y="319778"/>
                </a:lnTo>
                <a:cubicBezTo>
                  <a:pt x="105363" y="305983"/>
                  <a:pt x="71557" y="261987"/>
                  <a:pt x="71557" y="210096"/>
                </a:cubicBezTo>
                <a:cubicBezTo>
                  <a:pt x="71557" y="145525"/>
                  <a:pt x="123903" y="93179"/>
                  <a:pt x="188474" y="93179"/>
                </a:cubicBezTo>
                <a:cubicBezTo>
                  <a:pt x="240365" y="93179"/>
                  <a:pt x="284362" y="126985"/>
                  <a:pt x="298156" y="174259"/>
                </a:cubicBezTo>
                <a:lnTo>
                  <a:pt x="472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32" name="TextBox 14"/>
          <p:cNvSpPr>
            <a:spLocks noChangeArrowheads="1"/>
          </p:cNvSpPr>
          <p:nvPr/>
        </p:nvSpPr>
        <p:spPr bwMode="auto">
          <a:xfrm>
            <a:off x="1908175" y="2728913"/>
            <a:ext cx="151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65%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33" name="TextBox 15"/>
          <p:cNvSpPr>
            <a:spLocks noChangeArrowheads="1"/>
          </p:cNvSpPr>
          <p:nvPr/>
        </p:nvSpPr>
        <p:spPr bwMode="auto">
          <a:xfrm>
            <a:off x="4611688" y="2728913"/>
            <a:ext cx="1125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10%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34" name="TextBox 16"/>
          <p:cNvSpPr>
            <a:spLocks noChangeArrowheads="1"/>
          </p:cNvSpPr>
          <p:nvPr/>
        </p:nvSpPr>
        <p:spPr bwMode="auto">
          <a:xfrm>
            <a:off x="6948488" y="2728913"/>
            <a:ext cx="1125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25%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7">
            <a:extLst>
              <a:ext uri="{FF2B5EF4-FFF2-40B4-BE49-F238E27FC236}">
                <a16:creationId xmlns:a16="http://schemas.microsoft.com/office/drawing/2014/main" id="{F653B86E-B84A-124E-8D28-A8E367543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9831DF18-7FB9-814E-A857-7CA8BEF01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18443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30760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30761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8446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</a:p>
        </p:txBody>
      </p:sp>
      <p:sp>
        <p:nvSpPr>
          <p:cNvPr id="18447" name="Straight Connector 8"/>
          <p:cNvSpPr>
            <a:spLocks noChangeShapeType="1"/>
          </p:cNvSpPr>
          <p:nvPr/>
        </p:nvSpPr>
        <p:spPr bwMode="auto">
          <a:xfrm>
            <a:off x="962025" y="3297238"/>
            <a:ext cx="3771900" cy="0"/>
          </a:xfrm>
          <a:prstGeom prst="line">
            <a:avLst/>
          </a:prstGeom>
          <a:noFill/>
          <a:ln w="12700">
            <a:solidFill>
              <a:srgbClr val="595959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48" name="组合 6"/>
          <p:cNvGrpSpPr>
            <a:grpSpLocks/>
          </p:cNvGrpSpPr>
          <p:nvPr/>
        </p:nvGrpSpPr>
        <p:grpSpPr bwMode="auto">
          <a:xfrm>
            <a:off x="2247900" y="3335338"/>
            <a:ext cx="2057400" cy="1076325"/>
            <a:chOff x="0" y="0"/>
            <a:chExt cx="2057400" cy="1075415"/>
          </a:xfrm>
        </p:grpSpPr>
        <p:sp>
          <p:nvSpPr>
            <p:cNvPr id="30756" name="Rectangle 14"/>
            <p:cNvSpPr>
              <a:spLocks noChangeArrowheads="1"/>
            </p:cNvSpPr>
            <p:nvPr/>
          </p:nvSpPr>
          <p:spPr bwMode="auto">
            <a:xfrm>
              <a:off x="0" y="3852"/>
              <a:ext cx="214313" cy="1071563"/>
            </a:xfrm>
            <a:prstGeom prst="rect">
              <a:avLst/>
            </a:prstGeom>
            <a:solidFill>
              <a:srgbClr val="00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0757" name="Rectangle 15"/>
            <p:cNvSpPr>
              <a:spLocks noChangeArrowheads="1"/>
            </p:cNvSpPr>
            <p:nvPr/>
          </p:nvSpPr>
          <p:spPr bwMode="auto">
            <a:xfrm>
              <a:off x="300037" y="3852"/>
              <a:ext cx="214313" cy="428625"/>
            </a:xfrm>
            <a:prstGeom prst="rect">
              <a:avLst/>
            </a:prstGeom>
            <a:solidFill>
              <a:srgbClr val="00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0758" name="Rectangle 19"/>
            <p:cNvSpPr>
              <a:spLocks noChangeArrowheads="1"/>
            </p:cNvSpPr>
            <p:nvPr/>
          </p:nvSpPr>
          <p:spPr bwMode="auto">
            <a:xfrm>
              <a:off x="1543050" y="0"/>
              <a:ext cx="214313" cy="175302"/>
            </a:xfrm>
            <a:prstGeom prst="rect">
              <a:avLst/>
            </a:prstGeom>
            <a:solidFill>
              <a:srgbClr val="00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0759" name="Rectangle 20"/>
            <p:cNvSpPr>
              <a:spLocks noChangeArrowheads="1"/>
            </p:cNvSpPr>
            <p:nvPr/>
          </p:nvSpPr>
          <p:spPr bwMode="auto">
            <a:xfrm>
              <a:off x="1843087" y="0"/>
              <a:ext cx="214313" cy="89577"/>
            </a:xfrm>
            <a:prstGeom prst="rect">
              <a:avLst/>
            </a:prstGeom>
            <a:solidFill>
              <a:srgbClr val="00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8453" name="组合 11"/>
          <p:cNvGrpSpPr>
            <a:grpSpLocks/>
          </p:cNvGrpSpPr>
          <p:nvPr/>
        </p:nvGrpSpPr>
        <p:grpSpPr bwMode="auto">
          <a:xfrm>
            <a:off x="1047750" y="1582738"/>
            <a:ext cx="3581400" cy="1693862"/>
            <a:chOff x="0" y="0"/>
            <a:chExt cx="3581693" cy="1694273"/>
          </a:xfrm>
        </p:grpSpPr>
        <p:sp>
          <p:nvSpPr>
            <p:cNvPr id="30748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214313" cy="1694273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0749" name="Rectangle 10"/>
            <p:cNvSpPr>
              <a:spLocks noChangeArrowheads="1"/>
            </p:cNvSpPr>
            <p:nvPr/>
          </p:nvSpPr>
          <p:spPr bwMode="auto">
            <a:xfrm>
              <a:off x="300037" y="771525"/>
              <a:ext cx="214313" cy="918413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0750" name="Rectangle 12"/>
            <p:cNvSpPr>
              <a:spLocks noChangeArrowheads="1"/>
            </p:cNvSpPr>
            <p:nvPr/>
          </p:nvSpPr>
          <p:spPr bwMode="auto">
            <a:xfrm>
              <a:off x="600075" y="342900"/>
              <a:ext cx="214313" cy="1347038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0751" name="Rectangle 13"/>
            <p:cNvSpPr>
              <a:spLocks noChangeArrowheads="1"/>
            </p:cNvSpPr>
            <p:nvPr/>
          </p:nvSpPr>
          <p:spPr bwMode="auto">
            <a:xfrm>
              <a:off x="900273" y="557213"/>
              <a:ext cx="214313" cy="1132724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0752" name="Rectangle 16"/>
            <p:cNvSpPr>
              <a:spLocks noChangeArrowheads="1"/>
            </p:cNvSpPr>
            <p:nvPr/>
          </p:nvSpPr>
          <p:spPr bwMode="auto">
            <a:xfrm>
              <a:off x="1837080" y="1457325"/>
              <a:ext cx="214313" cy="222394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0753" name="Rectangle 17"/>
            <p:cNvSpPr>
              <a:spLocks noChangeArrowheads="1"/>
            </p:cNvSpPr>
            <p:nvPr/>
          </p:nvSpPr>
          <p:spPr bwMode="auto">
            <a:xfrm>
              <a:off x="2137117" y="1200150"/>
              <a:ext cx="214313" cy="485243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0754" name="Rectangle 18"/>
            <p:cNvSpPr>
              <a:spLocks noChangeArrowheads="1"/>
            </p:cNvSpPr>
            <p:nvPr/>
          </p:nvSpPr>
          <p:spPr bwMode="auto">
            <a:xfrm>
              <a:off x="2437155" y="857250"/>
              <a:ext cx="214313" cy="828143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0755" name="Rectangle 21"/>
            <p:cNvSpPr>
              <a:spLocks noChangeArrowheads="1"/>
            </p:cNvSpPr>
            <p:nvPr/>
          </p:nvSpPr>
          <p:spPr bwMode="auto">
            <a:xfrm>
              <a:off x="3367380" y="1157287"/>
              <a:ext cx="214313" cy="522431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8462" name="TextBox 20"/>
          <p:cNvSpPr>
            <a:spLocks noChangeArrowheads="1"/>
          </p:cNvSpPr>
          <p:nvPr/>
        </p:nvSpPr>
        <p:spPr bwMode="auto">
          <a:xfrm>
            <a:off x="985838" y="1336675"/>
            <a:ext cx="3603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75%</a:t>
            </a:r>
            <a:endParaRPr lang="zh-CN" altLang="en-US"/>
          </a:p>
        </p:txBody>
      </p:sp>
      <p:sp>
        <p:nvSpPr>
          <p:cNvPr id="18463" name="TextBox 21"/>
          <p:cNvSpPr>
            <a:spLocks noChangeArrowheads="1"/>
          </p:cNvSpPr>
          <p:nvPr/>
        </p:nvSpPr>
        <p:spPr bwMode="auto">
          <a:xfrm>
            <a:off x="1285875" y="2127250"/>
            <a:ext cx="358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55%</a:t>
            </a:r>
            <a:endParaRPr lang="zh-CN" altLang="en-US"/>
          </a:p>
        </p:txBody>
      </p:sp>
      <p:sp>
        <p:nvSpPr>
          <p:cNvPr id="18464" name="TextBox 22"/>
          <p:cNvSpPr>
            <a:spLocks noChangeArrowheads="1"/>
          </p:cNvSpPr>
          <p:nvPr/>
        </p:nvSpPr>
        <p:spPr bwMode="auto">
          <a:xfrm>
            <a:off x="1585913" y="1676400"/>
            <a:ext cx="3603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63%</a:t>
            </a:r>
            <a:endParaRPr lang="zh-CN" altLang="en-US"/>
          </a:p>
        </p:txBody>
      </p:sp>
      <p:sp>
        <p:nvSpPr>
          <p:cNvPr id="18465" name="TextBox 23"/>
          <p:cNvSpPr>
            <a:spLocks noChangeArrowheads="1"/>
          </p:cNvSpPr>
          <p:nvPr/>
        </p:nvSpPr>
        <p:spPr bwMode="auto">
          <a:xfrm>
            <a:off x="1885950" y="1903413"/>
            <a:ext cx="3603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57%</a:t>
            </a:r>
            <a:endParaRPr lang="zh-CN" altLang="en-US"/>
          </a:p>
        </p:txBody>
      </p:sp>
      <p:sp>
        <p:nvSpPr>
          <p:cNvPr id="18466" name="TextBox 24"/>
          <p:cNvSpPr>
            <a:spLocks noChangeArrowheads="1"/>
          </p:cNvSpPr>
          <p:nvPr/>
        </p:nvSpPr>
        <p:spPr bwMode="auto">
          <a:xfrm>
            <a:off x="2822575" y="2803525"/>
            <a:ext cx="3603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18%</a:t>
            </a:r>
            <a:endParaRPr lang="zh-CN" altLang="en-US"/>
          </a:p>
        </p:txBody>
      </p:sp>
      <p:sp>
        <p:nvSpPr>
          <p:cNvPr id="18467" name="TextBox 25"/>
          <p:cNvSpPr>
            <a:spLocks noChangeArrowheads="1"/>
          </p:cNvSpPr>
          <p:nvPr/>
        </p:nvSpPr>
        <p:spPr bwMode="auto">
          <a:xfrm>
            <a:off x="3124200" y="2536825"/>
            <a:ext cx="358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23%</a:t>
            </a:r>
            <a:endParaRPr lang="zh-CN" altLang="en-US"/>
          </a:p>
        </p:txBody>
      </p:sp>
      <p:sp>
        <p:nvSpPr>
          <p:cNvPr id="18468" name="TextBox 26"/>
          <p:cNvSpPr>
            <a:spLocks noChangeArrowheads="1"/>
          </p:cNvSpPr>
          <p:nvPr/>
        </p:nvSpPr>
        <p:spPr bwMode="auto">
          <a:xfrm>
            <a:off x="3422650" y="2187575"/>
            <a:ext cx="3603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43%</a:t>
            </a:r>
            <a:endParaRPr lang="zh-CN" altLang="en-US"/>
          </a:p>
        </p:txBody>
      </p:sp>
      <p:sp>
        <p:nvSpPr>
          <p:cNvPr id="18469" name="TextBox 27"/>
          <p:cNvSpPr>
            <a:spLocks noChangeArrowheads="1"/>
          </p:cNvSpPr>
          <p:nvPr/>
        </p:nvSpPr>
        <p:spPr bwMode="auto">
          <a:xfrm>
            <a:off x="4352925" y="2500313"/>
            <a:ext cx="3603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21%</a:t>
            </a:r>
            <a:endParaRPr lang="zh-CN" altLang="en-US"/>
          </a:p>
        </p:txBody>
      </p:sp>
      <p:sp>
        <p:nvSpPr>
          <p:cNvPr id="18470" name="TextBox 28"/>
          <p:cNvSpPr>
            <a:spLocks noChangeArrowheads="1"/>
          </p:cNvSpPr>
          <p:nvPr/>
        </p:nvSpPr>
        <p:spPr bwMode="auto">
          <a:xfrm>
            <a:off x="2170113" y="4467225"/>
            <a:ext cx="40481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-45%</a:t>
            </a:r>
            <a:endParaRPr lang="zh-CN" altLang="en-US"/>
          </a:p>
        </p:txBody>
      </p:sp>
      <p:sp>
        <p:nvSpPr>
          <p:cNvPr id="18471" name="TextBox 29"/>
          <p:cNvSpPr>
            <a:spLocks noChangeArrowheads="1"/>
          </p:cNvSpPr>
          <p:nvPr/>
        </p:nvSpPr>
        <p:spPr bwMode="auto">
          <a:xfrm>
            <a:off x="2470150" y="3811588"/>
            <a:ext cx="4048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-23%</a:t>
            </a:r>
            <a:endParaRPr lang="zh-CN" altLang="en-US"/>
          </a:p>
        </p:txBody>
      </p:sp>
      <p:sp>
        <p:nvSpPr>
          <p:cNvPr id="18472" name="TextBox 30"/>
          <p:cNvSpPr>
            <a:spLocks noChangeArrowheads="1"/>
          </p:cNvSpPr>
          <p:nvPr/>
        </p:nvSpPr>
        <p:spPr bwMode="auto">
          <a:xfrm>
            <a:off x="3713163" y="3549650"/>
            <a:ext cx="40481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-12%</a:t>
            </a:r>
            <a:endParaRPr lang="zh-CN" altLang="en-US"/>
          </a:p>
        </p:txBody>
      </p:sp>
      <p:sp>
        <p:nvSpPr>
          <p:cNvPr id="18473" name="TextBox 31"/>
          <p:cNvSpPr>
            <a:spLocks noChangeArrowheads="1"/>
          </p:cNvSpPr>
          <p:nvPr/>
        </p:nvSpPr>
        <p:spPr bwMode="auto">
          <a:xfrm>
            <a:off x="4013200" y="3460750"/>
            <a:ext cx="4048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-05%</a:t>
            </a:r>
            <a:endParaRPr lang="zh-CN" altLang="en-US"/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5118100" y="1625600"/>
            <a:ext cx="190500" cy="1905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+</a:t>
            </a:r>
            <a:endParaRPr lang="zh-CN" altLang="en-US" dirty="0"/>
          </a:p>
        </p:txBody>
      </p:sp>
      <p:sp>
        <p:nvSpPr>
          <p:cNvPr id="18475" name="Rectangle 40"/>
          <p:cNvSpPr>
            <a:spLocks noChangeArrowheads="1"/>
          </p:cNvSpPr>
          <p:nvPr/>
        </p:nvSpPr>
        <p:spPr bwMode="auto">
          <a:xfrm>
            <a:off x="5118100" y="2586038"/>
            <a:ext cx="190500" cy="1905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+</a:t>
            </a:r>
            <a:endParaRPr lang="zh-CN" altLang="en-US"/>
          </a:p>
        </p:txBody>
      </p:sp>
      <p:sp>
        <p:nvSpPr>
          <p:cNvPr id="18476" name="Rectangle 38"/>
          <p:cNvSpPr>
            <a:spLocks noChangeArrowheads="1"/>
          </p:cNvSpPr>
          <p:nvPr/>
        </p:nvSpPr>
        <p:spPr bwMode="auto">
          <a:xfrm>
            <a:off x="5118100" y="3529013"/>
            <a:ext cx="190500" cy="192087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-</a:t>
            </a:r>
            <a:endParaRPr lang="zh-CN" altLang="en-US"/>
          </a:p>
        </p:txBody>
      </p:sp>
      <p:sp>
        <p:nvSpPr>
          <p:cNvPr id="18477" name="Rectangle 4"/>
          <p:cNvSpPr>
            <a:spLocks noChangeArrowheads="1"/>
          </p:cNvSpPr>
          <p:nvPr/>
        </p:nvSpPr>
        <p:spPr bwMode="auto">
          <a:xfrm>
            <a:off x="5367338" y="1587500"/>
            <a:ext cx="3187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</a:t>
            </a:r>
            <a:br>
              <a:rPr lang="zh-CN" altLang="en-US" sz="800">
                <a:solidFill>
                  <a:srgbClr val="4890A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br>
              <a:rPr lang="zh-CN" altLang="en-US" sz="800">
                <a:solidFill>
                  <a:srgbClr val="4890A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在此处添加详细描述文本，尽量与标题文本语言风格相符合，语言描述尽量简洁生动，尽可能概括出段落内容，尽量将每页幻灯片文字内容控制在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</a:t>
            </a:r>
            <a:endParaRPr lang="en-US" altLang="zh-CN" sz="8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78" name="Rectangle 4"/>
          <p:cNvSpPr>
            <a:spLocks noChangeArrowheads="1"/>
          </p:cNvSpPr>
          <p:nvPr/>
        </p:nvSpPr>
        <p:spPr bwMode="auto">
          <a:xfrm>
            <a:off x="5367338" y="2562225"/>
            <a:ext cx="3187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</a:t>
            </a:r>
            <a:br>
              <a:rPr lang="zh-CN" altLang="en-US" sz="800">
                <a:solidFill>
                  <a:srgbClr val="4890A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b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在此处添加详细描述文本，尽量与标题文本语言风格相符合，语言描述尽量简洁生动，尽可能概括出段落内容，尽量将每页幻灯片文字内容控制在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</a:t>
            </a:r>
            <a:endParaRPr lang="en-US" altLang="zh-CN" sz="8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79" name="Rectangle 4"/>
          <p:cNvSpPr>
            <a:spLocks noChangeArrowheads="1"/>
          </p:cNvSpPr>
          <p:nvPr/>
        </p:nvSpPr>
        <p:spPr bwMode="auto">
          <a:xfrm>
            <a:off x="5367338" y="3522663"/>
            <a:ext cx="3187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</a:t>
            </a:r>
            <a:br>
              <a:rPr lang="zh-CN" altLang="en-US" sz="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br>
              <a:rPr lang="zh-CN" altLang="en-US" sz="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在此处添加详细描述文本，尽量与标题文本语言风格相符合，语言描述尽量简洁生动，尽可能概括出段落内容，尽量将每页幻灯片文字内容控制在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</a:t>
            </a:r>
            <a:endParaRPr lang="en-US" altLang="zh-CN" sz="8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7">
            <a:extLst>
              <a:ext uri="{FF2B5EF4-FFF2-40B4-BE49-F238E27FC236}">
                <a16:creationId xmlns:a16="http://schemas.microsoft.com/office/drawing/2014/main" id="{147A6AE3-401D-AB42-AC9D-8FC4C18B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EE21B3D-EB08-064E-A9D5-210EC22533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19467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31763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31764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9470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</a:p>
        </p:txBody>
      </p:sp>
      <p:sp>
        <p:nvSpPr>
          <p:cNvPr id="19471" name="椭圆 5"/>
          <p:cNvSpPr>
            <a:spLocks noChangeArrowheads="1"/>
          </p:cNvSpPr>
          <p:nvPr/>
        </p:nvSpPr>
        <p:spPr bwMode="auto">
          <a:xfrm>
            <a:off x="681038" y="1492250"/>
            <a:ext cx="2566987" cy="2566988"/>
          </a:xfrm>
          <a:prstGeom prst="ellipse">
            <a:avLst/>
          </a:prstGeom>
          <a:solidFill>
            <a:srgbClr val="F2F2F2"/>
          </a:solidFill>
          <a:ln w="25400">
            <a:solidFill>
              <a:srgbClr val="004C95"/>
            </a:solidFill>
            <a:prstDash val="dash"/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74" name="椭圆 8"/>
          <p:cNvSpPr>
            <a:spLocks noChangeArrowheads="1"/>
          </p:cNvSpPr>
          <p:nvPr/>
        </p:nvSpPr>
        <p:spPr bwMode="auto">
          <a:xfrm>
            <a:off x="2822575" y="1350963"/>
            <a:ext cx="374650" cy="374650"/>
          </a:xfrm>
          <a:prstGeom prst="ellipse">
            <a:avLst/>
          </a:prstGeom>
          <a:noFill/>
          <a:ln w="19050">
            <a:solidFill>
              <a:srgbClr val="004C95"/>
            </a:solidFill>
            <a:bevel/>
            <a:headEnd/>
            <a:tailEnd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75" name="椭圆 9"/>
          <p:cNvSpPr>
            <a:spLocks noChangeArrowheads="1"/>
          </p:cNvSpPr>
          <p:nvPr/>
        </p:nvSpPr>
        <p:spPr bwMode="auto">
          <a:xfrm>
            <a:off x="3025775" y="1911350"/>
            <a:ext cx="635000" cy="635000"/>
          </a:xfrm>
          <a:prstGeom prst="ellipse">
            <a:avLst/>
          </a:prstGeom>
          <a:noFill/>
          <a:ln w="19050">
            <a:solidFill>
              <a:srgbClr val="004C9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76" name="椭圆 10"/>
          <p:cNvSpPr>
            <a:spLocks noChangeArrowheads="1"/>
          </p:cNvSpPr>
          <p:nvPr/>
        </p:nvSpPr>
        <p:spPr bwMode="auto">
          <a:xfrm>
            <a:off x="3155950" y="2722563"/>
            <a:ext cx="252413" cy="252412"/>
          </a:xfrm>
          <a:prstGeom prst="ellipse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77" name="TextBox 11"/>
          <p:cNvSpPr>
            <a:spLocks noChangeArrowheads="1"/>
          </p:cNvSpPr>
          <p:nvPr/>
        </p:nvSpPr>
        <p:spPr bwMode="auto">
          <a:xfrm>
            <a:off x="3983038" y="1279525"/>
            <a:ext cx="23764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</a:t>
            </a:r>
            <a:endParaRPr lang="en-US" altLang="zh-CN" sz="16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标题或详细内容描述</a:t>
            </a:r>
            <a:endParaRPr lang="en-US" altLang="zh-CN" sz="16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sz="6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在此处添加详细描述文本，尽量与标题文本语言风格相符合，语言描述尽量简洁生动，尽可能概括出段落内容，尽量将每页幻灯片文字内容控制在</a:t>
            </a:r>
            <a:r>
              <a:rPr lang="en-US" altLang="zh-CN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</a:t>
            </a:r>
            <a:endParaRPr lang="en-US" altLang="zh-CN" sz="10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478" name="TextBox 12"/>
          <p:cNvSpPr>
            <a:spLocks noChangeArrowheads="1"/>
          </p:cNvSpPr>
          <p:nvPr/>
        </p:nvSpPr>
        <p:spPr bwMode="auto">
          <a:xfrm>
            <a:off x="6392863" y="1768475"/>
            <a:ext cx="23764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 sz="6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在此处添加详细描述文本，尽量与标题文本语言风格相符合，语言描述尽量简洁生动，尽可能概括出段落内容，尽量将每页幻灯片文字内容控制在</a:t>
            </a:r>
            <a:r>
              <a:rPr lang="en-US" altLang="zh-CN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</a:t>
            </a:r>
            <a:endParaRPr lang="en-US" altLang="zh-CN" sz="10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479" name="TextBox 13"/>
          <p:cNvSpPr>
            <a:spLocks noChangeArrowheads="1"/>
          </p:cNvSpPr>
          <p:nvPr/>
        </p:nvSpPr>
        <p:spPr bwMode="auto">
          <a:xfrm>
            <a:off x="4222337" y="3108292"/>
            <a:ext cx="4117975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6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</a:t>
            </a:r>
            <a:endParaRPr lang="en-US" altLang="zh-CN" sz="16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16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标题或详细内容描述</a:t>
            </a:r>
            <a:endParaRPr lang="en-US" altLang="zh-CN" sz="16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sz="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10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在此处添加详细描述文本，尽量与标题文本语言风格相符合，语言描述尽量简洁生动，尽可能概括出段落内容，尽量将每页幻灯片文字内容控制在</a:t>
            </a:r>
            <a:r>
              <a:rPr lang="en-US" altLang="zh-CN" sz="10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0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10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0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</a:t>
            </a:r>
            <a:endParaRPr lang="en-US" altLang="zh-CN" sz="10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9480" name="组合 14"/>
          <p:cNvGrpSpPr>
            <a:grpSpLocks/>
          </p:cNvGrpSpPr>
          <p:nvPr/>
        </p:nvGrpSpPr>
        <p:grpSpPr bwMode="auto">
          <a:xfrm>
            <a:off x="3374025" y="3317584"/>
            <a:ext cx="722312" cy="722313"/>
            <a:chOff x="0" y="0"/>
            <a:chExt cx="721784" cy="721784"/>
          </a:xfrm>
        </p:grpSpPr>
        <p:sp>
          <p:nvSpPr>
            <p:cNvPr id="31761" name="椭圆 15"/>
            <p:cNvSpPr>
              <a:spLocks noChangeArrowheads="1"/>
            </p:cNvSpPr>
            <p:nvPr/>
          </p:nvSpPr>
          <p:spPr bwMode="auto">
            <a:xfrm>
              <a:off x="0" y="0"/>
              <a:ext cx="721784" cy="721784"/>
            </a:xfrm>
            <a:prstGeom prst="ellipse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pic>
          <p:nvPicPr>
            <p:cNvPr id="31762" name="Picture 4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96" y="206120"/>
              <a:ext cx="429192" cy="309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B23B385-78F3-8246-AAE3-DD3B116179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83"/>
          <a:stretch/>
        </p:blipFill>
        <p:spPr>
          <a:xfrm>
            <a:off x="783549" y="1597878"/>
            <a:ext cx="2355732" cy="2355732"/>
          </a:xfrm>
          <a:prstGeom prst="ellipse">
            <a:avLst/>
          </a:prstGeom>
        </p:spPr>
      </p:pic>
      <p:sp>
        <p:nvSpPr>
          <p:cNvPr id="19473" name="椭圆 7"/>
          <p:cNvSpPr>
            <a:spLocks noChangeArrowheads="1"/>
          </p:cNvSpPr>
          <p:nvPr/>
        </p:nvSpPr>
        <p:spPr bwMode="auto">
          <a:xfrm>
            <a:off x="2663825" y="1911350"/>
            <a:ext cx="504825" cy="504825"/>
          </a:xfrm>
          <a:prstGeom prst="ellipse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7">
            <a:extLst>
              <a:ext uri="{FF2B5EF4-FFF2-40B4-BE49-F238E27FC236}">
                <a16:creationId xmlns:a16="http://schemas.microsoft.com/office/drawing/2014/main" id="{C4F83E44-7CAB-3D48-817E-8C4F0B6A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1397993A-1372-6646-BA8E-D39E5C7665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20491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32822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32823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0494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</a:p>
        </p:txBody>
      </p:sp>
      <p:sp>
        <p:nvSpPr>
          <p:cNvPr id="20495" name="TextBox 5"/>
          <p:cNvSpPr>
            <a:spLocks noChangeArrowheads="1"/>
          </p:cNvSpPr>
          <p:nvPr/>
        </p:nvSpPr>
        <p:spPr bwMode="auto">
          <a:xfrm>
            <a:off x="1239838" y="1608138"/>
            <a:ext cx="15382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2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496" name="TextBox 6"/>
          <p:cNvSpPr>
            <a:spLocks noChangeArrowheads="1"/>
          </p:cNvSpPr>
          <p:nvPr/>
        </p:nvSpPr>
        <p:spPr bwMode="auto">
          <a:xfrm>
            <a:off x="1157288" y="2236788"/>
            <a:ext cx="153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2,359</a:t>
            </a:r>
            <a:endParaRPr lang="zh-CN" altLang="en-US"/>
          </a:p>
        </p:txBody>
      </p:sp>
      <p:sp>
        <p:nvSpPr>
          <p:cNvPr id="20497" name="TextBox 7"/>
          <p:cNvSpPr>
            <a:spLocks noChangeArrowheads="1"/>
          </p:cNvSpPr>
          <p:nvPr/>
        </p:nvSpPr>
        <p:spPr bwMode="auto">
          <a:xfrm>
            <a:off x="1233488" y="2698750"/>
            <a:ext cx="14001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498" name="TextBox 8"/>
          <p:cNvSpPr>
            <a:spLocks noChangeArrowheads="1"/>
          </p:cNvSpPr>
          <p:nvPr/>
        </p:nvSpPr>
        <p:spPr bwMode="auto">
          <a:xfrm>
            <a:off x="1403350" y="3415194"/>
            <a:ext cx="63373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7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在此处添加详细描述文本，尽量与标题文本语言风格相符合，语言描述尽量简洁生动，尽可能概括出段落内容，尽量将每页幻灯片文字内容控制在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</a:t>
            </a:r>
            <a:b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</a:t>
            </a: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尽可能概括出段落内容，尽量将每页幻灯片文字内容控制在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</a:t>
            </a: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制在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</a:t>
            </a: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0499" name="组合 9"/>
          <p:cNvGrpSpPr>
            <a:grpSpLocks/>
          </p:cNvGrpSpPr>
          <p:nvPr/>
        </p:nvGrpSpPr>
        <p:grpSpPr bwMode="auto">
          <a:xfrm>
            <a:off x="2555875" y="1601788"/>
            <a:ext cx="1785938" cy="1785937"/>
            <a:chOff x="0" y="0"/>
            <a:chExt cx="1440160" cy="1440160"/>
          </a:xfrm>
          <a:gradFill>
            <a:gsLst>
              <a:gs pos="0">
                <a:srgbClr val="004C95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2806" name="矩形 10"/>
            <p:cNvSpPr>
              <a:spLocks noChangeArrowheads="1"/>
            </p:cNvSpPr>
            <p:nvPr/>
          </p:nvSpPr>
          <p:spPr bwMode="auto">
            <a:xfrm>
              <a:off x="684076" y="0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07" name="矩形 11"/>
            <p:cNvSpPr>
              <a:spLocks noChangeArrowheads="1"/>
            </p:cNvSpPr>
            <p:nvPr/>
          </p:nvSpPr>
          <p:spPr bwMode="auto">
            <a:xfrm>
              <a:off x="684076" y="1080120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08" name="矩形 12"/>
            <p:cNvSpPr>
              <a:spLocks noChangeArrowheads="1"/>
            </p:cNvSpPr>
            <p:nvPr/>
          </p:nvSpPr>
          <p:spPr bwMode="auto">
            <a:xfrm rot="-5400000">
              <a:off x="144016" y="540061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09" name="矩形 13"/>
            <p:cNvSpPr>
              <a:spLocks noChangeArrowheads="1"/>
            </p:cNvSpPr>
            <p:nvPr/>
          </p:nvSpPr>
          <p:spPr bwMode="auto">
            <a:xfrm rot="-5400000">
              <a:off x="1224136" y="540061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10" name="矩形 14"/>
            <p:cNvSpPr>
              <a:spLocks noChangeArrowheads="1"/>
            </p:cNvSpPr>
            <p:nvPr/>
          </p:nvSpPr>
          <p:spPr bwMode="auto">
            <a:xfrm rot="2700000">
              <a:off x="1065956" y="158180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11" name="矩形 15"/>
            <p:cNvSpPr>
              <a:spLocks noChangeArrowheads="1"/>
            </p:cNvSpPr>
            <p:nvPr/>
          </p:nvSpPr>
          <p:spPr bwMode="auto">
            <a:xfrm rot="2700000">
              <a:off x="302196" y="921940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12" name="矩形 16"/>
            <p:cNvSpPr>
              <a:spLocks noChangeArrowheads="1"/>
            </p:cNvSpPr>
            <p:nvPr/>
          </p:nvSpPr>
          <p:spPr bwMode="auto">
            <a:xfrm rot="18900000" flipV="1">
              <a:off x="1065956" y="921940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13" name="矩形 17"/>
            <p:cNvSpPr>
              <a:spLocks noChangeArrowheads="1"/>
            </p:cNvSpPr>
            <p:nvPr/>
          </p:nvSpPr>
          <p:spPr bwMode="auto">
            <a:xfrm rot="18900000" flipV="1">
              <a:off x="302196" y="158180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14" name="矩形 18"/>
            <p:cNvSpPr>
              <a:spLocks noChangeArrowheads="1"/>
            </p:cNvSpPr>
            <p:nvPr/>
          </p:nvSpPr>
          <p:spPr bwMode="auto">
            <a:xfrm rot="1320000">
              <a:off x="886386" y="39325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15" name="矩形 19"/>
            <p:cNvSpPr>
              <a:spLocks noChangeArrowheads="1"/>
            </p:cNvSpPr>
            <p:nvPr/>
          </p:nvSpPr>
          <p:spPr bwMode="auto">
            <a:xfrm rot="1320000">
              <a:off x="481766" y="1040795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16" name="矩形 20"/>
            <p:cNvSpPr>
              <a:spLocks noChangeArrowheads="1"/>
            </p:cNvSpPr>
            <p:nvPr/>
          </p:nvSpPr>
          <p:spPr bwMode="auto">
            <a:xfrm rot="20280000" flipH="1">
              <a:off x="481766" y="39325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17" name="矩形 21"/>
            <p:cNvSpPr>
              <a:spLocks noChangeArrowheads="1"/>
            </p:cNvSpPr>
            <p:nvPr/>
          </p:nvSpPr>
          <p:spPr bwMode="auto">
            <a:xfrm rot="20280000" flipH="1">
              <a:off x="886386" y="1040795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18" name="矩形 22"/>
            <p:cNvSpPr>
              <a:spLocks noChangeArrowheads="1"/>
            </p:cNvSpPr>
            <p:nvPr/>
          </p:nvSpPr>
          <p:spPr bwMode="auto">
            <a:xfrm rot="4020000" flipV="1">
              <a:off x="186948" y="751078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19" name="矩形 23"/>
            <p:cNvSpPr>
              <a:spLocks noChangeArrowheads="1"/>
            </p:cNvSpPr>
            <p:nvPr/>
          </p:nvSpPr>
          <p:spPr bwMode="auto">
            <a:xfrm rot="4020000" flipV="1">
              <a:off x="1181204" y="329042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20" name="矩形 24"/>
            <p:cNvSpPr>
              <a:spLocks noChangeArrowheads="1"/>
            </p:cNvSpPr>
            <p:nvPr/>
          </p:nvSpPr>
          <p:spPr bwMode="auto">
            <a:xfrm rot="-4020000" flipH="1" flipV="1">
              <a:off x="1181204" y="751078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21" name="矩形 25"/>
            <p:cNvSpPr>
              <a:spLocks noChangeArrowheads="1"/>
            </p:cNvSpPr>
            <p:nvPr/>
          </p:nvSpPr>
          <p:spPr bwMode="auto">
            <a:xfrm rot="-4020000" flipH="1" flipV="1">
              <a:off x="186948" y="329042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0516" name="TextBox 26"/>
          <p:cNvSpPr>
            <a:spLocks noChangeArrowheads="1"/>
          </p:cNvSpPr>
          <p:nvPr/>
        </p:nvSpPr>
        <p:spPr bwMode="auto">
          <a:xfrm>
            <a:off x="5208588" y="1608138"/>
            <a:ext cx="15382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2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517" name="TextBox 27"/>
          <p:cNvSpPr>
            <a:spLocks noChangeArrowheads="1"/>
          </p:cNvSpPr>
          <p:nvPr/>
        </p:nvSpPr>
        <p:spPr bwMode="auto">
          <a:xfrm>
            <a:off x="5126038" y="2236788"/>
            <a:ext cx="153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2,359</a:t>
            </a:r>
            <a:endParaRPr lang="zh-CN" altLang="en-US"/>
          </a:p>
        </p:txBody>
      </p:sp>
      <p:sp>
        <p:nvSpPr>
          <p:cNvPr id="20518" name="TextBox 28"/>
          <p:cNvSpPr>
            <a:spLocks noChangeArrowheads="1"/>
          </p:cNvSpPr>
          <p:nvPr/>
        </p:nvSpPr>
        <p:spPr bwMode="auto">
          <a:xfrm>
            <a:off x="5202238" y="2698750"/>
            <a:ext cx="14001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0519" name="组合 29"/>
          <p:cNvGrpSpPr>
            <a:grpSpLocks/>
          </p:cNvGrpSpPr>
          <p:nvPr/>
        </p:nvGrpSpPr>
        <p:grpSpPr bwMode="auto">
          <a:xfrm>
            <a:off x="6524625" y="1601788"/>
            <a:ext cx="1785938" cy="1785937"/>
            <a:chOff x="0" y="0"/>
            <a:chExt cx="1440160" cy="1440160"/>
          </a:xfrm>
          <a:gradFill flip="none" rotWithShape="1">
            <a:gsLst>
              <a:gs pos="0">
                <a:srgbClr val="004C95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32790" name="矩形 30"/>
            <p:cNvSpPr>
              <a:spLocks noChangeArrowheads="1"/>
            </p:cNvSpPr>
            <p:nvPr/>
          </p:nvSpPr>
          <p:spPr bwMode="auto">
            <a:xfrm>
              <a:off x="684076" y="0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791" name="矩形 31"/>
            <p:cNvSpPr>
              <a:spLocks noChangeArrowheads="1"/>
            </p:cNvSpPr>
            <p:nvPr/>
          </p:nvSpPr>
          <p:spPr bwMode="auto">
            <a:xfrm>
              <a:off x="684076" y="1080120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792" name="矩形 32"/>
            <p:cNvSpPr>
              <a:spLocks noChangeArrowheads="1"/>
            </p:cNvSpPr>
            <p:nvPr/>
          </p:nvSpPr>
          <p:spPr bwMode="auto">
            <a:xfrm rot="-5400000">
              <a:off x="144016" y="540061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793" name="矩形 33"/>
            <p:cNvSpPr>
              <a:spLocks noChangeArrowheads="1"/>
            </p:cNvSpPr>
            <p:nvPr/>
          </p:nvSpPr>
          <p:spPr bwMode="auto">
            <a:xfrm rot="-5400000">
              <a:off x="1224136" y="540061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794" name="矩形 34"/>
            <p:cNvSpPr>
              <a:spLocks noChangeArrowheads="1"/>
            </p:cNvSpPr>
            <p:nvPr/>
          </p:nvSpPr>
          <p:spPr bwMode="auto">
            <a:xfrm rot="2700000">
              <a:off x="1065956" y="158180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795" name="矩形 35"/>
            <p:cNvSpPr>
              <a:spLocks noChangeArrowheads="1"/>
            </p:cNvSpPr>
            <p:nvPr/>
          </p:nvSpPr>
          <p:spPr bwMode="auto">
            <a:xfrm rot="2700000">
              <a:off x="302196" y="921940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796" name="矩形 36"/>
            <p:cNvSpPr>
              <a:spLocks noChangeArrowheads="1"/>
            </p:cNvSpPr>
            <p:nvPr/>
          </p:nvSpPr>
          <p:spPr bwMode="auto">
            <a:xfrm rot="18900000" flipV="1">
              <a:off x="1065956" y="921940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797" name="矩形 37"/>
            <p:cNvSpPr>
              <a:spLocks noChangeArrowheads="1"/>
            </p:cNvSpPr>
            <p:nvPr/>
          </p:nvSpPr>
          <p:spPr bwMode="auto">
            <a:xfrm rot="18900000" flipV="1">
              <a:off x="302196" y="158180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798" name="矩形 38"/>
            <p:cNvSpPr>
              <a:spLocks noChangeArrowheads="1"/>
            </p:cNvSpPr>
            <p:nvPr/>
          </p:nvSpPr>
          <p:spPr bwMode="auto">
            <a:xfrm rot="1320000">
              <a:off x="886386" y="39325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799" name="矩形 39"/>
            <p:cNvSpPr>
              <a:spLocks noChangeArrowheads="1"/>
            </p:cNvSpPr>
            <p:nvPr/>
          </p:nvSpPr>
          <p:spPr bwMode="auto">
            <a:xfrm rot="1320000">
              <a:off x="481766" y="1040795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00" name="矩形 40"/>
            <p:cNvSpPr>
              <a:spLocks noChangeArrowheads="1"/>
            </p:cNvSpPr>
            <p:nvPr/>
          </p:nvSpPr>
          <p:spPr bwMode="auto">
            <a:xfrm rot="20280000" flipH="1">
              <a:off x="481766" y="39325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01" name="矩形 41"/>
            <p:cNvSpPr>
              <a:spLocks noChangeArrowheads="1"/>
            </p:cNvSpPr>
            <p:nvPr/>
          </p:nvSpPr>
          <p:spPr bwMode="auto">
            <a:xfrm rot="20280000" flipH="1">
              <a:off x="886386" y="1040795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02" name="矩形 42"/>
            <p:cNvSpPr>
              <a:spLocks noChangeArrowheads="1"/>
            </p:cNvSpPr>
            <p:nvPr/>
          </p:nvSpPr>
          <p:spPr bwMode="auto">
            <a:xfrm rot="4020000" flipV="1">
              <a:off x="186948" y="751078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03" name="矩形 43"/>
            <p:cNvSpPr>
              <a:spLocks noChangeArrowheads="1"/>
            </p:cNvSpPr>
            <p:nvPr/>
          </p:nvSpPr>
          <p:spPr bwMode="auto">
            <a:xfrm rot="4020000" flipV="1">
              <a:off x="1181204" y="329042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04" name="矩形 44"/>
            <p:cNvSpPr>
              <a:spLocks noChangeArrowheads="1"/>
            </p:cNvSpPr>
            <p:nvPr/>
          </p:nvSpPr>
          <p:spPr bwMode="auto">
            <a:xfrm rot="-4020000" flipH="1" flipV="1">
              <a:off x="1181204" y="751078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2805" name="矩形 45"/>
            <p:cNvSpPr>
              <a:spLocks noChangeArrowheads="1"/>
            </p:cNvSpPr>
            <p:nvPr/>
          </p:nvSpPr>
          <p:spPr bwMode="auto">
            <a:xfrm rot="-4020000" flipH="1" flipV="1">
              <a:off x="186948" y="329042"/>
              <a:ext cx="72008" cy="3600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2784" name="椭圆 46"/>
          <p:cNvSpPr>
            <a:spLocks noChangeArrowheads="1"/>
          </p:cNvSpPr>
          <p:nvPr/>
        </p:nvSpPr>
        <p:spPr bwMode="auto">
          <a:xfrm>
            <a:off x="2832100" y="1879600"/>
            <a:ext cx="1233488" cy="12319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2785" name="椭圆 47"/>
          <p:cNvSpPr>
            <a:spLocks noChangeArrowheads="1"/>
          </p:cNvSpPr>
          <p:nvPr/>
        </p:nvSpPr>
        <p:spPr bwMode="auto">
          <a:xfrm>
            <a:off x="6800850" y="1879600"/>
            <a:ext cx="1233488" cy="12319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8" name="圆角矩形 68"/>
          <p:cNvSpPr>
            <a:spLocks noChangeArrowheads="1"/>
          </p:cNvSpPr>
          <p:nvPr/>
        </p:nvSpPr>
        <p:spPr bwMode="auto">
          <a:xfrm>
            <a:off x="3014663" y="2181225"/>
            <a:ext cx="838200" cy="539750"/>
          </a:xfrm>
          <a:custGeom>
            <a:avLst/>
            <a:gdLst>
              <a:gd name="T0" fmla="*/ 127701 w 978088"/>
              <a:gd name="T1" fmla="*/ 0 h 630163"/>
              <a:gd name="T2" fmla="*/ 206892 w 978088"/>
              <a:gd name="T3" fmla="*/ 48564 h 630163"/>
              <a:gd name="T4" fmla="*/ 241007 w 978088"/>
              <a:gd name="T5" fmla="*/ 35004 h 630163"/>
              <a:gd name="T6" fmla="*/ 292089 w 978088"/>
              <a:gd name="T7" fmla="*/ 85896 h 630163"/>
              <a:gd name="T8" fmla="*/ 291191 w 978088"/>
              <a:gd name="T9" fmla="*/ 90328 h 630163"/>
              <a:gd name="T10" fmla="*/ 332022 w 978088"/>
              <a:gd name="T11" fmla="*/ 149510 h 630163"/>
              <a:gd name="T12" fmla="*/ 268171 w 978088"/>
              <a:gd name="T13" fmla="*/ 213124 h 630163"/>
              <a:gd name="T14" fmla="*/ 63850 w 978088"/>
              <a:gd name="T15" fmla="*/ 213124 h 630163"/>
              <a:gd name="T16" fmla="*/ 0 w 978088"/>
              <a:gd name="T17" fmla="*/ 149510 h 630163"/>
              <a:gd name="T18" fmla="*/ 38528 w 978088"/>
              <a:gd name="T19" fmla="*/ 91210 h 630163"/>
              <a:gd name="T20" fmla="*/ 38309 w 978088"/>
              <a:gd name="T21" fmla="*/ 89060 h 630163"/>
              <a:gd name="T22" fmla="*/ 127701 w 978088"/>
              <a:gd name="T23" fmla="*/ 0 h 6301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8088"/>
              <a:gd name="T37" fmla="*/ 0 h 630163"/>
              <a:gd name="T38" fmla="*/ 978088 w 978088"/>
              <a:gd name="T39" fmla="*/ 630163 h 6301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8088" h="630163">
                <a:moveTo>
                  <a:pt x="376188" y="0"/>
                </a:moveTo>
                <a:cubicBezTo>
                  <a:pt x="478336" y="0"/>
                  <a:pt x="566899" y="58161"/>
                  <a:pt x="609473" y="143596"/>
                </a:cubicBezTo>
                <a:cubicBezTo>
                  <a:pt x="635404" y="118352"/>
                  <a:pt x="670955" y="103500"/>
                  <a:pt x="709975" y="103500"/>
                </a:cubicBezTo>
                <a:cubicBezTo>
                  <a:pt x="793080" y="103500"/>
                  <a:pt x="860450" y="170870"/>
                  <a:pt x="860450" y="253975"/>
                </a:cubicBezTo>
                <a:lnTo>
                  <a:pt x="857805" y="267079"/>
                </a:lnTo>
                <a:cubicBezTo>
                  <a:pt x="928258" y="293890"/>
                  <a:pt x="978088" y="362161"/>
                  <a:pt x="978088" y="442069"/>
                </a:cubicBezTo>
                <a:cubicBezTo>
                  <a:pt x="978088" y="545950"/>
                  <a:pt x="893875" y="630163"/>
                  <a:pt x="789994" y="630163"/>
                </a:cubicBezTo>
                <a:lnTo>
                  <a:pt x="188094" y="630163"/>
                </a:lnTo>
                <a:cubicBezTo>
                  <a:pt x="84213" y="630163"/>
                  <a:pt x="0" y="545950"/>
                  <a:pt x="0" y="442069"/>
                </a:cubicBezTo>
                <a:cubicBezTo>
                  <a:pt x="0" y="364739"/>
                  <a:pt x="46666" y="298309"/>
                  <a:pt x="113497" y="269689"/>
                </a:cubicBezTo>
                <a:cubicBezTo>
                  <a:pt x="112881" y="267585"/>
                  <a:pt x="112856" y="265461"/>
                  <a:pt x="112856" y="263332"/>
                </a:cubicBezTo>
                <a:cubicBezTo>
                  <a:pt x="112856" y="117898"/>
                  <a:pt x="230754" y="0"/>
                  <a:pt x="376188" y="0"/>
                </a:cubicBezTo>
                <a:close/>
              </a:path>
            </a:pathLst>
          </a:custGeom>
          <a:solidFill>
            <a:srgbClr val="004C95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9" name="弦形 72"/>
          <p:cNvSpPr>
            <a:spLocks noChangeArrowheads="1"/>
          </p:cNvSpPr>
          <p:nvPr/>
        </p:nvSpPr>
        <p:spPr bwMode="auto">
          <a:xfrm rot="5400000">
            <a:off x="7150100" y="2051050"/>
            <a:ext cx="560388" cy="725488"/>
          </a:xfrm>
          <a:custGeom>
            <a:avLst/>
            <a:gdLst>
              <a:gd name="T0" fmla="*/ 62532 w 717555"/>
              <a:gd name="T1" fmla="*/ 23287 h 930438"/>
              <a:gd name="T2" fmla="*/ 73902 w 717555"/>
              <a:gd name="T3" fmla="*/ 34530 h 930438"/>
              <a:gd name="T4" fmla="*/ 85270 w 717555"/>
              <a:gd name="T5" fmla="*/ 23287 h 930438"/>
              <a:gd name="T6" fmla="*/ 73902 w 717555"/>
              <a:gd name="T7" fmla="*/ 12044 h 930438"/>
              <a:gd name="T8" fmla="*/ 62532 w 717555"/>
              <a:gd name="T9" fmla="*/ 23287 h 930438"/>
              <a:gd name="T10" fmla="*/ 62532 w 717555"/>
              <a:gd name="T11" fmla="*/ 139751 h 930438"/>
              <a:gd name="T12" fmla="*/ 73902 w 717555"/>
              <a:gd name="T13" fmla="*/ 150994 h 930438"/>
              <a:gd name="T14" fmla="*/ 85270 w 717555"/>
              <a:gd name="T15" fmla="*/ 139751 h 930438"/>
              <a:gd name="T16" fmla="*/ 73902 w 717555"/>
              <a:gd name="T17" fmla="*/ 128507 h 930438"/>
              <a:gd name="T18" fmla="*/ 62532 w 717555"/>
              <a:gd name="T19" fmla="*/ 139751 h 930438"/>
              <a:gd name="T20" fmla="*/ 53507 w 717555"/>
              <a:gd name="T21" fmla="*/ 60724 h 930438"/>
              <a:gd name="T22" fmla="*/ 56566 w 717555"/>
              <a:gd name="T23" fmla="*/ 64941 h 930438"/>
              <a:gd name="T24" fmla="*/ 81078 w 717555"/>
              <a:gd name="T25" fmla="*/ 79998 h 930438"/>
              <a:gd name="T26" fmla="*/ 80768 w 717555"/>
              <a:gd name="T27" fmla="*/ 81519 h 930438"/>
              <a:gd name="T28" fmla="*/ 96639 w 717555"/>
              <a:gd name="T29" fmla="*/ 97215 h 930438"/>
              <a:gd name="T30" fmla="*/ 112512 w 717555"/>
              <a:gd name="T31" fmla="*/ 81519 h 930438"/>
              <a:gd name="T32" fmla="*/ 96639 w 717555"/>
              <a:gd name="T33" fmla="*/ 65822 h 930438"/>
              <a:gd name="T34" fmla="*/ 88323 w 717555"/>
              <a:gd name="T35" fmla="*/ 68482 h 930438"/>
              <a:gd name="T36" fmla="*/ 63804 w 717555"/>
              <a:gd name="T37" fmla="*/ 53419 h 930438"/>
              <a:gd name="T38" fmla="*/ 54359 w 717555"/>
              <a:gd name="T39" fmla="*/ 55601 h 930438"/>
              <a:gd name="T40" fmla="*/ 53507 w 717555"/>
              <a:gd name="T41" fmla="*/ 60724 h 930438"/>
              <a:gd name="T42" fmla="*/ 28002 w 717555"/>
              <a:gd name="T43" fmla="*/ 44296 h 930438"/>
              <a:gd name="T44" fmla="*/ 39373 w 717555"/>
              <a:gd name="T45" fmla="*/ 55539 h 930438"/>
              <a:gd name="T46" fmla="*/ 50741 w 717555"/>
              <a:gd name="T47" fmla="*/ 44296 h 930438"/>
              <a:gd name="T48" fmla="*/ 39373 w 717555"/>
              <a:gd name="T49" fmla="*/ 33052 h 930438"/>
              <a:gd name="T50" fmla="*/ 28002 w 717555"/>
              <a:gd name="T51" fmla="*/ 44296 h 930438"/>
              <a:gd name="T52" fmla="*/ 28002 w 717555"/>
              <a:gd name="T53" fmla="*/ 118742 h 930438"/>
              <a:gd name="T54" fmla="*/ 39373 w 717555"/>
              <a:gd name="T55" fmla="*/ 129985 h 930438"/>
              <a:gd name="T56" fmla="*/ 50741 w 717555"/>
              <a:gd name="T57" fmla="*/ 118742 h 930438"/>
              <a:gd name="T58" fmla="*/ 39373 w 717555"/>
              <a:gd name="T59" fmla="*/ 107499 h 930438"/>
              <a:gd name="T60" fmla="*/ 28002 w 717555"/>
              <a:gd name="T61" fmla="*/ 118742 h 930438"/>
              <a:gd name="T62" fmla="*/ 11369 w 717555"/>
              <a:gd name="T63" fmla="*/ 81518 h 930438"/>
              <a:gd name="T64" fmla="*/ 22738 w 717555"/>
              <a:gd name="T65" fmla="*/ 92763 h 930438"/>
              <a:gd name="T66" fmla="*/ 34108 w 717555"/>
              <a:gd name="T67" fmla="*/ 81518 h 930438"/>
              <a:gd name="T68" fmla="*/ 22738 w 717555"/>
              <a:gd name="T69" fmla="*/ 70275 h 930438"/>
              <a:gd name="T70" fmla="*/ 11369 w 717555"/>
              <a:gd name="T71" fmla="*/ 81518 h 930438"/>
              <a:gd name="T72" fmla="*/ 0 w 717555"/>
              <a:gd name="T73" fmla="*/ 81471 h 930438"/>
              <a:gd name="T74" fmla="*/ 20193 w 717555"/>
              <a:gd name="T75" fmla="*/ 28069 h 930438"/>
              <a:gd name="T76" fmla="*/ 127142 w 717555"/>
              <a:gd name="T77" fmla="*/ 13039 h 930438"/>
              <a:gd name="T78" fmla="*/ 127062 w 717555"/>
              <a:gd name="T79" fmla="*/ 150049 h 930438"/>
              <a:gd name="T80" fmla="*/ 20130 w 717555"/>
              <a:gd name="T81" fmla="*/ 134897 h 930438"/>
              <a:gd name="T82" fmla="*/ 0 w 717555"/>
              <a:gd name="T83" fmla="*/ 81471 h 9304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717555"/>
              <a:gd name="T127" fmla="*/ 0 h 930438"/>
              <a:gd name="T128" fmla="*/ 717555 w 717555"/>
              <a:gd name="T129" fmla="*/ 930438 h 93043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717555" h="930438">
                <a:moveTo>
                  <a:pt x="352910" y="132897"/>
                </a:moveTo>
                <a:cubicBezTo>
                  <a:pt x="352910" y="168335"/>
                  <a:pt x="381638" y="197063"/>
                  <a:pt x="417076" y="197063"/>
                </a:cubicBezTo>
                <a:cubicBezTo>
                  <a:pt x="452514" y="197063"/>
                  <a:pt x="481242" y="168335"/>
                  <a:pt x="481242" y="132897"/>
                </a:cubicBezTo>
                <a:cubicBezTo>
                  <a:pt x="481242" y="97459"/>
                  <a:pt x="452514" y="68731"/>
                  <a:pt x="417076" y="68731"/>
                </a:cubicBezTo>
                <a:cubicBezTo>
                  <a:pt x="381638" y="68731"/>
                  <a:pt x="352910" y="97459"/>
                  <a:pt x="352910" y="132897"/>
                </a:cubicBezTo>
                <a:close/>
                <a:moveTo>
                  <a:pt x="352910" y="797543"/>
                </a:moveTo>
                <a:cubicBezTo>
                  <a:pt x="352910" y="832981"/>
                  <a:pt x="381638" y="861709"/>
                  <a:pt x="417076" y="861709"/>
                </a:cubicBezTo>
                <a:cubicBezTo>
                  <a:pt x="452514" y="861709"/>
                  <a:pt x="481242" y="832981"/>
                  <a:pt x="481242" y="797543"/>
                </a:cubicBezTo>
                <a:cubicBezTo>
                  <a:pt x="481242" y="762105"/>
                  <a:pt x="452514" y="733377"/>
                  <a:pt x="417076" y="733377"/>
                </a:cubicBezTo>
                <a:cubicBezTo>
                  <a:pt x="381638" y="733377"/>
                  <a:pt x="352910" y="762105"/>
                  <a:pt x="352910" y="797543"/>
                </a:cubicBezTo>
                <a:close/>
                <a:moveTo>
                  <a:pt x="301979" y="346541"/>
                </a:moveTo>
                <a:cubicBezTo>
                  <a:pt x="304233" y="356187"/>
                  <a:pt x="310166" y="364973"/>
                  <a:pt x="319245" y="370612"/>
                </a:cubicBezTo>
                <a:lnTo>
                  <a:pt x="457580" y="456545"/>
                </a:lnTo>
                <a:lnTo>
                  <a:pt x="455829" y="465220"/>
                </a:lnTo>
                <a:cubicBezTo>
                  <a:pt x="455829" y="514693"/>
                  <a:pt x="495934" y="554798"/>
                  <a:pt x="545407" y="554798"/>
                </a:cubicBezTo>
                <a:cubicBezTo>
                  <a:pt x="594880" y="554798"/>
                  <a:pt x="634985" y="514693"/>
                  <a:pt x="634985" y="465220"/>
                </a:cubicBezTo>
                <a:cubicBezTo>
                  <a:pt x="634985" y="415747"/>
                  <a:pt x="594880" y="375642"/>
                  <a:pt x="545407" y="375642"/>
                </a:cubicBezTo>
                <a:cubicBezTo>
                  <a:pt x="527831" y="375642"/>
                  <a:pt x="511437" y="380704"/>
                  <a:pt x="498470" y="390819"/>
                </a:cubicBezTo>
                <a:lnTo>
                  <a:pt x="360091" y="304858"/>
                </a:lnTo>
                <a:cubicBezTo>
                  <a:pt x="341933" y="293579"/>
                  <a:pt x="318070" y="299154"/>
                  <a:pt x="306791" y="317312"/>
                </a:cubicBezTo>
                <a:cubicBezTo>
                  <a:pt x="301151" y="326391"/>
                  <a:pt x="299725" y="336896"/>
                  <a:pt x="301979" y="346541"/>
                </a:cubicBezTo>
                <a:close/>
                <a:moveTo>
                  <a:pt x="158037" y="252790"/>
                </a:moveTo>
                <a:cubicBezTo>
                  <a:pt x="158037" y="288228"/>
                  <a:pt x="186765" y="316956"/>
                  <a:pt x="222203" y="316956"/>
                </a:cubicBezTo>
                <a:cubicBezTo>
                  <a:pt x="257641" y="316956"/>
                  <a:pt x="286369" y="288228"/>
                  <a:pt x="286369" y="252790"/>
                </a:cubicBezTo>
                <a:cubicBezTo>
                  <a:pt x="286369" y="217352"/>
                  <a:pt x="257641" y="188624"/>
                  <a:pt x="222203" y="188624"/>
                </a:cubicBezTo>
                <a:cubicBezTo>
                  <a:pt x="186765" y="188624"/>
                  <a:pt x="158037" y="217352"/>
                  <a:pt x="158037" y="252790"/>
                </a:cubicBezTo>
                <a:close/>
                <a:moveTo>
                  <a:pt x="158037" y="677650"/>
                </a:moveTo>
                <a:cubicBezTo>
                  <a:pt x="158037" y="713088"/>
                  <a:pt x="186765" y="741816"/>
                  <a:pt x="222203" y="741816"/>
                </a:cubicBezTo>
                <a:cubicBezTo>
                  <a:pt x="257641" y="741816"/>
                  <a:pt x="286369" y="713088"/>
                  <a:pt x="286369" y="677650"/>
                </a:cubicBezTo>
                <a:cubicBezTo>
                  <a:pt x="286369" y="642212"/>
                  <a:pt x="257641" y="613484"/>
                  <a:pt x="222203" y="613484"/>
                </a:cubicBezTo>
                <a:cubicBezTo>
                  <a:pt x="186765" y="613484"/>
                  <a:pt x="158037" y="642212"/>
                  <a:pt x="158037" y="677650"/>
                </a:cubicBezTo>
                <a:close/>
                <a:moveTo>
                  <a:pt x="64165" y="465219"/>
                </a:moveTo>
                <a:cubicBezTo>
                  <a:pt x="64165" y="500657"/>
                  <a:pt x="92893" y="529385"/>
                  <a:pt x="128331" y="529385"/>
                </a:cubicBezTo>
                <a:cubicBezTo>
                  <a:pt x="163769" y="529385"/>
                  <a:pt x="192497" y="500657"/>
                  <a:pt x="192497" y="465219"/>
                </a:cubicBezTo>
                <a:cubicBezTo>
                  <a:pt x="192497" y="429781"/>
                  <a:pt x="163769" y="401053"/>
                  <a:pt x="128331" y="401053"/>
                </a:cubicBezTo>
                <a:cubicBezTo>
                  <a:pt x="92893" y="401053"/>
                  <a:pt x="64165" y="429781"/>
                  <a:pt x="64165" y="465219"/>
                </a:cubicBezTo>
                <a:close/>
                <a:moveTo>
                  <a:pt x="0" y="464949"/>
                </a:moveTo>
                <a:cubicBezTo>
                  <a:pt x="63" y="356260"/>
                  <a:pt x="38056" y="247594"/>
                  <a:pt x="113964" y="160187"/>
                </a:cubicBezTo>
                <a:cubicBezTo>
                  <a:pt x="265781" y="-14627"/>
                  <a:pt x="523048" y="-51186"/>
                  <a:pt x="717555" y="74413"/>
                </a:cubicBezTo>
                <a:cubicBezTo>
                  <a:pt x="717403" y="335048"/>
                  <a:pt x="717252" y="595684"/>
                  <a:pt x="717100" y="856319"/>
                </a:cubicBezTo>
                <a:cubicBezTo>
                  <a:pt x="522446" y="981691"/>
                  <a:pt x="265223" y="944833"/>
                  <a:pt x="113609" y="769842"/>
                </a:cubicBezTo>
                <a:cubicBezTo>
                  <a:pt x="37802" y="682347"/>
                  <a:pt x="-64" y="573637"/>
                  <a:pt x="0" y="464949"/>
                </a:cubicBezTo>
                <a:close/>
              </a:path>
            </a:pathLst>
          </a:custGeom>
          <a:solidFill>
            <a:srgbClr val="004C95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40" name="矩形 60"/>
          <p:cNvSpPr>
            <a:spLocks noChangeArrowheads="1"/>
          </p:cNvSpPr>
          <p:nvPr/>
        </p:nvSpPr>
        <p:spPr bwMode="auto">
          <a:xfrm>
            <a:off x="944563" y="1619250"/>
            <a:ext cx="288925" cy="257175"/>
          </a:xfrm>
          <a:custGeom>
            <a:avLst/>
            <a:gdLst>
              <a:gd name="T0" fmla="*/ 283 w 816827"/>
              <a:gd name="T1" fmla="*/ 400 h 729011"/>
              <a:gd name="T2" fmla="*/ 283 w 816827"/>
              <a:gd name="T3" fmla="*/ 456 h 729011"/>
              <a:gd name="T4" fmla="*/ 522 w 816827"/>
              <a:gd name="T5" fmla="*/ 456 h 729011"/>
              <a:gd name="T6" fmla="*/ 522 w 816827"/>
              <a:gd name="T7" fmla="*/ 400 h 729011"/>
              <a:gd name="T8" fmla="*/ 283 w 816827"/>
              <a:gd name="T9" fmla="*/ 400 h 729011"/>
              <a:gd name="T10" fmla="*/ 0 w 816827"/>
              <a:gd name="T11" fmla="*/ 361 h 729011"/>
              <a:gd name="T12" fmla="*/ 566 w 816827"/>
              <a:gd name="T13" fmla="*/ 361 h 729011"/>
              <a:gd name="T14" fmla="*/ 566 w 816827"/>
              <a:gd name="T15" fmla="*/ 496 h 729011"/>
              <a:gd name="T16" fmla="*/ 0 w 816827"/>
              <a:gd name="T17" fmla="*/ 496 h 729011"/>
              <a:gd name="T18" fmla="*/ 0 w 816827"/>
              <a:gd name="T19" fmla="*/ 361 h 729011"/>
              <a:gd name="T20" fmla="*/ 116 w 816827"/>
              <a:gd name="T21" fmla="*/ 220 h 729011"/>
              <a:gd name="T22" fmla="*/ 116 w 816827"/>
              <a:gd name="T23" fmla="*/ 276 h 729011"/>
              <a:gd name="T24" fmla="*/ 522 w 816827"/>
              <a:gd name="T25" fmla="*/ 276 h 729011"/>
              <a:gd name="T26" fmla="*/ 522 w 816827"/>
              <a:gd name="T27" fmla="*/ 220 h 729011"/>
              <a:gd name="T28" fmla="*/ 116 w 816827"/>
              <a:gd name="T29" fmla="*/ 220 h 729011"/>
              <a:gd name="T30" fmla="*/ 0 w 816827"/>
              <a:gd name="T31" fmla="*/ 180 h 729011"/>
              <a:gd name="T32" fmla="*/ 566 w 816827"/>
              <a:gd name="T33" fmla="*/ 180 h 729011"/>
              <a:gd name="T34" fmla="*/ 566 w 816827"/>
              <a:gd name="T35" fmla="*/ 315 h 729011"/>
              <a:gd name="T36" fmla="*/ 0 w 816827"/>
              <a:gd name="T37" fmla="*/ 315 h 729011"/>
              <a:gd name="T38" fmla="*/ 0 w 816827"/>
              <a:gd name="T39" fmla="*/ 180 h 729011"/>
              <a:gd name="T40" fmla="*/ 346 w 816827"/>
              <a:gd name="T41" fmla="*/ 40 h 729011"/>
              <a:gd name="T42" fmla="*/ 346 w 816827"/>
              <a:gd name="T43" fmla="*/ 96 h 729011"/>
              <a:gd name="T44" fmla="*/ 522 w 816827"/>
              <a:gd name="T45" fmla="*/ 96 h 729011"/>
              <a:gd name="T46" fmla="*/ 522 w 816827"/>
              <a:gd name="T47" fmla="*/ 40 h 729011"/>
              <a:gd name="T48" fmla="*/ 346 w 816827"/>
              <a:gd name="T49" fmla="*/ 40 h 729011"/>
              <a:gd name="T50" fmla="*/ 0 w 816827"/>
              <a:gd name="T51" fmla="*/ 0 h 729011"/>
              <a:gd name="T52" fmla="*/ 566 w 816827"/>
              <a:gd name="T53" fmla="*/ 0 h 729011"/>
              <a:gd name="T54" fmla="*/ 566 w 816827"/>
              <a:gd name="T55" fmla="*/ 135 h 729011"/>
              <a:gd name="T56" fmla="*/ 0 w 816827"/>
              <a:gd name="T57" fmla="*/ 135 h 729011"/>
              <a:gd name="T58" fmla="*/ 0 w 816827"/>
              <a:gd name="T59" fmla="*/ 0 h 72901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16827"/>
              <a:gd name="T91" fmla="*/ 0 h 729011"/>
              <a:gd name="T92" fmla="*/ 816827 w 816827"/>
              <a:gd name="T93" fmla="*/ 729011 h 729011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16827" h="729011">
                <a:moveTo>
                  <a:pt x="408414" y="588244"/>
                </a:moveTo>
                <a:lnTo>
                  <a:pt x="408414" y="670957"/>
                </a:lnTo>
                <a:lnTo>
                  <a:pt x="753307" y="670957"/>
                </a:lnTo>
                <a:lnTo>
                  <a:pt x="753307" y="588244"/>
                </a:lnTo>
                <a:lnTo>
                  <a:pt x="408414" y="588244"/>
                </a:lnTo>
                <a:close/>
                <a:moveTo>
                  <a:pt x="0" y="530190"/>
                </a:moveTo>
                <a:lnTo>
                  <a:pt x="816827" y="530190"/>
                </a:lnTo>
                <a:lnTo>
                  <a:pt x="816827" y="729011"/>
                </a:lnTo>
                <a:lnTo>
                  <a:pt x="0" y="729011"/>
                </a:lnTo>
                <a:lnTo>
                  <a:pt x="0" y="530190"/>
                </a:lnTo>
                <a:close/>
                <a:moveTo>
                  <a:pt x="167873" y="323149"/>
                </a:moveTo>
                <a:lnTo>
                  <a:pt x="167873" y="405862"/>
                </a:lnTo>
                <a:lnTo>
                  <a:pt x="753306" y="405862"/>
                </a:lnTo>
                <a:lnTo>
                  <a:pt x="753306" y="323149"/>
                </a:lnTo>
                <a:lnTo>
                  <a:pt x="167873" y="323149"/>
                </a:lnTo>
                <a:close/>
                <a:moveTo>
                  <a:pt x="0" y="265095"/>
                </a:moveTo>
                <a:lnTo>
                  <a:pt x="816827" y="265095"/>
                </a:lnTo>
                <a:lnTo>
                  <a:pt x="816827" y="463916"/>
                </a:lnTo>
                <a:lnTo>
                  <a:pt x="0" y="463916"/>
                </a:lnTo>
                <a:lnTo>
                  <a:pt x="0" y="265095"/>
                </a:lnTo>
                <a:close/>
                <a:moveTo>
                  <a:pt x="499162" y="58054"/>
                </a:moveTo>
                <a:lnTo>
                  <a:pt x="499162" y="140767"/>
                </a:lnTo>
                <a:lnTo>
                  <a:pt x="753306" y="140767"/>
                </a:lnTo>
                <a:lnTo>
                  <a:pt x="753306" y="58054"/>
                </a:lnTo>
                <a:lnTo>
                  <a:pt x="499162" y="58054"/>
                </a:lnTo>
                <a:close/>
                <a:moveTo>
                  <a:pt x="0" y="0"/>
                </a:moveTo>
                <a:lnTo>
                  <a:pt x="816827" y="0"/>
                </a:lnTo>
                <a:lnTo>
                  <a:pt x="816827" y="198821"/>
                </a:lnTo>
                <a:lnTo>
                  <a:pt x="0" y="198821"/>
                </a:lnTo>
                <a:lnTo>
                  <a:pt x="0" y="0"/>
                </a:lnTo>
                <a:close/>
              </a:path>
            </a:pathLst>
          </a:custGeom>
          <a:solidFill>
            <a:srgbClr val="004C95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41" name="矩形 58"/>
          <p:cNvSpPr>
            <a:spLocks noChangeArrowheads="1"/>
          </p:cNvSpPr>
          <p:nvPr/>
        </p:nvSpPr>
        <p:spPr bwMode="auto">
          <a:xfrm>
            <a:off x="4910138" y="1616075"/>
            <a:ext cx="292100" cy="269875"/>
          </a:xfrm>
          <a:custGeom>
            <a:avLst/>
            <a:gdLst>
              <a:gd name="T0" fmla="*/ 420 w 782488"/>
              <a:gd name="T1" fmla="*/ 536 h 720038"/>
              <a:gd name="T2" fmla="*/ 790 w 782488"/>
              <a:gd name="T3" fmla="*/ 536 h 720038"/>
              <a:gd name="T4" fmla="*/ 790 w 782488"/>
              <a:gd name="T5" fmla="*/ 748 h 720038"/>
              <a:gd name="T6" fmla="*/ 420 w 782488"/>
              <a:gd name="T7" fmla="*/ 748 h 720038"/>
              <a:gd name="T8" fmla="*/ 420 w 782488"/>
              <a:gd name="T9" fmla="*/ 536 h 720038"/>
              <a:gd name="T10" fmla="*/ 0 w 782488"/>
              <a:gd name="T11" fmla="*/ 536 h 720038"/>
              <a:gd name="T12" fmla="*/ 371 w 782488"/>
              <a:gd name="T13" fmla="*/ 536 h 720038"/>
              <a:gd name="T14" fmla="*/ 371 w 782488"/>
              <a:gd name="T15" fmla="*/ 748 h 720038"/>
              <a:gd name="T16" fmla="*/ 0 w 782488"/>
              <a:gd name="T17" fmla="*/ 748 h 720038"/>
              <a:gd name="T18" fmla="*/ 0 w 782488"/>
              <a:gd name="T19" fmla="*/ 536 h 720038"/>
              <a:gd name="T20" fmla="*/ 420 w 782488"/>
              <a:gd name="T21" fmla="*/ 268 h 720038"/>
              <a:gd name="T22" fmla="*/ 790 w 782488"/>
              <a:gd name="T23" fmla="*/ 268 h 720038"/>
              <a:gd name="T24" fmla="*/ 790 w 782488"/>
              <a:gd name="T25" fmla="*/ 480 h 720038"/>
              <a:gd name="T26" fmla="*/ 420 w 782488"/>
              <a:gd name="T27" fmla="*/ 480 h 720038"/>
              <a:gd name="T28" fmla="*/ 420 w 782488"/>
              <a:gd name="T29" fmla="*/ 268 h 720038"/>
              <a:gd name="T30" fmla="*/ 0 w 782488"/>
              <a:gd name="T31" fmla="*/ 268 h 720038"/>
              <a:gd name="T32" fmla="*/ 371 w 782488"/>
              <a:gd name="T33" fmla="*/ 268 h 720038"/>
              <a:gd name="T34" fmla="*/ 371 w 782488"/>
              <a:gd name="T35" fmla="*/ 480 h 720038"/>
              <a:gd name="T36" fmla="*/ 0 w 782488"/>
              <a:gd name="T37" fmla="*/ 480 h 720038"/>
              <a:gd name="T38" fmla="*/ 0 w 782488"/>
              <a:gd name="T39" fmla="*/ 268 h 720038"/>
              <a:gd name="T40" fmla="*/ 484 w 782488"/>
              <a:gd name="T41" fmla="*/ 66 h 720038"/>
              <a:gd name="T42" fmla="*/ 484 w 782488"/>
              <a:gd name="T43" fmla="*/ 145 h 720038"/>
              <a:gd name="T44" fmla="*/ 726 w 782488"/>
              <a:gd name="T45" fmla="*/ 145 h 720038"/>
              <a:gd name="T46" fmla="*/ 726 w 782488"/>
              <a:gd name="T47" fmla="*/ 66 h 720038"/>
              <a:gd name="T48" fmla="*/ 484 w 782488"/>
              <a:gd name="T49" fmla="*/ 66 h 720038"/>
              <a:gd name="T50" fmla="*/ 65 w 782488"/>
              <a:gd name="T51" fmla="*/ 66 h 720038"/>
              <a:gd name="T52" fmla="*/ 65 w 782488"/>
              <a:gd name="T53" fmla="*/ 145 h 720038"/>
              <a:gd name="T54" fmla="*/ 306 w 782488"/>
              <a:gd name="T55" fmla="*/ 145 h 720038"/>
              <a:gd name="T56" fmla="*/ 306 w 782488"/>
              <a:gd name="T57" fmla="*/ 66 h 720038"/>
              <a:gd name="T58" fmla="*/ 65 w 782488"/>
              <a:gd name="T59" fmla="*/ 66 h 720038"/>
              <a:gd name="T60" fmla="*/ 420 w 782488"/>
              <a:gd name="T61" fmla="*/ 0 h 720038"/>
              <a:gd name="T62" fmla="*/ 790 w 782488"/>
              <a:gd name="T63" fmla="*/ 0 h 720038"/>
              <a:gd name="T64" fmla="*/ 790 w 782488"/>
              <a:gd name="T65" fmla="*/ 212 h 720038"/>
              <a:gd name="T66" fmla="*/ 420 w 782488"/>
              <a:gd name="T67" fmla="*/ 212 h 720038"/>
              <a:gd name="T68" fmla="*/ 420 w 782488"/>
              <a:gd name="T69" fmla="*/ 0 h 720038"/>
              <a:gd name="T70" fmla="*/ 0 w 782488"/>
              <a:gd name="T71" fmla="*/ 0 h 720038"/>
              <a:gd name="T72" fmla="*/ 371 w 782488"/>
              <a:gd name="T73" fmla="*/ 0 h 720038"/>
              <a:gd name="T74" fmla="*/ 371 w 782488"/>
              <a:gd name="T75" fmla="*/ 212 h 720038"/>
              <a:gd name="T76" fmla="*/ 0 w 782488"/>
              <a:gd name="T77" fmla="*/ 212 h 720038"/>
              <a:gd name="T78" fmla="*/ 0 w 782488"/>
              <a:gd name="T79" fmla="*/ 0 h 7200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82488"/>
              <a:gd name="T121" fmla="*/ 0 h 720038"/>
              <a:gd name="T122" fmla="*/ 782488 w 782488"/>
              <a:gd name="T123" fmla="*/ 720038 h 720038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82488" h="720038">
                <a:moveTo>
                  <a:pt x="415255" y="516020"/>
                </a:moveTo>
                <a:lnTo>
                  <a:pt x="782488" y="516020"/>
                </a:lnTo>
                <a:lnTo>
                  <a:pt x="782488" y="720038"/>
                </a:lnTo>
                <a:lnTo>
                  <a:pt x="415255" y="720038"/>
                </a:lnTo>
                <a:lnTo>
                  <a:pt x="415255" y="516020"/>
                </a:lnTo>
                <a:close/>
                <a:moveTo>
                  <a:pt x="0" y="516020"/>
                </a:moveTo>
                <a:lnTo>
                  <a:pt x="367233" y="516020"/>
                </a:lnTo>
                <a:lnTo>
                  <a:pt x="367233" y="720038"/>
                </a:lnTo>
                <a:lnTo>
                  <a:pt x="0" y="720038"/>
                </a:lnTo>
                <a:lnTo>
                  <a:pt x="0" y="516020"/>
                </a:lnTo>
                <a:close/>
                <a:moveTo>
                  <a:pt x="415255" y="258010"/>
                </a:moveTo>
                <a:lnTo>
                  <a:pt x="782488" y="258010"/>
                </a:lnTo>
                <a:lnTo>
                  <a:pt x="782488" y="462028"/>
                </a:lnTo>
                <a:lnTo>
                  <a:pt x="415255" y="462028"/>
                </a:lnTo>
                <a:lnTo>
                  <a:pt x="415255" y="258010"/>
                </a:lnTo>
                <a:close/>
                <a:moveTo>
                  <a:pt x="0" y="258010"/>
                </a:moveTo>
                <a:lnTo>
                  <a:pt x="367233" y="258010"/>
                </a:lnTo>
                <a:lnTo>
                  <a:pt x="367233" y="462028"/>
                </a:lnTo>
                <a:lnTo>
                  <a:pt x="0" y="462028"/>
                </a:lnTo>
                <a:lnTo>
                  <a:pt x="0" y="258010"/>
                </a:lnTo>
                <a:close/>
                <a:moveTo>
                  <a:pt x="479139" y="63884"/>
                </a:moveTo>
                <a:lnTo>
                  <a:pt x="479139" y="140134"/>
                </a:lnTo>
                <a:lnTo>
                  <a:pt x="718604" y="140134"/>
                </a:lnTo>
                <a:lnTo>
                  <a:pt x="718604" y="63884"/>
                </a:lnTo>
                <a:lnTo>
                  <a:pt x="479139" y="63884"/>
                </a:lnTo>
                <a:close/>
                <a:moveTo>
                  <a:pt x="63884" y="63884"/>
                </a:moveTo>
                <a:lnTo>
                  <a:pt x="63884" y="140134"/>
                </a:lnTo>
                <a:lnTo>
                  <a:pt x="303349" y="140134"/>
                </a:lnTo>
                <a:lnTo>
                  <a:pt x="303349" y="63884"/>
                </a:lnTo>
                <a:lnTo>
                  <a:pt x="63884" y="63884"/>
                </a:lnTo>
                <a:close/>
                <a:moveTo>
                  <a:pt x="415255" y="0"/>
                </a:moveTo>
                <a:lnTo>
                  <a:pt x="782488" y="0"/>
                </a:lnTo>
                <a:lnTo>
                  <a:pt x="782488" y="204018"/>
                </a:lnTo>
                <a:lnTo>
                  <a:pt x="415255" y="204018"/>
                </a:lnTo>
                <a:lnTo>
                  <a:pt x="415255" y="0"/>
                </a:lnTo>
                <a:close/>
                <a:moveTo>
                  <a:pt x="0" y="0"/>
                </a:moveTo>
                <a:lnTo>
                  <a:pt x="367233" y="0"/>
                </a:lnTo>
                <a:lnTo>
                  <a:pt x="367233" y="204018"/>
                </a:lnTo>
                <a:lnTo>
                  <a:pt x="0" y="204018"/>
                </a:lnTo>
                <a:lnTo>
                  <a:pt x="0" y="0"/>
                </a:lnTo>
                <a:close/>
              </a:path>
            </a:pathLst>
          </a:custGeom>
          <a:solidFill>
            <a:srgbClr val="004C95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7">
            <a:extLst>
              <a:ext uri="{FF2B5EF4-FFF2-40B4-BE49-F238E27FC236}">
                <a16:creationId xmlns:a16="http://schemas.microsoft.com/office/drawing/2014/main" id="{9D42F347-5261-EB4C-A115-6209EE486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532D670-BA1F-F544-BF56-FC6AEC10E1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21515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33839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33840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1518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</a:p>
        </p:txBody>
      </p:sp>
      <p:sp>
        <p:nvSpPr>
          <p:cNvPr id="21519" name="TextBox 5"/>
          <p:cNvSpPr>
            <a:spLocks noChangeArrowheads="1"/>
          </p:cNvSpPr>
          <p:nvPr/>
        </p:nvSpPr>
        <p:spPr bwMode="auto">
          <a:xfrm>
            <a:off x="2339975" y="1395413"/>
            <a:ext cx="44640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32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32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尽量与标题文本语言风格相符合</a:t>
            </a:r>
            <a:endParaRPr lang="en-US" altLang="zh-CN" sz="12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20" name="直接连接符 6"/>
          <p:cNvSpPr>
            <a:spLocks noChangeShapeType="1"/>
          </p:cNvSpPr>
          <p:nvPr/>
        </p:nvSpPr>
        <p:spPr bwMode="auto">
          <a:xfrm>
            <a:off x="2800350" y="2798763"/>
            <a:ext cx="0" cy="52070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直接连接符 7"/>
          <p:cNvSpPr>
            <a:spLocks noChangeShapeType="1"/>
          </p:cNvSpPr>
          <p:nvPr/>
        </p:nvSpPr>
        <p:spPr bwMode="auto">
          <a:xfrm>
            <a:off x="1619250" y="2798763"/>
            <a:ext cx="1588" cy="52070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直接连接符 8"/>
          <p:cNvSpPr>
            <a:spLocks noChangeShapeType="1"/>
          </p:cNvSpPr>
          <p:nvPr/>
        </p:nvSpPr>
        <p:spPr bwMode="auto">
          <a:xfrm>
            <a:off x="3981450" y="2798763"/>
            <a:ext cx="0" cy="52070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直接连接符 9"/>
          <p:cNvSpPr>
            <a:spLocks noChangeShapeType="1"/>
          </p:cNvSpPr>
          <p:nvPr/>
        </p:nvSpPr>
        <p:spPr bwMode="auto">
          <a:xfrm>
            <a:off x="5162550" y="2798763"/>
            <a:ext cx="0" cy="52070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直接连接符 10"/>
          <p:cNvSpPr>
            <a:spLocks noChangeShapeType="1"/>
          </p:cNvSpPr>
          <p:nvPr/>
        </p:nvSpPr>
        <p:spPr bwMode="auto">
          <a:xfrm>
            <a:off x="6343650" y="2798763"/>
            <a:ext cx="0" cy="52070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5" name="直接连接符 11"/>
          <p:cNvSpPr>
            <a:spLocks noChangeShapeType="1"/>
          </p:cNvSpPr>
          <p:nvPr/>
        </p:nvSpPr>
        <p:spPr bwMode="auto">
          <a:xfrm>
            <a:off x="7524750" y="2798763"/>
            <a:ext cx="0" cy="52070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6" name="TextBox 12"/>
          <p:cNvSpPr>
            <a:spLocks noChangeArrowheads="1"/>
          </p:cNvSpPr>
          <p:nvPr/>
        </p:nvSpPr>
        <p:spPr bwMode="auto">
          <a:xfrm>
            <a:off x="1660525" y="3248025"/>
            <a:ext cx="113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  <a:endParaRPr lang="zh-CN" altLang="en-US" sz="7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31" name="Rectangle 4"/>
          <p:cNvSpPr>
            <a:spLocks noChangeArrowheads="1"/>
          </p:cNvSpPr>
          <p:nvPr/>
        </p:nvSpPr>
        <p:spPr bwMode="auto">
          <a:xfrm>
            <a:off x="900113" y="3821113"/>
            <a:ext cx="734536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</a:t>
            </a:r>
            <a:r>
              <a:rPr lang="en-US" altLang="zh-CN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尽量与标题文本语言风格相符合，语言描述尽量简洁生动，尽可能概括出段落内容，尽量将每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页幻灯片文字内容控制在</a:t>
            </a:r>
            <a:r>
              <a:rPr lang="en-US" altLang="zh-CN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分钟以内。在此处添加详细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描述文本，尽量与标题文本语言风格相符合，语言描述尽量简洁生动，尽可能概括出段落内容，尽量将每页幻灯片文字内容控制在</a:t>
            </a:r>
            <a:r>
              <a:rPr lang="en-US" altLang="zh-CN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内，将每页幻灯片动态演示时间长度尽量控制在</a:t>
            </a:r>
            <a:r>
              <a:rPr lang="en-US" altLang="zh-CN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1532" name="组合 18"/>
          <p:cNvGrpSpPr>
            <a:grpSpLocks/>
          </p:cNvGrpSpPr>
          <p:nvPr/>
        </p:nvGrpSpPr>
        <p:grpSpPr bwMode="auto">
          <a:xfrm>
            <a:off x="5311775" y="2235200"/>
            <a:ext cx="906463" cy="906463"/>
            <a:chOff x="0" y="0"/>
            <a:chExt cx="1410703" cy="1410703"/>
          </a:xfrm>
        </p:grpSpPr>
        <p:sp>
          <p:nvSpPr>
            <p:cNvPr id="33835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1410703" cy="1410703"/>
            </a:xfrm>
            <a:prstGeom prst="roundRect">
              <a:avLst>
                <a:gd name="adj" fmla="val 16667"/>
              </a:avLst>
            </a:prstGeom>
            <a:solidFill>
              <a:srgbClr val="00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3F3F3F"/>
                </a:solidFill>
              </a:endParaRPr>
            </a:p>
          </p:txBody>
        </p:sp>
        <p:sp>
          <p:nvSpPr>
            <p:cNvPr id="33836" name="圆角矩形 3"/>
            <p:cNvSpPr>
              <a:spLocks noChangeArrowheads="1"/>
            </p:cNvSpPr>
            <p:nvPr/>
          </p:nvSpPr>
          <p:spPr bwMode="auto">
            <a:xfrm>
              <a:off x="168445" y="399625"/>
              <a:ext cx="1242258" cy="1011077"/>
            </a:xfrm>
            <a:custGeom>
              <a:avLst/>
              <a:gdLst>
                <a:gd name="T0" fmla="*/ 854 w 2790034"/>
                <a:gd name="T1" fmla="*/ 832 h 2270816"/>
                <a:gd name="T2" fmla="*/ 859 w 2790034"/>
                <a:gd name="T3" fmla="*/ 538 h 2270816"/>
                <a:gd name="T4" fmla="*/ 1265 w 2790034"/>
                <a:gd name="T5" fmla="*/ 313 h 2270816"/>
                <a:gd name="T6" fmla="*/ 1611 w 2790034"/>
                <a:gd name="T7" fmla="*/ 389 h 2270816"/>
                <a:gd name="T8" fmla="*/ 1991 w 2790034"/>
                <a:gd name="T9" fmla="*/ 84 h 2270816"/>
                <a:gd name="T10" fmla="*/ 2537 w 2790034"/>
                <a:gd name="T11" fmla="*/ 31 h 2270816"/>
                <a:gd name="T12" fmla="*/ 2990 w 2790034"/>
                <a:gd name="T13" fmla="*/ 0 h 2270816"/>
                <a:gd name="T14" fmla="*/ 4302 w 2790034"/>
                <a:gd name="T15" fmla="*/ 988 h 2270816"/>
                <a:gd name="T16" fmla="*/ 4310 w 2790034"/>
                <a:gd name="T17" fmla="*/ 2692 h 2270816"/>
                <a:gd name="T18" fmla="*/ 3494 w 2790034"/>
                <a:gd name="T19" fmla="*/ 3508 h 2270816"/>
                <a:gd name="T20" fmla="*/ 1972 w 2790034"/>
                <a:gd name="T21" fmla="*/ 3508 h 2270816"/>
                <a:gd name="T22" fmla="*/ 793 w 2790034"/>
                <a:gd name="T23" fmla="*/ 2742 h 2270816"/>
                <a:gd name="T24" fmla="*/ 776 w 2790034"/>
                <a:gd name="T25" fmla="*/ 2635 h 2270816"/>
                <a:gd name="T26" fmla="*/ 462 w 2790034"/>
                <a:gd name="T27" fmla="*/ 2461 h 2270816"/>
                <a:gd name="T28" fmla="*/ 529 w 2790034"/>
                <a:gd name="T29" fmla="*/ 2403 h 2270816"/>
                <a:gd name="T30" fmla="*/ 280 w 2790034"/>
                <a:gd name="T31" fmla="*/ 2245 h 2270816"/>
                <a:gd name="T32" fmla="*/ 0 w 2790034"/>
                <a:gd name="T33" fmla="*/ 1926 h 2270816"/>
                <a:gd name="T34" fmla="*/ 64 w 2790034"/>
                <a:gd name="T35" fmla="*/ 1509 h 2270816"/>
                <a:gd name="T36" fmla="*/ 292 w 2790034"/>
                <a:gd name="T37" fmla="*/ 1306 h 2270816"/>
                <a:gd name="T38" fmla="*/ 398 w 2790034"/>
                <a:gd name="T39" fmla="*/ 968 h 2270816"/>
                <a:gd name="T40" fmla="*/ 862 w 2790034"/>
                <a:gd name="T41" fmla="*/ 1000 h 2270816"/>
                <a:gd name="T42" fmla="*/ 977 w 2790034"/>
                <a:gd name="T43" fmla="*/ 918 h 2270816"/>
                <a:gd name="T44" fmla="*/ 854 w 2790034"/>
                <a:gd name="T45" fmla="*/ 832 h 2270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90034"/>
                <a:gd name="T70" fmla="*/ 0 h 2270816"/>
                <a:gd name="T71" fmla="*/ 2790034 w 2790034"/>
                <a:gd name="T72" fmla="*/ 2270816 h 2270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90034" h="2270816">
                  <a:moveTo>
                    <a:pt x="552889" y="538812"/>
                  </a:moveTo>
                  <a:cubicBezTo>
                    <a:pt x="553996" y="475286"/>
                    <a:pt x="555102" y="411761"/>
                    <a:pt x="556209" y="348235"/>
                  </a:cubicBezTo>
                  <a:lnTo>
                    <a:pt x="818835" y="203127"/>
                  </a:lnTo>
                  <a:lnTo>
                    <a:pt x="1042890" y="251970"/>
                  </a:lnTo>
                  <a:lnTo>
                    <a:pt x="1288903" y="54087"/>
                  </a:lnTo>
                  <a:lnTo>
                    <a:pt x="1642081" y="20043"/>
                  </a:lnTo>
                  <a:lnTo>
                    <a:pt x="1935958" y="0"/>
                  </a:lnTo>
                  <a:lnTo>
                    <a:pt x="2785167" y="639890"/>
                  </a:lnTo>
                  <a:cubicBezTo>
                    <a:pt x="2786789" y="1000378"/>
                    <a:pt x="2788412" y="1382259"/>
                    <a:pt x="2790034" y="1742747"/>
                  </a:cubicBezTo>
                  <a:cubicBezTo>
                    <a:pt x="2790034" y="2034391"/>
                    <a:pt x="2553609" y="2270816"/>
                    <a:pt x="2261965" y="2270816"/>
                  </a:cubicBezTo>
                  <a:lnTo>
                    <a:pt x="1276508" y="2270816"/>
                  </a:lnTo>
                  <a:lnTo>
                    <a:pt x="513127" y="1775373"/>
                  </a:lnTo>
                  <a:lnTo>
                    <a:pt x="502430" y="1705848"/>
                  </a:lnTo>
                  <a:lnTo>
                    <a:pt x="299202" y="1593538"/>
                  </a:lnTo>
                  <a:lnTo>
                    <a:pt x="341987" y="1556098"/>
                  </a:lnTo>
                  <a:lnTo>
                    <a:pt x="181204" y="1453355"/>
                  </a:lnTo>
                  <a:lnTo>
                    <a:pt x="0" y="1246725"/>
                  </a:lnTo>
                  <a:lnTo>
                    <a:pt x="41229" y="977129"/>
                  </a:lnTo>
                  <a:lnTo>
                    <a:pt x="188618" y="845614"/>
                  </a:lnTo>
                  <a:lnTo>
                    <a:pt x="258144" y="626338"/>
                  </a:lnTo>
                  <a:lnTo>
                    <a:pt x="557639" y="647733"/>
                  </a:lnTo>
                  <a:lnTo>
                    <a:pt x="632514" y="594250"/>
                  </a:lnTo>
                  <a:lnTo>
                    <a:pt x="552889" y="538812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37" name="圆角矩形 57"/>
            <p:cNvSpPr>
              <a:spLocks noChangeArrowheads="1"/>
            </p:cNvSpPr>
            <p:nvPr/>
          </p:nvSpPr>
          <p:spPr bwMode="auto">
            <a:xfrm rot="1784053">
              <a:off x="177612" y="529601"/>
              <a:ext cx="713102" cy="687238"/>
            </a:xfrm>
            <a:custGeom>
              <a:avLst/>
              <a:gdLst>
                <a:gd name="T0" fmla="*/ 44513 w 1018406"/>
                <a:gd name="T1" fmla="*/ 33712 h 981469"/>
                <a:gd name="T2" fmla="*/ 46367 w 1018406"/>
                <a:gd name="T3" fmla="*/ 33337 h 981469"/>
                <a:gd name="T4" fmla="*/ 51134 w 1018406"/>
                <a:gd name="T5" fmla="*/ 38104 h 981469"/>
                <a:gd name="T6" fmla="*/ 51134 w 1018406"/>
                <a:gd name="T7" fmla="*/ 54471 h 981469"/>
                <a:gd name="T8" fmla="*/ 55171 w 1018406"/>
                <a:gd name="T9" fmla="*/ 52165 h 981469"/>
                <a:gd name="T10" fmla="*/ 55171 w 1018406"/>
                <a:gd name="T11" fmla="*/ 57118 h 981469"/>
                <a:gd name="T12" fmla="*/ 51134 w 1018406"/>
                <a:gd name="T13" fmla="*/ 59424 h 981469"/>
                <a:gd name="T14" fmla="*/ 51134 w 1018406"/>
                <a:gd name="T15" fmla="*/ 76234 h 981469"/>
                <a:gd name="T16" fmla="*/ 46367 w 1018406"/>
                <a:gd name="T17" fmla="*/ 81001 h 981469"/>
                <a:gd name="T18" fmla="*/ 46367 w 1018406"/>
                <a:gd name="T19" fmla="*/ 81001 h 981469"/>
                <a:gd name="T20" fmla="*/ 41601 w 1018406"/>
                <a:gd name="T21" fmla="*/ 76234 h 981469"/>
                <a:gd name="T22" fmla="*/ 41601 w 1018406"/>
                <a:gd name="T23" fmla="*/ 38104 h 981469"/>
                <a:gd name="T24" fmla="*/ 44513 w 1018406"/>
                <a:gd name="T25" fmla="*/ 33712 h 981469"/>
                <a:gd name="T26" fmla="*/ 28686 w 1018406"/>
                <a:gd name="T27" fmla="*/ 41389 h 981469"/>
                <a:gd name="T28" fmla="*/ 30542 w 1018406"/>
                <a:gd name="T29" fmla="*/ 41014 h 981469"/>
                <a:gd name="T30" fmla="*/ 35308 w 1018406"/>
                <a:gd name="T31" fmla="*/ 45781 h 981469"/>
                <a:gd name="T32" fmla="*/ 35308 w 1018406"/>
                <a:gd name="T33" fmla="*/ 63510 h 981469"/>
                <a:gd name="T34" fmla="*/ 39753 w 1018406"/>
                <a:gd name="T35" fmla="*/ 60972 h 981469"/>
                <a:gd name="T36" fmla="*/ 39753 w 1018406"/>
                <a:gd name="T37" fmla="*/ 65924 h 981469"/>
                <a:gd name="T38" fmla="*/ 35308 w 1018406"/>
                <a:gd name="T39" fmla="*/ 68463 h 981469"/>
                <a:gd name="T40" fmla="*/ 35308 w 1018406"/>
                <a:gd name="T41" fmla="*/ 73531 h 981469"/>
                <a:gd name="T42" fmla="*/ 30542 w 1018406"/>
                <a:gd name="T43" fmla="*/ 78298 h 981469"/>
                <a:gd name="T44" fmla="*/ 30542 w 1018406"/>
                <a:gd name="T45" fmla="*/ 78298 h 981469"/>
                <a:gd name="T46" fmla="*/ 25776 w 1018406"/>
                <a:gd name="T47" fmla="*/ 73531 h 981469"/>
                <a:gd name="T48" fmla="*/ 25776 w 1018406"/>
                <a:gd name="T49" fmla="*/ 45781 h 981469"/>
                <a:gd name="T50" fmla="*/ 28686 w 1018406"/>
                <a:gd name="T51" fmla="*/ 41389 h 981469"/>
                <a:gd name="T52" fmla="*/ 30685 w 1018406"/>
                <a:gd name="T53" fmla="*/ 3246 h 981469"/>
                <a:gd name="T54" fmla="*/ 64278 w 1018406"/>
                <a:gd name="T55" fmla="*/ 12415 h 981469"/>
                <a:gd name="T56" fmla="*/ 64521 w 1018406"/>
                <a:gd name="T57" fmla="*/ 12960 h 981469"/>
                <a:gd name="T58" fmla="*/ 81731 w 1018406"/>
                <a:gd name="T59" fmla="*/ 21693 h 981469"/>
                <a:gd name="T60" fmla="*/ 75182 w 1018406"/>
                <a:gd name="T61" fmla="*/ 45688 h 981469"/>
                <a:gd name="T62" fmla="*/ 66553 w 1018406"/>
                <a:gd name="T63" fmla="*/ 50618 h 981469"/>
                <a:gd name="T64" fmla="*/ 66553 w 1018406"/>
                <a:gd name="T65" fmla="*/ 64282 h 981469"/>
                <a:gd name="T66" fmla="*/ 61786 w 1018406"/>
                <a:gd name="T67" fmla="*/ 69048 h 981469"/>
                <a:gd name="T68" fmla="*/ 61786 w 1018406"/>
                <a:gd name="T69" fmla="*/ 69048 h 981469"/>
                <a:gd name="T70" fmla="*/ 57020 w 1018406"/>
                <a:gd name="T71" fmla="*/ 64282 h 981469"/>
                <a:gd name="T72" fmla="*/ 57020 w 1018406"/>
                <a:gd name="T73" fmla="*/ 43422 h 981469"/>
                <a:gd name="T74" fmla="*/ 59931 w 1018406"/>
                <a:gd name="T75" fmla="*/ 39030 h 981469"/>
                <a:gd name="T76" fmla="*/ 61786 w 1018406"/>
                <a:gd name="T77" fmla="*/ 38655 h 981469"/>
                <a:gd name="T78" fmla="*/ 66553 w 1018406"/>
                <a:gd name="T79" fmla="*/ 43422 h 981469"/>
                <a:gd name="T80" fmla="*/ 66553 w 1018406"/>
                <a:gd name="T81" fmla="*/ 45319 h 981469"/>
                <a:gd name="T82" fmla="*/ 70654 w 1018406"/>
                <a:gd name="T83" fmla="*/ 27102 h 981469"/>
                <a:gd name="T84" fmla="*/ 56873 w 1018406"/>
                <a:gd name="T85" fmla="*/ 20110 h 981469"/>
                <a:gd name="T86" fmla="*/ 56679 w 1018406"/>
                <a:gd name="T87" fmla="*/ 19673 h 981469"/>
                <a:gd name="T88" fmla="*/ 29779 w 1018406"/>
                <a:gd name="T89" fmla="*/ 12331 h 981469"/>
                <a:gd name="T90" fmla="*/ 19945 w 1018406"/>
                <a:gd name="T91" fmla="*/ 30331 h 981469"/>
                <a:gd name="T92" fmla="*/ 11922 w 1018406"/>
                <a:gd name="T93" fmla="*/ 31456 h 981469"/>
                <a:gd name="T94" fmla="*/ 7726 w 1018406"/>
                <a:gd name="T95" fmla="*/ 46827 h 981469"/>
                <a:gd name="T96" fmla="*/ 8384 w 1018406"/>
                <a:gd name="T97" fmla="*/ 47581 h 981469"/>
                <a:gd name="T98" fmla="*/ 7063 w 1018406"/>
                <a:gd name="T99" fmla="*/ 63425 h 981469"/>
                <a:gd name="T100" fmla="*/ 23927 w 1018406"/>
                <a:gd name="T101" fmla="*/ 69447 h 981469"/>
                <a:gd name="T102" fmla="*/ 23927 w 1018406"/>
                <a:gd name="T103" fmla="*/ 74663 h 981469"/>
                <a:gd name="T104" fmla="*/ 2316 w 1018406"/>
                <a:gd name="T105" fmla="*/ 67054 h 981469"/>
                <a:gd name="T106" fmla="*/ 3967 w 1018406"/>
                <a:gd name="T107" fmla="*/ 47267 h 981469"/>
                <a:gd name="T108" fmla="*/ 3144 w 1018406"/>
                <a:gd name="T109" fmla="*/ 46326 h 981469"/>
                <a:gd name="T110" fmla="*/ 8384 w 1018406"/>
                <a:gd name="T111" fmla="*/ 27130 h 981469"/>
                <a:gd name="T112" fmla="*/ 18403 w 1018406"/>
                <a:gd name="T113" fmla="*/ 25724 h 981469"/>
                <a:gd name="T114" fmla="*/ 30685 w 1018406"/>
                <a:gd name="T115" fmla="*/ 3246 h 98146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8406"/>
                <a:gd name="T175" fmla="*/ 0 h 981469"/>
                <a:gd name="T176" fmla="*/ 1018406 w 1018406"/>
                <a:gd name="T177" fmla="*/ 981469 h 98146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8406" h="981469">
                  <a:moveTo>
                    <a:pt x="539344" y="408473"/>
                  </a:moveTo>
                  <a:cubicBezTo>
                    <a:pt x="546254" y="405551"/>
                    <a:pt x="553850" y="403935"/>
                    <a:pt x="561824" y="403935"/>
                  </a:cubicBezTo>
                  <a:cubicBezTo>
                    <a:pt x="593721" y="403935"/>
                    <a:pt x="619579" y="429792"/>
                    <a:pt x="619578" y="461689"/>
                  </a:cubicBezTo>
                  <a:lnTo>
                    <a:pt x="619578" y="660011"/>
                  </a:lnTo>
                  <a:lnTo>
                    <a:pt x="668498" y="632069"/>
                  </a:lnTo>
                  <a:lnTo>
                    <a:pt x="668498" y="692084"/>
                  </a:lnTo>
                  <a:lnTo>
                    <a:pt x="619578" y="720026"/>
                  </a:lnTo>
                  <a:cubicBezTo>
                    <a:pt x="619577" y="787922"/>
                    <a:pt x="619577" y="855819"/>
                    <a:pt x="619577" y="923715"/>
                  </a:cubicBezTo>
                  <a:cubicBezTo>
                    <a:pt x="619577" y="955612"/>
                    <a:pt x="593721" y="981469"/>
                    <a:pt x="561824" y="981469"/>
                  </a:cubicBezTo>
                  <a:lnTo>
                    <a:pt x="561824" y="981468"/>
                  </a:lnTo>
                  <a:cubicBezTo>
                    <a:pt x="529927" y="981468"/>
                    <a:pt x="504070" y="955611"/>
                    <a:pt x="504071" y="923714"/>
                  </a:cubicBezTo>
                  <a:lnTo>
                    <a:pt x="504070" y="461689"/>
                  </a:lnTo>
                  <a:cubicBezTo>
                    <a:pt x="504070" y="437766"/>
                    <a:pt x="518615" y="417241"/>
                    <a:pt x="539344" y="408473"/>
                  </a:cubicBezTo>
                  <a:close/>
                  <a:moveTo>
                    <a:pt x="347586" y="501503"/>
                  </a:moveTo>
                  <a:cubicBezTo>
                    <a:pt x="354496" y="498580"/>
                    <a:pt x="362093" y="496964"/>
                    <a:pt x="370067" y="496964"/>
                  </a:cubicBezTo>
                  <a:cubicBezTo>
                    <a:pt x="401964" y="496964"/>
                    <a:pt x="427821" y="522821"/>
                    <a:pt x="427821" y="554718"/>
                  </a:cubicBezTo>
                  <a:lnTo>
                    <a:pt x="427820" y="769539"/>
                  </a:lnTo>
                  <a:lnTo>
                    <a:pt x="481679" y="738777"/>
                  </a:lnTo>
                  <a:lnTo>
                    <a:pt x="481679" y="798792"/>
                  </a:lnTo>
                  <a:lnTo>
                    <a:pt x="427820" y="829554"/>
                  </a:lnTo>
                  <a:cubicBezTo>
                    <a:pt x="427820" y="850023"/>
                    <a:pt x="427820" y="870491"/>
                    <a:pt x="427820" y="890960"/>
                  </a:cubicBezTo>
                  <a:cubicBezTo>
                    <a:pt x="427820" y="922857"/>
                    <a:pt x="401963" y="948714"/>
                    <a:pt x="370066" y="948714"/>
                  </a:cubicBezTo>
                  <a:lnTo>
                    <a:pt x="370067" y="948713"/>
                  </a:lnTo>
                  <a:cubicBezTo>
                    <a:pt x="338170" y="948713"/>
                    <a:pt x="312313" y="922856"/>
                    <a:pt x="312313" y="890959"/>
                  </a:cubicBezTo>
                  <a:lnTo>
                    <a:pt x="312313" y="554718"/>
                  </a:lnTo>
                  <a:cubicBezTo>
                    <a:pt x="312313" y="530795"/>
                    <a:pt x="326858" y="510270"/>
                    <a:pt x="347586" y="501503"/>
                  </a:cubicBezTo>
                  <a:close/>
                  <a:moveTo>
                    <a:pt x="371802" y="39332"/>
                  </a:moveTo>
                  <a:cubicBezTo>
                    <a:pt x="514881" y="-42392"/>
                    <a:pt x="697121" y="7347"/>
                    <a:pt x="778845" y="150425"/>
                  </a:cubicBezTo>
                  <a:cubicBezTo>
                    <a:pt x="780041" y="152520"/>
                    <a:pt x="781210" y="154623"/>
                    <a:pt x="781787" y="157040"/>
                  </a:cubicBezTo>
                  <a:cubicBezTo>
                    <a:pt x="863618" y="147642"/>
                    <a:pt x="946858" y="186773"/>
                    <a:pt x="990312" y="262850"/>
                  </a:cubicBezTo>
                  <a:cubicBezTo>
                    <a:pt x="1048686" y="365049"/>
                    <a:pt x="1013158" y="495220"/>
                    <a:pt x="910960" y="553594"/>
                  </a:cubicBezTo>
                  <a:lnTo>
                    <a:pt x="806399" y="613317"/>
                  </a:lnTo>
                  <a:cubicBezTo>
                    <a:pt x="806398" y="668508"/>
                    <a:pt x="806398" y="723698"/>
                    <a:pt x="806398" y="778888"/>
                  </a:cubicBezTo>
                  <a:cubicBezTo>
                    <a:pt x="806398" y="810785"/>
                    <a:pt x="780541" y="836642"/>
                    <a:pt x="748644" y="836642"/>
                  </a:cubicBezTo>
                  <a:lnTo>
                    <a:pt x="748645" y="836641"/>
                  </a:lnTo>
                  <a:cubicBezTo>
                    <a:pt x="716748" y="836641"/>
                    <a:pt x="690891" y="810784"/>
                    <a:pt x="690891" y="778887"/>
                  </a:cubicBezTo>
                  <a:lnTo>
                    <a:pt x="690891" y="526128"/>
                  </a:lnTo>
                  <a:cubicBezTo>
                    <a:pt x="690891" y="502205"/>
                    <a:pt x="705435" y="481680"/>
                    <a:pt x="726164" y="472913"/>
                  </a:cubicBezTo>
                  <a:cubicBezTo>
                    <a:pt x="733074" y="469990"/>
                    <a:pt x="740671" y="468374"/>
                    <a:pt x="748645" y="468374"/>
                  </a:cubicBezTo>
                  <a:cubicBezTo>
                    <a:pt x="780542" y="468374"/>
                    <a:pt x="806399" y="494231"/>
                    <a:pt x="806399" y="526128"/>
                  </a:cubicBezTo>
                  <a:lnTo>
                    <a:pt x="806399" y="549112"/>
                  </a:lnTo>
                  <a:cubicBezTo>
                    <a:pt x="877800" y="500884"/>
                    <a:pt x="899772" y="404862"/>
                    <a:pt x="856096" y="328398"/>
                  </a:cubicBezTo>
                  <a:cubicBezTo>
                    <a:pt x="821300" y="267478"/>
                    <a:pt x="754647" y="236145"/>
                    <a:pt x="689121" y="243670"/>
                  </a:cubicBezTo>
                  <a:cubicBezTo>
                    <a:pt x="688660" y="241736"/>
                    <a:pt x="687724" y="240051"/>
                    <a:pt x="686766" y="238374"/>
                  </a:cubicBezTo>
                  <a:cubicBezTo>
                    <a:pt x="621326" y="123804"/>
                    <a:pt x="475397" y="83977"/>
                    <a:pt x="360828" y="149417"/>
                  </a:cubicBezTo>
                  <a:cubicBezTo>
                    <a:pt x="280358" y="195380"/>
                    <a:pt x="236760" y="281049"/>
                    <a:pt x="241665" y="367508"/>
                  </a:cubicBezTo>
                  <a:cubicBezTo>
                    <a:pt x="209878" y="359290"/>
                    <a:pt x="175188" y="363587"/>
                    <a:pt x="144450" y="381144"/>
                  </a:cubicBezTo>
                  <a:cubicBezTo>
                    <a:pt x="78981" y="418539"/>
                    <a:pt x="56223" y="501924"/>
                    <a:pt x="93617" y="567393"/>
                  </a:cubicBezTo>
                  <a:lnTo>
                    <a:pt x="101597" y="576526"/>
                  </a:lnTo>
                  <a:cubicBezTo>
                    <a:pt x="58159" y="629349"/>
                    <a:pt x="49624" y="705553"/>
                    <a:pt x="85580" y="768503"/>
                  </a:cubicBezTo>
                  <a:cubicBezTo>
                    <a:pt x="127248" y="841454"/>
                    <a:pt x="214604" y="871981"/>
                    <a:pt x="289920" y="841470"/>
                  </a:cubicBezTo>
                  <a:lnTo>
                    <a:pt x="289920" y="904668"/>
                  </a:lnTo>
                  <a:cubicBezTo>
                    <a:pt x="193469" y="943164"/>
                    <a:pt x="81115" y="905351"/>
                    <a:pt x="28062" y="812470"/>
                  </a:cubicBezTo>
                  <a:cubicBezTo>
                    <a:pt x="-16840" y="733856"/>
                    <a:pt x="-6181" y="638689"/>
                    <a:pt x="48064" y="572723"/>
                  </a:cubicBezTo>
                  <a:lnTo>
                    <a:pt x="38099" y="561317"/>
                  </a:lnTo>
                  <a:cubicBezTo>
                    <a:pt x="-8600" y="479558"/>
                    <a:pt x="19821" y="375421"/>
                    <a:pt x="101580" y="328721"/>
                  </a:cubicBezTo>
                  <a:cubicBezTo>
                    <a:pt x="139967" y="306795"/>
                    <a:pt x="183290" y="301429"/>
                    <a:pt x="222985" y="311694"/>
                  </a:cubicBezTo>
                  <a:cubicBezTo>
                    <a:pt x="216862" y="203719"/>
                    <a:pt x="271309" y="96732"/>
                    <a:pt x="371802" y="393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38" name="圆角矩形 68"/>
            <p:cNvSpPr>
              <a:spLocks noChangeArrowheads="1"/>
            </p:cNvSpPr>
            <p:nvPr/>
          </p:nvSpPr>
          <p:spPr bwMode="auto">
            <a:xfrm flipH="1">
              <a:off x="365384" y="346732"/>
              <a:ext cx="893505" cy="654371"/>
            </a:xfrm>
            <a:custGeom>
              <a:avLst/>
              <a:gdLst>
                <a:gd name="T0" fmla="*/ 1366 w 2004545"/>
                <a:gd name="T1" fmla="*/ 0 h 1468058"/>
                <a:gd name="T2" fmla="*/ 410 w 2004545"/>
                <a:gd name="T3" fmla="*/ 956 h 1468058"/>
                <a:gd name="T4" fmla="*/ 412 w 2004545"/>
                <a:gd name="T5" fmla="*/ 979 h 1468058"/>
                <a:gd name="T6" fmla="*/ 0 w 2004545"/>
                <a:gd name="T7" fmla="*/ 1605 h 1468058"/>
                <a:gd name="T8" fmla="*/ 683 w 2004545"/>
                <a:gd name="T9" fmla="*/ 2288 h 1468058"/>
                <a:gd name="T10" fmla="*/ 1241 w 2004545"/>
                <a:gd name="T11" fmla="*/ 2288 h 1468058"/>
                <a:gd name="T12" fmla="*/ 1115 w 2004545"/>
                <a:gd name="T13" fmla="*/ 1935 h 1468058"/>
                <a:gd name="T14" fmla="*/ 1459 w 2004545"/>
                <a:gd name="T15" fmla="*/ 1413 h 1468058"/>
                <a:gd name="T16" fmla="*/ 1457 w 2004545"/>
                <a:gd name="T17" fmla="*/ 1394 h 1468058"/>
                <a:gd name="T18" fmla="*/ 2254 w 2004545"/>
                <a:gd name="T19" fmla="*/ 597 h 1468058"/>
                <a:gd name="T20" fmla="*/ 2961 w 2004545"/>
                <a:gd name="T21" fmla="*/ 1031 h 1468058"/>
                <a:gd name="T22" fmla="*/ 3121 w 2004545"/>
                <a:gd name="T23" fmla="*/ 935 h 1468058"/>
                <a:gd name="T24" fmla="*/ 3124 w 2004545"/>
                <a:gd name="T25" fmla="*/ 922 h 1468058"/>
                <a:gd name="T26" fmla="*/ 2577 w 2004545"/>
                <a:gd name="T27" fmla="*/ 376 h 1468058"/>
                <a:gd name="T28" fmla="*/ 2213 w 2004545"/>
                <a:gd name="T29" fmla="*/ 522 h 1468058"/>
                <a:gd name="T30" fmla="*/ 1366 w 2004545"/>
                <a:gd name="T31" fmla="*/ 0 h 14680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04545"/>
                <a:gd name="T49" fmla="*/ 0 h 1468058"/>
                <a:gd name="T50" fmla="*/ 2004545 w 2004545"/>
                <a:gd name="T51" fmla="*/ 1468058 h 146805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04545" h="1468058">
                  <a:moveTo>
                    <a:pt x="876386" y="0"/>
                  </a:moveTo>
                  <a:cubicBezTo>
                    <a:pt x="537576" y="0"/>
                    <a:pt x="262915" y="274661"/>
                    <a:pt x="262915" y="613471"/>
                  </a:cubicBezTo>
                  <a:cubicBezTo>
                    <a:pt x="262915" y="618431"/>
                    <a:pt x="262973" y="623380"/>
                    <a:pt x="264408" y="628280"/>
                  </a:cubicBezTo>
                  <a:cubicBezTo>
                    <a:pt x="108715" y="694956"/>
                    <a:pt x="0" y="849713"/>
                    <a:pt x="0" y="1029866"/>
                  </a:cubicBezTo>
                  <a:cubicBezTo>
                    <a:pt x="0" y="1271872"/>
                    <a:pt x="196187" y="1468058"/>
                    <a:pt x="438192" y="1468058"/>
                  </a:cubicBezTo>
                  <a:lnTo>
                    <a:pt x="796429" y="1468058"/>
                  </a:lnTo>
                  <a:cubicBezTo>
                    <a:pt x="745471" y="1406661"/>
                    <a:pt x="715778" y="1327623"/>
                    <a:pt x="715778" y="1241651"/>
                  </a:cubicBezTo>
                  <a:cubicBezTo>
                    <a:pt x="715778" y="1091431"/>
                    <a:pt x="806429" y="962387"/>
                    <a:pt x="936254" y="906790"/>
                  </a:cubicBezTo>
                  <a:cubicBezTo>
                    <a:pt x="935057" y="902704"/>
                    <a:pt x="935009" y="898577"/>
                    <a:pt x="935009" y="894441"/>
                  </a:cubicBezTo>
                  <a:cubicBezTo>
                    <a:pt x="935009" y="611925"/>
                    <a:pt x="1164034" y="382900"/>
                    <a:pt x="1446550" y="382900"/>
                  </a:cubicBezTo>
                  <a:cubicBezTo>
                    <a:pt x="1644979" y="382900"/>
                    <a:pt x="1817019" y="495883"/>
                    <a:pt x="1899722" y="661846"/>
                  </a:cubicBezTo>
                  <a:cubicBezTo>
                    <a:pt x="1928593" y="633739"/>
                    <a:pt x="1963605" y="612264"/>
                    <a:pt x="2002850" y="600068"/>
                  </a:cubicBezTo>
                  <a:lnTo>
                    <a:pt x="2004545" y="591672"/>
                  </a:lnTo>
                  <a:cubicBezTo>
                    <a:pt x="2004545" y="398067"/>
                    <a:pt x="1847598" y="241118"/>
                    <a:pt x="1653991" y="241118"/>
                  </a:cubicBezTo>
                  <a:cubicBezTo>
                    <a:pt x="1563090" y="241118"/>
                    <a:pt x="1480267" y="275719"/>
                    <a:pt x="1419858" y="334529"/>
                  </a:cubicBezTo>
                  <a:cubicBezTo>
                    <a:pt x="1320676" y="135496"/>
                    <a:pt x="1114354" y="0"/>
                    <a:pt x="8763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37" name="组合 23"/>
          <p:cNvGrpSpPr>
            <a:grpSpLocks/>
          </p:cNvGrpSpPr>
          <p:nvPr/>
        </p:nvGrpSpPr>
        <p:grpSpPr bwMode="auto">
          <a:xfrm>
            <a:off x="4133850" y="2235200"/>
            <a:ext cx="904875" cy="904875"/>
            <a:chOff x="0" y="0"/>
            <a:chExt cx="1407945" cy="1407810"/>
          </a:xfrm>
        </p:grpSpPr>
        <p:sp>
          <p:nvSpPr>
            <p:cNvPr id="33832" name="圆角矩形 24"/>
            <p:cNvSpPr>
              <a:spLocks noChangeArrowheads="1"/>
            </p:cNvSpPr>
            <p:nvPr/>
          </p:nvSpPr>
          <p:spPr bwMode="auto">
            <a:xfrm>
              <a:off x="0" y="0"/>
              <a:ext cx="1407810" cy="1407810"/>
            </a:xfrm>
            <a:prstGeom prst="roundRect">
              <a:avLst>
                <a:gd name="adj" fmla="val 16667"/>
              </a:avLst>
            </a:prstGeom>
            <a:solidFill>
              <a:srgbClr val="489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3F3F3F"/>
                </a:solidFill>
              </a:endParaRPr>
            </a:p>
          </p:txBody>
        </p:sp>
        <p:sp>
          <p:nvSpPr>
            <p:cNvPr id="33833" name="圆角矩形 12"/>
            <p:cNvSpPr>
              <a:spLocks noChangeArrowheads="1"/>
            </p:cNvSpPr>
            <p:nvPr/>
          </p:nvSpPr>
          <p:spPr bwMode="auto">
            <a:xfrm>
              <a:off x="323456" y="331933"/>
              <a:ext cx="1084489" cy="1075877"/>
            </a:xfrm>
            <a:custGeom>
              <a:avLst/>
              <a:gdLst>
                <a:gd name="T0" fmla="*/ 36384036 w 622695"/>
                <a:gd name="T1" fmla="*/ 7631578 h 617749"/>
                <a:gd name="T2" fmla="*/ 36643479 w 622695"/>
                <a:gd name="T3" fmla="*/ 4667868 h 617749"/>
                <a:gd name="T4" fmla="*/ 38302261 w 622695"/>
                <a:gd name="T5" fmla="*/ 0 h 617749"/>
                <a:gd name="T6" fmla="*/ 52653055 w 622695"/>
                <a:gd name="T7" fmla="*/ 11704521 h 617749"/>
                <a:gd name="T8" fmla="*/ 52701028 w 622695"/>
                <a:gd name="T9" fmla="*/ 40885792 h 617749"/>
                <a:gd name="T10" fmla="*/ 41297258 w 622695"/>
                <a:gd name="T11" fmla="*/ 52289758 h 617749"/>
                <a:gd name="T12" fmla="*/ 25230826 w 622695"/>
                <a:gd name="T13" fmla="*/ 52250926 h 617749"/>
                <a:gd name="T14" fmla="*/ 799097 w 622695"/>
                <a:gd name="T15" fmla="*/ 27705629 h 617749"/>
                <a:gd name="T16" fmla="*/ 4066076 w 622695"/>
                <a:gd name="T17" fmla="*/ 21338417 h 617749"/>
                <a:gd name="T18" fmla="*/ 205341 w 622695"/>
                <a:gd name="T19" fmla="*/ 14317228 h 617749"/>
                <a:gd name="T20" fmla="*/ 5897336 w 622695"/>
                <a:gd name="T21" fmla="*/ 4953393 h 617749"/>
                <a:gd name="T22" fmla="*/ 13149807 w 622695"/>
                <a:gd name="T23" fmla="*/ 5724945 h 617749"/>
                <a:gd name="T24" fmla="*/ 18242032 w 622695"/>
                <a:gd name="T25" fmla="*/ 4143228 h 617749"/>
                <a:gd name="T26" fmla="*/ 19223928 w 622695"/>
                <a:gd name="T27" fmla="*/ 3519216 h 617749"/>
                <a:gd name="T28" fmla="*/ 36384036 w 622695"/>
                <a:gd name="T29" fmla="*/ 7631578 h 61774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2695"/>
                <a:gd name="T46" fmla="*/ 0 h 617749"/>
                <a:gd name="T47" fmla="*/ 622695 w 622695"/>
                <a:gd name="T48" fmla="*/ 617749 h 61774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2695" h="617749">
                  <a:moveTo>
                    <a:pt x="429846" y="90159"/>
                  </a:moveTo>
                  <a:lnTo>
                    <a:pt x="432911" y="55146"/>
                  </a:lnTo>
                  <a:lnTo>
                    <a:pt x="452508" y="0"/>
                  </a:lnTo>
                  <a:lnTo>
                    <a:pt x="622050" y="138277"/>
                  </a:lnTo>
                  <a:cubicBezTo>
                    <a:pt x="621631" y="247116"/>
                    <a:pt x="623036" y="374184"/>
                    <a:pt x="622617" y="483023"/>
                  </a:cubicBezTo>
                  <a:cubicBezTo>
                    <a:pt x="622617" y="557430"/>
                    <a:pt x="562298" y="617749"/>
                    <a:pt x="487891" y="617749"/>
                  </a:cubicBezTo>
                  <a:lnTo>
                    <a:pt x="298080" y="617290"/>
                  </a:lnTo>
                  <a:lnTo>
                    <a:pt x="9441" y="327313"/>
                  </a:lnTo>
                  <a:lnTo>
                    <a:pt x="48037" y="252091"/>
                  </a:lnTo>
                  <a:lnTo>
                    <a:pt x="2426" y="169143"/>
                  </a:lnTo>
                  <a:cubicBezTo>
                    <a:pt x="-12350" y="124880"/>
                    <a:pt x="44184" y="75437"/>
                    <a:pt x="69672" y="58519"/>
                  </a:cubicBezTo>
                  <a:cubicBezTo>
                    <a:pt x="95160" y="41601"/>
                    <a:pt x="130743" y="72875"/>
                    <a:pt x="155354" y="67634"/>
                  </a:cubicBezTo>
                  <a:lnTo>
                    <a:pt x="215514" y="48948"/>
                  </a:lnTo>
                  <a:lnTo>
                    <a:pt x="227114" y="41576"/>
                  </a:lnTo>
                  <a:lnTo>
                    <a:pt x="429846" y="90159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34" name="椭圆 30"/>
            <p:cNvSpPr>
              <a:spLocks noChangeArrowheads="1"/>
            </p:cNvSpPr>
            <p:nvPr/>
          </p:nvSpPr>
          <p:spPr bwMode="auto">
            <a:xfrm>
              <a:off x="165766" y="194339"/>
              <a:ext cx="1076278" cy="1076278"/>
            </a:xfrm>
            <a:custGeom>
              <a:avLst/>
              <a:gdLst>
                <a:gd name="T0" fmla="*/ 1175762 w 944830"/>
                <a:gd name="T1" fmla="*/ 0 h 944830"/>
                <a:gd name="T2" fmla="*/ 1609464 w 944830"/>
                <a:gd name="T3" fmla="*/ 433697 h 944830"/>
                <a:gd name="T4" fmla="*/ 1882440 w 944830"/>
                <a:gd name="T5" fmla="*/ 231905 h 944830"/>
                <a:gd name="T6" fmla="*/ 2173428 w 944830"/>
                <a:gd name="T7" fmla="*/ 522893 h 944830"/>
                <a:gd name="T8" fmla="*/ 1971637 w 944830"/>
                <a:gd name="T9" fmla="*/ 795875 h 944830"/>
                <a:gd name="T10" fmla="*/ 2351521 w 944830"/>
                <a:gd name="T11" fmla="*/ 1175762 h 944830"/>
                <a:gd name="T12" fmla="*/ 1960160 w 944830"/>
                <a:gd name="T13" fmla="*/ 1567123 h 944830"/>
                <a:gd name="T14" fmla="*/ 1716165 w 944830"/>
                <a:gd name="T15" fmla="*/ 1425180 h 944830"/>
                <a:gd name="T16" fmla="*/ 1425179 w 944830"/>
                <a:gd name="T17" fmla="*/ 1716167 h 944830"/>
                <a:gd name="T18" fmla="*/ 1567123 w 944830"/>
                <a:gd name="T19" fmla="*/ 1960163 h 944830"/>
                <a:gd name="T20" fmla="*/ 1175762 w 944830"/>
                <a:gd name="T21" fmla="*/ 2351521 h 944830"/>
                <a:gd name="T22" fmla="*/ 784402 w 944830"/>
                <a:gd name="T23" fmla="*/ 1960163 h 944830"/>
                <a:gd name="T24" fmla="*/ 926345 w 944830"/>
                <a:gd name="T25" fmla="*/ 1716167 h 944830"/>
                <a:gd name="T26" fmla="*/ 635360 w 944830"/>
                <a:gd name="T27" fmla="*/ 1425180 h 944830"/>
                <a:gd name="T28" fmla="*/ 391361 w 944830"/>
                <a:gd name="T29" fmla="*/ 1567123 h 944830"/>
                <a:gd name="T30" fmla="*/ 0 w 944830"/>
                <a:gd name="T31" fmla="*/ 1175762 h 944830"/>
                <a:gd name="T32" fmla="*/ 379889 w 944830"/>
                <a:gd name="T33" fmla="*/ 795875 h 944830"/>
                <a:gd name="T34" fmla="*/ 178092 w 944830"/>
                <a:gd name="T35" fmla="*/ 522893 h 944830"/>
                <a:gd name="T36" fmla="*/ 469080 w 944830"/>
                <a:gd name="T37" fmla="*/ 231905 h 944830"/>
                <a:gd name="T38" fmla="*/ 742057 w 944830"/>
                <a:gd name="T39" fmla="*/ 433701 h 944830"/>
                <a:gd name="T40" fmla="*/ 1175762 w 944830"/>
                <a:gd name="T41" fmla="*/ 0 h 9448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44830"/>
                <a:gd name="T64" fmla="*/ 0 h 944830"/>
                <a:gd name="T65" fmla="*/ 944830 w 944830"/>
                <a:gd name="T66" fmla="*/ 944830 h 9448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44830" h="944830">
                  <a:moveTo>
                    <a:pt x="472415" y="0"/>
                  </a:moveTo>
                  <a:lnTo>
                    <a:pt x="646674" y="174258"/>
                  </a:lnTo>
                  <a:cubicBezTo>
                    <a:pt x="660469" y="126985"/>
                    <a:pt x="704464" y="93179"/>
                    <a:pt x="756355" y="93179"/>
                  </a:cubicBezTo>
                  <a:cubicBezTo>
                    <a:pt x="820926" y="93179"/>
                    <a:pt x="873272" y="145525"/>
                    <a:pt x="873272" y="210096"/>
                  </a:cubicBezTo>
                  <a:cubicBezTo>
                    <a:pt x="873272" y="261987"/>
                    <a:pt x="839466" y="305983"/>
                    <a:pt x="792193" y="319778"/>
                  </a:cubicBezTo>
                  <a:lnTo>
                    <a:pt x="944830" y="472415"/>
                  </a:lnTo>
                  <a:lnTo>
                    <a:pt x="787583" y="629662"/>
                  </a:lnTo>
                  <a:cubicBezTo>
                    <a:pt x="768788" y="595026"/>
                    <a:pt x="731782" y="572630"/>
                    <a:pt x="689546" y="572630"/>
                  </a:cubicBezTo>
                  <a:cubicBezTo>
                    <a:pt x="624975" y="572630"/>
                    <a:pt x="572629" y="624976"/>
                    <a:pt x="572629" y="689547"/>
                  </a:cubicBezTo>
                  <a:cubicBezTo>
                    <a:pt x="572629" y="731783"/>
                    <a:pt x="595025" y="768788"/>
                    <a:pt x="629662" y="787584"/>
                  </a:cubicBezTo>
                  <a:lnTo>
                    <a:pt x="472415" y="944830"/>
                  </a:lnTo>
                  <a:lnTo>
                    <a:pt x="315169" y="787584"/>
                  </a:lnTo>
                  <a:cubicBezTo>
                    <a:pt x="349805" y="768788"/>
                    <a:pt x="372201" y="731783"/>
                    <a:pt x="372201" y="689547"/>
                  </a:cubicBezTo>
                  <a:cubicBezTo>
                    <a:pt x="372201" y="624976"/>
                    <a:pt x="319855" y="572630"/>
                    <a:pt x="255284" y="572630"/>
                  </a:cubicBezTo>
                  <a:cubicBezTo>
                    <a:pt x="213048" y="572630"/>
                    <a:pt x="176043" y="595026"/>
                    <a:pt x="157247" y="629662"/>
                  </a:cubicBezTo>
                  <a:lnTo>
                    <a:pt x="0" y="472415"/>
                  </a:lnTo>
                  <a:lnTo>
                    <a:pt x="152637" y="319778"/>
                  </a:lnTo>
                  <a:cubicBezTo>
                    <a:pt x="105363" y="305983"/>
                    <a:pt x="71557" y="261987"/>
                    <a:pt x="71557" y="210096"/>
                  </a:cubicBezTo>
                  <a:cubicBezTo>
                    <a:pt x="71557" y="145525"/>
                    <a:pt x="123903" y="93179"/>
                    <a:pt x="188474" y="93179"/>
                  </a:cubicBezTo>
                  <a:cubicBezTo>
                    <a:pt x="240365" y="93179"/>
                    <a:pt x="284362" y="126985"/>
                    <a:pt x="298156" y="174259"/>
                  </a:cubicBezTo>
                  <a:lnTo>
                    <a:pt x="4724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41" name="组合 27"/>
          <p:cNvGrpSpPr>
            <a:grpSpLocks/>
          </p:cNvGrpSpPr>
          <p:nvPr/>
        </p:nvGrpSpPr>
        <p:grpSpPr bwMode="auto">
          <a:xfrm>
            <a:off x="2954338" y="2232025"/>
            <a:ext cx="906462" cy="908050"/>
            <a:chOff x="0" y="0"/>
            <a:chExt cx="1410703" cy="1410703"/>
          </a:xfrm>
        </p:grpSpPr>
        <p:grpSp>
          <p:nvGrpSpPr>
            <p:cNvPr id="33824" name="组合 28"/>
            <p:cNvGrpSpPr>
              <a:grpSpLocks/>
            </p:cNvGrpSpPr>
            <p:nvPr/>
          </p:nvGrpSpPr>
          <p:grpSpPr bwMode="auto">
            <a:xfrm>
              <a:off x="0" y="0"/>
              <a:ext cx="1410703" cy="1410703"/>
              <a:chOff x="0" y="0"/>
              <a:chExt cx="1410703" cy="1410703"/>
            </a:xfrm>
          </p:grpSpPr>
          <p:sp>
            <p:nvSpPr>
              <p:cNvPr id="33830" name="圆角矩形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10703" cy="1410703"/>
              </a:xfrm>
              <a:prstGeom prst="roundRect">
                <a:avLst>
                  <a:gd name="adj" fmla="val 16667"/>
                </a:avLst>
              </a:prstGeom>
              <a:solidFill>
                <a:srgbClr val="007F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3F3F3F"/>
                  </a:solidFill>
                </a:endParaRPr>
              </a:p>
            </p:txBody>
          </p:sp>
          <p:sp>
            <p:nvSpPr>
              <p:cNvPr id="33831" name="圆角矩形 3"/>
              <p:cNvSpPr>
                <a:spLocks noChangeArrowheads="1"/>
              </p:cNvSpPr>
              <p:nvPr/>
            </p:nvSpPr>
            <p:spPr bwMode="auto">
              <a:xfrm>
                <a:off x="282898" y="301393"/>
                <a:ext cx="1127805" cy="1109309"/>
              </a:xfrm>
              <a:custGeom>
                <a:avLst/>
                <a:gdLst>
                  <a:gd name="T0" fmla="*/ 531 w 2532980"/>
                  <a:gd name="T1" fmla="*/ 264 h 2491439"/>
                  <a:gd name="T2" fmla="*/ 1132 w 2532980"/>
                  <a:gd name="T3" fmla="*/ 35 h 2491439"/>
                  <a:gd name="T4" fmla="*/ 1718 w 2532980"/>
                  <a:gd name="T5" fmla="*/ 0 h 2491439"/>
                  <a:gd name="T6" fmla="*/ 2337 w 2532980"/>
                  <a:gd name="T7" fmla="*/ 102 h 2491439"/>
                  <a:gd name="T8" fmla="*/ 3905 w 2532980"/>
                  <a:gd name="T9" fmla="*/ 1362 h 2491439"/>
                  <a:gd name="T10" fmla="*/ 3912 w 2532980"/>
                  <a:gd name="T11" fmla="*/ 3033 h 2491439"/>
                  <a:gd name="T12" fmla="*/ 3097 w 2532980"/>
                  <a:gd name="T13" fmla="*/ 3848 h 2491439"/>
                  <a:gd name="T14" fmla="*/ 2169 w 2532980"/>
                  <a:gd name="T15" fmla="*/ 3848 h 2491439"/>
                  <a:gd name="T16" fmla="*/ 387 w 2532980"/>
                  <a:gd name="T17" fmla="*/ 2594 h 2491439"/>
                  <a:gd name="T18" fmla="*/ 503 w 2532980"/>
                  <a:gd name="T19" fmla="*/ 2572 h 2491439"/>
                  <a:gd name="T20" fmla="*/ 187 w 2532980"/>
                  <a:gd name="T21" fmla="*/ 2305 h 2491439"/>
                  <a:gd name="T22" fmla="*/ 0 w 2532980"/>
                  <a:gd name="T23" fmla="*/ 1032 h 2491439"/>
                  <a:gd name="T24" fmla="*/ 531 w 2532980"/>
                  <a:gd name="T25" fmla="*/ 264 h 24914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32980"/>
                  <a:gd name="T40" fmla="*/ 0 h 2491439"/>
                  <a:gd name="T41" fmla="*/ 2532980 w 2532980"/>
                  <a:gd name="T42" fmla="*/ 2491439 h 24914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32980" h="2491439">
                    <a:moveTo>
                      <a:pt x="343970" y="171138"/>
                    </a:moveTo>
                    <a:cubicBezTo>
                      <a:pt x="470055" y="139465"/>
                      <a:pt x="606836" y="54312"/>
                      <a:pt x="732921" y="22639"/>
                    </a:cubicBezTo>
                    <a:lnTo>
                      <a:pt x="1112274" y="0"/>
                    </a:lnTo>
                    <a:lnTo>
                      <a:pt x="1513111" y="65527"/>
                    </a:lnTo>
                    <a:lnTo>
                      <a:pt x="2528113" y="881906"/>
                    </a:lnTo>
                    <a:cubicBezTo>
                      <a:pt x="2529735" y="1242394"/>
                      <a:pt x="2531358" y="1602882"/>
                      <a:pt x="2532980" y="1963370"/>
                    </a:cubicBezTo>
                    <a:cubicBezTo>
                      <a:pt x="2532980" y="2255014"/>
                      <a:pt x="2296555" y="2491439"/>
                      <a:pt x="2004911" y="2491439"/>
                    </a:cubicBezTo>
                    <a:lnTo>
                      <a:pt x="1404520" y="2491439"/>
                    </a:lnTo>
                    <a:lnTo>
                      <a:pt x="250384" y="1679326"/>
                    </a:lnTo>
                    <a:lnTo>
                      <a:pt x="325895" y="1665228"/>
                    </a:lnTo>
                    <a:lnTo>
                      <a:pt x="121105" y="1491900"/>
                    </a:lnTo>
                    <a:lnTo>
                      <a:pt x="1" y="667946"/>
                    </a:lnTo>
                    <a:lnTo>
                      <a:pt x="343970" y="171138"/>
                    </a:lnTo>
                    <a:close/>
                  </a:path>
                </a:pathLst>
              </a:custGeom>
              <a:solidFill>
                <a:srgbClr val="000000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3825" name="组合 29"/>
            <p:cNvGrpSpPr>
              <a:grpSpLocks/>
            </p:cNvGrpSpPr>
            <p:nvPr/>
          </p:nvGrpSpPr>
          <p:grpSpPr bwMode="auto">
            <a:xfrm>
              <a:off x="255350" y="255350"/>
              <a:ext cx="900002" cy="900002"/>
              <a:chOff x="0" y="0"/>
              <a:chExt cx="3528392" cy="3528392"/>
            </a:xfrm>
          </p:grpSpPr>
          <p:sp>
            <p:nvSpPr>
              <p:cNvPr id="33826" name="Freeform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528392" cy="3528392"/>
              </a:xfrm>
              <a:custGeom>
                <a:avLst/>
                <a:gdLst>
                  <a:gd name="T0" fmla="*/ 1944317 w 3528392"/>
                  <a:gd name="T1" fmla="*/ 3348272 h 3528392"/>
                  <a:gd name="T2" fmla="*/ 1584077 w 3528392"/>
                  <a:gd name="T3" fmla="*/ 3348272 h 3528392"/>
                  <a:gd name="T4" fmla="*/ 2306111 w 3528392"/>
                  <a:gd name="T5" fmla="*/ 3088523 h 3528392"/>
                  <a:gd name="T6" fmla="*/ 2306111 w 3528392"/>
                  <a:gd name="T7" fmla="*/ 3448763 h 3528392"/>
                  <a:gd name="T8" fmla="*/ 2306111 w 3528392"/>
                  <a:gd name="T9" fmla="*/ 3088523 h 3528392"/>
                  <a:gd name="T10" fmla="*/ 1402401 w 3528392"/>
                  <a:gd name="T11" fmla="*/ 3268643 h 3528392"/>
                  <a:gd name="T12" fmla="*/ 1042161 w 3528392"/>
                  <a:gd name="T13" fmla="*/ 3268643 h 3528392"/>
                  <a:gd name="T14" fmla="*/ 2848027 w 3528392"/>
                  <a:gd name="T15" fmla="*/ 2808310 h 3528392"/>
                  <a:gd name="T16" fmla="*/ 2848027 w 3528392"/>
                  <a:gd name="T17" fmla="*/ 3168550 h 3528392"/>
                  <a:gd name="T18" fmla="*/ 2848027 w 3528392"/>
                  <a:gd name="T19" fmla="*/ 2808310 h 3528392"/>
                  <a:gd name="T20" fmla="*/ 860486 w 3528392"/>
                  <a:gd name="T21" fmla="*/ 2988430 h 3528392"/>
                  <a:gd name="T22" fmla="*/ 500246 w 3528392"/>
                  <a:gd name="T23" fmla="*/ 2988430 h 3528392"/>
                  <a:gd name="T24" fmla="*/ 1933280 w 3528392"/>
                  <a:gd name="T25" fmla="*/ 1530863 h 3528392"/>
                  <a:gd name="T26" fmla="*/ 2124584 w 3528392"/>
                  <a:gd name="T27" fmla="*/ 1638478 h 3528392"/>
                  <a:gd name="T28" fmla="*/ 2219792 w 3528392"/>
                  <a:gd name="T29" fmla="*/ 1889423 h 3528392"/>
                  <a:gd name="T30" fmla="*/ 1878482 w 3528392"/>
                  <a:gd name="T31" fmla="*/ 2097950 h 3528392"/>
                  <a:gd name="T32" fmla="*/ 1721477 w 3528392"/>
                  <a:gd name="T33" fmla="*/ 2353281 h 3528392"/>
                  <a:gd name="T34" fmla="*/ 1628042 w 3528392"/>
                  <a:gd name="T35" fmla="*/ 2080618 h 3528392"/>
                  <a:gd name="T36" fmla="*/ 1291951 w 3528392"/>
                  <a:gd name="T37" fmla="*/ 1882881 h 3528392"/>
                  <a:gd name="T38" fmla="*/ 1382833 w 3528392"/>
                  <a:gd name="T39" fmla="*/ 1636192 h 3528392"/>
                  <a:gd name="T40" fmla="*/ 1933280 w 3528392"/>
                  <a:gd name="T41" fmla="*/ 1530863 h 3528392"/>
                  <a:gd name="T42" fmla="*/ 3528392 w 3528392"/>
                  <a:gd name="T43" fmla="*/ 1764196 h 3528392"/>
                  <a:gd name="T44" fmla="*/ 2854187 w 3528392"/>
                  <a:gd name="T45" fmla="*/ 2664296 h 3528392"/>
                  <a:gd name="T46" fmla="*/ 1879764 w 3528392"/>
                  <a:gd name="T47" fmla="*/ 2645821 h 3528392"/>
                  <a:gd name="T48" fmla="*/ 1953379 w 3528392"/>
                  <a:gd name="T49" fmla="*/ 2119060 h 3528392"/>
                  <a:gd name="T50" fmla="*/ 2273667 w 3528392"/>
                  <a:gd name="T51" fmla="*/ 1937017 h 3528392"/>
                  <a:gd name="T52" fmla="*/ 2752809 w 3528392"/>
                  <a:gd name="T53" fmla="*/ 2011900 h 3528392"/>
                  <a:gd name="T54" fmla="*/ 3052650 w 3528392"/>
                  <a:gd name="T55" fmla="*/ 2360791 h 3528392"/>
                  <a:gd name="T56" fmla="*/ 1764196 w 3528392"/>
                  <a:gd name="T57" fmla="*/ 343136 h 3528392"/>
                  <a:gd name="T58" fmla="*/ 458827 w 3528392"/>
                  <a:gd name="T59" fmla="*/ 2325675 h 3528392"/>
                  <a:gd name="T60" fmla="*/ 625771 w 3528392"/>
                  <a:gd name="T61" fmla="*/ 2034661 h 3528392"/>
                  <a:gd name="T62" fmla="*/ 1227604 w 3528392"/>
                  <a:gd name="T63" fmla="*/ 1912008 h 3528392"/>
                  <a:gd name="T64" fmla="*/ 1569848 w 3528392"/>
                  <a:gd name="T65" fmla="*/ 2123746 h 3528392"/>
                  <a:gd name="T66" fmla="*/ 1616341 w 3528392"/>
                  <a:gd name="T67" fmla="*/ 2636305 h 3528392"/>
                  <a:gd name="T68" fmla="*/ 688643 w 3528392"/>
                  <a:gd name="T69" fmla="*/ 2664296 h 3528392"/>
                  <a:gd name="T70" fmla="*/ 0 w 3528392"/>
                  <a:gd name="T71" fmla="*/ 1764196 h 35283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528392"/>
                  <a:gd name="T109" fmla="*/ 0 h 3528392"/>
                  <a:gd name="T110" fmla="*/ 3528392 w 3528392"/>
                  <a:gd name="T111" fmla="*/ 3528392 h 35283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528392" h="3528392">
                    <a:moveTo>
                      <a:pt x="1764197" y="3168152"/>
                    </a:moveTo>
                    <a:cubicBezTo>
                      <a:pt x="1863675" y="3168152"/>
                      <a:pt x="1944317" y="3248794"/>
                      <a:pt x="1944317" y="3348272"/>
                    </a:cubicBezTo>
                    <a:cubicBezTo>
                      <a:pt x="1944317" y="3447750"/>
                      <a:pt x="1863675" y="3528392"/>
                      <a:pt x="1764197" y="3528392"/>
                    </a:cubicBezTo>
                    <a:cubicBezTo>
                      <a:pt x="1664719" y="3528392"/>
                      <a:pt x="1584077" y="3447750"/>
                      <a:pt x="1584077" y="3348272"/>
                    </a:cubicBezTo>
                    <a:cubicBezTo>
                      <a:pt x="1584077" y="3248794"/>
                      <a:pt x="1664719" y="3168152"/>
                      <a:pt x="1764197" y="3168152"/>
                    </a:cubicBezTo>
                    <a:close/>
                    <a:moveTo>
                      <a:pt x="2306111" y="3088523"/>
                    </a:moveTo>
                    <a:cubicBezTo>
                      <a:pt x="2405589" y="3088523"/>
                      <a:pt x="2486231" y="3169165"/>
                      <a:pt x="2486231" y="3268643"/>
                    </a:cubicBezTo>
                    <a:cubicBezTo>
                      <a:pt x="2486231" y="3368121"/>
                      <a:pt x="2405589" y="3448763"/>
                      <a:pt x="2306111" y="3448763"/>
                    </a:cubicBezTo>
                    <a:cubicBezTo>
                      <a:pt x="2206633" y="3448763"/>
                      <a:pt x="2125991" y="3368121"/>
                      <a:pt x="2125991" y="3268643"/>
                    </a:cubicBezTo>
                    <a:cubicBezTo>
                      <a:pt x="2125991" y="3169165"/>
                      <a:pt x="2206633" y="3088523"/>
                      <a:pt x="2306111" y="3088523"/>
                    </a:cubicBezTo>
                    <a:close/>
                    <a:moveTo>
                      <a:pt x="1222281" y="3088523"/>
                    </a:moveTo>
                    <a:cubicBezTo>
                      <a:pt x="1321759" y="3088523"/>
                      <a:pt x="1402401" y="3169165"/>
                      <a:pt x="1402401" y="3268643"/>
                    </a:cubicBezTo>
                    <a:cubicBezTo>
                      <a:pt x="1402401" y="3368121"/>
                      <a:pt x="1321759" y="3448763"/>
                      <a:pt x="1222281" y="3448763"/>
                    </a:cubicBezTo>
                    <a:cubicBezTo>
                      <a:pt x="1122803" y="3448763"/>
                      <a:pt x="1042161" y="3368121"/>
                      <a:pt x="1042161" y="3268643"/>
                    </a:cubicBezTo>
                    <a:cubicBezTo>
                      <a:pt x="1042161" y="3169165"/>
                      <a:pt x="1122803" y="3088523"/>
                      <a:pt x="1222281" y="3088523"/>
                    </a:cubicBezTo>
                    <a:close/>
                    <a:moveTo>
                      <a:pt x="2848027" y="2808310"/>
                    </a:moveTo>
                    <a:cubicBezTo>
                      <a:pt x="2947505" y="2808310"/>
                      <a:pt x="3028147" y="2888952"/>
                      <a:pt x="3028147" y="2988430"/>
                    </a:cubicBezTo>
                    <a:cubicBezTo>
                      <a:pt x="3028147" y="3087908"/>
                      <a:pt x="2947505" y="3168550"/>
                      <a:pt x="2848027" y="3168550"/>
                    </a:cubicBezTo>
                    <a:cubicBezTo>
                      <a:pt x="2748549" y="3168550"/>
                      <a:pt x="2667907" y="3087908"/>
                      <a:pt x="2667907" y="2988430"/>
                    </a:cubicBezTo>
                    <a:cubicBezTo>
                      <a:pt x="2667907" y="2888952"/>
                      <a:pt x="2748549" y="2808310"/>
                      <a:pt x="2848027" y="2808310"/>
                    </a:cubicBezTo>
                    <a:close/>
                    <a:moveTo>
                      <a:pt x="680366" y="2808310"/>
                    </a:moveTo>
                    <a:cubicBezTo>
                      <a:pt x="779844" y="2808310"/>
                      <a:pt x="860486" y="2888952"/>
                      <a:pt x="860486" y="2988430"/>
                    </a:cubicBezTo>
                    <a:cubicBezTo>
                      <a:pt x="860486" y="3087908"/>
                      <a:pt x="779844" y="3168550"/>
                      <a:pt x="680366" y="3168550"/>
                    </a:cubicBezTo>
                    <a:cubicBezTo>
                      <a:pt x="580888" y="3168550"/>
                      <a:pt x="500246" y="3087908"/>
                      <a:pt x="500246" y="2988430"/>
                    </a:cubicBezTo>
                    <a:cubicBezTo>
                      <a:pt x="500246" y="2888952"/>
                      <a:pt x="580888" y="2808310"/>
                      <a:pt x="680366" y="2808310"/>
                    </a:cubicBezTo>
                    <a:close/>
                    <a:moveTo>
                      <a:pt x="1933280" y="1530863"/>
                    </a:moveTo>
                    <a:cubicBezTo>
                      <a:pt x="1933283" y="1530934"/>
                      <a:pt x="1934674" y="1568342"/>
                      <a:pt x="2041765" y="1607037"/>
                    </a:cubicBezTo>
                    <a:cubicBezTo>
                      <a:pt x="2041824" y="1607056"/>
                      <a:pt x="2079385" y="1618930"/>
                      <a:pt x="2124584" y="1638478"/>
                    </a:cubicBezTo>
                    <a:cubicBezTo>
                      <a:pt x="2123612" y="1668724"/>
                      <a:pt x="2123924" y="1682833"/>
                      <a:pt x="2152189" y="1730974"/>
                    </a:cubicBezTo>
                    <a:cubicBezTo>
                      <a:pt x="2160358" y="1788157"/>
                      <a:pt x="2168527" y="1816563"/>
                      <a:pt x="2219792" y="1889423"/>
                    </a:cubicBezTo>
                    <a:cubicBezTo>
                      <a:pt x="2216989" y="1899436"/>
                      <a:pt x="2200563" y="1930473"/>
                      <a:pt x="2112241" y="1962387"/>
                    </a:cubicBezTo>
                    <a:cubicBezTo>
                      <a:pt x="2112160" y="1962413"/>
                      <a:pt x="1912054" y="2025664"/>
                      <a:pt x="1878482" y="2097950"/>
                    </a:cubicBezTo>
                    <a:cubicBezTo>
                      <a:pt x="1878446" y="2098031"/>
                      <a:pt x="1828865" y="2210606"/>
                      <a:pt x="1804925" y="2351957"/>
                    </a:cubicBezTo>
                    <a:cubicBezTo>
                      <a:pt x="1777821" y="2353788"/>
                      <a:pt x="1749966" y="2353916"/>
                      <a:pt x="1721477" y="2353281"/>
                    </a:cubicBezTo>
                    <a:cubicBezTo>
                      <a:pt x="1721446" y="2353280"/>
                      <a:pt x="1715416" y="2352980"/>
                      <a:pt x="1704479" y="2352222"/>
                    </a:cubicBezTo>
                    <a:cubicBezTo>
                      <a:pt x="1681823" y="2202694"/>
                      <a:pt x="1628042" y="2080618"/>
                      <a:pt x="1628042" y="2080618"/>
                    </a:cubicBezTo>
                    <a:cubicBezTo>
                      <a:pt x="1594464" y="2008318"/>
                      <a:pt x="1394283" y="1945055"/>
                      <a:pt x="1394283" y="1945055"/>
                    </a:cubicBezTo>
                    <a:cubicBezTo>
                      <a:pt x="1327470" y="1920913"/>
                      <a:pt x="1301800" y="1897273"/>
                      <a:pt x="1291951" y="1882881"/>
                    </a:cubicBezTo>
                    <a:cubicBezTo>
                      <a:pt x="1339421" y="1814842"/>
                      <a:pt x="1347347" y="1786451"/>
                      <a:pt x="1355271" y="1730974"/>
                    </a:cubicBezTo>
                    <a:cubicBezTo>
                      <a:pt x="1384239" y="1681636"/>
                      <a:pt x="1383846" y="1668045"/>
                      <a:pt x="1382833" y="1636192"/>
                    </a:cubicBezTo>
                    <a:cubicBezTo>
                      <a:pt x="1447978" y="1613075"/>
                      <a:pt x="1552891" y="1570191"/>
                      <a:pt x="1562624" y="1532154"/>
                    </a:cubicBezTo>
                    <a:cubicBezTo>
                      <a:pt x="1562680" y="1532297"/>
                      <a:pt x="1722805" y="1946519"/>
                      <a:pt x="1933280" y="1530863"/>
                    </a:cubicBezTo>
                    <a:close/>
                    <a:moveTo>
                      <a:pt x="1764196" y="0"/>
                    </a:moveTo>
                    <a:cubicBezTo>
                      <a:pt x="2738535" y="0"/>
                      <a:pt x="3528392" y="789857"/>
                      <a:pt x="3528392" y="1764196"/>
                    </a:cubicBezTo>
                    <a:cubicBezTo>
                      <a:pt x="3528392" y="2147647"/>
                      <a:pt x="3406058" y="2502524"/>
                      <a:pt x="3196911" y="2790940"/>
                    </a:cubicBezTo>
                    <a:cubicBezTo>
                      <a:pt x="3105238" y="2711167"/>
                      <a:pt x="2985186" y="2664296"/>
                      <a:pt x="2854187" y="2664296"/>
                    </a:cubicBezTo>
                    <a:lnTo>
                      <a:pt x="1928833" y="2664296"/>
                    </a:lnTo>
                    <a:cubicBezTo>
                      <a:pt x="1911688" y="2659265"/>
                      <a:pt x="1895407" y="2652750"/>
                      <a:pt x="1879764" y="2645821"/>
                    </a:cubicBezTo>
                    <a:cubicBezTo>
                      <a:pt x="1879731" y="2645813"/>
                      <a:pt x="1850060" y="2638034"/>
                      <a:pt x="1848768" y="2567065"/>
                    </a:cubicBezTo>
                    <a:cubicBezTo>
                      <a:pt x="1848775" y="2566880"/>
                      <a:pt x="1859129" y="2258454"/>
                      <a:pt x="1953379" y="2119060"/>
                    </a:cubicBezTo>
                    <a:cubicBezTo>
                      <a:pt x="1953426" y="2118995"/>
                      <a:pt x="1979266" y="2082887"/>
                      <a:pt x="2042491" y="2058379"/>
                    </a:cubicBezTo>
                    <a:cubicBezTo>
                      <a:pt x="2042574" y="2058355"/>
                      <a:pt x="2259465" y="1992523"/>
                      <a:pt x="2273667" y="1937017"/>
                    </a:cubicBezTo>
                    <a:cubicBezTo>
                      <a:pt x="2273696" y="1937091"/>
                      <a:pt x="2433831" y="2351417"/>
                      <a:pt x="2644324" y="1935726"/>
                    </a:cubicBezTo>
                    <a:cubicBezTo>
                      <a:pt x="2644328" y="1935807"/>
                      <a:pt x="2645732" y="1973209"/>
                      <a:pt x="2752809" y="2011900"/>
                    </a:cubicBezTo>
                    <a:cubicBezTo>
                      <a:pt x="2752952" y="2011945"/>
                      <a:pt x="2953001" y="2075188"/>
                      <a:pt x="2986568" y="2147463"/>
                    </a:cubicBezTo>
                    <a:cubicBezTo>
                      <a:pt x="2986588" y="2147508"/>
                      <a:pt x="3026939" y="2239115"/>
                      <a:pt x="3052650" y="2360791"/>
                    </a:cubicBezTo>
                    <a:cubicBezTo>
                      <a:pt x="3138252" y="2179861"/>
                      <a:pt x="3185256" y="1977518"/>
                      <a:pt x="3185256" y="1764196"/>
                    </a:cubicBezTo>
                    <a:cubicBezTo>
                      <a:pt x="3185256" y="979366"/>
                      <a:pt x="2549026" y="343136"/>
                      <a:pt x="1764196" y="343136"/>
                    </a:cubicBezTo>
                    <a:cubicBezTo>
                      <a:pt x="979366" y="343136"/>
                      <a:pt x="343136" y="979366"/>
                      <a:pt x="343136" y="1764196"/>
                    </a:cubicBezTo>
                    <a:cubicBezTo>
                      <a:pt x="343136" y="1963681"/>
                      <a:pt x="384240" y="2153565"/>
                      <a:pt x="458827" y="2325675"/>
                    </a:cubicBezTo>
                    <a:cubicBezTo>
                      <a:pt x="472240" y="2242413"/>
                      <a:pt x="497036" y="2153940"/>
                      <a:pt x="536658" y="2095340"/>
                    </a:cubicBezTo>
                    <a:cubicBezTo>
                      <a:pt x="536680" y="2095310"/>
                      <a:pt x="562515" y="2059182"/>
                      <a:pt x="625771" y="2034661"/>
                    </a:cubicBezTo>
                    <a:cubicBezTo>
                      <a:pt x="625886" y="2034627"/>
                      <a:pt x="842747" y="1968800"/>
                      <a:pt x="856948" y="1913299"/>
                    </a:cubicBezTo>
                    <a:cubicBezTo>
                      <a:pt x="856991" y="1913411"/>
                      <a:pt x="1017121" y="2327680"/>
                      <a:pt x="1227604" y="1912008"/>
                    </a:cubicBezTo>
                    <a:cubicBezTo>
                      <a:pt x="1227605" y="1912072"/>
                      <a:pt x="1228990" y="1949480"/>
                      <a:pt x="1336089" y="1988181"/>
                    </a:cubicBezTo>
                    <a:cubicBezTo>
                      <a:pt x="1336259" y="1988235"/>
                      <a:pt x="1536284" y="2051476"/>
                      <a:pt x="1569848" y="2123746"/>
                    </a:cubicBezTo>
                    <a:cubicBezTo>
                      <a:pt x="1569906" y="2123878"/>
                      <a:pt x="1679619" y="2372983"/>
                      <a:pt x="1653795" y="2594989"/>
                    </a:cubicBezTo>
                    <a:cubicBezTo>
                      <a:pt x="1653791" y="2595036"/>
                      <a:pt x="1652457" y="2613096"/>
                      <a:pt x="1616341" y="2636305"/>
                    </a:cubicBezTo>
                    <a:cubicBezTo>
                      <a:pt x="1616298" y="2636324"/>
                      <a:pt x="1586869" y="2648627"/>
                      <a:pt x="1534270" y="2664296"/>
                    </a:cubicBezTo>
                    <a:lnTo>
                      <a:pt x="688643" y="2664296"/>
                    </a:lnTo>
                    <a:cubicBezTo>
                      <a:pt x="553466" y="2664296"/>
                      <a:pt x="429945" y="2714205"/>
                      <a:pt x="336990" y="2798307"/>
                    </a:cubicBezTo>
                    <a:cubicBezTo>
                      <a:pt x="124451" y="2508637"/>
                      <a:pt x="0" y="2150950"/>
                      <a:pt x="0" y="1764196"/>
                    </a:cubicBezTo>
                    <a:cubicBezTo>
                      <a:pt x="0" y="789857"/>
                      <a:pt x="789857" y="0"/>
                      <a:pt x="17641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7" name="Freeform 6"/>
              <p:cNvSpPr>
                <a:spLocks noEditPoints="1" noChangeArrowheads="1"/>
              </p:cNvSpPr>
              <p:nvPr/>
            </p:nvSpPr>
            <p:spPr bwMode="auto">
              <a:xfrm>
                <a:off x="1460694" y="762499"/>
                <a:ext cx="600470" cy="822002"/>
              </a:xfrm>
              <a:custGeom>
                <a:avLst/>
                <a:gdLst>
                  <a:gd name="T0" fmla="*/ 2147483647 w 465"/>
                  <a:gd name="T1" fmla="*/ 2147483647 h 637"/>
                  <a:gd name="T2" fmla="*/ 2147483647 w 465"/>
                  <a:gd name="T3" fmla="*/ 2147483647 h 637"/>
                  <a:gd name="T4" fmla="*/ 2147483647 w 465"/>
                  <a:gd name="T5" fmla="*/ 2147483647 h 637"/>
                  <a:gd name="T6" fmla="*/ 2147483647 w 465"/>
                  <a:gd name="T7" fmla="*/ 2147483647 h 637"/>
                  <a:gd name="T8" fmla="*/ 2147483647 w 465"/>
                  <a:gd name="T9" fmla="*/ 2147483647 h 637"/>
                  <a:gd name="T10" fmla="*/ 2147483647 w 465"/>
                  <a:gd name="T11" fmla="*/ 2147483647 h 637"/>
                  <a:gd name="T12" fmla="*/ 2147483647 w 465"/>
                  <a:gd name="T13" fmla="*/ 2147483647 h 637"/>
                  <a:gd name="T14" fmla="*/ 2147483647 w 465"/>
                  <a:gd name="T15" fmla="*/ 2147483647 h 637"/>
                  <a:gd name="T16" fmla="*/ 2147483647 w 465"/>
                  <a:gd name="T17" fmla="*/ 2147483647 h 637"/>
                  <a:gd name="T18" fmla="*/ 2147483647 w 465"/>
                  <a:gd name="T19" fmla="*/ 2147483647 h 637"/>
                  <a:gd name="T20" fmla="*/ 2147483647 w 465"/>
                  <a:gd name="T21" fmla="*/ 2147483647 h 637"/>
                  <a:gd name="T22" fmla="*/ 2147483647 w 465"/>
                  <a:gd name="T23" fmla="*/ 2147483647 h 637"/>
                  <a:gd name="T24" fmla="*/ 2147483647 w 465"/>
                  <a:gd name="T25" fmla="*/ 2147483647 h 637"/>
                  <a:gd name="T26" fmla="*/ 2147483647 w 465"/>
                  <a:gd name="T27" fmla="*/ 2147483647 h 637"/>
                  <a:gd name="T28" fmla="*/ 2147483647 w 465"/>
                  <a:gd name="T29" fmla="*/ 2147483647 h 637"/>
                  <a:gd name="T30" fmla="*/ 2147483647 w 465"/>
                  <a:gd name="T31" fmla="*/ 2147483647 h 637"/>
                  <a:gd name="T32" fmla="*/ 2147483647 w 465"/>
                  <a:gd name="T33" fmla="*/ 2147483647 h 637"/>
                  <a:gd name="T34" fmla="*/ 2147483647 w 465"/>
                  <a:gd name="T35" fmla="*/ 0 h 637"/>
                  <a:gd name="T36" fmla="*/ 2147483647 w 465"/>
                  <a:gd name="T37" fmla="*/ 2147483647 h 637"/>
                  <a:gd name="T38" fmla="*/ 2147483647 w 465"/>
                  <a:gd name="T39" fmla="*/ 2147483647 h 637"/>
                  <a:gd name="T40" fmla="*/ 2147483647 w 465"/>
                  <a:gd name="T41" fmla="*/ 2147483647 h 637"/>
                  <a:gd name="T42" fmla="*/ 2147483647 w 465"/>
                  <a:gd name="T43" fmla="*/ 2147483647 h 637"/>
                  <a:gd name="T44" fmla="*/ 2147483647 w 465"/>
                  <a:gd name="T45" fmla="*/ 2147483647 h 637"/>
                  <a:gd name="T46" fmla="*/ 2147483647 w 465"/>
                  <a:gd name="T47" fmla="*/ 2147483647 h 637"/>
                  <a:gd name="T48" fmla="*/ 2147483647 w 465"/>
                  <a:gd name="T49" fmla="*/ 2147483647 h 637"/>
                  <a:gd name="T50" fmla="*/ 2147483647 w 465"/>
                  <a:gd name="T51" fmla="*/ 2147483647 h 637"/>
                  <a:gd name="T52" fmla="*/ 2147483647 w 465"/>
                  <a:gd name="T53" fmla="*/ 2147483647 h 637"/>
                  <a:gd name="T54" fmla="*/ 2147483647 w 465"/>
                  <a:gd name="T55" fmla="*/ 2147483647 h 637"/>
                  <a:gd name="T56" fmla="*/ 2147483647 w 465"/>
                  <a:gd name="T57" fmla="*/ 2147483647 h 637"/>
                  <a:gd name="T58" fmla="*/ 2147483647 w 465"/>
                  <a:gd name="T59" fmla="*/ 2147483647 h 637"/>
                  <a:gd name="T60" fmla="*/ 2147483647 w 465"/>
                  <a:gd name="T61" fmla="*/ 2147483647 h 637"/>
                  <a:gd name="T62" fmla="*/ 2147483647 w 465"/>
                  <a:gd name="T63" fmla="*/ 2147483647 h 637"/>
                  <a:gd name="T64" fmla="*/ 2147483647 w 465"/>
                  <a:gd name="T65" fmla="*/ 2147483647 h 637"/>
                  <a:gd name="T66" fmla="*/ 2147483647 w 465"/>
                  <a:gd name="T67" fmla="*/ 2147483647 h 637"/>
                  <a:gd name="T68" fmla="*/ 2147483647 w 465"/>
                  <a:gd name="T69" fmla="*/ 2147483647 h 63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65"/>
                  <a:gd name="T106" fmla="*/ 0 h 637"/>
                  <a:gd name="T107" fmla="*/ 465 w 465"/>
                  <a:gd name="T108" fmla="*/ 637 h 63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65" h="637">
                    <a:moveTo>
                      <a:pt x="38" y="426"/>
                    </a:moveTo>
                    <a:cubicBezTo>
                      <a:pt x="51" y="530"/>
                      <a:pt x="140" y="637"/>
                      <a:pt x="220" y="637"/>
                    </a:cubicBezTo>
                    <a:cubicBezTo>
                      <a:pt x="313" y="637"/>
                      <a:pt x="401" y="524"/>
                      <a:pt x="415" y="426"/>
                    </a:cubicBezTo>
                    <a:cubicBezTo>
                      <a:pt x="420" y="423"/>
                      <a:pt x="429" y="414"/>
                      <a:pt x="432" y="393"/>
                    </a:cubicBezTo>
                    <a:cubicBezTo>
                      <a:pt x="432" y="393"/>
                      <a:pt x="452" y="322"/>
                      <a:pt x="425" y="330"/>
                    </a:cubicBezTo>
                    <a:cubicBezTo>
                      <a:pt x="435" y="303"/>
                      <a:pt x="465" y="196"/>
                      <a:pt x="406" y="130"/>
                    </a:cubicBezTo>
                    <a:cubicBezTo>
                      <a:pt x="406" y="130"/>
                      <a:pt x="379" y="93"/>
                      <a:pt x="312" y="73"/>
                    </a:cubicBezTo>
                    <a:cubicBezTo>
                      <a:pt x="310" y="71"/>
                      <a:pt x="307" y="69"/>
                      <a:pt x="304" y="67"/>
                    </a:cubicBezTo>
                    <a:cubicBezTo>
                      <a:pt x="304" y="67"/>
                      <a:pt x="306" y="69"/>
                      <a:pt x="308" y="72"/>
                    </a:cubicBezTo>
                    <a:cubicBezTo>
                      <a:pt x="304" y="71"/>
                      <a:pt x="300" y="70"/>
                      <a:pt x="296" y="69"/>
                    </a:cubicBezTo>
                    <a:cubicBezTo>
                      <a:pt x="293" y="65"/>
                      <a:pt x="289" y="61"/>
                      <a:pt x="284" y="57"/>
                    </a:cubicBezTo>
                    <a:cubicBezTo>
                      <a:pt x="284" y="57"/>
                      <a:pt x="288" y="61"/>
                      <a:pt x="293" y="68"/>
                    </a:cubicBezTo>
                    <a:cubicBezTo>
                      <a:pt x="291" y="67"/>
                      <a:pt x="289" y="67"/>
                      <a:pt x="288" y="67"/>
                    </a:cubicBezTo>
                    <a:cubicBezTo>
                      <a:pt x="284" y="62"/>
                      <a:pt x="281" y="57"/>
                      <a:pt x="276" y="52"/>
                    </a:cubicBezTo>
                    <a:cubicBezTo>
                      <a:pt x="276" y="52"/>
                      <a:pt x="278" y="56"/>
                      <a:pt x="281" y="62"/>
                    </a:cubicBezTo>
                    <a:cubicBezTo>
                      <a:pt x="268" y="53"/>
                      <a:pt x="244" y="32"/>
                      <a:pt x="244" y="9"/>
                    </a:cubicBezTo>
                    <a:cubicBezTo>
                      <a:pt x="244" y="9"/>
                      <a:pt x="228" y="16"/>
                      <a:pt x="219" y="29"/>
                    </a:cubicBezTo>
                    <a:cubicBezTo>
                      <a:pt x="223" y="18"/>
                      <a:pt x="229" y="8"/>
                      <a:pt x="238" y="0"/>
                    </a:cubicBezTo>
                    <a:cubicBezTo>
                      <a:pt x="238" y="0"/>
                      <a:pt x="228" y="5"/>
                      <a:pt x="219" y="16"/>
                    </a:cubicBezTo>
                    <a:cubicBezTo>
                      <a:pt x="211" y="20"/>
                      <a:pt x="195" y="32"/>
                      <a:pt x="189" y="52"/>
                    </a:cubicBezTo>
                    <a:cubicBezTo>
                      <a:pt x="184" y="49"/>
                      <a:pt x="184" y="49"/>
                      <a:pt x="184" y="49"/>
                    </a:cubicBezTo>
                    <a:cubicBezTo>
                      <a:pt x="186" y="44"/>
                      <a:pt x="190" y="38"/>
                      <a:pt x="195" y="31"/>
                    </a:cubicBezTo>
                    <a:cubicBezTo>
                      <a:pt x="195" y="31"/>
                      <a:pt x="188" y="38"/>
                      <a:pt x="182" y="48"/>
                    </a:cubicBezTo>
                    <a:cubicBezTo>
                      <a:pt x="171" y="43"/>
                      <a:pt x="171" y="43"/>
                      <a:pt x="171" y="43"/>
                    </a:cubicBezTo>
                    <a:cubicBezTo>
                      <a:pt x="174" y="37"/>
                      <a:pt x="178" y="31"/>
                      <a:pt x="184" y="25"/>
                    </a:cubicBezTo>
                    <a:cubicBezTo>
                      <a:pt x="184" y="25"/>
                      <a:pt x="178" y="29"/>
                      <a:pt x="172" y="37"/>
                    </a:cubicBezTo>
                    <a:cubicBezTo>
                      <a:pt x="174" y="30"/>
                      <a:pt x="173" y="22"/>
                      <a:pt x="152" y="45"/>
                    </a:cubicBezTo>
                    <a:cubicBezTo>
                      <a:pt x="152" y="45"/>
                      <a:pt x="54" y="88"/>
                      <a:pt x="26" y="175"/>
                    </a:cubicBezTo>
                    <a:cubicBezTo>
                      <a:pt x="26" y="175"/>
                      <a:pt x="9" y="215"/>
                      <a:pt x="31" y="331"/>
                    </a:cubicBezTo>
                    <a:cubicBezTo>
                      <a:pt x="0" y="317"/>
                      <a:pt x="21" y="393"/>
                      <a:pt x="21" y="393"/>
                    </a:cubicBezTo>
                    <a:cubicBezTo>
                      <a:pt x="24" y="414"/>
                      <a:pt x="33" y="423"/>
                      <a:pt x="38" y="426"/>
                    </a:cubicBezTo>
                    <a:close/>
                    <a:moveTo>
                      <a:pt x="216" y="20"/>
                    </a:moveTo>
                    <a:cubicBezTo>
                      <a:pt x="211" y="27"/>
                      <a:pt x="207" y="35"/>
                      <a:pt x="205" y="45"/>
                    </a:cubicBezTo>
                    <a:cubicBezTo>
                      <a:pt x="202" y="44"/>
                      <a:pt x="202" y="44"/>
                      <a:pt x="202" y="44"/>
                    </a:cubicBezTo>
                    <a:cubicBezTo>
                      <a:pt x="204" y="35"/>
                      <a:pt x="209" y="27"/>
                      <a:pt x="216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8" name="Freeform 6"/>
              <p:cNvSpPr>
                <a:spLocks noEditPoints="1" noChangeArrowheads="1"/>
              </p:cNvSpPr>
              <p:nvPr/>
            </p:nvSpPr>
            <p:spPr bwMode="auto">
              <a:xfrm>
                <a:off x="755025" y="1143636"/>
                <a:ext cx="600470" cy="822002"/>
              </a:xfrm>
              <a:custGeom>
                <a:avLst/>
                <a:gdLst>
                  <a:gd name="T0" fmla="*/ 2147483647 w 465"/>
                  <a:gd name="T1" fmla="*/ 2147483647 h 637"/>
                  <a:gd name="T2" fmla="*/ 2147483647 w 465"/>
                  <a:gd name="T3" fmla="*/ 2147483647 h 637"/>
                  <a:gd name="T4" fmla="*/ 2147483647 w 465"/>
                  <a:gd name="T5" fmla="*/ 2147483647 h 637"/>
                  <a:gd name="T6" fmla="*/ 2147483647 w 465"/>
                  <a:gd name="T7" fmla="*/ 2147483647 h 637"/>
                  <a:gd name="T8" fmla="*/ 2147483647 w 465"/>
                  <a:gd name="T9" fmla="*/ 2147483647 h 637"/>
                  <a:gd name="T10" fmla="*/ 2147483647 w 465"/>
                  <a:gd name="T11" fmla="*/ 2147483647 h 637"/>
                  <a:gd name="T12" fmla="*/ 2147483647 w 465"/>
                  <a:gd name="T13" fmla="*/ 2147483647 h 637"/>
                  <a:gd name="T14" fmla="*/ 2147483647 w 465"/>
                  <a:gd name="T15" fmla="*/ 2147483647 h 637"/>
                  <a:gd name="T16" fmla="*/ 2147483647 w 465"/>
                  <a:gd name="T17" fmla="*/ 2147483647 h 637"/>
                  <a:gd name="T18" fmla="*/ 2147483647 w 465"/>
                  <a:gd name="T19" fmla="*/ 2147483647 h 637"/>
                  <a:gd name="T20" fmla="*/ 2147483647 w 465"/>
                  <a:gd name="T21" fmla="*/ 2147483647 h 637"/>
                  <a:gd name="T22" fmla="*/ 2147483647 w 465"/>
                  <a:gd name="T23" fmla="*/ 2147483647 h 637"/>
                  <a:gd name="T24" fmla="*/ 2147483647 w 465"/>
                  <a:gd name="T25" fmla="*/ 2147483647 h 637"/>
                  <a:gd name="T26" fmla="*/ 2147483647 w 465"/>
                  <a:gd name="T27" fmla="*/ 2147483647 h 637"/>
                  <a:gd name="T28" fmla="*/ 2147483647 w 465"/>
                  <a:gd name="T29" fmla="*/ 2147483647 h 637"/>
                  <a:gd name="T30" fmla="*/ 2147483647 w 465"/>
                  <a:gd name="T31" fmla="*/ 2147483647 h 637"/>
                  <a:gd name="T32" fmla="*/ 2147483647 w 465"/>
                  <a:gd name="T33" fmla="*/ 2147483647 h 637"/>
                  <a:gd name="T34" fmla="*/ 2147483647 w 465"/>
                  <a:gd name="T35" fmla="*/ 0 h 637"/>
                  <a:gd name="T36" fmla="*/ 2147483647 w 465"/>
                  <a:gd name="T37" fmla="*/ 2147483647 h 637"/>
                  <a:gd name="T38" fmla="*/ 2147483647 w 465"/>
                  <a:gd name="T39" fmla="*/ 2147483647 h 637"/>
                  <a:gd name="T40" fmla="*/ 2147483647 w 465"/>
                  <a:gd name="T41" fmla="*/ 2147483647 h 637"/>
                  <a:gd name="T42" fmla="*/ 2147483647 w 465"/>
                  <a:gd name="T43" fmla="*/ 2147483647 h 637"/>
                  <a:gd name="T44" fmla="*/ 2147483647 w 465"/>
                  <a:gd name="T45" fmla="*/ 2147483647 h 637"/>
                  <a:gd name="T46" fmla="*/ 2147483647 w 465"/>
                  <a:gd name="T47" fmla="*/ 2147483647 h 637"/>
                  <a:gd name="T48" fmla="*/ 2147483647 w 465"/>
                  <a:gd name="T49" fmla="*/ 2147483647 h 637"/>
                  <a:gd name="T50" fmla="*/ 2147483647 w 465"/>
                  <a:gd name="T51" fmla="*/ 2147483647 h 637"/>
                  <a:gd name="T52" fmla="*/ 2147483647 w 465"/>
                  <a:gd name="T53" fmla="*/ 2147483647 h 637"/>
                  <a:gd name="T54" fmla="*/ 2147483647 w 465"/>
                  <a:gd name="T55" fmla="*/ 2147483647 h 637"/>
                  <a:gd name="T56" fmla="*/ 2147483647 w 465"/>
                  <a:gd name="T57" fmla="*/ 2147483647 h 637"/>
                  <a:gd name="T58" fmla="*/ 2147483647 w 465"/>
                  <a:gd name="T59" fmla="*/ 2147483647 h 637"/>
                  <a:gd name="T60" fmla="*/ 2147483647 w 465"/>
                  <a:gd name="T61" fmla="*/ 2147483647 h 637"/>
                  <a:gd name="T62" fmla="*/ 2147483647 w 465"/>
                  <a:gd name="T63" fmla="*/ 2147483647 h 637"/>
                  <a:gd name="T64" fmla="*/ 2147483647 w 465"/>
                  <a:gd name="T65" fmla="*/ 2147483647 h 637"/>
                  <a:gd name="T66" fmla="*/ 2147483647 w 465"/>
                  <a:gd name="T67" fmla="*/ 2147483647 h 637"/>
                  <a:gd name="T68" fmla="*/ 2147483647 w 465"/>
                  <a:gd name="T69" fmla="*/ 2147483647 h 63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65"/>
                  <a:gd name="T106" fmla="*/ 0 h 637"/>
                  <a:gd name="T107" fmla="*/ 465 w 465"/>
                  <a:gd name="T108" fmla="*/ 637 h 63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65" h="637">
                    <a:moveTo>
                      <a:pt x="38" y="426"/>
                    </a:moveTo>
                    <a:cubicBezTo>
                      <a:pt x="51" y="530"/>
                      <a:pt x="140" y="637"/>
                      <a:pt x="220" y="637"/>
                    </a:cubicBezTo>
                    <a:cubicBezTo>
                      <a:pt x="313" y="637"/>
                      <a:pt x="401" y="524"/>
                      <a:pt x="415" y="426"/>
                    </a:cubicBezTo>
                    <a:cubicBezTo>
                      <a:pt x="420" y="423"/>
                      <a:pt x="429" y="414"/>
                      <a:pt x="432" y="393"/>
                    </a:cubicBezTo>
                    <a:cubicBezTo>
                      <a:pt x="432" y="393"/>
                      <a:pt x="452" y="322"/>
                      <a:pt x="425" y="330"/>
                    </a:cubicBezTo>
                    <a:cubicBezTo>
                      <a:pt x="435" y="303"/>
                      <a:pt x="465" y="196"/>
                      <a:pt x="406" y="130"/>
                    </a:cubicBezTo>
                    <a:cubicBezTo>
                      <a:pt x="406" y="130"/>
                      <a:pt x="379" y="93"/>
                      <a:pt x="312" y="73"/>
                    </a:cubicBezTo>
                    <a:cubicBezTo>
                      <a:pt x="310" y="71"/>
                      <a:pt x="307" y="69"/>
                      <a:pt x="304" y="67"/>
                    </a:cubicBezTo>
                    <a:cubicBezTo>
                      <a:pt x="304" y="67"/>
                      <a:pt x="306" y="69"/>
                      <a:pt x="308" y="72"/>
                    </a:cubicBezTo>
                    <a:cubicBezTo>
                      <a:pt x="304" y="71"/>
                      <a:pt x="300" y="70"/>
                      <a:pt x="296" y="69"/>
                    </a:cubicBezTo>
                    <a:cubicBezTo>
                      <a:pt x="293" y="65"/>
                      <a:pt x="289" y="61"/>
                      <a:pt x="284" y="57"/>
                    </a:cubicBezTo>
                    <a:cubicBezTo>
                      <a:pt x="284" y="57"/>
                      <a:pt x="288" y="61"/>
                      <a:pt x="293" y="68"/>
                    </a:cubicBezTo>
                    <a:cubicBezTo>
                      <a:pt x="291" y="67"/>
                      <a:pt x="289" y="67"/>
                      <a:pt x="288" y="67"/>
                    </a:cubicBezTo>
                    <a:cubicBezTo>
                      <a:pt x="284" y="62"/>
                      <a:pt x="281" y="57"/>
                      <a:pt x="276" y="52"/>
                    </a:cubicBezTo>
                    <a:cubicBezTo>
                      <a:pt x="276" y="52"/>
                      <a:pt x="278" y="56"/>
                      <a:pt x="281" y="62"/>
                    </a:cubicBezTo>
                    <a:cubicBezTo>
                      <a:pt x="268" y="53"/>
                      <a:pt x="244" y="32"/>
                      <a:pt x="244" y="9"/>
                    </a:cubicBezTo>
                    <a:cubicBezTo>
                      <a:pt x="244" y="9"/>
                      <a:pt x="228" y="16"/>
                      <a:pt x="219" y="29"/>
                    </a:cubicBezTo>
                    <a:cubicBezTo>
                      <a:pt x="223" y="18"/>
                      <a:pt x="229" y="8"/>
                      <a:pt x="238" y="0"/>
                    </a:cubicBezTo>
                    <a:cubicBezTo>
                      <a:pt x="238" y="0"/>
                      <a:pt x="228" y="5"/>
                      <a:pt x="219" y="16"/>
                    </a:cubicBezTo>
                    <a:cubicBezTo>
                      <a:pt x="211" y="20"/>
                      <a:pt x="195" y="32"/>
                      <a:pt x="189" y="52"/>
                    </a:cubicBezTo>
                    <a:cubicBezTo>
                      <a:pt x="184" y="49"/>
                      <a:pt x="184" y="49"/>
                      <a:pt x="184" y="49"/>
                    </a:cubicBezTo>
                    <a:cubicBezTo>
                      <a:pt x="186" y="44"/>
                      <a:pt x="190" y="38"/>
                      <a:pt x="195" y="31"/>
                    </a:cubicBezTo>
                    <a:cubicBezTo>
                      <a:pt x="195" y="31"/>
                      <a:pt x="188" y="38"/>
                      <a:pt x="182" y="48"/>
                    </a:cubicBezTo>
                    <a:cubicBezTo>
                      <a:pt x="171" y="43"/>
                      <a:pt x="171" y="43"/>
                      <a:pt x="171" y="43"/>
                    </a:cubicBezTo>
                    <a:cubicBezTo>
                      <a:pt x="174" y="37"/>
                      <a:pt x="178" y="31"/>
                      <a:pt x="184" y="25"/>
                    </a:cubicBezTo>
                    <a:cubicBezTo>
                      <a:pt x="184" y="25"/>
                      <a:pt x="178" y="29"/>
                      <a:pt x="172" y="37"/>
                    </a:cubicBezTo>
                    <a:cubicBezTo>
                      <a:pt x="174" y="30"/>
                      <a:pt x="173" y="22"/>
                      <a:pt x="152" y="45"/>
                    </a:cubicBezTo>
                    <a:cubicBezTo>
                      <a:pt x="152" y="45"/>
                      <a:pt x="54" y="88"/>
                      <a:pt x="26" y="175"/>
                    </a:cubicBezTo>
                    <a:cubicBezTo>
                      <a:pt x="26" y="175"/>
                      <a:pt x="9" y="215"/>
                      <a:pt x="31" y="331"/>
                    </a:cubicBezTo>
                    <a:cubicBezTo>
                      <a:pt x="0" y="317"/>
                      <a:pt x="21" y="393"/>
                      <a:pt x="21" y="393"/>
                    </a:cubicBezTo>
                    <a:cubicBezTo>
                      <a:pt x="24" y="414"/>
                      <a:pt x="33" y="423"/>
                      <a:pt x="38" y="426"/>
                    </a:cubicBezTo>
                    <a:close/>
                    <a:moveTo>
                      <a:pt x="216" y="20"/>
                    </a:moveTo>
                    <a:cubicBezTo>
                      <a:pt x="211" y="27"/>
                      <a:pt x="207" y="35"/>
                      <a:pt x="205" y="45"/>
                    </a:cubicBezTo>
                    <a:cubicBezTo>
                      <a:pt x="202" y="44"/>
                      <a:pt x="202" y="44"/>
                      <a:pt x="202" y="44"/>
                    </a:cubicBezTo>
                    <a:cubicBezTo>
                      <a:pt x="204" y="35"/>
                      <a:pt x="209" y="27"/>
                      <a:pt x="216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9" name="Freeform 6"/>
              <p:cNvSpPr>
                <a:spLocks noEditPoints="1" noChangeArrowheads="1"/>
              </p:cNvSpPr>
              <p:nvPr/>
            </p:nvSpPr>
            <p:spPr bwMode="auto">
              <a:xfrm>
                <a:off x="2171744" y="1167363"/>
                <a:ext cx="600470" cy="822002"/>
              </a:xfrm>
              <a:custGeom>
                <a:avLst/>
                <a:gdLst>
                  <a:gd name="T0" fmla="*/ 2147483647 w 465"/>
                  <a:gd name="T1" fmla="*/ 2147483647 h 637"/>
                  <a:gd name="T2" fmla="*/ 2147483647 w 465"/>
                  <a:gd name="T3" fmla="*/ 2147483647 h 637"/>
                  <a:gd name="T4" fmla="*/ 2147483647 w 465"/>
                  <a:gd name="T5" fmla="*/ 2147483647 h 637"/>
                  <a:gd name="T6" fmla="*/ 2147483647 w 465"/>
                  <a:gd name="T7" fmla="*/ 2147483647 h 637"/>
                  <a:gd name="T8" fmla="*/ 2147483647 w 465"/>
                  <a:gd name="T9" fmla="*/ 2147483647 h 637"/>
                  <a:gd name="T10" fmla="*/ 2147483647 w 465"/>
                  <a:gd name="T11" fmla="*/ 2147483647 h 637"/>
                  <a:gd name="T12" fmla="*/ 2147483647 w 465"/>
                  <a:gd name="T13" fmla="*/ 2147483647 h 637"/>
                  <a:gd name="T14" fmla="*/ 2147483647 w 465"/>
                  <a:gd name="T15" fmla="*/ 2147483647 h 637"/>
                  <a:gd name="T16" fmla="*/ 2147483647 w 465"/>
                  <a:gd name="T17" fmla="*/ 2147483647 h 637"/>
                  <a:gd name="T18" fmla="*/ 2147483647 w 465"/>
                  <a:gd name="T19" fmla="*/ 2147483647 h 637"/>
                  <a:gd name="T20" fmla="*/ 2147483647 w 465"/>
                  <a:gd name="T21" fmla="*/ 2147483647 h 637"/>
                  <a:gd name="T22" fmla="*/ 2147483647 w 465"/>
                  <a:gd name="T23" fmla="*/ 2147483647 h 637"/>
                  <a:gd name="T24" fmla="*/ 2147483647 w 465"/>
                  <a:gd name="T25" fmla="*/ 2147483647 h 637"/>
                  <a:gd name="T26" fmla="*/ 2147483647 w 465"/>
                  <a:gd name="T27" fmla="*/ 2147483647 h 637"/>
                  <a:gd name="T28" fmla="*/ 2147483647 w 465"/>
                  <a:gd name="T29" fmla="*/ 2147483647 h 637"/>
                  <a:gd name="T30" fmla="*/ 2147483647 w 465"/>
                  <a:gd name="T31" fmla="*/ 2147483647 h 637"/>
                  <a:gd name="T32" fmla="*/ 2147483647 w 465"/>
                  <a:gd name="T33" fmla="*/ 2147483647 h 637"/>
                  <a:gd name="T34" fmla="*/ 2147483647 w 465"/>
                  <a:gd name="T35" fmla="*/ 0 h 637"/>
                  <a:gd name="T36" fmla="*/ 2147483647 w 465"/>
                  <a:gd name="T37" fmla="*/ 2147483647 h 637"/>
                  <a:gd name="T38" fmla="*/ 2147483647 w 465"/>
                  <a:gd name="T39" fmla="*/ 2147483647 h 637"/>
                  <a:gd name="T40" fmla="*/ 2147483647 w 465"/>
                  <a:gd name="T41" fmla="*/ 2147483647 h 637"/>
                  <a:gd name="T42" fmla="*/ 2147483647 w 465"/>
                  <a:gd name="T43" fmla="*/ 2147483647 h 637"/>
                  <a:gd name="T44" fmla="*/ 2147483647 w 465"/>
                  <a:gd name="T45" fmla="*/ 2147483647 h 637"/>
                  <a:gd name="T46" fmla="*/ 2147483647 w 465"/>
                  <a:gd name="T47" fmla="*/ 2147483647 h 637"/>
                  <a:gd name="T48" fmla="*/ 2147483647 w 465"/>
                  <a:gd name="T49" fmla="*/ 2147483647 h 637"/>
                  <a:gd name="T50" fmla="*/ 2147483647 w 465"/>
                  <a:gd name="T51" fmla="*/ 2147483647 h 637"/>
                  <a:gd name="T52" fmla="*/ 2147483647 w 465"/>
                  <a:gd name="T53" fmla="*/ 2147483647 h 637"/>
                  <a:gd name="T54" fmla="*/ 2147483647 w 465"/>
                  <a:gd name="T55" fmla="*/ 2147483647 h 637"/>
                  <a:gd name="T56" fmla="*/ 2147483647 w 465"/>
                  <a:gd name="T57" fmla="*/ 2147483647 h 637"/>
                  <a:gd name="T58" fmla="*/ 2147483647 w 465"/>
                  <a:gd name="T59" fmla="*/ 2147483647 h 637"/>
                  <a:gd name="T60" fmla="*/ 2147483647 w 465"/>
                  <a:gd name="T61" fmla="*/ 2147483647 h 637"/>
                  <a:gd name="T62" fmla="*/ 2147483647 w 465"/>
                  <a:gd name="T63" fmla="*/ 2147483647 h 637"/>
                  <a:gd name="T64" fmla="*/ 2147483647 w 465"/>
                  <a:gd name="T65" fmla="*/ 2147483647 h 637"/>
                  <a:gd name="T66" fmla="*/ 2147483647 w 465"/>
                  <a:gd name="T67" fmla="*/ 2147483647 h 637"/>
                  <a:gd name="T68" fmla="*/ 2147483647 w 465"/>
                  <a:gd name="T69" fmla="*/ 2147483647 h 63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65"/>
                  <a:gd name="T106" fmla="*/ 0 h 637"/>
                  <a:gd name="T107" fmla="*/ 465 w 465"/>
                  <a:gd name="T108" fmla="*/ 637 h 63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65" h="637">
                    <a:moveTo>
                      <a:pt x="38" y="426"/>
                    </a:moveTo>
                    <a:cubicBezTo>
                      <a:pt x="51" y="530"/>
                      <a:pt x="140" y="637"/>
                      <a:pt x="220" y="637"/>
                    </a:cubicBezTo>
                    <a:cubicBezTo>
                      <a:pt x="313" y="637"/>
                      <a:pt x="401" y="524"/>
                      <a:pt x="415" y="426"/>
                    </a:cubicBezTo>
                    <a:cubicBezTo>
                      <a:pt x="420" y="423"/>
                      <a:pt x="429" y="414"/>
                      <a:pt x="432" y="393"/>
                    </a:cubicBezTo>
                    <a:cubicBezTo>
                      <a:pt x="432" y="393"/>
                      <a:pt x="452" y="322"/>
                      <a:pt x="425" y="330"/>
                    </a:cubicBezTo>
                    <a:cubicBezTo>
                      <a:pt x="435" y="303"/>
                      <a:pt x="465" y="196"/>
                      <a:pt x="406" y="130"/>
                    </a:cubicBezTo>
                    <a:cubicBezTo>
                      <a:pt x="406" y="130"/>
                      <a:pt x="379" y="93"/>
                      <a:pt x="312" y="73"/>
                    </a:cubicBezTo>
                    <a:cubicBezTo>
                      <a:pt x="310" y="71"/>
                      <a:pt x="307" y="69"/>
                      <a:pt x="304" y="67"/>
                    </a:cubicBezTo>
                    <a:cubicBezTo>
                      <a:pt x="304" y="67"/>
                      <a:pt x="306" y="69"/>
                      <a:pt x="308" y="72"/>
                    </a:cubicBezTo>
                    <a:cubicBezTo>
                      <a:pt x="304" y="71"/>
                      <a:pt x="300" y="70"/>
                      <a:pt x="296" y="69"/>
                    </a:cubicBezTo>
                    <a:cubicBezTo>
                      <a:pt x="293" y="65"/>
                      <a:pt x="289" y="61"/>
                      <a:pt x="284" y="57"/>
                    </a:cubicBezTo>
                    <a:cubicBezTo>
                      <a:pt x="284" y="57"/>
                      <a:pt x="288" y="61"/>
                      <a:pt x="293" y="68"/>
                    </a:cubicBezTo>
                    <a:cubicBezTo>
                      <a:pt x="291" y="67"/>
                      <a:pt x="289" y="67"/>
                      <a:pt x="288" y="67"/>
                    </a:cubicBezTo>
                    <a:cubicBezTo>
                      <a:pt x="284" y="62"/>
                      <a:pt x="281" y="57"/>
                      <a:pt x="276" y="52"/>
                    </a:cubicBezTo>
                    <a:cubicBezTo>
                      <a:pt x="276" y="52"/>
                      <a:pt x="278" y="56"/>
                      <a:pt x="281" y="62"/>
                    </a:cubicBezTo>
                    <a:cubicBezTo>
                      <a:pt x="268" y="53"/>
                      <a:pt x="244" y="32"/>
                      <a:pt x="244" y="9"/>
                    </a:cubicBezTo>
                    <a:cubicBezTo>
                      <a:pt x="244" y="9"/>
                      <a:pt x="228" y="16"/>
                      <a:pt x="219" y="29"/>
                    </a:cubicBezTo>
                    <a:cubicBezTo>
                      <a:pt x="223" y="18"/>
                      <a:pt x="229" y="8"/>
                      <a:pt x="238" y="0"/>
                    </a:cubicBezTo>
                    <a:cubicBezTo>
                      <a:pt x="238" y="0"/>
                      <a:pt x="228" y="5"/>
                      <a:pt x="219" y="16"/>
                    </a:cubicBezTo>
                    <a:cubicBezTo>
                      <a:pt x="211" y="20"/>
                      <a:pt x="195" y="32"/>
                      <a:pt x="189" y="52"/>
                    </a:cubicBezTo>
                    <a:cubicBezTo>
                      <a:pt x="184" y="49"/>
                      <a:pt x="184" y="49"/>
                      <a:pt x="184" y="49"/>
                    </a:cubicBezTo>
                    <a:cubicBezTo>
                      <a:pt x="186" y="44"/>
                      <a:pt x="190" y="38"/>
                      <a:pt x="195" y="31"/>
                    </a:cubicBezTo>
                    <a:cubicBezTo>
                      <a:pt x="195" y="31"/>
                      <a:pt x="188" y="38"/>
                      <a:pt x="182" y="48"/>
                    </a:cubicBezTo>
                    <a:cubicBezTo>
                      <a:pt x="171" y="43"/>
                      <a:pt x="171" y="43"/>
                      <a:pt x="171" y="43"/>
                    </a:cubicBezTo>
                    <a:cubicBezTo>
                      <a:pt x="174" y="37"/>
                      <a:pt x="178" y="31"/>
                      <a:pt x="184" y="25"/>
                    </a:cubicBezTo>
                    <a:cubicBezTo>
                      <a:pt x="184" y="25"/>
                      <a:pt x="178" y="29"/>
                      <a:pt x="172" y="37"/>
                    </a:cubicBezTo>
                    <a:cubicBezTo>
                      <a:pt x="174" y="30"/>
                      <a:pt x="173" y="22"/>
                      <a:pt x="152" y="45"/>
                    </a:cubicBezTo>
                    <a:cubicBezTo>
                      <a:pt x="152" y="45"/>
                      <a:pt x="54" y="88"/>
                      <a:pt x="26" y="175"/>
                    </a:cubicBezTo>
                    <a:cubicBezTo>
                      <a:pt x="26" y="175"/>
                      <a:pt x="9" y="215"/>
                      <a:pt x="31" y="331"/>
                    </a:cubicBezTo>
                    <a:cubicBezTo>
                      <a:pt x="0" y="317"/>
                      <a:pt x="21" y="393"/>
                      <a:pt x="21" y="393"/>
                    </a:cubicBezTo>
                    <a:cubicBezTo>
                      <a:pt x="24" y="414"/>
                      <a:pt x="33" y="423"/>
                      <a:pt x="38" y="426"/>
                    </a:cubicBezTo>
                    <a:close/>
                    <a:moveTo>
                      <a:pt x="216" y="20"/>
                    </a:moveTo>
                    <a:cubicBezTo>
                      <a:pt x="211" y="27"/>
                      <a:pt x="207" y="35"/>
                      <a:pt x="205" y="45"/>
                    </a:cubicBezTo>
                    <a:cubicBezTo>
                      <a:pt x="202" y="44"/>
                      <a:pt x="202" y="44"/>
                      <a:pt x="202" y="44"/>
                    </a:cubicBezTo>
                    <a:cubicBezTo>
                      <a:pt x="204" y="35"/>
                      <a:pt x="209" y="27"/>
                      <a:pt x="216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50" name="组合 36"/>
          <p:cNvGrpSpPr>
            <a:grpSpLocks/>
          </p:cNvGrpSpPr>
          <p:nvPr/>
        </p:nvGrpSpPr>
        <p:grpSpPr bwMode="auto">
          <a:xfrm>
            <a:off x="1774825" y="2235200"/>
            <a:ext cx="906463" cy="906463"/>
            <a:chOff x="0" y="0"/>
            <a:chExt cx="1410703" cy="1410703"/>
          </a:xfrm>
        </p:grpSpPr>
        <p:grpSp>
          <p:nvGrpSpPr>
            <p:cNvPr id="33820" name="组合 37"/>
            <p:cNvGrpSpPr>
              <a:grpSpLocks/>
            </p:cNvGrpSpPr>
            <p:nvPr/>
          </p:nvGrpSpPr>
          <p:grpSpPr bwMode="auto">
            <a:xfrm>
              <a:off x="0" y="0"/>
              <a:ext cx="1410703" cy="1410703"/>
              <a:chOff x="0" y="0"/>
              <a:chExt cx="1410703" cy="1410703"/>
            </a:xfrm>
          </p:grpSpPr>
          <p:sp>
            <p:nvSpPr>
              <p:cNvPr id="33822" name="圆角矩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10703" cy="1410703"/>
              </a:xfrm>
              <a:prstGeom prst="roundRect">
                <a:avLst>
                  <a:gd name="adj" fmla="val 16667"/>
                </a:avLst>
              </a:prstGeom>
              <a:solidFill>
                <a:srgbClr val="004C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3F3F3F"/>
                  </a:solidFill>
                </a:endParaRPr>
              </a:p>
            </p:txBody>
          </p:sp>
          <p:sp>
            <p:nvSpPr>
              <p:cNvPr id="33823" name="圆角矩形 3"/>
              <p:cNvSpPr>
                <a:spLocks noChangeArrowheads="1"/>
              </p:cNvSpPr>
              <p:nvPr/>
            </p:nvSpPr>
            <p:spPr bwMode="auto">
              <a:xfrm>
                <a:off x="282898" y="301393"/>
                <a:ext cx="1127805" cy="1109309"/>
              </a:xfrm>
              <a:custGeom>
                <a:avLst/>
                <a:gdLst>
                  <a:gd name="T0" fmla="*/ 531 w 2532980"/>
                  <a:gd name="T1" fmla="*/ 264 h 2491439"/>
                  <a:gd name="T2" fmla="*/ 1132 w 2532980"/>
                  <a:gd name="T3" fmla="*/ 35 h 2491439"/>
                  <a:gd name="T4" fmla="*/ 1718 w 2532980"/>
                  <a:gd name="T5" fmla="*/ 0 h 2491439"/>
                  <a:gd name="T6" fmla="*/ 2263 w 2532980"/>
                  <a:gd name="T7" fmla="*/ 60 h 2491439"/>
                  <a:gd name="T8" fmla="*/ 3905 w 2532980"/>
                  <a:gd name="T9" fmla="*/ 1362 h 2491439"/>
                  <a:gd name="T10" fmla="*/ 3912 w 2532980"/>
                  <a:gd name="T11" fmla="*/ 3033 h 2491439"/>
                  <a:gd name="T12" fmla="*/ 3097 w 2532980"/>
                  <a:gd name="T13" fmla="*/ 3848 h 2491439"/>
                  <a:gd name="T14" fmla="*/ 2169 w 2532980"/>
                  <a:gd name="T15" fmla="*/ 3848 h 2491439"/>
                  <a:gd name="T16" fmla="*/ 494 w 2532980"/>
                  <a:gd name="T17" fmla="*/ 2627 h 2491439"/>
                  <a:gd name="T18" fmla="*/ 14 w 2532980"/>
                  <a:gd name="T19" fmla="*/ 1792 h 2491439"/>
                  <a:gd name="T20" fmla="*/ 0 w 2532980"/>
                  <a:gd name="T21" fmla="*/ 1032 h 2491439"/>
                  <a:gd name="T22" fmla="*/ 531 w 2532980"/>
                  <a:gd name="T23" fmla="*/ 264 h 24914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32980"/>
                  <a:gd name="T37" fmla="*/ 0 h 2491439"/>
                  <a:gd name="T38" fmla="*/ 2532980 w 2532980"/>
                  <a:gd name="T39" fmla="*/ 2491439 h 249143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32980" h="2491439">
                    <a:moveTo>
                      <a:pt x="343970" y="171138"/>
                    </a:moveTo>
                    <a:cubicBezTo>
                      <a:pt x="470055" y="139465"/>
                      <a:pt x="606836" y="54312"/>
                      <a:pt x="732921" y="22639"/>
                    </a:cubicBezTo>
                    <a:lnTo>
                      <a:pt x="1112274" y="0"/>
                    </a:lnTo>
                    <a:lnTo>
                      <a:pt x="1464978" y="38787"/>
                    </a:lnTo>
                    <a:lnTo>
                      <a:pt x="2528113" y="881906"/>
                    </a:lnTo>
                    <a:cubicBezTo>
                      <a:pt x="2529735" y="1242394"/>
                      <a:pt x="2531358" y="1602882"/>
                      <a:pt x="2532980" y="1963370"/>
                    </a:cubicBezTo>
                    <a:cubicBezTo>
                      <a:pt x="2532980" y="2255014"/>
                      <a:pt x="2296555" y="2491439"/>
                      <a:pt x="2004911" y="2491439"/>
                    </a:cubicBezTo>
                    <a:lnTo>
                      <a:pt x="1404520" y="2491439"/>
                    </a:lnTo>
                    <a:lnTo>
                      <a:pt x="319912" y="1700718"/>
                    </a:lnTo>
                    <a:lnTo>
                      <a:pt x="8793" y="1160315"/>
                    </a:lnTo>
                    <a:lnTo>
                      <a:pt x="1" y="667946"/>
                    </a:lnTo>
                    <a:lnTo>
                      <a:pt x="343970" y="171138"/>
                    </a:lnTo>
                    <a:close/>
                  </a:path>
                </a:pathLst>
              </a:custGeom>
              <a:solidFill>
                <a:srgbClr val="000000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3821" name="椭圆 130"/>
            <p:cNvSpPr>
              <a:spLocks noChangeArrowheads="1"/>
            </p:cNvSpPr>
            <p:nvPr/>
          </p:nvSpPr>
          <p:spPr bwMode="auto">
            <a:xfrm>
              <a:off x="255352" y="255352"/>
              <a:ext cx="900000" cy="900000"/>
            </a:xfrm>
            <a:custGeom>
              <a:avLst/>
              <a:gdLst>
                <a:gd name="T0" fmla="*/ 1657 w 2211268"/>
                <a:gd name="T1" fmla="*/ 2630 h 2211268"/>
                <a:gd name="T2" fmla="*/ 1245 w 2211268"/>
                <a:gd name="T3" fmla="*/ 3573 h 2211268"/>
                <a:gd name="T4" fmla="*/ 2046 w 2211268"/>
                <a:gd name="T5" fmla="*/ 3771 h 2211268"/>
                <a:gd name="T6" fmla="*/ 2846 w 2211268"/>
                <a:gd name="T7" fmla="*/ 3573 h 2211268"/>
                <a:gd name="T8" fmla="*/ 2434 w 2211268"/>
                <a:gd name="T9" fmla="*/ 2630 h 2211268"/>
                <a:gd name="T10" fmla="*/ 2046 w 2211268"/>
                <a:gd name="T11" fmla="*/ 2748 h 2211268"/>
                <a:gd name="T12" fmla="*/ 1657 w 2211268"/>
                <a:gd name="T13" fmla="*/ 2630 h 2211268"/>
                <a:gd name="T14" fmla="*/ 2046 w 2211268"/>
                <a:gd name="T15" fmla="*/ 1599 h 2211268"/>
                <a:gd name="T16" fmla="*/ 1599 w 2211268"/>
                <a:gd name="T17" fmla="*/ 2046 h 2211268"/>
                <a:gd name="T18" fmla="*/ 2046 w 2211268"/>
                <a:gd name="T19" fmla="*/ 2493 h 2211268"/>
                <a:gd name="T20" fmla="*/ 2493 w 2211268"/>
                <a:gd name="T21" fmla="*/ 2046 h 2211268"/>
                <a:gd name="T22" fmla="*/ 2046 w 2211268"/>
                <a:gd name="T23" fmla="*/ 1599 h 2211268"/>
                <a:gd name="T24" fmla="*/ 3573 w 2211268"/>
                <a:gd name="T25" fmla="*/ 1245 h 2211268"/>
                <a:gd name="T26" fmla="*/ 2630 w 2211268"/>
                <a:gd name="T27" fmla="*/ 1657 h 2211268"/>
                <a:gd name="T28" fmla="*/ 2748 w 2211268"/>
                <a:gd name="T29" fmla="*/ 2046 h 2211268"/>
                <a:gd name="T30" fmla="*/ 2630 w 2211268"/>
                <a:gd name="T31" fmla="*/ 2434 h 2211268"/>
                <a:gd name="T32" fmla="*/ 3573 w 2211268"/>
                <a:gd name="T33" fmla="*/ 2846 h 2211268"/>
                <a:gd name="T34" fmla="*/ 3771 w 2211268"/>
                <a:gd name="T35" fmla="*/ 2046 h 2211268"/>
                <a:gd name="T36" fmla="*/ 3573 w 2211268"/>
                <a:gd name="T37" fmla="*/ 1245 h 2211268"/>
                <a:gd name="T38" fmla="*/ 518 w 2211268"/>
                <a:gd name="T39" fmla="*/ 1245 h 2211268"/>
                <a:gd name="T40" fmla="*/ 321 w 2211268"/>
                <a:gd name="T41" fmla="*/ 2046 h 2211268"/>
                <a:gd name="T42" fmla="*/ 518 w 2211268"/>
                <a:gd name="T43" fmla="*/ 2846 h 2211268"/>
                <a:gd name="T44" fmla="*/ 1461 w 2211268"/>
                <a:gd name="T45" fmla="*/ 2434 h 2211268"/>
                <a:gd name="T46" fmla="*/ 1343 w 2211268"/>
                <a:gd name="T47" fmla="*/ 2046 h 2211268"/>
                <a:gd name="T48" fmla="*/ 1461 w 2211268"/>
                <a:gd name="T49" fmla="*/ 1657 h 2211268"/>
                <a:gd name="T50" fmla="*/ 518 w 2211268"/>
                <a:gd name="T51" fmla="*/ 1245 h 2211268"/>
                <a:gd name="T52" fmla="*/ 2046 w 2211268"/>
                <a:gd name="T53" fmla="*/ 321 h 2211268"/>
                <a:gd name="T54" fmla="*/ 1245 w 2211268"/>
                <a:gd name="T55" fmla="*/ 518 h 2211268"/>
                <a:gd name="T56" fmla="*/ 1657 w 2211268"/>
                <a:gd name="T57" fmla="*/ 1461 h 2211268"/>
                <a:gd name="T58" fmla="*/ 2046 w 2211268"/>
                <a:gd name="T59" fmla="*/ 1343 h 2211268"/>
                <a:gd name="T60" fmla="*/ 2434 w 2211268"/>
                <a:gd name="T61" fmla="*/ 1461 h 2211268"/>
                <a:gd name="T62" fmla="*/ 2846 w 2211268"/>
                <a:gd name="T63" fmla="*/ 518 h 2211268"/>
                <a:gd name="T64" fmla="*/ 2046 w 2211268"/>
                <a:gd name="T65" fmla="*/ 321 h 2211268"/>
                <a:gd name="T66" fmla="*/ 2046 w 2211268"/>
                <a:gd name="T67" fmla="*/ 0 h 2211268"/>
                <a:gd name="T68" fmla="*/ 4091 w 2211268"/>
                <a:gd name="T69" fmla="*/ 2046 h 2211268"/>
                <a:gd name="T70" fmla="*/ 2046 w 2211268"/>
                <a:gd name="T71" fmla="*/ 4091 h 2211268"/>
                <a:gd name="T72" fmla="*/ 0 w 2211268"/>
                <a:gd name="T73" fmla="*/ 2046 h 2211268"/>
                <a:gd name="T74" fmla="*/ 2046 w 2211268"/>
                <a:gd name="T75" fmla="*/ 0 h 22112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11268"/>
                <a:gd name="T115" fmla="*/ 0 h 2211268"/>
                <a:gd name="T116" fmla="*/ 2211268 w 2211268"/>
                <a:gd name="T117" fmla="*/ 2211268 h 22112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11268" h="2211268">
                  <a:moveTo>
                    <a:pt x="895591" y="1421831"/>
                  </a:moveTo>
                  <a:lnTo>
                    <a:pt x="673189" y="1931286"/>
                  </a:lnTo>
                  <a:cubicBezTo>
                    <a:pt x="802247" y="1999646"/>
                    <a:pt x="949457" y="2038044"/>
                    <a:pt x="1105634" y="2038044"/>
                  </a:cubicBezTo>
                  <a:cubicBezTo>
                    <a:pt x="1261812" y="2038044"/>
                    <a:pt x="1409021" y="1999646"/>
                    <a:pt x="1538079" y="1931286"/>
                  </a:cubicBezTo>
                  <a:lnTo>
                    <a:pt x="1315678" y="1421831"/>
                  </a:lnTo>
                  <a:cubicBezTo>
                    <a:pt x="1255626" y="1462097"/>
                    <a:pt x="1183357" y="1485442"/>
                    <a:pt x="1105634" y="1485442"/>
                  </a:cubicBezTo>
                  <a:cubicBezTo>
                    <a:pt x="1027912" y="1485442"/>
                    <a:pt x="955642" y="1462097"/>
                    <a:pt x="895591" y="1421831"/>
                  </a:cubicBezTo>
                  <a:close/>
                  <a:moveTo>
                    <a:pt x="1105634" y="864096"/>
                  </a:moveTo>
                  <a:cubicBezTo>
                    <a:pt x="972236" y="864096"/>
                    <a:pt x="864096" y="972236"/>
                    <a:pt x="864096" y="1105634"/>
                  </a:cubicBezTo>
                  <a:cubicBezTo>
                    <a:pt x="864096" y="1239032"/>
                    <a:pt x="972236" y="1347172"/>
                    <a:pt x="1105634" y="1347172"/>
                  </a:cubicBezTo>
                  <a:cubicBezTo>
                    <a:pt x="1239032" y="1347172"/>
                    <a:pt x="1347172" y="1239032"/>
                    <a:pt x="1347172" y="1105634"/>
                  </a:cubicBezTo>
                  <a:cubicBezTo>
                    <a:pt x="1347172" y="972236"/>
                    <a:pt x="1239032" y="864096"/>
                    <a:pt x="1105634" y="864096"/>
                  </a:cubicBezTo>
                  <a:close/>
                  <a:moveTo>
                    <a:pt x="1931286" y="673190"/>
                  </a:moveTo>
                  <a:lnTo>
                    <a:pt x="1421831" y="895591"/>
                  </a:lnTo>
                  <a:cubicBezTo>
                    <a:pt x="1462097" y="955643"/>
                    <a:pt x="1485442" y="1027912"/>
                    <a:pt x="1485442" y="1105635"/>
                  </a:cubicBezTo>
                  <a:cubicBezTo>
                    <a:pt x="1485442" y="1183357"/>
                    <a:pt x="1462097" y="1255627"/>
                    <a:pt x="1421831" y="1315678"/>
                  </a:cubicBezTo>
                  <a:lnTo>
                    <a:pt x="1931286" y="1538080"/>
                  </a:lnTo>
                  <a:cubicBezTo>
                    <a:pt x="1999646" y="1409022"/>
                    <a:pt x="2038044" y="1261812"/>
                    <a:pt x="2038044" y="1105635"/>
                  </a:cubicBezTo>
                  <a:cubicBezTo>
                    <a:pt x="2038044" y="949457"/>
                    <a:pt x="1999646" y="802248"/>
                    <a:pt x="1931286" y="673190"/>
                  </a:cubicBezTo>
                  <a:close/>
                  <a:moveTo>
                    <a:pt x="279982" y="673190"/>
                  </a:moveTo>
                  <a:cubicBezTo>
                    <a:pt x="211622" y="802248"/>
                    <a:pt x="173224" y="949457"/>
                    <a:pt x="173224" y="1105635"/>
                  </a:cubicBezTo>
                  <a:cubicBezTo>
                    <a:pt x="173224" y="1261812"/>
                    <a:pt x="211622" y="1409022"/>
                    <a:pt x="279982" y="1538080"/>
                  </a:cubicBezTo>
                  <a:lnTo>
                    <a:pt x="789437" y="1315678"/>
                  </a:lnTo>
                  <a:cubicBezTo>
                    <a:pt x="749172" y="1255627"/>
                    <a:pt x="725826" y="1183357"/>
                    <a:pt x="725826" y="1105635"/>
                  </a:cubicBezTo>
                  <a:cubicBezTo>
                    <a:pt x="725826" y="1027912"/>
                    <a:pt x="749172" y="955643"/>
                    <a:pt x="789437" y="895591"/>
                  </a:cubicBezTo>
                  <a:lnTo>
                    <a:pt x="279982" y="673190"/>
                  </a:lnTo>
                  <a:close/>
                  <a:moveTo>
                    <a:pt x="1105634" y="173224"/>
                  </a:moveTo>
                  <a:cubicBezTo>
                    <a:pt x="949457" y="173224"/>
                    <a:pt x="802247" y="211622"/>
                    <a:pt x="673189" y="279982"/>
                  </a:cubicBezTo>
                  <a:lnTo>
                    <a:pt x="895591" y="789437"/>
                  </a:lnTo>
                  <a:cubicBezTo>
                    <a:pt x="955642" y="749172"/>
                    <a:pt x="1027912" y="725826"/>
                    <a:pt x="1105634" y="725826"/>
                  </a:cubicBezTo>
                  <a:cubicBezTo>
                    <a:pt x="1183357" y="725826"/>
                    <a:pt x="1255626" y="749172"/>
                    <a:pt x="1315678" y="789437"/>
                  </a:cubicBezTo>
                  <a:lnTo>
                    <a:pt x="1538079" y="279982"/>
                  </a:lnTo>
                  <a:cubicBezTo>
                    <a:pt x="1409021" y="211622"/>
                    <a:pt x="1261812" y="173224"/>
                    <a:pt x="1105634" y="173224"/>
                  </a:cubicBezTo>
                  <a:close/>
                  <a:moveTo>
                    <a:pt x="1105634" y="0"/>
                  </a:moveTo>
                  <a:cubicBezTo>
                    <a:pt x="1716259" y="0"/>
                    <a:pt x="2211268" y="495009"/>
                    <a:pt x="2211268" y="1105634"/>
                  </a:cubicBezTo>
                  <a:cubicBezTo>
                    <a:pt x="2211268" y="1716259"/>
                    <a:pt x="1716259" y="2211268"/>
                    <a:pt x="1105634" y="2211268"/>
                  </a:cubicBezTo>
                  <a:cubicBezTo>
                    <a:pt x="495009" y="2211268"/>
                    <a:pt x="0" y="1716259"/>
                    <a:pt x="0" y="1105634"/>
                  </a:cubicBezTo>
                  <a:cubicBezTo>
                    <a:pt x="0" y="495009"/>
                    <a:pt x="495009" y="0"/>
                    <a:pt x="11056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55" name="组合 41"/>
          <p:cNvGrpSpPr>
            <a:grpSpLocks/>
          </p:cNvGrpSpPr>
          <p:nvPr/>
        </p:nvGrpSpPr>
        <p:grpSpPr bwMode="auto">
          <a:xfrm>
            <a:off x="6491288" y="2224088"/>
            <a:ext cx="908050" cy="906462"/>
            <a:chOff x="0" y="0"/>
            <a:chExt cx="1407810" cy="1407810"/>
          </a:xfrm>
        </p:grpSpPr>
        <p:sp>
          <p:nvSpPr>
            <p:cNvPr id="33817" name="圆角矩形 42"/>
            <p:cNvSpPr>
              <a:spLocks noChangeArrowheads="1"/>
            </p:cNvSpPr>
            <p:nvPr/>
          </p:nvSpPr>
          <p:spPr bwMode="auto">
            <a:xfrm>
              <a:off x="0" y="0"/>
              <a:ext cx="1407810" cy="1407810"/>
            </a:xfrm>
            <a:prstGeom prst="roundRect">
              <a:avLst>
                <a:gd name="adj" fmla="val 16667"/>
              </a:avLst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3F3F3F"/>
                </a:solidFill>
              </a:endParaRPr>
            </a:p>
          </p:txBody>
        </p:sp>
        <p:sp>
          <p:nvSpPr>
            <p:cNvPr id="33818" name="圆角矩形 12"/>
            <p:cNvSpPr>
              <a:spLocks noChangeArrowheads="1"/>
            </p:cNvSpPr>
            <p:nvPr/>
          </p:nvSpPr>
          <p:spPr bwMode="auto">
            <a:xfrm>
              <a:off x="336721" y="249561"/>
              <a:ext cx="1071089" cy="1158249"/>
            </a:xfrm>
            <a:custGeom>
              <a:avLst/>
              <a:gdLst>
                <a:gd name="T0" fmla="*/ 25931636 w 615000"/>
                <a:gd name="T1" fmla="*/ 0 h 665046"/>
                <a:gd name="T2" fmla="*/ 51941240 w 615000"/>
                <a:gd name="T3" fmla="*/ 15109645 h 665046"/>
                <a:gd name="T4" fmla="*/ 52056927 w 615000"/>
                <a:gd name="T5" fmla="*/ 44888989 h 665046"/>
                <a:gd name="T6" fmla="*/ 40652997 w 615000"/>
                <a:gd name="T7" fmla="*/ 56292903 h 665046"/>
                <a:gd name="T8" fmla="*/ 20401903 w 615000"/>
                <a:gd name="T9" fmla="*/ 56292903 h 665046"/>
                <a:gd name="T10" fmla="*/ 0 w 615000"/>
                <a:gd name="T11" fmla="*/ 42587760 h 665046"/>
                <a:gd name="T12" fmla="*/ 16229100 w 615000"/>
                <a:gd name="T13" fmla="*/ 38380888 h 665046"/>
                <a:gd name="T14" fmla="*/ 1913763 w 615000"/>
                <a:gd name="T15" fmla="*/ 28080769 h 665046"/>
                <a:gd name="T16" fmla="*/ 7700452 w 615000"/>
                <a:gd name="T17" fmla="*/ 15971112 h 665046"/>
                <a:gd name="T18" fmla="*/ 9005450 w 615000"/>
                <a:gd name="T19" fmla="*/ 2183446 h 665046"/>
                <a:gd name="T20" fmla="*/ 25931636 w 615000"/>
                <a:gd name="T21" fmla="*/ 0 h 6650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5000"/>
                <a:gd name="T34" fmla="*/ 0 h 665046"/>
                <a:gd name="T35" fmla="*/ 615000 w 615000"/>
                <a:gd name="T36" fmla="*/ 665046 h 6650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5000" h="665046">
                  <a:moveTo>
                    <a:pt x="306356" y="0"/>
                  </a:moveTo>
                  <a:lnTo>
                    <a:pt x="613633" y="178506"/>
                  </a:lnTo>
                  <a:cubicBezTo>
                    <a:pt x="614089" y="304741"/>
                    <a:pt x="614544" y="404085"/>
                    <a:pt x="615000" y="530320"/>
                  </a:cubicBezTo>
                  <a:cubicBezTo>
                    <a:pt x="615000" y="604727"/>
                    <a:pt x="554681" y="665046"/>
                    <a:pt x="480274" y="665046"/>
                  </a:cubicBezTo>
                  <a:lnTo>
                    <a:pt x="241028" y="665046"/>
                  </a:lnTo>
                  <a:lnTo>
                    <a:pt x="0" y="503133"/>
                  </a:lnTo>
                  <a:lnTo>
                    <a:pt x="191730" y="453433"/>
                  </a:lnTo>
                  <a:lnTo>
                    <a:pt x="22609" y="331747"/>
                  </a:lnTo>
                  <a:lnTo>
                    <a:pt x="90973" y="188683"/>
                  </a:lnTo>
                  <a:lnTo>
                    <a:pt x="106390" y="25795"/>
                  </a:lnTo>
                  <a:lnTo>
                    <a:pt x="306356" y="0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9" name="同侧圆角矩形 42"/>
            <p:cNvSpPr>
              <a:spLocks noChangeAspect="1" noChangeArrowheads="1"/>
            </p:cNvSpPr>
            <p:nvPr/>
          </p:nvSpPr>
          <p:spPr bwMode="auto">
            <a:xfrm>
              <a:off x="285113" y="188801"/>
              <a:ext cx="837585" cy="954000"/>
            </a:xfrm>
            <a:custGeom>
              <a:avLst/>
              <a:gdLst>
                <a:gd name="T0" fmla="*/ 1037262 w 720080"/>
                <a:gd name="T1" fmla="*/ 1165177 h 820163"/>
                <a:gd name="T2" fmla="*/ 829808 w 720080"/>
                <a:gd name="T3" fmla="*/ 1372627 h 820163"/>
                <a:gd name="T4" fmla="*/ 915076 w 720080"/>
                <a:gd name="T5" fmla="*/ 1535841 h 820163"/>
                <a:gd name="T6" fmla="*/ 915076 w 720080"/>
                <a:gd name="T7" fmla="*/ 1868960 h 820163"/>
                <a:gd name="T8" fmla="*/ 1037262 w 720080"/>
                <a:gd name="T9" fmla="*/ 1991142 h 820163"/>
                <a:gd name="T10" fmla="*/ 1159441 w 720080"/>
                <a:gd name="T11" fmla="*/ 1868960 h 820163"/>
                <a:gd name="T12" fmla="*/ 1159441 w 720080"/>
                <a:gd name="T13" fmla="*/ 1535841 h 820163"/>
                <a:gd name="T14" fmla="*/ 1244711 w 720080"/>
                <a:gd name="T15" fmla="*/ 1372627 h 820163"/>
                <a:gd name="T16" fmla="*/ 1037262 w 720080"/>
                <a:gd name="T17" fmla="*/ 1165177 h 820163"/>
                <a:gd name="T18" fmla="*/ 1037262 w 720080"/>
                <a:gd name="T19" fmla="*/ 0 h 820163"/>
                <a:gd name="T20" fmla="*/ 1688479 w 720080"/>
                <a:gd name="T21" fmla="*/ 643457 h 820163"/>
                <a:gd name="T22" fmla="*/ 1431601 w 720080"/>
                <a:gd name="T23" fmla="*/ 643457 h 820163"/>
                <a:gd name="T24" fmla="*/ 1037263 w 720080"/>
                <a:gd name="T25" fmla="*/ 257020 h 820163"/>
                <a:gd name="T26" fmla="*/ 640934 w 720080"/>
                <a:gd name="T27" fmla="*/ 653352 h 820163"/>
                <a:gd name="T28" fmla="*/ 640934 w 720080"/>
                <a:gd name="T29" fmla="*/ 788097 h 820163"/>
                <a:gd name="T30" fmla="*/ 1812057 w 720080"/>
                <a:gd name="T31" fmla="*/ 788097 h 820163"/>
                <a:gd name="T32" fmla="*/ 2074521 w 720080"/>
                <a:gd name="T33" fmla="*/ 1050559 h 820163"/>
                <a:gd name="T34" fmla="*/ 2074521 w 720080"/>
                <a:gd name="T35" fmla="*/ 2100396 h 820163"/>
                <a:gd name="T36" fmla="*/ 1812057 w 720080"/>
                <a:gd name="T37" fmla="*/ 2362858 h 820163"/>
                <a:gd name="T38" fmla="*/ 262461 w 720080"/>
                <a:gd name="T39" fmla="*/ 2362858 h 820163"/>
                <a:gd name="T40" fmla="*/ 0 w 720080"/>
                <a:gd name="T41" fmla="*/ 2100396 h 820163"/>
                <a:gd name="T42" fmla="*/ 0 w 720080"/>
                <a:gd name="T43" fmla="*/ 1050559 h 820163"/>
                <a:gd name="T44" fmla="*/ 262461 w 720080"/>
                <a:gd name="T45" fmla="*/ 788097 h 820163"/>
                <a:gd name="T46" fmla="*/ 385172 w 720080"/>
                <a:gd name="T47" fmla="*/ 788097 h 820163"/>
                <a:gd name="T48" fmla="*/ 385172 w 720080"/>
                <a:gd name="T49" fmla="*/ 652090 h 820163"/>
                <a:gd name="T50" fmla="*/ 1037262 w 720080"/>
                <a:gd name="T51" fmla="*/ 0 h 8201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20080"/>
                <a:gd name="T79" fmla="*/ 0 h 820163"/>
                <a:gd name="T80" fmla="*/ 720080 w 720080"/>
                <a:gd name="T81" fmla="*/ 820163 h 8201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20080" h="820163">
                  <a:moveTo>
                    <a:pt x="360040" y="404440"/>
                  </a:moveTo>
                  <a:cubicBezTo>
                    <a:pt x="320271" y="404440"/>
                    <a:pt x="288032" y="436679"/>
                    <a:pt x="288032" y="476448"/>
                  </a:cubicBezTo>
                  <a:cubicBezTo>
                    <a:pt x="288032" y="500028"/>
                    <a:pt x="299366" y="520960"/>
                    <a:pt x="317629" y="533101"/>
                  </a:cubicBezTo>
                  <a:lnTo>
                    <a:pt x="317629" y="648728"/>
                  </a:lnTo>
                  <a:cubicBezTo>
                    <a:pt x="317629" y="672150"/>
                    <a:pt x="336617" y="691138"/>
                    <a:pt x="360040" y="691138"/>
                  </a:cubicBezTo>
                  <a:cubicBezTo>
                    <a:pt x="383462" y="691138"/>
                    <a:pt x="402450" y="672150"/>
                    <a:pt x="402450" y="648728"/>
                  </a:cubicBezTo>
                  <a:lnTo>
                    <a:pt x="402450" y="533101"/>
                  </a:lnTo>
                  <a:cubicBezTo>
                    <a:pt x="420714" y="520962"/>
                    <a:pt x="432048" y="500028"/>
                    <a:pt x="432048" y="476448"/>
                  </a:cubicBezTo>
                  <a:cubicBezTo>
                    <a:pt x="432048" y="436679"/>
                    <a:pt x="399809" y="404440"/>
                    <a:pt x="360040" y="404440"/>
                  </a:cubicBezTo>
                  <a:close/>
                  <a:moveTo>
                    <a:pt x="360040" y="0"/>
                  </a:moveTo>
                  <a:cubicBezTo>
                    <a:pt x="484045" y="0"/>
                    <a:pt x="584759" y="99721"/>
                    <a:pt x="586082" y="223348"/>
                  </a:cubicBezTo>
                  <a:lnTo>
                    <a:pt x="496917" y="223348"/>
                  </a:lnTo>
                  <a:cubicBezTo>
                    <a:pt x="495736" y="148950"/>
                    <a:pt x="434865" y="89214"/>
                    <a:pt x="360041" y="89214"/>
                  </a:cubicBezTo>
                  <a:cubicBezTo>
                    <a:pt x="284064" y="89214"/>
                    <a:pt x="222472" y="150806"/>
                    <a:pt x="222472" y="226783"/>
                  </a:cubicBezTo>
                  <a:lnTo>
                    <a:pt x="222472" y="273553"/>
                  </a:lnTo>
                  <a:lnTo>
                    <a:pt x="628977" y="273553"/>
                  </a:lnTo>
                  <a:cubicBezTo>
                    <a:pt x="679292" y="273553"/>
                    <a:pt x="720080" y="314341"/>
                    <a:pt x="720080" y="364656"/>
                  </a:cubicBezTo>
                  <a:lnTo>
                    <a:pt x="720080" y="729060"/>
                  </a:lnTo>
                  <a:cubicBezTo>
                    <a:pt x="720080" y="779375"/>
                    <a:pt x="679292" y="820163"/>
                    <a:pt x="628977" y="820163"/>
                  </a:cubicBezTo>
                  <a:lnTo>
                    <a:pt x="91103" y="820163"/>
                  </a:lnTo>
                  <a:cubicBezTo>
                    <a:pt x="40788" y="820163"/>
                    <a:pt x="0" y="779375"/>
                    <a:pt x="0" y="729060"/>
                  </a:cubicBezTo>
                  <a:lnTo>
                    <a:pt x="0" y="364656"/>
                  </a:lnTo>
                  <a:cubicBezTo>
                    <a:pt x="0" y="314341"/>
                    <a:pt x="40788" y="273553"/>
                    <a:pt x="91103" y="273553"/>
                  </a:cubicBezTo>
                  <a:lnTo>
                    <a:pt x="133696" y="273553"/>
                  </a:lnTo>
                  <a:lnTo>
                    <a:pt x="133696" y="226344"/>
                  </a:lnTo>
                  <a:cubicBezTo>
                    <a:pt x="133696" y="101338"/>
                    <a:pt x="235034" y="0"/>
                    <a:pt x="3600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8" name="TextBox 12">
            <a:extLst>
              <a:ext uri="{FF2B5EF4-FFF2-40B4-BE49-F238E27FC236}">
                <a16:creationId xmlns:a16="http://schemas.microsoft.com/office/drawing/2014/main" id="{9681E6DF-04EF-9A48-BDA5-35211984E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775" y="3262264"/>
            <a:ext cx="113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  <a:endParaRPr lang="zh-CN" altLang="en-US" sz="7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F1AB74E5-59E9-3249-8F83-766B16B3E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916" y="3248809"/>
            <a:ext cx="113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  <a:endParaRPr lang="zh-CN" altLang="en-US" sz="7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0" name="TextBox 12">
            <a:extLst>
              <a:ext uri="{FF2B5EF4-FFF2-40B4-BE49-F238E27FC236}">
                <a16:creationId xmlns:a16="http://schemas.microsoft.com/office/drawing/2014/main" id="{73B96CEC-3EB8-134A-BC3F-C6039DEBE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030" y="3248243"/>
            <a:ext cx="113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  <a:endParaRPr lang="zh-CN" altLang="en-US" sz="7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" name="TextBox 12">
            <a:extLst>
              <a:ext uri="{FF2B5EF4-FFF2-40B4-BE49-F238E27FC236}">
                <a16:creationId xmlns:a16="http://schemas.microsoft.com/office/drawing/2014/main" id="{D6F04E8E-94B3-A84D-86AC-1D3B18874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621" y="3241704"/>
            <a:ext cx="113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  <a:endParaRPr lang="zh-CN" altLang="en-US" sz="7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直接连接符 11"/>
          <p:cNvSpPr>
            <a:spLocks noChangeShapeType="1"/>
          </p:cNvSpPr>
          <p:nvPr/>
        </p:nvSpPr>
        <p:spPr bwMode="auto">
          <a:xfrm flipH="1">
            <a:off x="3175" y="2139950"/>
            <a:ext cx="9137650" cy="0"/>
          </a:xfrm>
          <a:prstGeom prst="line">
            <a:avLst/>
          </a:prstGeom>
          <a:noFill/>
          <a:ln w="19050">
            <a:solidFill>
              <a:srgbClr val="004C9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8"/>
          <p:cNvSpPr>
            <a:spLocks noChangeShapeType="1"/>
          </p:cNvSpPr>
          <p:nvPr/>
        </p:nvSpPr>
        <p:spPr bwMode="auto">
          <a:xfrm>
            <a:off x="3486150" y="2211388"/>
            <a:ext cx="1588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直接连接符 20"/>
          <p:cNvSpPr>
            <a:spLocks noChangeShapeType="1"/>
          </p:cNvSpPr>
          <p:nvPr/>
        </p:nvSpPr>
        <p:spPr bwMode="auto">
          <a:xfrm>
            <a:off x="4029075" y="2211388"/>
            <a:ext cx="0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直接连接符 21"/>
          <p:cNvSpPr>
            <a:spLocks noChangeShapeType="1"/>
          </p:cNvSpPr>
          <p:nvPr/>
        </p:nvSpPr>
        <p:spPr bwMode="auto">
          <a:xfrm>
            <a:off x="4572000" y="2211388"/>
            <a:ext cx="0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直接连接符 22"/>
          <p:cNvSpPr>
            <a:spLocks noChangeShapeType="1"/>
          </p:cNvSpPr>
          <p:nvPr/>
        </p:nvSpPr>
        <p:spPr bwMode="auto">
          <a:xfrm>
            <a:off x="5114925" y="2211388"/>
            <a:ext cx="0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3"/>
          <p:cNvSpPr>
            <a:spLocks noChangeShapeType="1"/>
          </p:cNvSpPr>
          <p:nvPr/>
        </p:nvSpPr>
        <p:spPr bwMode="auto">
          <a:xfrm>
            <a:off x="5657850" y="2211388"/>
            <a:ext cx="0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直接连接符 50"/>
          <p:cNvSpPr>
            <a:spLocks noChangeShapeType="1"/>
          </p:cNvSpPr>
          <p:nvPr/>
        </p:nvSpPr>
        <p:spPr bwMode="auto">
          <a:xfrm>
            <a:off x="6200775" y="2211388"/>
            <a:ext cx="0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直接连接符 51"/>
          <p:cNvSpPr>
            <a:spLocks noChangeShapeType="1"/>
          </p:cNvSpPr>
          <p:nvPr/>
        </p:nvSpPr>
        <p:spPr bwMode="auto">
          <a:xfrm>
            <a:off x="2943225" y="2211388"/>
            <a:ext cx="1588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37" name="组合 3"/>
          <p:cNvGrpSpPr>
            <a:grpSpLocks/>
          </p:cNvGrpSpPr>
          <p:nvPr/>
        </p:nvGrpSpPr>
        <p:grpSpPr bwMode="auto">
          <a:xfrm>
            <a:off x="3043238" y="2327275"/>
            <a:ext cx="342900" cy="1171631"/>
            <a:chOff x="0" y="0"/>
            <a:chExt cx="343012" cy="1170669"/>
          </a:xfrm>
        </p:grpSpPr>
        <p:sp>
          <p:nvSpPr>
            <p:cNvPr id="16415" name="TextBox 25"/>
            <p:cNvSpPr>
              <a:spLocks noChangeArrowheads="1"/>
            </p:cNvSpPr>
            <p:nvPr/>
          </p:nvSpPr>
          <p:spPr bwMode="auto">
            <a:xfrm>
              <a:off x="0" y="217346"/>
              <a:ext cx="343012" cy="953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400" dirty="0">
                  <a:solidFill>
                    <a:srgbClr val="11364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16416" name="椭圆 2"/>
            <p:cNvSpPr>
              <a:spLocks noChangeArrowheads="1"/>
            </p:cNvSpPr>
            <p:nvPr/>
          </p:nvSpPr>
          <p:spPr bwMode="auto">
            <a:xfrm>
              <a:off x="80417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>
                  <a:solidFill>
                    <a:srgbClr val="0B24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  <p:grpSp>
        <p:nvGrpSpPr>
          <p:cNvPr id="5143" name="组合 12"/>
          <p:cNvGrpSpPr>
            <a:grpSpLocks/>
          </p:cNvGrpSpPr>
          <p:nvPr/>
        </p:nvGrpSpPr>
        <p:grpSpPr bwMode="auto">
          <a:xfrm>
            <a:off x="4129088" y="2327275"/>
            <a:ext cx="342900" cy="1171476"/>
            <a:chOff x="0" y="0"/>
            <a:chExt cx="343012" cy="1171352"/>
          </a:xfrm>
        </p:grpSpPr>
        <p:sp>
          <p:nvSpPr>
            <p:cNvPr id="16411" name="TextBox 46"/>
            <p:cNvSpPr>
              <a:spLocks noChangeArrowheads="1"/>
            </p:cNvSpPr>
            <p:nvPr/>
          </p:nvSpPr>
          <p:spPr bwMode="auto">
            <a:xfrm>
              <a:off x="0" y="217346"/>
              <a:ext cx="343012" cy="954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400" dirty="0">
                  <a:solidFill>
                    <a:srgbClr val="11364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  <a:endParaRPr lang="zh-CN" altLang="en-US" dirty="0"/>
            </a:p>
          </p:txBody>
        </p:sp>
        <p:sp>
          <p:nvSpPr>
            <p:cNvPr id="16412" name="椭圆 27"/>
            <p:cNvSpPr>
              <a:spLocks noChangeArrowheads="1"/>
            </p:cNvSpPr>
            <p:nvPr/>
          </p:nvSpPr>
          <p:spPr bwMode="auto">
            <a:xfrm>
              <a:off x="74980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>
                  <a:solidFill>
                    <a:srgbClr val="0B24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  <p:grpSp>
        <p:nvGrpSpPr>
          <p:cNvPr id="5146" name="组合 13"/>
          <p:cNvGrpSpPr>
            <a:grpSpLocks/>
          </p:cNvGrpSpPr>
          <p:nvPr/>
        </p:nvGrpSpPr>
        <p:grpSpPr bwMode="auto">
          <a:xfrm>
            <a:off x="4672013" y="2327275"/>
            <a:ext cx="342900" cy="1171631"/>
            <a:chOff x="0" y="0"/>
            <a:chExt cx="343012" cy="1170669"/>
          </a:xfrm>
        </p:grpSpPr>
        <p:sp>
          <p:nvSpPr>
            <p:cNvPr id="16409" name="TextBox 47"/>
            <p:cNvSpPr>
              <a:spLocks noChangeArrowheads="1"/>
            </p:cNvSpPr>
            <p:nvPr/>
          </p:nvSpPr>
          <p:spPr bwMode="auto">
            <a:xfrm>
              <a:off x="0" y="217346"/>
              <a:ext cx="343012" cy="953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400" dirty="0">
                  <a:solidFill>
                    <a:srgbClr val="11364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  <a:endParaRPr lang="zh-CN" altLang="en-US" dirty="0"/>
            </a:p>
          </p:txBody>
        </p:sp>
        <p:sp>
          <p:nvSpPr>
            <p:cNvPr id="16410" name="椭圆 28"/>
            <p:cNvSpPr>
              <a:spLocks noChangeArrowheads="1"/>
            </p:cNvSpPr>
            <p:nvPr/>
          </p:nvSpPr>
          <p:spPr bwMode="auto">
            <a:xfrm>
              <a:off x="71625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>
                  <a:solidFill>
                    <a:srgbClr val="0B24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  <p:grpSp>
        <p:nvGrpSpPr>
          <p:cNvPr id="5149" name="组合 14"/>
          <p:cNvGrpSpPr>
            <a:grpSpLocks/>
          </p:cNvGrpSpPr>
          <p:nvPr/>
        </p:nvGrpSpPr>
        <p:grpSpPr bwMode="auto">
          <a:xfrm>
            <a:off x="5214938" y="2327275"/>
            <a:ext cx="342900" cy="1171544"/>
            <a:chOff x="0" y="0"/>
            <a:chExt cx="343012" cy="1171055"/>
          </a:xfrm>
        </p:grpSpPr>
        <p:sp>
          <p:nvSpPr>
            <p:cNvPr id="16407" name="TextBox 48"/>
            <p:cNvSpPr>
              <a:spLocks noChangeArrowheads="1"/>
            </p:cNvSpPr>
            <p:nvPr/>
          </p:nvSpPr>
          <p:spPr bwMode="auto">
            <a:xfrm>
              <a:off x="0" y="217346"/>
              <a:ext cx="343012" cy="95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400" dirty="0">
                  <a:solidFill>
                    <a:srgbClr val="11364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  <a:endParaRPr lang="zh-CN" altLang="en-US" dirty="0"/>
            </a:p>
          </p:txBody>
        </p:sp>
        <p:sp>
          <p:nvSpPr>
            <p:cNvPr id="16408" name="椭圆 29"/>
            <p:cNvSpPr>
              <a:spLocks noChangeArrowheads="1"/>
            </p:cNvSpPr>
            <p:nvPr/>
          </p:nvSpPr>
          <p:spPr bwMode="auto">
            <a:xfrm>
              <a:off x="85746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>
                  <a:solidFill>
                    <a:srgbClr val="0B24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  <p:grpSp>
        <p:nvGrpSpPr>
          <p:cNvPr id="5152" name="组合 15"/>
          <p:cNvGrpSpPr>
            <a:grpSpLocks/>
          </p:cNvGrpSpPr>
          <p:nvPr/>
        </p:nvGrpSpPr>
        <p:grpSpPr bwMode="auto">
          <a:xfrm>
            <a:off x="5756275" y="2327275"/>
            <a:ext cx="342900" cy="1171544"/>
            <a:chOff x="0" y="0"/>
            <a:chExt cx="343012" cy="1171055"/>
          </a:xfrm>
        </p:grpSpPr>
        <p:sp>
          <p:nvSpPr>
            <p:cNvPr id="16405" name="TextBox 49"/>
            <p:cNvSpPr>
              <a:spLocks noChangeArrowheads="1"/>
            </p:cNvSpPr>
            <p:nvPr/>
          </p:nvSpPr>
          <p:spPr bwMode="auto">
            <a:xfrm>
              <a:off x="0" y="217346"/>
              <a:ext cx="343012" cy="95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400" dirty="0">
                  <a:solidFill>
                    <a:srgbClr val="11364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  <a:endParaRPr lang="zh-CN" altLang="en-US" dirty="0"/>
            </a:p>
          </p:txBody>
        </p:sp>
        <p:sp>
          <p:nvSpPr>
            <p:cNvPr id="16406" name="椭圆 30"/>
            <p:cNvSpPr>
              <a:spLocks noChangeArrowheads="1"/>
            </p:cNvSpPr>
            <p:nvPr/>
          </p:nvSpPr>
          <p:spPr bwMode="auto">
            <a:xfrm>
              <a:off x="71625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>
                  <a:solidFill>
                    <a:srgbClr val="0B24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  <p:sp>
        <p:nvSpPr>
          <p:cNvPr id="5155" name="TextBox 37"/>
          <p:cNvSpPr>
            <a:spLocks noChangeArrowheads="1"/>
          </p:cNvSpPr>
          <p:nvPr/>
        </p:nvSpPr>
        <p:spPr bwMode="auto">
          <a:xfrm>
            <a:off x="3105546" y="606298"/>
            <a:ext cx="29329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3600" dirty="0">
                <a:solidFill>
                  <a:srgbClr val="004C95"/>
                </a:solidFill>
                <a:latin typeface="迷你简习字"/>
                <a:ea typeface="迷你简习字"/>
                <a:cs typeface="迷你简习字"/>
                <a:sym typeface="迷你简习字"/>
              </a:rPr>
              <a:t>输入内容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AABE2505-AD69-4E43-BCBE-7BB565BE07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9056" y="927704"/>
            <a:ext cx="3925887" cy="119002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B2EEBC0-8D88-F040-8686-F6B4FAECB66F}"/>
              </a:ext>
            </a:extLst>
          </p:cNvPr>
          <p:cNvGrpSpPr/>
          <p:nvPr/>
        </p:nvGrpSpPr>
        <p:grpSpPr>
          <a:xfrm>
            <a:off x="3581046" y="2327275"/>
            <a:ext cx="342900" cy="1171476"/>
            <a:chOff x="3581046" y="2327275"/>
            <a:chExt cx="342900" cy="1171476"/>
          </a:xfrm>
        </p:grpSpPr>
        <p:sp>
          <p:nvSpPr>
            <p:cNvPr id="16414" name="椭圆 26"/>
            <p:cNvSpPr>
              <a:spLocks noChangeArrowheads="1"/>
            </p:cNvSpPr>
            <p:nvPr/>
          </p:nvSpPr>
          <p:spPr bwMode="auto">
            <a:xfrm>
              <a:off x="3657765" y="2327275"/>
              <a:ext cx="199697" cy="199926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>
                  <a:solidFill>
                    <a:srgbClr val="0B24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  <p:sp>
          <p:nvSpPr>
            <p:cNvPr id="34" name="TextBox 25">
              <a:extLst>
                <a:ext uri="{FF2B5EF4-FFF2-40B4-BE49-F238E27FC236}">
                  <a16:creationId xmlns:a16="http://schemas.microsoft.com/office/drawing/2014/main" id="{41D1F0FB-5013-9A45-919B-0D8CC8C5A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046" y="2544645"/>
              <a:ext cx="342900" cy="954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400" dirty="0">
                  <a:solidFill>
                    <a:srgbClr val="11364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2F522153-8DBD-994C-AD74-85421D4A14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910" y="4387311"/>
            <a:ext cx="2507801" cy="614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7">
            <a:extLst>
              <a:ext uri="{FF2B5EF4-FFF2-40B4-BE49-F238E27FC236}">
                <a16:creationId xmlns:a16="http://schemas.microsoft.com/office/drawing/2014/main" id="{27292DA7-4113-A544-809F-B6750CCAB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F4F8388-3D26-B146-A697-4AE8C90BB2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22539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34850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34851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2542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</a:p>
        </p:txBody>
      </p:sp>
      <p:grpSp>
        <p:nvGrpSpPr>
          <p:cNvPr id="22543" name="组合 5"/>
          <p:cNvGrpSpPr>
            <a:grpSpLocks/>
          </p:cNvGrpSpPr>
          <p:nvPr/>
        </p:nvGrpSpPr>
        <p:grpSpPr bwMode="auto">
          <a:xfrm>
            <a:off x="5595938" y="1674813"/>
            <a:ext cx="1223962" cy="1223962"/>
            <a:chOff x="0" y="0"/>
            <a:chExt cx="1410703" cy="1410703"/>
          </a:xfrm>
        </p:grpSpPr>
        <p:sp>
          <p:nvSpPr>
            <p:cNvPr id="34847" name="圆角矩形 6"/>
            <p:cNvSpPr>
              <a:spLocks noChangeArrowheads="1"/>
            </p:cNvSpPr>
            <p:nvPr/>
          </p:nvSpPr>
          <p:spPr bwMode="auto">
            <a:xfrm>
              <a:off x="0" y="0"/>
              <a:ext cx="1410703" cy="1410703"/>
            </a:xfrm>
            <a:prstGeom prst="roundRect">
              <a:avLst>
                <a:gd name="adj" fmla="val 50000"/>
              </a:avLst>
            </a:prstGeom>
            <a:solidFill>
              <a:srgbClr val="85AD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4848" name="圆角矩形 3"/>
            <p:cNvSpPr>
              <a:spLocks noChangeArrowheads="1"/>
            </p:cNvSpPr>
            <p:nvPr/>
          </p:nvSpPr>
          <p:spPr bwMode="auto">
            <a:xfrm>
              <a:off x="282899" y="301393"/>
              <a:ext cx="1125779" cy="1092813"/>
            </a:xfrm>
            <a:custGeom>
              <a:avLst/>
              <a:gdLst>
                <a:gd name="T0" fmla="*/ 495237 w 1125779"/>
                <a:gd name="T1" fmla="*/ 0 h 1092813"/>
                <a:gd name="T2" fmla="*/ 652278 w 1125779"/>
                <a:gd name="T3" fmla="*/ 17270 h 1092813"/>
                <a:gd name="T4" fmla="*/ 1125637 w 1125779"/>
                <a:gd name="T5" fmla="*/ 392667 h 1092813"/>
                <a:gd name="T6" fmla="*/ 1125779 w 1125779"/>
                <a:gd name="T7" fmla="*/ 424054 h 1092813"/>
                <a:gd name="T8" fmla="*/ 571590 w 1125779"/>
                <a:gd name="T9" fmla="*/ 1092813 h 1092813"/>
                <a:gd name="T10" fmla="*/ 142440 w 1125779"/>
                <a:gd name="T11" fmla="*/ 757242 h 1092813"/>
                <a:gd name="T12" fmla="*/ 3914 w 1125779"/>
                <a:gd name="T13" fmla="*/ 516628 h 1092813"/>
                <a:gd name="T14" fmla="*/ 0 w 1125779"/>
                <a:gd name="T15" fmla="*/ 297402 h 1092813"/>
                <a:gd name="T16" fmla="*/ 153151 w 1125779"/>
                <a:gd name="T17" fmla="*/ 76199 h 1092813"/>
                <a:gd name="T18" fmla="*/ 326331 w 1125779"/>
                <a:gd name="T19" fmla="*/ 10080 h 1092813"/>
                <a:gd name="T20" fmla="*/ 495237 w 1125779"/>
                <a:gd name="T21" fmla="*/ 0 h 10928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5779"/>
                <a:gd name="T34" fmla="*/ 0 h 1092813"/>
                <a:gd name="T35" fmla="*/ 1125779 w 1125779"/>
                <a:gd name="T36" fmla="*/ 1092813 h 10928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5779" h="1092813">
                  <a:moveTo>
                    <a:pt x="495237" y="0"/>
                  </a:moveTo>
                  <a:lnTo>
                    <a:pt x="652278" y="17270"/>
                  </a:lnTo>
                  <a:lnTo>
                    <a:pt x="1125637" y="392667"/>
                  </a:lnTo>
                  <a:lnTo>
                    <a:pt x="1125779" y="424054"/>
                  </a:lnTo>
                  <a:cubicBezTo>
                    <a:pt x="1118286" y="753468"/>
                    <a:pt x="883261" y="1026357"/>
                    <a:pt x="571590" y="1092813"/>
                  </a:cubicBezTo>
                  <a:lnTo>
                    <a:pt x="142440" y="757242"/>
                  </a:lnTo>
                  <a:lnTo>
                    <a:pt x="3914" y="516628"/>
                  </a:lnTo>
                  <a:lnTo>
                    <a:pt x="0" y="297402"/>
                  </a:lnTo>
                  <a:lnTo>
                    <a:pt x="153151" y="76199"/>
                  </a:lnTo>
                  <a:cubicBezTo>
                    <a:pt x="209290" y="62097"/>
                    <a:pt x="270192" y="24182"/>
                    <a:pt x="326331" y="10080"/>
                  </a:cubicBezTo>
                  <a:lnTo>
                    <a:pt x="495237" y="0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49" name="空心弧 84"/>
            <p:cNvSpPr>
              <a:spLocks noChangeArrowheads="1"/>
            </p:cNvSpPr>
            <p:nvPr/>
          </p:nvSpPr>
          <p:spPr bwMode="auto">
            <a:xfrm>
              <a:off x="255351" y="255212"/>
              <a:ext cx="900000" cy="933612"/>
            </a:xfrm>
            <a:custGeom>
              <a:avLst/>
              <a:gdLst>
                <a:gd name="T0" fmla="*/ 1597 w 2304424"/>
                <a:gd name="T1" fmla="*/ 1397 h 2390484"/>
                <a:gd name="T2" fmla="*/ 1782 w 2304424"/>
                <a:gd name="T3" fmla="*/ 1583 h 2390484"/>
                <a:gd name="T4" fmla="*/ 1723 w 2304424"/>
                <a:gd name="T5" fmla="*/ 1717 h 2390484"/>
                <a:gd name="T6" fmla="*/ 1880 w 2304424"/>
                <a:gd name="T7" fmla="*/ 3017 h 2390484"/>
                <a:gd name="T8" fmla="*/ 1879 w 2304424"/>
                <a:gd name="T9" fmla="*/ 3017 h 2390484"/>
                <a:gd name="T10" fmla="*/ 1880 w 2304424"/>
                <a:gd name="T11" fmla="*/ 3030 h 2390484"/>
                <a:gd name="T12" fmla="*/ 1597 w 2304424"/>
                <a:gd name="T13" fmla="*/ 3313 h 2390484"/>
                <a:gd name="T14" fmla="*/ 1314 w 2304424"/>
                <a:gd name="T15" fmla="*/ 3030 h 2390484"/>
                <a:gd name="T16" fmla="*/ 1315 w 2304424"/>
                <a:gd name="T17" fmla="*/ 3017 h 2390484"/>
                <a:gd name="T18" fmla="*/ 1314 w 2304424"/>
                <a:gd name="T19" fmla="*/ 3017 h 2390484"/>
                <a:gd name="T20" fmla="*/ 1471 w 2304424"/>
                <a:gd name="T21" fmla="*/ 1717 h 2390484"/>
                <a:gd name="T22" fmla="*/ 1412 w 2304424"/>
                <a:gd name="T23" fmla="*/ 1583 h 2390484"/>
                <a:gd name="T24" fmla="*/ 1597 w 2304424"/>
                <a:gd name="T25" fmla="*/ 1397 h 2390484"/>
                <a:gd name="T26" fmla="*/ 1625 w 2304424"/>
                <a:gd name="T27" fmla="*/ 831 h 2390484"/>
                <a:gd name="T28" fmla="*/ 2344 w 2304424"/>
                <a:gd name="T29" fmla="*/ 1429 h 2390484"/>
                <a:gd name="T30" fmla="*/ 2086 w 2304424"/>
                <a:gd name="T31" fmla="*/ 2184 h 2390484"/>
                <a:gd name="T32" fmla="*/ 1977 w 2304424"/>
                <a:gd name="T33" fmla="*/ 1997 h 2390484"/>
                <a:gd name="T34" fmla="*/ 2137 w 2304424"/>
                <a:gd name="T35" fmla="*/ 1476 h 2390484"/>
                <a:gd name="T36" fmla="*/ 1617 w 2304424"/>
                <a:gd name="T37" fmla="*/ 1044 h 2390484"/>
                <a:gd name="T38" fmla="*/ 1067 w 2304424"/>
                <a:gd name="T39" fmla="*/ 1436 h 2390484"/>
                <a:gd name="T40" fmla="*/ 1217 w 2304424"/>
                <a:gd name="T41" fmla="*/ 1997 h 2390484"/>
                <a:gd name="T42" fmla="*/ 1108 w 2304424"/>
                <a:gd name="T43" fmla="*/ 2185 h 2390484"/>
                <a:gd name="T44" fmla="*/ 864 w 2304424"/>
                <a:gd name="T45" fmla="*/ 1375 h 2390484"/>
                <a:gd name="T46" fmla="*/ 1625 w 2304424"/>
                <a:gd name="T47" fmla="*/ 831 h 2390484"/>
                <a:gd name="T48" fmla="*/ 1638 w 2304424"/>
                <a:gd name="T49" fmla="*/ 400 h 2390484"/>
                <a:gd name="T50" fmla="*/ 2764 w 2304424"/>
                <a:gd name="T51" fmla="*/ 1330 h 2390484"/>
                <a:gd name="T52" fmla="*/ 2304 w 2304424"/>
                <a:gd name="T53" fmla="*/ 2561 h 2390484"/>
                <a:gd name="T54" fmla="*/ 2175 w 2304424"/>
                <a:gd name="T55" fmla="*/ 2339 h 2390484"/>
                <a:gd name="T56" fmla="*/ 2515 w 2304424"/>
                <a:gd name="T57" fmla="*/ 1387 h 2390484"/>
                <a:gd name="T58" fmla="*/ 1629 w 2304424"/>
                <a:gd name="T59" fmla="*/ 656 h 2390484"/>
                <a:gd name="T60" fmla="*/ 695 w 2304424"/>
                <a:gd name="T61" fmla="*/ 1325 h 2390484"/>
                <a:gd name="T62" fmla="*/ 1019 w 2304424"/>
                <a:gd name="T63" fmla="*/ 2337 h 2390484"/>
                <a:gd name="T64" fmla="*/ 891 w 2304424"/>
                <a:gd name="T65" fmla="*/ 2559 h 2390484"/>
                <a:gd name="T66" fmla="*/ 450 w 2304424"/>
                <a:gd name="T67" fmla="*/ 1251 h 2390484"/>
                <a:gd name="T68" fmla="*/ 1638 w 2304424"/>
                <a:gd name="T69" fmla="*/ 400 h 2390484"/>
                <a:gd name="T70" fmla="*/ 1643 w 2304424"/>
                <a:gd name="T71" fmla="*/ 1 h 2390484"/>
                <a:gd name="T72" fmla="*/ 3151 w 2304424"/>
                <a:gd name="T73" fmla="*/ 1230 h 2390484"/>
                <a:gd name="T74" fmla="*/ 2504 w 2304424"/>
                <a:gd name="T75" fmla="*/ 2905 h 2390484"/>
                <a:gd name="T76" fmla="*/ 2373 w 2304424"/>
                <a:gd name="T77" fmla="*/ 2680 h 2390484"/>
                <a:gd name="T78" fmla="*/ 2897 w 2304424"/>
                <a:gd name="T79" fmla="*/ 1290 h 2390484"/>
                <a:gd name="T80" fmla="*/ 1636 w 2304424"/>
                <a:gd name="T81" fmla="*/ 261 h 2390484"/>
                <a:gd name="T82" fmla="*/ 317 w 2304424"/>
                <a:gd name="T83" fmla="*/ 1214 h 2390484"/>
                <a:gd name="T84" fmla="*/ 821 w 2304424"/>
                <a:gd name="T85" fmla="*/ 2679 h 2390484"/>
                <a:gd name="T86" fmla="*/ 690 w 2304424"/>
                <a:gd name="T87" fmla="*/ 2905 h 2390484"/>
                <a:gd name="T88" fmla="*/ 67 w 2304424"/>
                <a:gd name="T89" fmla="*/ 1140 h 2390484"/>
                <a:gd name="T90" fmla="*/ 1643 w 2304424"/>
                <a:gd name="T91" fmla="*/ 1 h 23904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304424"/>
                <a:gd name="T139" fmla="*/ 0 h 2390484"/>
                <a:gd name="T140" fmla="*/ 2304424 w 2304424"/>
                <a:gd name="T141" fmla="*/ 2390484 h 239048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304424" h="2390484">
                  <a:moveTo>
                    <a:pt x="1152212" y="1008116"/>
                  </a:moveTo>
                  <a:cubicBezTo>
                    <a:pt x="1225975" y="1008116"/>
                    <a:pt x="1285772" y="1067913"/>
                    <a:pt x="1285772" y="1141676"/>
                  </a:cubicBezTo>
                  <a:cubicBezTo>
                    <a:pt x="1285772" y="1180133"/>
                    <a:pt x="1269518" y="1214794"/>
                    <a:pt x="1242975" y="1238597"/>
                  </a:cubicBezTo>
                  <a:lnTo>
                    <a:pt x="1356406" y="2176766"/>
                  </a:lnTo>
                  <a:lnTo>
                    <a:pt x="1355446" y="2176766"/>
                  </a:lnTo>
                  <a:cubicBezTo>
                    <a:pt x="1356332" y="2179900"/>
                    <a:pt x="1356406" y="2183086"/>
                    <a:pt x="1356406" y="2186290"/>
                  </a:cubicBezTo>
                  <a:cubicBezTo>
                    <a:pt x="1356406" y="2299063"/>
                    <a:pt x="1264985" y="2390484"/>
                    <a:pt x="1152212" y="2390484"/>
                  </a:cubicBezTo>
                  <a:cubicBezTo>
                    <a:pt x="1039439" y="2390484"/>
                    <a:pt x="948018" y="2299063"/>
                    <a:pt x="948018" y="2186290"/>
                  </a:cubicBezTo>
                  <a:lnTo>
                    <a:pt x="948978" y="2176766"/>
                  </a:lnTo>
                  <a:lnTo>
                    <a:pt x="948018" y="2176766"/>
                  </a:lnTo>
                  <a:lnTo>
                    <a:pt x="1061449" y="1238597"/>
                  </a:lnTo>
                  <a:cubicBezTo>
                    <a:pt x="1034906" y="1214794"/>
                    <a:pt x="1018652" y="1180133"/>
                    <a:pt x="1018652" y="1141676"/>
                  </a:cubicBezTo>
                  <a:cubicBezTo>
                    <a:pt x="1018652" y="1067913"/>
                    <a:pt x="1078449" y="1008116"/>
                    <a:pt x="1152212" y="1008116"/>
                  </a:cubicBezTo>
                  <a:close/>
                  <a:moveTo>
                    <a:pt x="1172513" y="599688"/>
                  </a:moveTo>
                  <a:cubicBezTo>
                    <a:pt x="1423452" y="608910"/>
                    <a:pt x="1636654" y="786102"/>
                    <a:pt x="1691622" y="1031120"/>
                  </a:cubicBezTo>
                  <a:cubicBezTo>
                    <a:pt x="1737725" y="1236623"/>
                    <a:pt x="1662804" y="1446535"/>
                    <a:pt x="1504903" y="1575870"/>
                  </a:cubicBezTo>
                  <a:lnTo>
                    <a:pt x="1426605" y="1440872"/>
                  </a:lnTo>
                  <a:cubicBezTo>
                    <a:pt x="1527286" y="1346790"/>
                    <a:pt x="1573295" y="1204333"/>
                    <a:pt x="1541968" y="1064694"/>
                  </a:cubicBezTo>
                  <a:cubicBezTo>
                    <a:pt x="1502250" y="887653"/>
                    <a:pt x="1348200" y="759622"/>
                    <a:pt x="1166881" y="752958"/>
                  </a:cubicBezTo>
                  <a:cubicBezTo>
                    <a:pt x="985562" y="746295"/>
                    <a:pt x="822530" y="862674"/>
                    <a:pt x="769925" y="1036322"/>
                  </a:cubicBezTo>
                  <a:cubicBezTo>
                    <a:pt x="725495" y="1182984"/>
                    <a:pt x="769265" y="1339376"/>
                    <a:pt x="877736" y="1440999"/>
                  </a:cubicBezTo>
                  <a:lnTo>
                    <a:pt x="799244" y="1576331"/>
                  </a:lnTo>
                  <a:cubicBezTo>
                    <a:pt x="629766" y="1436761"/>
                    <a:pt x="558035" y="1206759"/>
                    <a:pt x="623138" y="991855"/>
                  </a:cubicBezTo>
                  <a:cubicBezTo>
                    <a:pt x="695942" y="751532"/>
                    <a:pt x="921574" y="590466"/>
                    <a:pt x="1172513" y="599688"/>
                  </a:cubicBezTo>
                  <a:close/>
                  <a:moveTo>
                    <a:pt x="1181638" y="288540"/>
                  </a:moveTo>
                  <a:cubicBezTo>
                    <a:pt x="1573483" y="301892"/>
                    <a:pt x="1907229" y="577390"/>
                    <a:pt x="1994586" y="959606"/>
                  </a:cubicBezTo>
                  <a:cubicBezTo>
                    <a:pt x="2072228" y="1299314"/>
                    <a:pt x="1937941" y="1647640"/>
                    <a:pt x="1662691" y="1847918"/>
                  </a:cubicBezTo>
                  <a:lnTo>
                    <a:pt x="1569712" y="1687609"/>
                  </a:lnTo>
                  <a:cubicBezTo>
                    <a:pt x="1775245" y="1528215"/>
                    <a:pt x="1874197" y="1261250"/>
                    <a:pt x="1814654" y="1000730"/>
                  </a:cubicBezTo>
                  <a:cubicBezTo>
                    <a:pt x="1745956" y="700155"/>
                    <a:pt x="1483499" y="483504"/>
                    <a:pt x="1175352" y="473004"/>
                  </a:cubicBezTo>
                  <a:cubicBezTo>
                    <a:pt x="867205" y="462504"/>
                    <a:pt x="590609" y="660787"/>
                    <a:pt x="501610" y="955988"/>
                  </a:cubicBezTo>
                  <a:cubicBezTo>
                    <a:pt x="419937" y="1226892"/>
                    <a:pt x="515037" y="1517099"/>
                    <a:pt x="735509" y="1686218"/>
                  </a:cubicBezTo>
                  <a:lnTo>
                    <a:pt x="642673" y="1846280"/>
                  </a:lnTo>
                  <a:cubicBezTo>
                    <a:pt x="347872" y="1633863"/>
                    <a:pt x="218560" y="1255420"/>
                    <a:pt x="324896" y="902711"/>
                  </a:cubicBezTo>
                  <a:cubicBezTo>
                    <a:pt x="438068" y="527328"/>
                    <a:pt x="789793" y="275187"/>
                    <a:pt x="1181638" y="288540"/>
                  </a:cubicBezTo>
                  <a:close/>
                  <a:moveTo>
                    <a:pt x="1185866" y="496"/>
                  </a:moveTo>
                  <a:cubicBezTo>
                    <a:pt x="1707369" y="15737"/>
                    <a:pt x="2153542" y="379520"/>
                    <a:pt x="2273481" y="887272"/>
                  </a:cubicBezTo>
                  <a:cubicBezTo>
                    <a:pt x="2383342" y="1352362"/>
                    <a:pt x="2194368" y="1831904"/>
                    <a:pt x="1806639" y="2096105"/>
                  </a:cubicBezTo>
                  <a:lnTo>
                    <a:pt x="1712428" y="1933672"/>
                  </a:lnTo>
                  <a:cubicBezTo>
                    <a:pt x="2028177" y="1710532"/>
                    <a:pt x="2181065" y="1314642"/>
                    <a:pt x="2090333" y="930535"/>
                  </a:cubicBezTo>
                  <a:cubicBezTo>
                    <a:pt x="1989985" y="505719"/>
                    <a:pt x="1616690" y="201357"/>
                    <a:pt x="1180370" y="188605"/>
                  </a:cubicBezTo>
                  <a:cubicBezTo>
                    <a:pt x="744050" y="175854"/>
                    <a:pt x="353617" y="457897"/>
                    <a:pt x="228632" y="876127"/>
                  </a:cubicBezTo>
                  <a:cubicBezTo>
                    <a:pt x="110168" y="1272536"/>
                    <a:pt x="258202" y="1697504"/>
                    <a:pt x="592449" y="1932874"/>
                  </a:cubicBezTo>
                  <a:lnTo>
                    <a:pt x="497793" y="2096073"/>
                  </a:lnTo>
                  <a:cubicBezTo>
                    <a:pt x="88107" y="1816596"/>
                    <a:pt x="-95029" y="1301925"/>
                    <a:pt x="48321" y="822243"/>
                  </a:cubicBezTo>
                  <a:cubicBezTo>
                    <a:pt x="197707" y="322362"/>
                    <a:pt x="664363" y="-14744"/>
                    <a:pt x="1185866" y="4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2547" name="组合 9"/>
          <p:cNvGrpSpPr>
            <a:grpSpLocks/>
          </p:cNvGrpSpPr>
          <p:nvPr/>
        </p:nvGrpSpPr>
        <p:grpSpPr bwMode="auto">
          <a:xfrm>
            <a:off x="4506913" y="1676400"/>
            <a:ext cx="1220787" cy="1222375"/>
            <a:chOff x="0" y="0"/>
            <a:chExt cx="1407810" cy="1407810"/>
          </a:xfrm>
        </p:grpSpPr>
        <p:sp>
          <p:nvSpPr>
            <p:cNvPr id="34844" name="圆角矩形 10"/>
            <p:cNvSpPr>
              <a:spLocks noChangeArrowheads="1"/>
            </p:cNvSpPr>
            <p:nvPr/>
          </p:nvSpPr>
          <p:spPr bwMode="auto">
            <a:xfrm>
              <a:off x="0" y="0"/>
              <a:ext cx="1407810" cy="1407810"/>
            </a:xfrm>
            <a:prstGeom prst="roundRect">
              <a:avLst>
                <a:gd name="adj" fmla="val 50000"/>
              </a:avLst>
            </a:prstGeom>
            <a:solidFill>
              <a:srgbClr val="00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4845" name="圆角矩形 12"/>
            <p:cNvSpPr>
              <a:spLocks noChangeArrowheads="1"/>
            </p:cNvSpPr>
            <p:nvPr/>
          </p:nvSpPr>
          <p:spPr bwMode="auto">
            <a:xfrm>
              <a:off x="336721" y="249561"/>
              <a:ext cx="1069318" cy="1153639"/>
            </a:xfrm>
            <a:custGeom>
              <a:avLst/>
              <a:gdLst>
                <a:gd name="T0" fmla="*/ 533552 w 1069318"/>
                <a:gd name="T1" fmla="*/ 0 h 1153639"/>
                <a:gd name="T2" fmla="*/ 1053562 w 1069318"/>
                <a:gd name="T3" fmla="*/ 302088 h 1153639"/>
                <a:gd name="T4" fmla="*/ 1069179 w 1069318"/>
                <a:gd name="T5" fmla="*/ 435393 h 1153639"/>
                <a:gd name="T6" fmla="*/ 1069318 w 1069318"/>
                <a:gd name="T7" fmla="*/ 471918 h 1153639"/>
                <a:gd name="T8" fmla="*/ 412914 w 1069318"/>
                <a:gd name="T9" fmla="*/ 1153639 h 1153639"/>
                <a:gd name="T10" fmla="*/ 0 w 1069318"/>
                <a:gd name="T11" fmla="*/ 876260 h 1153639"/>
                <a:gd name="T12" fmla="*/ 333919 w 1069318"/>
                <a:gd name="T13" fmla="*/ 789702 h 1153639"/>
                <a:gd name="T14" fmla="*/ 39376 w 1069318"/>
                <a:gd name="T15" fmla="*/ 577773 h 1153639"/>
                <a:gd name="T16" fmla="*/ 158440 w 1069318"/>
                <a:gd name="T17" fmla="*/ 328612 h 1153639"/>
                <a:gd name="T18" fmla="*/ 185290 w 1069318"/>
                <a:gd name="T19" fmla="*/ 44925 h 1153639"/>
                <a:gd name="T20" fmla="*/ 533552 w 1069318"/>
                <a:gd name="T21" fmla="*/ 0 h 11536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69318"/>
                <a:gd name="T34" fmla="*/ 0 h 1153639"/>
                <a:gd name="T35" fmla="*/ 1069318 w 1069318"/>
                <a:gd name="T36" fmla="*/ 1153639 h 11536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69318" h="1153639">
                  <a:moveTo>
                    <a:pt x="533552" y="0"/>
                  </a:moveTo>
                  <a:lnTo>
                    <a:pt x="1053562" y="302088"/>
                  </a:lnTo>
                  <a:cubicBezTo>
                    <a:pt x="1064058" y="345013"/>
                    <a:pt x="1069627" y="389638"/>
                    <a:pt x="1069179" y="435393"/>
                  </a:cubicBezTo>
                  <a:cubicBezTo>
                    <a:pt x="1069222" y="447663"/>
                    <a:pt x="1069270" y="459832"/>
                    <a:pt x="1069318" y="471918"/>
                  </a:cubicBezTo>
                  <a:cubicBezTo>
                    <a:pt x="1061903" y="837233"/>
                    <a:pt x="774670" y="1133487"/>
                    <a:pt x="412914" y="1153639"/>
                  </a:cubicBezTo>
                  <a:lnTo>
                    <a:pt x="0" y="876260"/>
                  </a:lnTo>
                  <a:lnTo>
                    <a:pt x="333919" y="789702"/>
                  </a:lnTo>
                  <a:lnTo>
                    <a:pt x="39376" y="577773"/>
                  </a:lnTo>
                  <a:lnTo>
                    <a:pt x="158440" y="328612"/>
                  </a:lnTo>
                  <a:lnTo>
                    <a:pt x="185290" y="44925"/>
                  </a:lnTo>
                  <a:lnTo>
                    <a:pt x="533552" y="0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46" name="同侧圆角矩形 42"/>
            <p:cNvSpPr>
              <a:spLocks noChangeAspect="1" noChangeArrowheads="1"/>
            </p:cNvSpPr>
            <p:nvPr/>
          </p:nvSpPr>
          <p:spPr bwMode="auto">
            <a:xfrm>
              <a:off x="285113" y="188801"/>
              <a:ext cx="837585" cy="954000"/>
            </a:xfrm>
            <a:custGeom>
              <a:avLst/>
              <a:gdLst>
                <a:gd name="T0" fmla="*/ 1037262 w 720080"/>
                <a:gd name="T1" fmla="*/ 1165177 h 820163"/>
                <a:gd name="T2" fmla="*/ 829808 w 720080"/>
                <a:gd name="T3" fmla="*/ 1372627 h 820163"/>
                <a:gd name="T4" fmla="*/ 915076 w 720080"/>
                <a:gd name="T5" fmla="*/ 1535841 h 820163"/>
                <a:gd name="T6" fmla="*/ 915076 w 720080"/>
                <a:gd name="T7" fmla="*/ 1868960 h 820163"/>
                <a:gd name="T8" fmla="*/ 1037262 w 720080"/>
                <a:gd name="T9" fmla="*/ 1991142 h 820163"/>
                <a:gd name="T10" fmla="*/ 1159441 w 720080"/>
                <a:gd name="T11" fmla="*/ 1868960 h 820163"/>
                <a:gd name="T12" fmla="*/ 1159441 w 720080"/>
                <a:gd name="T13" fmla="*/ 1535841 h 820163"/>
                <a:gd name="T14" fmla="*/ 1244711 w 720080"/>
                <a:gd name="T15" fmla="*/ 1372627 h 820163"/>
                <a:gd name="T16" fmla="*/ 1037262 w 720080"/>
                <a:gd name="T17" fmla="*/ 1165177 h 820163"/>
                <a:gd name="T18" fmla="*/ 1037262 w 720080"/>
                <a:gd name="T19" fmla="*/ 0 h 820163"/>
                <a:gd name="T20" fmla="*/ 1688479 w 720080"/>
                <a:gd name="T21" fmla="*/ 643457 h 820163"/>
                <a:gd name="T22" fmla="*/ 1431601 w 720080"/>
                <a:gd name="T23" fmla="*/ 643457 h 820163"/>
                <a:gd name="T24" fmla="*/ 1037263 w 720080"/>
                <a:gd name="T25" fmla="*/ 257020 h 820163"/>
                <a:gd name="T26" fmla="*/ 640934 w 720080"/>
                <a:gd name="T27" fmla="*/ 653352 h 820163"/>
                <a:gd name="T28" fmla="*/ 640934 w 720080"/>
                <a:gd name="T29" fmla="*/ 788097 h 820163"/>
                <a:gd name="T30" fmla="*/ 1812057 w 720080"/>
                <a:gd name="T31" fmla="*/ 788097 h 820163"/>
                <a:gd name="T32" fmla="*/ 2074521 w 720080"/>
                <a:gd name="T33" fmla="*/ 1050559 h 820163"/>
                <a:gd name="T34" fmla="*/ 2074521 w 720080"/>
                <a:gd name="T35" fmla="*/ 2100396 h 820163"/>
                <a:gd name="T36" fmla="*/ 1812057 w 720080"/>
                <a:gd name="T37" fmla="*/ 2362858 h 820163"/>
                <a:gd name="T38" fmla="*/ 262461 w 720080"/>
                <a:gd name="T39" fmla="*/ 2362858 h 820163"/>
                <a:gd name="T40" fmla="*/ 0 w 720080"/>
                <a:gd name="T41" fmla="*/ 2100396 h 820163"/>
                <a:gd name="T42" fmla="*/ 0 w 720080"/>
                <a:gd name="T43" fmla="*/ 1050559 h 820163"/>
                <a:gd name="T44" fmla="*/ 262461 w 720080"/>
                <a:gd name="T45" fmla="*/ 788097 h 820163"/>
                <a:gd name="T46" fmla="*/ 385172 w 720080"/>
                <a:gd name="T47" fmla="*/ 788097 h 820163"/>
                <a:gd name="T48" fmla="*/ 385172 w 720080"/>
                <a:gd name="T49" fmla="*/ 652090 h 820163"/>
                <a:gd name="T50" fmla="*/ 1037262 w 720080"/>
                <a:gd name="T51" fmla="*/ 0 h 8201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20080"/>
                <a:gd name="T79" fmla="*/ 0 h 820163"/>
                <a:gd name="T80" fmla="*/ 720080 w 720080"/>
                <a:gd name="T81" fmla="*/ 820163 h 8201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20080" h="820163">
                  <a:moveTo>
                    <a:pt x="360040" y="404440"/>
                  </a:moveTo>
                  <a:cubicBezTo>
                    <a:pt x="320271" y="404440"/>
                    <a:pt x="288032" y="436679"/>
                    <a:pt x="288032" y="476448"/>
                  </a:cubicBezTo>
                  <a:cubicBezTo>
                    <a:pt x="288032" y="500028"/>
                    <a:pt x="299366" y="520960"/>
                    <a:pt x="317629" y="533101"/>
                  </a:cubicBezTo>
                  <a:lnTo>
                    <a:pt x="317629" y="648728"/>
                  </a:lnTo>
                  <a:cubicBezTo>
                    <a:pt x="317629" y="672150"/>
                    <a:pt x="336617" y="691138"/>
                    <a:pt x="360040" y="691138"/>
                  </a:cubicBezTo>
                  <a:cubicBezTo>
                    <a:pt x="383462" y="691138"/>
                    <a:pt x="402450" y="672150"/>
                    <a:pt x="402450" y="648728"/>
                  </a:cubicBezTo>
                  <a:lnTo>
                    <a:pt x="402450" y="533101"/>
                  </a:lnTo>
                  <a:cubicBezTo>
                    <a:pt x="420714" y="520962"/>
                    <a:pt x="432048" y="500028"/>
                    <a:pt x="432048" y="476448"/>
                  </a:cubicBezTo>
                  <a:cubicBezTo>
                    <a:pt x="432048" y="436679"/>
                    <a:pt x="399809" y="404440"/>
                    <a:pt x="360040" y="404440"/>
                  </a:cubicBezTo>
                  <a:close/>
                  <a:moveTo>
                    <a:pt x="360040" y="0"/>
                  </a:moveTo>
                  <a:cubicBezTo>
                    <a:pt x="484045" y="0"/>
                    <a:pt x="584759" y="99721"/>
                    <a:pt x="586082" y="223348"/>
                  </a:cubicBezTo>
                  <a:lnTo>
                    <a:pt x="496917" y="223348"/>
                  </a:lnTo>
                  <a:cubicBezTo>
                    <a:pt x="495736" y="148950"/>
                    <a:pt x="434865" y="89214"/>
                    <a:pt x="360041" y="89214"/>
                  </a:cubicBezTo>
                  <a:cubicBezTo>
                    <a:pt x="284064" y="89214"/>
                    <a:pt x="222472" y="150806"/>
                    <a:pt x="222472" y="226783"/>
                  </a:cubicBezTo>
                  <a:lnTo>
                    <a:pt x="222472" y="273553"/>
                  </a:lnTo>
                  <a:lnTo>
                    <a:pt x="628977" y="273553"/>
                  </a:lnTo>
                  <a:cubicBezTo>
                    <a:pt x="679292" y="273553"/>
                    <a:pt x="720080" y="314341"/>
                    <a:pt x="720080" y="364656"/>
                  </a:cubicBezTo>
                  <a:lnTo>
                    <a:pt x="720080" y="729060"/>
                  </a:lnTo>
                  <a:cubicBezTo>
                    <a:pt x="720080" y="779375"/>
                    <a:pt x="679292" y="820163"/>
                    <a:pt x="628977" y="820163"/>
                  </a:cubicBezTo>
                  <a:lnTo>
                    <a:pt x="91103" y="820163"/>
                  </a:lnTo>
                  <a:cubicBezTo>
                    <a:pt x="40788" y="820163"/>
                    <a:pt x="0" y="779375"/>
                    <a:pt x="0" y="729060"/>
                  </a:cubicBezTo>
                  <a:lnTo>
                    <a:pt x="0" y="364656"/>
                  </a:lnTo>
                  <a:cubicBezTo>
                    <a:pt x="0" y="314341"/>
                    <a:pt x="40788" y="273553"/>
                    <a:pt x="91103" y="273553"/>
                  </a:cubicBezTo>
                  <a:lnTo>
                    <a:pt x="133696" y="273553"/>
                  </a:lnTo>
                  <a:lnTo>
                    <a:pt x="133696" y="226344"/>
                  </a:lnTo>
                  <a:cubicBezTo>
                    <a:pt x="133696" y="101338"/>
                    <a:pt x="235034" y="0"/>
                    <a:pt x="3600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2551" name="组合 13"/>
          <p:cNvGrpSpPr>
            <a:grpSpLocks/>
          </p:cNvGrpSpPr>
          <p:nvPr/>
        </p:nvGrpSpPr>
        <p:grpSpPr bwMode="auto">
          <a:xfrm>
            <a:off x="3413125" y="1674813"/>
            <a:ext cx="1225550" cy="1223962"/>
            <a:chOff x="0" y="0"/>
            <a:chExt cx="1410703" cy="1410703"/>
          </a:xfrm>
        </p:grpSpPr>
        <p:sp>
          <p:nvSpPr>
            <p:cNvPr id="34841" name="圆角矩形 14"/>
            <p:cNvSpPr>
              <a:spLocks noChangeArrowheads="1"/>
            </p:cNvSpPr>
            <p:nvPr/>
          </p:nvSpPr>
          <p:spPr bwMode="auto">
            <a:xfrm>
              <a:off x="0" y="0"/>
              <a:ext cx="1410703" cy="1410703"/>
            </a:xfrm>
            <a:prstGeom prst="roundRect">
              <a:avLst>
                <a:gd name="adj" fmla="val 50000"/>
              </a:avLst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4842" name="圆角矩形 3"/>
            <p:cNvSpPr>
              <a:spLocks noChangeArrowheads="1"/>
            </p:cNvSpPr>
            <p:nvPr/>
          </p:nvSpPr>
          <p:spPr bwMode="auto">
            <a:xfrm>
              <a:off x="282899" y="301393"/>
              <a:ext cx="1125779" cy="1086033"/>
            </a:xfrm>
            <a:custGeom>
              <a:avLst/>
              <a:gdLst>
                <a:gd name="T0" fmla="*/ 495237 w 1125779"/>
                <a:gd name="T1" fmla="*/ 0 h 1086033"/>
                <a:gd name="T2" fmla="*/ 652278 w 1125779"/>
                <a:gd name="T3" fmla="*/ 17270 h 1086033"/>
                <a:gd name="T4" fmla="*/ 1125637 w 1125779"/>
                <a:gd name="T5" fmla="*/ 392667 h 1086033"/>
                <a:gd name="T6" fmla="*/ 1125779 w 1125779"/>
                <a:gd name="T7" fmla="*/ 424054 h 1086033"/>
                <a:gd name="T8" fmla="*/ 593432 w 1125779"/>
                <a:gd name="T9" fmla="*/ 1086033 h 1086033"/>
                <a:gd name="T10" fmla="*/ 142440 w 1125779"/>
                <a:gd name="T11" fmla="*/ 757242 h 1086033"/>
                <a:gd name="T12" fmla="*/ 3914 w 1125779"/>
                <a:gd name="T13" fmla="*/ 516628 h 1086033"/>
                <a:gd name="T14" fmla="*/ 0 w 1125779"/>
                <a:gd name="T15" fmla="*/ 297402 h 1086033"/>
                <a:gd name="T16" fmla="*/ 153151 w 1125779"/>
                <a:gd name="T17" fmla="*/ 76199 h 1086033"/>
                <a:gd name="T18" fmla="*/ 326331 w 1125779"/>
                <a:gd name="T19" fmla="*/ 10080 h 1086033"/>
                <a:gd name="T20" fmla="*/ 495237 w 1125779"/>
                <a:gd name="T21" fmla="*/ 0 h 10860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5779"/>
                <a:gd name="T34" fmla="*/ 0 h 1086033"/>
                <a:gd name="T35" fmla="*/ 1125779 w 1125779"/>
                <a:gd name="T36" fmla="*/ 1086033 h 10860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5779" h="1086033">
                  <a:moveTo>
                    <a:pt x="495237" y="0"/>
                  </a:moveTo>
                  <a:lnTo>
                    <a:pt x="652278" y="17270"/>
                  </a:lnTo>
                  <a:lnTo>
                    <a:pt x="1125637" y="392667"/>
                  </a:lnTo>
                  <a:lnTo>
                    <a:pt x="1125779" y="424054"/>
                  </a:lnTo>
                  <a:cubicBezTo>
                    <a:pt x="1118507" y="745575"/>
                    <a:pt x="894397" y="1013244"/>
                    <a:pt x="593432" y="1086033"/>
                  </a:cubicBezTo>
                  <a:lnTo>
                    <a:pt x="142440" y="757242"/>
                  </a:lnTo>
                  <a:lnTo>
                    <a:pt x="3914" y="516628"/>
                  </a:lnTo>
                  <a:lnTo>
                    <a:pt x="0" y="297402"/>
                  </a:lnTo>
                  <a:lnTo>
                    <a:pt x="153151" y="76199"/>
                  </a:lnTo>
                  <a:cubicBezTo>
                    <a:pt x="209290" y="62097"/>
                    <a:pt x="270192" y="24182"/>
                    <a:pt x="326331" y="10080"/>
                  </a:cubicBezTo>
                  <a:lnTo>
                    <a:pt x="495237" y="0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43" name="圆角矩形 16"/>
            <p:cNvSpPr>
              <a:spLocks noChangeAspect="1" noChangeArrowheads="1"/>
            </p:cNvSpPr>
            <p:nvPr/>
          </p:nvSpPr>
          <p:spPr bwMode="auto">
            <a:xfrm rot="-5400000">
              <a:off x="255352" y="255352"/>
              <a:ext cx="899998" cy="900000"/>
            </a:xfrm>
            <a:custGeom>
              <a:avLst/>
              <a:gdLst>
                <a:gd name="T0" fmla="*/ 854413 w 836083"/>
                <a:gd name="T1" fmla="*/ 428212 h 836083"/>
                <a:gd name="T2" fmla="*/ 854413 w 836083"/>
                <a:gd name="T3" fmla="*/ 524937 h 836083"/>
                <a:gd name="T4" fmla="*/ 634079 w 836083"/>
                <a:gd name="T5" fmla="*/ 524937 h 836083"/>
                <a:gd name="T6" fmla="*/ 634079 w 836083"/>
                <a:gd name="T7" fmla="*/ 525206 h 836083"/>
                <a:gd name="T8" fmla="*/ 482226 w 836083"/>
                <a:gd name="T9" fmla="*/ 613317 h 836083"/>
                <a:gd name="T10" fmla="*/ 483365 w 836083"/>
                <a:gd name="T11" fmla="*/ 788877 h 836083"/>
                <a:gd name="T12" fmla="*/ 636350 w 836083"/>
                <a:gd name="T13" fmla="*/ 875013 h 836083"/>
                <a:gd name="T14" fmla="*/ 636352 w 836083"/>
                <a:gd name="T15" fmla="*/ 875297 h 836083"/>
                <a:gd name="T16" fmla="*/ 854413 w 836083"/>
                <a:gd name="T17" fmla="*/ 875297 h 836083"/>
                <a:gd name="T18" fmla="*/ 854413 w 836083"/>
                <a:gd name="T19" fmla="*/ 972022 h 836083"/>
                <a:gd name="T20" fmla="*/ 623981 w 836083"/>
                <a:gd name="T21" fmla="*/ 972022 h 836083"/>
                <a:gd name="T22" fmla="*/ 623981 w 836083"/>
                <a:gd name="T23" fmla="*/ 970365 h 836083"/>
                <a:gd name="T24" fmla="*/ 399789 w 836083"/>
                <a:gd name="T25" fmla="*/ 838103 h 836083"/>
                <a:gd name="T26" fmla="*/ 368593 w 836083"/>
                <a:gd name="T27" fmla="*/ 748480 h 836083"/>
                <a:gd name="T28" fmla="*/ 304000 w 836083"/>
                <a:gd name="T29" fmla="*/ 748480 h 836083"/>
                <a:gd name="T30" fmla="*/ 304000 w 836083"/>
                <a:gd name="T31" fmla="*/ 875297 h 836083"/>
                <a:gd name="T32" fmla="*/ 255638 w 836083"/>
                <a:gd name="T33" fmla="*/ 875297 h 836083"/>
                <a:gd name="T34" fmla="*/ 255638 w 836083"/>
                <a:gd name="T35" fmla="*/ 524939 h 836083"/>
                <a:gd name="T36" fmla="*/ 304000 w 836083"/>
                <a:gd name="T37" fmla="*/ 524939 h 836083"/>
                <a:gd name="T38" fmla="*/ 304000 w 836083"/>
                <a:gd name="T39" fmla="*/ 651756 h 836083"/>
                <a:gd name="T40" fmla="*/ 368420 w 836083"/>
                <a:gd name="T41" fmla="*/ 651756 h 836083"/>
                <a:gd name="T42" fmla="*/ 398018 w 836083"/>
                <a:gd name="T43" fmla="*/ 565187 h 836083"/>
                <a:gd name="T44" fmla="*/ 623981 w 836083"/>
                <a:gd name="T45" fmla="*/ 429559 h 836083"/>
                <a:gd name="T46" fmla="*/ 623981 w 836083"/>
                <a:gd name="T47" fmla="*/ 428212 h 836083"/>
                <a:gd name="T48" fmla="*/ 634079 w 836083"/>
                <a:gd name="T49" fmla="*/ 428212 h 836083"/>
                <a:gd name="T50" fmla="*/ 854413 w 836083"/>
                <a:gd name="T51" fmla="*/ 428212 h 836083"/>
                <a:gd name="T52" fmla="*/ 1144577 w 836083"/>
                <a:gd name="T53" fmla="*/ 700118 h 836083"/>
                <a:gd name="T54" fmla="*/ 993592 w 836083"/>
                <a:gd name="T55" fmla="*/ 851106 h 836083"/>
                <a:gd name="T56" fmla="*/ 638578 w 836083"/>
                <a:gd name="T57" fmla="*/ 851106 h 836083"/>
                <a:gd name="T58" fmla="*/ 487592 w 836083"/>
                <a:gd name="T59" fmla="*/ 700118 h 836083"/>
                <a:gd name="T60" fmla="*/ 638578 w 836083"/>
                <a:gd name="T61" fmla="*/ 549130 h 836083"/>
                <a:gd name="T62" fmla="*/ 993592 w 836083"/>
                <a:gd name="T63" fmla="*/ 549130 h 836083"/>
                <a:gd name="T64" fmla="*/ 1144577 w 836083"/>
                <a:gd name="T65" fmla="*/ 700118 h 836083"/>
                <a:gd name="T66" fmla="*/ 1281867 w 836083"/>
                <a:gd name="T67" fmla="*/ 700121 h 836083"/>
                <a:gd name="T68" fmla="*/ 700108 w 836083"/>
                <a:gd name="T69" fmla="*/ 118347 h 836083"/>
                <a:gd name="T70" fmla="*/ 118347 w 836083"/>
                <a:gd name="T71" fmla="*/ 700121 h 836083"/>
                <a:gd name="T72" fmla="*/ 700108 w 836083"/>
                <a:gd name="T73" fmla="*/ 1281888 h 836083"/>
                <a:gd name="T74" fmla="*/ 1281867 w 836083"/>
                <a:gd name="T75" fmla="*/ 700121 h 836083"/>
                <a:gd name="T76" fmla="*/ 1400215 w 836083"/>
                <a:gd name="T77" fmla="*/ 700121 h 836083"/>
                <a:gd name="T78" fmla="*/ 700108 w 836083"/>
                <a:gd name="T79" fmla="*/ 1400235 h 836083"/>
                <a:gd name="T80" fmla="*/ 0 w 836083"/>
                <a:gd name="T81" fmla="*/ 700121 h 836083"/>
                <a:gd name="T82" fmla="*/ 700108 w 836083"/>
                <a:gd name="T83" fmla="*/ 0 h 836083"/>
                <a:gd name="T84" fmla="*/ 1400215 w 836083"/>
                <a:gd name="T85" fmla="*/ 700121 h 8360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36083"/>
                <a:gd name="T130" fmla="*/ 0 h 836083"/>
                <a:gd name="T131" fmla="*/ 836083 w 836083"/>
                <a:gd name="T132" fmla="*/ 836083 h 83608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36083" h="836083">
                  <a:moveTo>
                    <a:pt x="510179" y="255686"/>
                  </a:moveTo>
                  <a:lnTo>
                    <a:pt x="510179" y="313441"/>
                  </a:lnTo>
                  <a:lnTo>
                    <a:pt x="378615" y="313441"/>
                  </a:lnTo>
                  <a:lnTo>
                    <a:pt x="378615" y="313600"/>
                  </a:lnTo>
                  <a:cubicBezTo>
                    <a:pt x="341141" y="313600"/>
                    <a:pt x="306539" y="333678"/>
                    <a:pt x="287942" y="366213"/>
                  </a:cubicBezTo>
                  <a:cubicBezTo>
                    <a:pt x="269345" y="398747"/>
                    <a:pt x="269605" y="438751"/>
                    <a:pt x="288622" y="471041"/>
                  </a:cubicBezTo>
                  <a:cubicBezTo>
                    <a:pt x="307641" y="503332"/>
                    <a:pt x="342500" y="522958"/>
                    <a:pt x="379971" y="522472"/>
                  </a:cubicBezTo>
                  <a:lnTo>
                    <a:pt x="379973" y="522641"/>
                  </a:lnTo>
                  <a:lnTo>
                    <a:pt x="510179" y="522641"/>
                  </a:lnTo>
                  <a:lnTo>
                    <a:pt x="510179" y="580396"/>
                  </a:lnTo>
                  <a:lnTo>
                    <a:pt x="372585" y="580396"/>
                  </a:lnTo>
                  <a:lnTo>
                    <a:pt x="372585" y="579406"/>
                  </a:lnTo>
                  <a:cubicBezTo>
                    <a:pt x="317441" y="578233"/>
                    <a:pt x="266895" y="548273"/>
                    <a:pt x="238719" y="500433"/>
                  </a:cubicBezTo>
                  <a:cubicBezTo>
                    <a:pt x="228869" y="483708"/>
                    <a:pt x="222257" y="465652"/>
                    <a:pt x="220092" y="446919"/>
                  </a:cubicBezTo>
                  <a:lnTo>
                    <a:pt x="181522" y="446919"/>
                  </a:lnTo>
                  <a:lnTo>
                    <a:pt x="181522" y="522641"/>
                  </a:lnTo>
                  <a:lnTo>
                    <a:pt x="152644" y="522641"/>
                  </a:lnTo>
                  <a:lnTo>
                    <a:pt x="152644" y="313442"/>
                  </a:lnTo>
                  <a:lnTo>
                    <a:pt x="181522" y="313442"/>
                  </a:lnTo>
                  <a:lnTo>
                    <a:pt x="181522" y="389164"/>
                  </a:lnTo>
                  <a:lnTo>
                    <a:pt x="219987" y="389164"/>
                  </a:lnTo>
                  <a:cubicBezTo>
                    <a:pt x="222128" y="371124"/>
                    <a:pt x="228386" y="353701"/>
                    <a:pt x="237661" y="337474"/>
                  </a:cubicBezTo>
                  <a:cubicBezTo>
                    <a:pt x="265566" y="288655"/>
                    <a:pt x="316652" y="257879"/>
                    <a:pt x="372585" y="256490"/>
                  </a:cubicBezTo>
                  <a:lnTo>
                    <a:pt x="372585" y="255686"/>
                  </a:lnTo>
                  <a:lnTo>
                    <a:pt x="378615" y="255686"/>
                  </a:lnTo>
                  <a:lnTo>
                    <a:pt x="510179" y="255686"/>
                  </a:lnTo>
                  <a:close/>
                  <a:moveTo>
                    <a:pt x="683440" y="418041"/>
                  </a:moveTo>
                  <a:cubicBezTo>
                    <a:pt x="683440" y="467832"/>
                    <a:pt x="643076" y="508196"/>
                    <a:pt x="593285" y="508196"/>
                  </a:cubicBezTo>
                  <a:lnTo>
                    <a:pt x="381302" y="508196"/>
                  </a:lnTo>
                  <a:cubicBezTo>
                    <a:pt x="331511" y="508196"/>
                    <a:pt x="291147" y="467832"/>
                    <a:pt x="291147" y="418041"/>
                  </a:cubicBezTo>
                  <a:cubicBezTo>
                    <a:pt x="291147" y="368250"/>
                    <a:pt x="331511" y="327886"/>
                    <a:pt x="381302" y="327886"/>
                  </a:cubicBezTo>
                  <a:lnTo>
                    <a:pt x="593285" y="327886"/>
                  </a:lnTo>
                  <a:cubicBezTo>
                    <a:pt x="643076" y="327886"/>
                    <a:pt x="683440" y="368250"/>
                    <a:pt x="683440" y="418041"/>
                  </a:cubicBezTo>
                  <a:close/>
                  <a:moveTo>
                    <a:pt x="765417" y="418042"/>
                  </a:moveTo>
                  <a:cubicBezTo>
                    <a:pt x="765417" y="226191"/>
                    <a:pt x="609892" y="70666"/>
                    <a:pt x="418042" y="70666"/>
                  </a:cubicBezTo>
                  <a:cubicBezTo>
                    <a:pt x="226191" y="70666"/>
                    <a:pt x="70666" y="226191"/>
                    <a:pt x="70666" y="418042"/>
                  </a:cubicBezTo>
                  <a:cubicBezTo>
                    <a:pt x="70666" y="609892"/>
                    <a:pt x="226191" y="765417"/>
                    <a:pt x="418042" y="765417"/>
                  </a:cubicBezTo>
                  <a:cubicBezTo>
                    <a:pt x="609892" y="765417"/>
                    <a:pt x="765417" y="609892"/>
                    <a:pt x="765417" y="418042"/>
                  </a:cubicBezTo>
                  <a:close/>
                  <a:moveTo>
                    <a:pt x="836083" y="418042"/>
                  </a:moveTo>
                  <a:cubicBezTo>
                    <a:pt x="836083" y="648920"/>
                    <a:pt x="648920" y="836083"/>
                    <a:pt x="418042" y="836083"/>
                  </a:cubicBezTo>
                  <a:cubicBezTo>
                    <a:pt x="187163" y="836083"/>
                    <a:pt x="0" y="648920"/>
                    <a:pt x="0" y="418042"/>
                  </a:cubicBezTo>
                  <a:cubicBezTo>
                    <a:pt x="0" y="187163"/>
                    <a:pt x="187163" y="0"/>
                    <a:pt x="418042" y="0"/>
                  </a:cubicBezTo>
                  <a:cubicBezTo>
                    <a:pt x="648920" y="0"/>
                    <a:pt x="836083" y="187163"/>
                    <a:pt x="836083" y="418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2555" name="组合 17"/>
          <p:cNvGrpSpPr>
            <a:grpSpLocks/>
          </p:cNvGrpSpPr>
          <p:nvPr/>
        </p:nvGrpSpPr>
        <p:grpSpPr bwMode="auto">
          <a:xfrm>
            <a:off x="2324100" y="1676400"/>
            <a:ext cx="1220788" cy="1222375"/>
            <a:chOff x="0" y="0"/>
            <a:chExt cx="1407810" cy="1407810"/>
          </a:xfrm>
        </p:grpSpPr>
        <p:sp>
          <p:nvSpPr>
            <p:cNvPr id="34838" name="圆角矩形 18"/>
            <p:cNvSpPr>
              <a:spLocks noChangeArrowheads="1"/>
            </p:cNvSpPr>
            <p:nvPr/>
          </p:nvSpPr>
          <p:spPr bwMode="auto">
            <a:xfrm>
              <a:off x="0" y="0"/>
              <a:ext cx="1407810" cy="1407810"/>
            </a:xfrm>
            <a:prstGeom prst="roundRect">
              <a:avLst>
                <a:gd name="adj" fmla="val 50000"/>
              </a:avLst>
            </a:prstGeom>
            <a:solidFill>
              <a:srgbClr val="4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solidFill>
                  <a:srgbClr val="FFFFFF"/>
                </a:solidFill>
              </a:endParaRPr>
            </a:p>
          </p:txBody>
        </p:sp>
        <p:sp>
          <p:nvSpPr>
            <p:cNvPr id="34839" name="圆角矩形 12"/>
            <p:cNvSpPr>
              <a:spLocks noChangeArrowheads="1"/>
            </p:cNvSpPr>
            <p:nvPr/>
          </p:nvSpPr>
          <p:spPr bwMode="auto">
            <a:xfrm>
              <a:off x="239093" y="367175"/>
              <a:ext cx="1164309" cy="1035953"/>
            </a:xfrm>
            <a:custGeom>
              <a:avLst/>
              <a:gdLst>
                <a:gd name="T0" fmla="*/ 300955 w 1164309"/>
                <a:gd name="T1" fmla="*/ 0 h 1035953"/>
                <a:gd name="T2" fmla="*/ 462879 w 1164309"/>
                <a:gd name="T3" fmla="*/ 11907 h 1035953"/>
                <a:gd name="T4" fmla="*/ 622782 w 1164309"/>
                <a:gd name="T5" fmla="*/ 122893 h 1035953"/>
                <a:gd name="T6" fmla="*/ 718687 w 1164309"/>
                <a:gd name="T7" fmla="*/ 105904 h 1035953"/>
                <a:gd name="T8" fmla="*/ 864545 w 1164309"/>
                <a:gd name="T9" fmla="*/ 125274 h 1035953"/>
                <a:gd name="T10" fmla="*/ 1164309 w 1164309"/>
                <a:gd name="T11" fmla="*/ 380469 h 1035953"/>
                <a:gd name="T12" fmla="*/ 511256 w 1164309"/>
                <a:gd name="T13" fmla="*/ 1035953 h 1035953"/>
                <a:gd name="T14" fmla="*/ 0 w 1164309"/>
                <a:gd name="T15" fmla="*/ 646727 h 1035953"/>
                <a:gd name="T16" fmla="*/ 360111 w 1164309"/>
                <a:gd name="T17" fmla="*/ 529214 h 1035953"/>
                <a:gd name="T18" fmla="*/ 6038 w 1164309"/>
                <a:gd name="T19" fmla="*/ 472065 h 1035953"/>
                <a:gd name="T20" fmla="*/ 205705 w 1164309"/>
                <a:gd name="T21" fmla="*/ 66676 h 1035953"/>
                <a:gd name="T22" fmla="*/ 300955 w 1164309"/>
                <a:gd name="T23" fmla="*/ 0 h 10359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64309"/>
                <a:gd name="T37" fmla="*/ 0 h 1035953"/>
                <a:gd name="T38" fmla="*/ 1164309 w 1164309"/>
                <a:gd name="T39" fmla="*/ 1035953 h 103595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64309" h="1035953">
                  <a:moveTo>
                    <a:pt x="300955" y="0"/>
                  </a:moveTo>
                  <a:lnTo>
                    <a:pt x="462879" y="11907"/>
                  </a:lnTo>
                  <a:lnTo>
                    <a:pt x="622782" y="122893"/>
                  </a:lnTo>
                  <a:lnTo>
                    <a:pt x="718687" y="105904"/>
                  </a:lnTo>
                  <a:lnTo>
                    <a:pt x="864545" y="125274"/>
                  </a:lnTo>
                  <a:lnTo>
                    <a:pt x="1164309" y="380469"/>
                  </a:lnTo>
                  <a:cubicBezTo>
                    <a:pt x="1145643" y="733516"/>
                    <a:pt x="863958" y="1016051"/>
                    <a:pt x="511256" y="1035953"/>
                  </a:cubicBezTo>
                  <a:lnTo>
                    <a:pt x="0" y="646727"/>
                  </a:lnTo>
                  <a:lnTo>
                    <a:pt x="360111" y="529214"/>
                  </a:lnTo>
                  <a:lnTo>
                    <a:pt x="6038" y="472065"/>
                  </a:lnTo>
                  <a:cubicBezTo>
                    <a:pt x="-19696" y="394976"/>
                    <a:pt x="170840" y="88202"/>
                    <a:pt x="205705" y="66676"/>
                  </a:cubicBezTo>
                  <a:cubicBezTo>
                    <a:pt x="240570" y="45150"/>
                    <a:pt x="258092" y="9128"/>
                    <a:pt x="300955" y="0"/>
                  </a:cubicBez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40" name="圆角矩形 68"/>
            <p:cNvSpPr>
              <a:spLocks noChangeArrowheads="1"/>
            </p:cNvSpPr>
            <p:nvPr/>
          </p:nvSpPr>
          <p:spPr bwMode="auto">
            <a:xfrm>
              <a:off x="156924" y="338722"/>
              <a:ext cx="1109202" cy="714250"/>
            </a:xfrm>
            <a:custGeom>
              <a:avLst/>
              <a:gdLst>
                <a:gd name="T0" fmla="*/ 321921 w 1142127"/>
                <a:gd name="T1" fmla="*/ 60019 h 735451"/>
                <a:gd name="T2" fmla="*/ 521553 w 1142127"/>
                <a:gd name="T3" fmla="*/ 182901 h 735451"/>
                <a:gd name="T4" fmla="*/ 607556 w 1142127"/>
                <a:gd name="T5" fmla="*/ 148589 h 735451"/>
                <a:gd name="T6" fmla="*/ 736324 w 1142127"/>
                <a:gd name="T7" fmla="*/ 277357 h 735451"/>
                <a:gd name="T8" fmla="*/ 734062 w 1142127"/>
                <a:gd name="T9" fmla="*/ 288570 h 735451"/>
                <a:gd name="T10" fmla="*/ 836992 w 1142127"/>
                <a:gd name="T11" fmla="*/ 438318 h 735451"/>
                <a:gd name="T12" fmla="*/ 676032 w 1142127"/>
                <a:gd name="T13" fmla="*/ 599280 h 735451"/>
                <a:gd name="T14" fmla="*/ 160960 w 1142127"/>
                <a:gd name="T15" fmla="*/ 599280 h 735451"/>
                <a:gd name="T16" fmla="*/ 0 w 1142127"/>
                <a:gd name="T17" fmla="*/ 438318 h 735451"/>
                <a:gd name="T18" fmla="*/ 97124 w 1142127"/>
                <a:gd name="T19" fmla="*/ 290805 h 735451"/>
                <a:gd name="T20" fmla="*/ 96575 w 1142127"/>
                <a:gd name="T21" fmla="*/ 285366 h 735451"/>
                <a:gd name="T22" fmla="*/ 321921 w 1142127"/>
                <a:gd name="T23" fmla="*/ 60019 h 735451"/>
                <a:gd name="T24" fmla="*/ 415582 w 1142127"/>
                <a:gd name="T25" fmla="*/ 0 h 735451"/>
                <a:gd name="T26" fmla="*/ 615214 w 1142127"/>
                <a:gd name="T27" fmla="*/ 122882 h 735451"/>
                <a:gd name="T28" fmla="*/ 701217 w 1142127"/>
                <a:gd name="T29" fmla="*/ 88571 h 735451"/>
                <a:gd name="T30" fmla="*/ 829985 w 1142127"/>
                <a:gd name="T31" fmla="*/ 217338 h 735451"/>
                <a:gd name="T32" fmla="*/ 827724 w 1142127"/>
                <a:gd name="T33" fmla="*/ 228552 h 735451"/>
                <a:gd name="T34" fmla="*/ 930654 w 1142127"/>
                <a:gd name="T35" fmla="*/ 378300 h 735451"/>
                <a:gd name="T36" fmla="*/ 839286 w 1142127"/>
                <a:gd name="T37" fmla="*/ 521934 h 735451"/>
                <a:gd name="T38" fmla="*/ 869928 w 1142127"/>
                <a:gd name="T39" fmla="*/ 430728 h 735451"/>
                <a:gd name="T40" fmla="*/ 762629 w 1142127"/>
                <a:gd name="T41" fmla="*/ 274625 h 735451"/>
                <a:gd name="T42" fmla="*/ 764987 w 1142127"/>
                <a:gd name="T43" fmla="*/ 262936 h 735451"/>
                <a:gd name="T44" fmla="*/ 630754 w 1142127"/>
                <a:gd name="T45" fmla="*/ 128703 h 735451"/>
                <a:gd name="T46" fmla="*/ 541101 w 1142127"/>
                <a:gd name="T47" fmla="*/ 164469 h 735451"/>
                <a:gd name="T48" fmla="*/ 332996 w 1142127"/>
                <a:gd name="T49" fmla="*/ 36371 h 735451"/>
                <a:gd name="T50" fmla="*/ 286464 w 1142127"/>
                <a:gd name="T51" fmla="*/ 41064 h 735451"/>
                <a:gd name="T52" fmla="*/ 415582 w 1142127"/>
                <a:gd name="T53" fmla="*/ 0 h 73545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42127"/>
                <a:gd name="T82" fmla="*/ 0 h 735451"/>
                <a:gd name="T83" fmla="*/ 1142127 w 1142127"/>
                <a:gd name="T84" fmla="*/ 735451 h 73545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42127" h="735451">
                  <a:moveTo>
                    <a:pt x="395071" y="73657"/>
                  </a:moveTo>
                  <a:cubicBezTo>
                    <a:pt x="502346" y="73657"/>
                    <a:pt x="595355" y="134738"/>
                    <a:pt x="640066" y="224461"/>
                  </a:cubicBezTo>
                  <a:cubicBezTo>
                    <a:pt x="667298" y="197950"/>
                    <a:pt x="704634" y="182352"/>
                    <a:pt x="745612" y="182352"/>
                  </a:cubicBezTo>
                  <a:cubicBezTo>
                    <a:pt x="832889" y="182352"/>
                    <a:pt x="903640" y="253104"/>
                    <a:pt x="903640" y="340380"/>
                  </a:cubicBezTo>
                  <a:lnTo>
                    <a:pt x="900863" y="354142"/>
                  </a:lnTo>
                  <a:cubicBezTo>
                    <a:pt x="974852" y="382299"/>
                    <a:pt x="1027183" y="453997"/>
                    <a:pt x="1027183" y="537916"/>
                  </a:cubicBezTo>
                  <a:cubicBezTo>
                    <a:pt x="1027183" y="647011"/>
                    <a:pt x="938743" y="735451"/>
                    <a:pt x="829648" y="735451"/>
                  </a:cubicBezTo>
                  <a:lnTo>
                    <a:pt x="197535" y="735451"/>
                  </a:lnTo>
                  <a:cubicBezTo>
                    <a:pt x="88440" y="735451"/>
                    <a:pt x="0" y="647011"/>
                    <a:pt x="0" y="537916"/>
                  </a:cubicBezTo>
                  <a:cubicBezTo>
                    <a:pt x="0" y="456704"/>
                    <a:pt x="49008" y="386940"/>
                    <a:pt x="119194" y="356883"/>
                  </a:cubicBezTo>
                  <a:cubicBezTo>
                    <a:pt x="118547" y="354674"/>
                    <a:pt x="118521" y="352443"/>
                    <a:pt x="118521" y="350207"/>
                  </a:cubicBezTo>
                  <a:cubicBezTo>
                    <a:pt x="118521" y="197473"/>
                    <a:pt x="242337" y="73657"/>
                    <a:pt x="395071" y="73657"/>
                  </a:cubicBezTo>
                  <a:close/>
                  <a:moveTo>
                    <a:pt x="510015" y="0"/>
                  </a:moveTo>
                  <a:cubicBezTo>
                    <a:pt x="617290" y="0"/>
                    <a:pt x="710299" y="61081"/>
                    <a:pt x="755010" y="150804"/>
                  </a:cubicBezTo>
                  <a:cubicBezTo>
                    <a:pt x="782242" y="124293"/>
                    <a:pt x="819578" y="108695"/>
                    <a:pt x="860556" y="108695"/>
                  </a:cubicBezTo>
                  <a:cubicBezTo>
                    <a:pt x="947833" y="108695"/>
                    <a:pt x="1018584" y="179447"/>
                    <a:pt x="1018584" y="266723"/>
                  </a:cubicBezTo>
                  <a:lnTo>
                    <a:pt x="1015807" y="280485"/>
                  </a:lnTo>
                  <a:cubicBezTo>
                    <a:pt x="1089796" y="308642"/>
                    <a:pt x="1142127" y="380340"/>
                    <a:pt x="1142127" y="464259"/>
                  </a:cubicBezTo>
                  <a:cubicBezTo>
                    <a:pt x="1142127" y="542469"/>
                    <a:pt x="1096675" y="610063"/>
                    <a:pt x="1029998" y="640529"/>
                  </a:cubicBezTo>
                  <a:cubicBezTo>
                    <a:pt x="1054923" y="609992"/>
                    <a:pt x="1067603" y="570777"/>
                    <a:pt x="1067603" y="528601"/>
                  </a:cubicBezTo>
                  <a:cubicBezTo>
                    <a:pt x="1067603" y="441120"/>
                    <a:pt x="1013051" y="366379"/>
                    <a:pt x="935921" y="337028"/>
                  </a:cubicBezTo>
                  <a:lnTo>
                    <a:pt x="938817" y="322682"/>
                  </a:lnTo>
                  <a:cubicBezTo>
                    <a:pt x="938817" y="231701"/>
                    <a:pt x="865062" y="157947"/>
                    <a:pt x="774081" y="157947"/>
                  </a:cubicBezTo>
                  <a:cubicBezTo>
                    <a:pt x="731364" y="157947"/>
                    <a:pt x="692443" y="174206"/>
                    <a:pt x="664055" y="201842"/>
                  </a:cubicBezTo>
                  <a:cubicBezTo>
                    <a:pt x="617446" y="108311"/>
                    <a:pt x="520490" y="44638"/>
                    <a:pt x="408662" y="44638"/>
                  </a:cubicBezTo>
                  <a:lnTo>
                    <a:pt x="351558" y="50395"/>
                  </a:lnTo>
                  <a:cubicBezTo>
                    <a:pt x="396233" y="18509"/>
                    <a:pt x="450962" y="0"/>
                    <a:pt x="5100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2559" name="TextBox 21"/>
          <p:cNvSpPr>
            <a:spLocks noChangeArrowheads="1"/>
          </p:cNvSpPr>
          <p:nvPr/>
        </p:nvSpPr>
        <p:spPr bwMode="auto">
          <a:xfrm>
            <a:off x="1116013" y="3222625"/>
            <a:ext cx="1728787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  <a:endParaRPr lang="zh-CN" altLang="en-US" sz="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</a:t>
            </a: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符合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语言描述尽量简洁生动。</a:t>
            </a:r>
          </a:p>
        </p:txBody>
      </p:sp>
      <p:sp>
        <p:nvSpPr>
          <p:cNvPr id="22560" name="TextBox 22"/>
          <p:cNvSpPr>
            <a:spLocks noChangeArrowheads="1"/>
          </p:cNvSpPr>
          <p:nvPr/>
        </p:nvSpPr>
        <p:spPr bwMode="auto">
          <a:xfrm>
            <a:off x="2843213" y="3222625"/>
            <a:ext cx="1728787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  <a:endParaRPr lang="zh-CN" altLang="en-US" sz="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</a:t>
            </a: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符合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语言描述尽量简洁生动。</a:t>
            </a:r>
          </a:p>
        </p:txBody>
      </p:sp>
      <p:sp>
        <p:nvSpPr>
          <p:cNvPr id="22561" name="TextBox 23"/>
          <p:cNvSpPr>
            <a:spLocks noChangeArrowheads="1"/>
          </p:cNvSpPr>
          <p:nvPr/>
        </p:nvSpPr>
        <p:spPr bwMode="auto">
          <a:xfrm>
            <a:off x="4572000" y="3222625"/>
            <a:ext cx="172878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rgbClr val="4890A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  <a:endParaRPr lang="zh-CN" altLang="en-US" sz="800" dirty="0">
              <a:solidFill>
                <a:srgbClr val="4890A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</a:t>
            </a: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符合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语言描述尽量简洁生动。</a:t>
            </a:r>
          </a:p>
        </p:txBody>
      </p:sp>
      <p:sp>
        <p:nvSpPr>
          <p:cNvPr id="22562" name="TextBox 24"/>
          <p:cNvSpPr>
            <a:spLocks noChangeArrowheads="1"/>
          </p:cNvSpPr>
          <p:nvPr/>
        </p:nvSpPr>
        <p:spPr bwMode="auto">
          <a:xfrm>
            <a:off x="6300788" y="3222625"/>
            <a:ext cx="1728787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rgbClr val="85ADB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  <a:endParaRPr lang="zh-CN" altLang="en-US" sz="800" dirty="0">
              <a:solidFill>
                <a:srgbClr val="85ADB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</a:t>
            </a: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符合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语言描述尽量简洁生动。</a:t>
            </a:r>
          </a:p>
        </p:txBody>
      </p:sp>
      <p:sp>
        <p:nvSpPr>
          <p:cNvPr id="22563" name="矩形 25"/>
          <p:cNvSpPr>
            <a:spLocks noChangeArrowheads="1"/>
          </p:cNvSpPr>
          <p:nvPr/>
        </p:nvSpPr>
        <p:spPr bwMode="auto">
          <a:xfrm>
            <a:off x="1581150" y="4051300"/>
            <a:ext cx="793750" cy="249238"/>
          </a:xfrm>
          <a:prstGeom prst="rect">
            <a:avLst/>
          </a:prstGeom>
          <a:solidFill>
            <a:srgbClr val="4C4B4A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相关文字</a:t>
            </a:r>
          </a:p>
        </p:txBody>
      </p:sp>
      <p:sp>
        <p:nvSpPr>
          <p:cNvPr id="22564" name="矩形 26"/>
          <p:cNvSpPr>
            <a:spLocks noChangeArrowheads="1"/>
          </p:cNvSpPr>
          <p:nvPr/>
        </p:nvSpPr>
        <p:spPr bwMode="auto">
          <a:xfrm>
            <a:off x="3311525" y="4051300"/>
            <a:ext cx="793750" cy="249238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相关文字</a:t>
            </a:r>
          </a:p>
        </p:txBody>
      </p:sp>
      <p:sp>
        <p:nvSpPr>
          <p:cNvPr id="22565" name="矩形 27"/>
          <p:cNvSpPr>
            <a:spLocks noChangeArrowheads="1"/>
          </p:cNvSpPr>
          <p:nvPr/>
        </p:nvSpPr>
        <p:spPr bwMode="auto">
          <a:xfrm>
            <a:off x="5038725" y="4051300"/>
            <a:ext cx="795338" cy="249238"/>
          </a:xfrm>
          <a:prstGeom prst="rect">
            <a:avLst/>
          </a:prstGeom>
          <a:solidFill>
            <a:srgbClr val="007FBA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相关文字</a:t>
            </a:r>
          </a:p>
        </p:txBody>
      </p:sp>
      <p:sp>
        <p:nvSpPr>
          <p:cNvPr id="22566" name="矩形 28"/>
          <p:cNvSpPr>
            <a:spLocks noChangeArrowheads="1"/>
          </p:cNvSpPr>
          <p:nvPr/>
        </p:nvSpPr>
        <p:spPr bwMode="auto">
          <a:xfrm>
            <a:off x="6767513" y="4051300"/>
            <a:ext cx="793750" cy="249238"/>
          </a:xfrm>
          <a:prstGeom prst="rect">
            <a:avLst/>
          </a:prstGeom>
          <a:solidFill>
            <a:srgbClr val="85A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相关文字</a:t>
            </a:r>
          </a:p>
        </p:txBody>
      </p:sp>
      <p:sp>
        <p:nvSpPr>
          <p:cNvPr id="34835" name="椭圆 29"/>
          <p:cNvSpPr>
            <a:spLocks noChangeArrowheads="1"/>
          </p:cNvSpPr>
          <p:nvPr/>
        </p:nvSpPr>
        <p:spPr bwMode="auto">
          <a:xfrm>
            <a:off x="3444875" y="225107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4836" name="椭圆 30"/>
          <p:cNvSpPr>
            <a:spLocks noChangeArrowheads="1"/>
          </p:cNvSpPr>
          <p:nvPr/>
        </p:nvSpPr>
        <p:spPr bwMode="auto">
          <a:xfrm>
            <a:off x="4530725" y="2251075"/>
            <a:ext cx="73025" cy="714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4837" name="椭圆 31"/>
          <p:cNvSpPr>
            <a:spLocks noChangeArrowheads="1"/>
          </p:cNvSpPr>
          <p:nvPr/>
        </p:nvSpPr>
        <p:spPr bwMode="auto">
          <a:xfrm>
            <a:off x="5613400" y="2251075"/>
            <a:ext cx="73025" cy="714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7">
            <a:extLst>
              <a:ext uri="{FF2B5EF4-FFF2-40B4-BE49-F238E27FC236}">
                <a16:creationId xmlns:a16="http://schemas.microsoft.com/office/drawing/2014/main" id="{BC9F59FC-A8E2-534C-92D4-0F47DC08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5567D25-E0C5-F04E-85E0-0577473FD9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23563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35861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35862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3566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</a:p>
        </p:txBody>
      </p:sp>
      <p:sp>
        <p:nvSpPr>
          <p:cNvPr id="23567" name="Rounded Rectangle 17"/>
          <p:cNvSpPr>
            <a:spLocks noChangeArrowheads="1"/>
          </p:cNvSpPr>
          <p:nvPr/>
        </p:nvSpPr>
        <p:spPr bwMode="auto">
          <a:xfrm rot="2700000">
            <a:off x="1420813" y="2525712"/>
            <a:ext cx="1657350" cy="358775"/>
          </a:xfrm>
          <a:prstGeom prst="roundRect">
            <a:avLst>
              <a:gd name="adj" fmla="val 50000"/>
            </a:avLst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</a:p>
        </p:txBody>
      </p:sp>
      <p:sp>
        <p:nvSpPr>
          <p:cNvPr id="23568" name="Rounded Rectangle 25"/>
          <p:cNvSpPr>
            <a:spLocks noChangeArrowheads="1"/>
          </p:cNvSpPr>
          <p:nvPr/>
        </p:nvSpPr>
        <p:spPr bwMode="auto">
          <a:xfrm rot="18900000" flipH="1">
            <a:off x="2967832" y="2524918"/>
            <a:ext cx="1657350" cy="360363"/>
          </a:xfrm>
          <a:prstGeom prst="roundRect">
            <a:avLst>
              <a:gd name="adj" fmla="val 50000"/>
            </a:avLst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</a:p>
        </p:txBody>
      </p:sp>
      <p:sp>
        <p:nvSpPr>
          <p:cNvPr id="23569" name="Rounded Rectangle 37"/>
          <p:cNvSpPr>
            <a:spLocks noChangeArrowheads="1"/>
          </p:cNvSpPr>
          <p:nvPr/>
        </p:nvSpPr>
        <p:spPr bwMode="auto">
          <a:xfrm rot="2700000">
            <a:off x="4507707" y="2524918"/>
            <a:ext cx="1657350" cy="360363"/>
          </a:xfrm>
          <a:prstGeom prst="roundRect">
            <a:avLst>
              <a:gd name="adj" fmla="val 50000"/>
            </a:avLst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</a:p>
        </p:txBody>
      </p:sp>
      <p:sp>
        <p:nvSpPr>
          <p:cNvPr id="23570" name="Rounded Rectangle 39"/>
          <p:cNvSpPr>
            <a:spLocks noChangeArrowheads="1"/>
          </p:cNvSpPr>
          <p:nvPr/>
        </p:nvSpPr>
        <p:spPr bwMode="auto">
          <a:xfrm rot="18900000" flipH="1">
            <a:off x="6054726" y="2525712"/>
            <a:ext cx="1657350" cy="358775"/>
          </a:xfrm>
          <a:prstGeom prst="roundRect">
            <a:avLst>
              <a:gd name="adj" fmla="val 50000"/>
            </a:avLst>
          </a:prstGeom>
          <a:solidFill>
            <a:srgbClr val="007FBA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输入内容</a:t>
            </a:r>
          </a:p>
        </p:txBody>
      </p:sp>
      <p:sp>
        <p:nvSpPr>
          <p:cNvPr id="23571" name="TextBox 9"/>
          <p:cNvSpPr>
            <a:spLocks noChangeArrowheads="1"/>
          </p:cNvSpPr>
          <p:nvPr/>
        </p:nvSpPr>
        <p:spPr bwMode="auto">
          <a:xfrm>
            <a:off x="1403350" y="3938588"/>
            <a:ext cx="63373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</a:t>
            </a:r>
            <a:endParaRPr lang="en-US" altLang="zh-CN" sz="10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尽可能概括出段落内容，尽量将每页幻灯片文字内容控制在</a:t>
            </a:r>
            <a:r>
              <a:rPr lang="en-US" altLang="zh-CN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</a:t>
            </a:r>
            <a:endParaRPr lang="en-US" altLang="zh-CN" sz="10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3572" name="组合 10"/>
          <p:cNvGrpSpPr>
            <a:grpSpLocks/>
          </p:cNvGrpSpPr>
          <p:nvPr/>
        </p:nvGrpSpPr>
        <p:grpSpPr bwMode="auto">
          <a:xfrm>
            <a:off x="2492375" y="1706563"/>
            <a:ext cx="1081088" cy="1079500"/>
            <a:chOff x="0" y="0"/>
            <a:chExt cx="1081088" cy="1079500"/>
          </a:xfrm>
        </p:grpSpPr>
        <p:sp>
          <p:nvSpPr>
            <p:cNvPr id="35859" name="Rounded Rectangle 34"/>
            <p:cNvSpPr>
              <a:spLocks noChangeArrowheads="1"/>
            </p:cNvSpPr>
            <p:nvPr/>
          </p:nvSpPr>
          <p:spPr bwMode="auto">
            <a:xfrm rot="2700000">
              <a:off x="794" y="-794"/>
              <a:ext cx="1079500" cy="1081088"/>
            </a:xfrm>
            <a:prstGeom prst="roundRect">
              <a:avLst>
                <a:gd name="adj" fmla="val 16667"/>
              </a:avLst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4C9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5860" name="矩形 60"/>
            <p:cNvSpPr>
              <a:spLocks noChangeArrowheads="1"/>
            </p:cNvSpPr>
            <p:nvPr/>
          </p:nvSpPr>
          <p:spPr bwMode="auto">
            <a:xfrm>
              <a:off x="216430" y="250481"/>
              <a:ext cx="648228" cy="578538"/>
            </a:xfrm>
            <a:custGeom>
              <a:avLst/>
              <a:gdLst>
                <a:gd name="T0" fmla="*/ 80962 w 816827"/>
                <a:gd name="T1" fmla="*/ 116612 h 729011"/>
                <a:gd name="T2" fmla="*/ 80962 w 816827"/>
                <a:gd name="T3" fmla="*/ 133009 h 729011"/>
                <a:gd name="T4" fmla="*/ 149334 w 816827"/>
                <a:gd name="T5" fmla="*/ 133009 h 729011"/>
                <a:gd name="T6" fmla="*/ 149334 w 816827"/>
                <a:gd name="T7" fmla="*/ 116612 h 729011"/>
                <a:gd name="T8" fmla="*/ 80962 w 816827"/>
                <a:gd name="T9" fmla="*/ 116612 h 729011"/>
                <a:gd name="T10" fmla="*/ 0 w 816827"/>
                <a:gd name="T11" fmla="*/ 105103 h 729011"/>
                <a:gd name="T12" fmla="*/ 161925 w 816827"/>
                <a:gd name="T13" fmla="*/ 105103 h 729011"/>
                <a:gd name="T14" fmla="*/ 161925 w 816827"/>
                <a:gd name="T15" fmla="*/ 144517 h 729011"/>
                <a:gd name="T16" fmla="*/ 0 w 816827"/>
                <a:gd name="T17" fmla="*/ 144517 h 729011"/>
                <a:gd name="T18" fmla="*/ 0 w 816827"/>
                <a:gd name="T19" fmla="*/ 105103 h 729011"/>
                <a:gd name="T20" fmla="*/ 33279 w 816827"/>
                <a:gd name="T21" fmla="*/ 64060 h 729011"/>
                <a:gd name="T22" fmla="*/ 33279 w 816827"/>
                <a:gd name="T23" fmla="*/ 80458 h 729011"/>
                <a:gd name="T24" fmla="*/ 149333 w 816827"/>
                <a:gd name="T25" fmla="*/ 80458 h 729011"/>
                <a:gd name="T26" fmla="*/ 149333 w 816827"/>
                <a:gd name="T27" fmla="*/ 64060 h 729011"/>
                <a:gd name="T28" fmla="*/ 33279 w 816827"/>
                <a:gd name="T29" fmla="*/ 64060 h 729011"/>
                <a:gd name="T30" fmla="*/ 0 w 816827"/>
                <a:gd name="T31" fmla="*/ 52552 h 729011"/>
                <a:gd name="T32" fmla="*/ 161925 w 816827"/>
                <a:gd name="T33" fmla="*/ 52552 h 729011"/>
                <a:gd name="T34" fmla="*/ 161925 w 816827"/>
                <a:gd name="T35" fmla="*/ 91965 h 729011"/>
                <a:gd name="T36" fmla="*/ 0 w 816827"/>
                <a:gd name="T37" fmla="*/ 91965 h 729011"/>
                <a:gd name="T38" fmla="*/ 0 w 816827"/>
                <a:gd name="T39" fmla="*/ 52552 h 729011"/>
                <a:gd name="T40" fmla="*/ 98952 w 816827"/>
                <a:gd name="T41" fmla="*/ 11508 h 729011"/>
                <a:gd name="T42" fmla="*/ 98952 w 816827"/>
                <a:gd name="T43" fmla="*/ 27905 h 729011"/>
                <a:gd name="T44" fmla="*/ 149333 w 816827"/>
                <a:gd name="T45" fmla="*/ 27905 h 729011"/>
                <a:gd name="T46" fmla="*/ 149333 w 816827"/>
                <a:gd name="T47" fmla="*/ 11508 h 729011"/>
                <a:gd name="T48" fmla="*/ 98952 w 816827"/>
                <a:gd name="T49" fmla="*/ 11508 h 729011"/>
                <a:gd name="T50" fmla="*/ 0 w 816827"/>
                <a:gd name="T51" fmla="*/ 0 h 729011"/>
                <a:gd name="T52" fmla="*/ 161925 w 816827"/>
                <a:gd name="T53" fmla="*/ 0 h 729011"/>
                <a:gd name="T54" fmla="*/ 161925 w 816827"/>
                <a:gd name="T55" fmla="*/ 39414 h 729011"/>
                <a:gd name="T56" fmla="*/ 0 w 816827"/>
                <a:gd name="T57" fmla="*/ 39414 h 729011"/>
                <a:gd name="T58" fmla="*/ 0 w 816827"/>
                <a:gd name="T59" fmla="*/ 0 h 72901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16827"/>
                <a:gd name="T91" fmla="*/ 0 h 729011"/>
                <a:gd name="T92" fmla="*/ 816827 w 816827"/>
                <a:gd name="T93" fmla="*/ 729011 h 72901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16827" h="729011">
                  <a:moveTo>
                    <a:pt x="408414" y="588244"/>
                  </a:moveTo>
                  <a:lnTo>
                    <a:pt x="408414" y="670957"/>
                  </a:lnTo>
                  <a:lnTo>
                    <a:pt x="753307" y="670957"/>
                  </a:lnTo>
                  <a:lnTo>
                    <a:pt x="753307" y="588244"/>
                  </a:lnTo>
                  <a:lnTo>
                    <a:pt x="408414" y="588244"/>
                  </a:lnTo>
                  <a:close/>
                  <a:moveTo>
                    <a:pt x="0" y="530190"/>
                  </a:moveTo>
                  <a:lnTo>
                    <a:pt x="816827" y="530190"/>
                  </a:lnTo>
                  <a:lnTo>
                    <a:pt x="816827" y="729011"/>
                  </a:lnTo>
                  <a:lnTo>
                    <a:pt x="0" y="729011"/>
                  </a:lnTo>
                  <a:lnTo>
                    <a:pt x="0" y="530190"/>
                  </a:lnTo>
                  <a:close/>
                  <a:moveTo>
                    <a:pt x="167873" y="323149"/>
                  </a:moveTo>
                  <a:lnTo>
                    <a:pt x="167873" y="405862"/>
                  </a:lnTo>
                  <a:lnTo>
                    <a:pt x="753306" y="405862"/>
                  </a:lnTo>
                  <a:lnTo>
                    <a:pt x="753306" y="323149"/>
                  </a:lnTo>
                  <a:lnTo>
                    <a:pt x="167873" y="323149"/>
                  </a:lnTo>
                  <a:close/>
                  <a:moveTo>
                    <a:pt x="0" y="265095"/>
                  </a:moveTo>
                  <a:lnTo>
                    <a:pt x="816827" y="265095"/>
                  </a:lnTo>
                  <a:lnTo>
                    <a:pt x="816827" y="463916"/>
                  </a:lnTo>
                  <a:lnTo>
                    <a:pt x="0" y="463916"/>
                  </a:lnTo>
                  <a:lnTo>
                    <a:pt x="0" y="265095"/>
                  </a:lnTo>
                  <a:close/>
                  <a:moveTo>
                    <a:pt x="499162" y="58054"/>
                  </a:moveTo>
                  <a:lnTo>
                    <a:pt x="499162" y="140767"/>
                  </a:lnTo>
                  <a:lnTo>
                    <a:pt x="753306" y="140767"/>
                  </a:lnTo>
                  <a:lnTo>
                    <a:pt x="753306" y="58054"/>
                  </a:lnTo>
                  <a:lnTo>
                    <a:pt x="499162" y="58054"/>
                  </a:lnTo>
                  <a:close/>
                  <a:moveTo>
                    <a:pt x="0" y="0"/>
                  </a:moveTo>
                  <a:lnTo>
                    <a:pt x="816827" y="0"/>
                  </a:lnTo>
                  <a:lnTo>
                    <a:pt x="816827" y="198821"/>
                  </a:lnTo>
                  <a:lnTo>
                    <a:pt x="0" y="198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4C95"/>
                </a:solidFill>
              </a:endParaRPr>
            </a:p>
          </p:txBody>
        </p:sp>
      </p:grpSp>
      <p:grpSp>
        <p:nvGrpSpPr>
          <p:cNvPr id="23575" name="组合 13"/>
          <p:cNvGrpSpPr>
            <a:grpSpLocks/>
          </p:cNvGrpSpPr>
          <p:nvPr/>
        </p:nvGrpSpPr>
        <p:grpSpPr bwMode="auto">
          <a:xfrm>
            <a:off x="5580063" y="1706563"/>
            <a:ext cx="1079500" cy="1079500"/>
            <a:chOff x="0" y="0"/>
            <a:chExt cx="1079500" cy="1079500"/>
          </a:xfrm>
        </p:grpSpPr>
        <p:sp>
          <p:nvSpPr>
            <p:cNvPr id="35857" name="Rounded Rectangle 41"/>
            <p:cNvSpPr>
              <a:spLocks noChangeArrowheads="1"/>
            </p:cNvSpPr>
            <p:nvPr/>
          </p:nvSpPr>
          <p:spPr bwMode="auto">
            <a:xfrm rot="2700000">
              <a:off x="0" y="0"/>
              <a:ext cx="1079500" cy="1079500"/>
            </a:xfrm>
            <a:prstGeom prst="roundRect">
              <a:avLst>
                <a:gd name="adj" fmla="val 16667"/>
              </a:avLst>
            </a:prstGeom>
            <a:solidFill>
              <a:srgbClr val="00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5858" name="矩形 65"/>
            <p:cNvSpPr>
              <a:spLocks noChangeArrowheads="1"/>
            </p:cNvSpPr>
            <p:nvPr/>
          </p:nvSpPr>
          <p:spPr bwMode="auto">
            <a:xfrm>
              <a:off x="175064" y="284466"/>
              <a:ext cx="729372" cy="520979"/>
            </a:xfrm>
            <a:custGeom>
              <a:avLst/>
              <a:gdLst>
                <a:gd name="T0" fmla="*/ 254455 w 809954"/>
                <a:gd name="T1" fmla="*/ 227239 h 578538"/>
                <a:gd name="T2" fmla="*/ 259714 w 809954"/>
                <a:gd name="T3" fmla="*/ 253537 h 578538"/>
                <a:gd name="T4" fmla="*/ 328952 w 809954"/>
                <a:gd name="T5" fmla="*/ 248277 h 578538"/>
                <a:gd name="T6" fmla="*/ 323692 w 809954"/>
                <a:gd name="T7" fmla="*/ 221980 h 578538"/>
                <a:gd name="T8" fmla="*/ 162479 w 809954"/>
                <a:gd name="T9" fmla="*/ 221980 h 578538"/>
                <a:gd name="T10" fmla="*/ 157220 w 809954"/>
                <a:gd name="T11" fmla="*/ 248277 h 578538"/>
                <a:gd name="T12" fmla="*/ 226458 w 809954"/>
                <a:gd name="T13" fmla="*/ 253537 h 578538"/>
                <a:gd name="T14" fmla="*/ 231717 w 809954"/>
                <a:gd name="T15" fmla="*/ 227239 h 578538"/>
                <a:gd name="T16" fmla="*/ 162479 w 809954"/>
                <a:gd name="T17" fmla="*/ 221980 h 578538"/>
                <a:gd name="T18" fmla="*/ 59986 w 809954"/>
                <a:gd name="T19" fmla="*/ 227239 h 578538"/>
                <a:gd name="T20" fmla="*/ 65245 w 809954"/>
                <a:gd name="T21" fmla="*/ 253537 h 578538"/>
                <a:gd name="T22" fmla="*/ 134484 w 809954"/>
                <a:gd name="T23" fmla="*/ 248277 h 578538"/>
                <a:gd name="T24" fmla="*/ 129223 w 809954"/>
                <a:gd name="T25" fmla="*/ 221980 h 578538"/>
                <a:gd name="T26" fmla="*/ 220364 w 809954"/>
                <a:gd name="T27" fmla="*/ 86796 h 578538"/>
                <a:gd name="T28" fmla="*/ 352396 w 809954"/>
                <a:gd name="T29" fmla="*/ 191014 h 578538"/>
                <a:gd name="T30" fmla="*/ 220364 w 809954"/>
                <a:gd name="T31" fmla="*/ 86796 h 578538"/>
                <a:gd name="T32" fmla="*/ 37250 w 809954"/>
                <a:gd name="T33" fmla="*/ 191014 h 578538"/>
                <a:gd name="T34" fmla="*/ 169282 w 809954"/>
                <a:gd name="T35" fmla="*/ 86796 h 578538"/>
                <a:gd name="T36" fmla="*/ 259714 w 809954"/>
                <a:gd name="T37" fmla="*/ 24275 h 578538"/>
                <a:gd name="T38" fmla="*/ 254455 w 809954"/>
                <a:gd name="T39" fmla="*/ 50571 h 578538"/>
                <a:gd name="T40" fmla="*/ 323692 w 809954"/>
                <a:gd name="T41" fmla="*/ 55830 h 578538"/>
                <a:gd name="T42" fmla="*/ 328952 w 809954"/>
                <a:gd name="T43" fmla="*/ 29534 h 578538"/>
                <a:gd name="T44" fmla="*/ 259714 w 809954"/>
                <a:gd name="T45" fmla="*/ 24275 h 578538"/>
                <a:gd name="T46" fmla="*/ 157220 w 809954"/>
                <a:gd name="T47" fmla="*/ 29534 h 578538"/>
                <a:gd name="T48" fmla="*/ 162479 w 809954"/>
                <a:gd name="T49" fmla="*/ 55830 h 578538"/>
                <a:gd name="T50" fmla="*/ 231717 w 809954"/>
                <a:gd name="T51" fmla="*/ 50571 h 578538"/>
                <a:gd name="T52" fmla="*/ 226458 w 809954"/>
                <a:gd name="T53" fmla="*/ 24275 h 578538"/>
                <a:gd name="T54" fmla="*/ 65245 w 809954"/>
                <a:gd name="T55" fmla="*/ 24275 h 578538"/>
                <a:gd name="T56" fmla="*/ 59986 w 809954"/>
                <a:gd name="T57" fmla="*/ 50571 h 578538"/>
                <a:gd name="T58" fmla="*/ 129223 w 809954"/>
                <a:gd name="T59" fmla="*/ 55830 h 578538"/>
                <a:gd name="T60" fmla="*/ 134484 w 809954"/>
                <a:gd name="T61" fmla="*/ 29534 h 578538"/>
                <a:gd name="T62" fmla="*/ 65245 w 809954"/>
                <a:gd name="T63" fmla="*/ 24275 h 578538"/>
                <a:gd name="T64" fmla="*/ 388939 w 809954"/>
                <a:gd name="T65" fmla="*/ 0 h 578538"/>
                <a:gd name="T66" fmla="*/ 356949 w 809954"/>
                <a:gd name="T67" fmla="*/ 24275 h 578538"/>
                <a:gd name="T68" fmla="*/ 351690 w 809954"/>
                <a:gd name="T69" fmla="*/ 50571 h 578538"/>
                <a:gd name="T70" fmla="*/ 388939 w 809954"/>
                <a:gd name="T71" fmla="*/ 55830 h 578538"/>
                <a:gd name="T72" fmla="*/ 356949 w 809954"/>
                <a:gd name="T73" fmla="*/ 221980 h 578538"/>
                <a:gd name="T74" fmla="*/ 351690 w 809954"/>
                <a:gd name="T75" fmla="*/ 248277 h 578538"/>
                <a:gd name="T76" fmla="*/ 388939 w 809954"/>
                <a:gd name="T77" fmla="*/ 253537 h 578538"/>
                <a:gd name="T78" fmla="*/ 0 w 809954"/>
                <a:gd name="T79" fmla="*/ 277812 h 578538"/>
                <a:gd name="T80" fmla="*/ 31989 w 809954"/>
                <a:gd name="T81" fmla="*/ 253537 h 578538"/>
                <a:gd name="T82" fmla="*/ 37249 w 809954"/>
                <a:gd name="T83" fmla="*/ 227239 h 578538"/>
                <a:gd name="T84" fmla="*/ 0 w 809954"/>
                <a:gd name="T85" fmla="*/ 221980 h 578538"/>
                <a:gd name="T86" fmla="*/ 31989 w 809954"/>
                <a:gd name="T87" fmla="*/ 55830 h 578538"/>
                <a:gd name="T88" fmla="*/ 37249 w 809954"/>
                <a:gd name="T89" fmla="*/ 29534 h 578538"/>
                <a:gd name="T90" fmla="*/ 0 w 809954"/>
                <a:gd name="T91" fmla="*/ 24275 h 57853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09954"/>
                <a:gd name="T139" fmla="*/ 0 h 578538"/>
                <a:gd name="T140" fmla="*/ 809954 w 809954"/>
                <a:gd name="T141" fmla="*/ 578538 h 57853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09954" h="578538">
                  <a:moveTo>
                    <a:pt x="540846" y="462270"/>
                  </a:moveTo>
                  <a:cubicBezTo>
                    <a:pt x="534797" y="462270"/>
                    <a:pt x="529893" y="467174"/>
                    <a:pt x="529893" y="473223"/>
                  </a:cubicBezTo>
                  <a:lnTo>
                    <a:pt x="529893" y="517032"/>
                  </a:lnTo>
                  <a:cubicBezTo>
                    <a:pt x="529893" y="523081"/>
                    <a:pt x="534797" y="527985"/>
                    <a:pt x="540846" y="527985"/>
                  </a:cubicBezTo>
                  <a:lnTo>
                    <a:pt x="674080" y="527985"/>
                  </a:lnTo>
                  <a:cubicBezTo>
                    <a:pt x="680129" y="527985"/>
                    <a:pt x="685033" y="523081"/>
                    <a:pt x="685033" y="517032"/>
                  </a:cubicBezTo>
                  <a:lnTo>
                    <a:pt x="685033" y="473223"/>
                  </a:lnTo>
                  <a:cubicBezTo>
                    <a:pt x="685033" y="467174"/>
                    <a:pt x="680129" y="462270"/>
                    <a:pt x="674080" y="462270"/>
                  </a:cubicBezTo>
                  <a:lnTo>
                    <a:pt x="540846" y="462270"/>
                  </a:lnTo>
                  <a:close/>
                  <a:moveTo>
                    <a:pt x="338358" y="462270"/>
                  </a:moveTo>
                  <a:cubicBezTo>
                    <a:pt x="332309" y="462270"/>
                    <a:pt x="327405" y="467174"/>
                    <a:pt x="327405" y="473223"/>
                  </a:cubicBezTo>
                  <a:lnTo>
                    <a:pt x="327405" y="517032"/>
                  </a:lnTo>
                  <a:cubicBezTo>
                    <a:pt x="327405" y="523081"/>
                    <a:pt x="332309" y="527985"/>
                    <a:pt x="338358" y="527985"/>
                  </a:cubicBezTo>
                  <a:lnTo>
                    <a:pt x="471592" y="527985"/>
                  </a:lnTo>
                  <a:cubicBezTo>
                    <a:pt x="477641" y="527985"/>
                    <a:pt x="482545" y="523081"/>
                    <a:pt x="482545" y="517032"/>
                  </a:cubicBezTo>
                  <a:lnTo>
                    <a:pt x="482545" y="473223"/>
                  </a:lnTo>
                  <a:cubicBezTo>
                    <a:pt x="482545" y="467174"/>
                    <a:pt x="477641" y="462270"/>
                    <a:pt x="471592" y="462270"/>
                  </a:cubicBezTo>
                  <a:lnTo>
                    <a:pt x="338358" y="462270"/>
                  </a:lnTo>
                  <a:close/>
                  <a:moveTo>
                    <a:pt x="135871" y="462270"/>
                  </a:moveTo>
                  <a:cubicBezTo>
                    <a:pt x="129822" y="462270"/>
                    <a:pt x="124918" y="467174"/>
                    <a:pt x="124918" y="473223"/>
                  </a:cubicBezTo>
                  <a:lnTo>
                    <a:pt x="124918" y="517032"/>
                  </a:lnTo>
                  <a:cubicBezTo>
                    <a:pt x="124918" y="523081"/>
                    <a:pt x="129822" y="527985"/>
                    <a:pt x="135871" y="527985"/>
                  </a:cubicBezTo>
                  <a:lnTo>
                    <a:pt x="269105" y="527985"/>
                  </a:lnTo>
                  <a:cubicBezTo>
                    <a:pt x="275154" y="527985"/>
                    <a:pt x="280058" y="523081"/>
                    <a:pt x="280058" y="517032"/>
                  </a:cubicBezTo>
                  <a:lnTo>
                    <a:pt x="280058" y="473223"/>
                  </a:lnTo>
                  <a:cubicBezTo>
                    <a:pt x="280058" y="467174"/>
                    <a:pt x="275154" y="462270"/>
                    <a:pt x="269105" y="462270"/>
                  </a:cubicBezTo>
                  <a:lnTo>
                    <a:pt x="135871" y="462270"/>
                  </a:lnTo>
                  <a:close/>
                  <a:moveTo>
                    <a:pt x="458902" y="180751"/>
                  </a:moveTo>
                  <a:lnTo>
                    <a:pt x="458902" y="397785"/>
                  </a:lnTo>
                  <a:lnTo>
                    <a:pt x="733854" y="397785"/>
                  </a:lnTo>
                  <a:lnTo>
                    <a:pt x="733854" y="180751"/>
                  </a:lnTo>
                  <a:lnTo>
                    <a:pt x="458902" y="180751"/>
                  </a:lnTo>
                  <a:close/>
                  <a:moveTo>
                    <a:pt x="77572" y="180751"/>
                  </a:moveTo>
                  <a:lnTo>
                    <a:pt x="77572" y="397785"/>
                  </a:lnTo>
                  <a:lnTo>
                    <a:pt x="352524" y="397785"/>
                  </a:lnTo>
                  <a:lnTo>
                    <a:pt x="352524" y="180751"/>
                  </a:lnTo>
                  <a:lnTo>
                    <a:pt x="77572" y="180751"/>
                  </a:lnTo>
                  <a:close/>
                  <a:moveTo>
                    <a:pt x="540846" y="50551"/>
                  </a:moveTo>
                  <a:cubicBezTo>
                    <a:pt x="534797" y="50551"/>
                    <a:pt x="529893" y="55455"/>
                    <a:pt x="529893" y="61504"/>
                  </a:cubicBezTo>
                  <a:lnTo>
                    <a:pt x="529893" y="105313"/>
                  </a:lnTo>
                  <a:cubicBezTo>
                    <a:pt x="529893" y="111362"/>
                    <a:pt x="534797" y="116266"/>
                    <a:pt x="540846" y="116266"/>
                  </a:cubicBezTo>
                  <a:lnTo>
                    <a:pt x="674080" y="116266"/>
                  </a:lnTo>
                  <a:cubicBezTo>
                    <a:pt x="680129" y="116266"/>
                    <a:pt x="685033" y="111362"/>
                    <a:pt x="685033" y="105313"/>
                  </a:cubicBezTo>
                  <a:lnTo>
                    <a:pt x="685033" y="61504"/>
                  </a:lnTo>
                  <a:cubicBezTo>
                    <a:pt x="685033" y="55455"/>
                    <a:pt x="680129" y="50551"/>
                    <a:pt x="674080" y="50551"/>
                  </a:cubicBezTo>
                  <a:lnTo>
                    <a:pt x="540846" y="50551"/>
                  </a:lnTo>
                  <a:close/>
                  <a:moveTo>
                    <a:pt x="338358" y="50551"/>
                  </a:moveTo>
                  <a:cubicBezTo>
                    <a:pt x="332309" y="50551"/>
                    <a:pt x="327405" y="55455"/>
                    <a:pt x="327405" y="61504"/>
                  </a:cubicBezTo>
                  <a:lnTo>
                    <a:pt x="327405" y="105313"/>
                  </a:lnTo>
                  <a:cubicBezTo>
                    <a:pt x="327405" y="111362"/>
                    <a:pt x="332309" y="116266"/>
                    <a:pt x="338358" y="116266"/>
                  </a:cubicBezTo>
                  <a:lnTo>
                    <a:pt x="471592" y="116266"/>
                  </a:lnTo>
                  <a:cubicBezTo>
                    <a:pt x="477641" y="116266"/>
                    <a:pt x="482545" y="111362"/>
                    <a:pt x="482545" y="105313"/>
                  </a:cubicBezTo>
                  <a:lnTo>
                    <a:pt x="482545" y="61504"/>
                  </a:lnTo>
                  <a:cubicBezTo>
                    <a:pt x="482545" y="55455"/>
                    <a:pt x="477641" y="50551"/>
                    <a:pt x="471592" y="50551"/>
                  </a:cubicBezTo>
                  <a:lnTo>
                    <a:pt x="338358" y="50551"/>
                  </a:lnTo>
                  <a:close/>
                  <a:moveTo>
                    <a:pt x="135871" y="50551"/>
                  </a:moveTo>
                  <a:cubicBezTo>
                    <a:pt x="129822" y="50551"/>
                    <a:pt x="124918" y="55455"/>
                    <a:pt x="124918" y="61504"/>
                  </a:cubicBezTo>
                  <a:lnTo>
                    <a:pt x="124918" y="105313"/>
                  </a:lnTo>
                  <a:cubicBezTo>
                    <a:pt x="124918" y="111362"/>
                    <a:pt x="129822" y="116266"/>
                    <a:pt x="135871" y="116266"/>
                  </a:cubicBezTo>
                  <a:lnTo>
                    <a:pt x="269105" y="116266"/>
                  </a:lnTo>
                  <a:cubicBezTo>
                    <a:pt x="275154" y="116266"/>
                    <a:pt x="280058" y="111362"/>
                    <a:pt x="280058" y="105313"/>
                  </a:cubicBezTo>
                  <a:lnTo>
                    <a:pt x="280058" y="61504"/>
                  </a:lnTo>
                  <a:cubicBezTo>
                    <a:pt x="280058" y="55455"/>
                    <a:pt x="275154" y="50551"/>
                    <a:pt x="269105" y="50551"/>
                  </a:cubicBezTo>
                  <a:lnTo>
                    <a:pt x="135871" y="50551"/>
                  </a:lnTo>
                  <a:close/>
                  <a:moveTo>
                    <a:pt x="0" y="0"/>
                  </a:moveTo>
                  <a:lnTo>
                    <a:pt x="809954" y="0"/>
                  </a:lnTo>
                  <a:lnTo>
                    <a:pt x="809954" y="50551"/>
                  </a:lnTo>
                  <a:lnTo>
                    <a:pt x="743336" y="50551"/>
                  </a:lnTo>
                  <a:lnTo>
                    <a:pt x="732383" y="61504"/>
                  </a:lnTo>
                  <a:lnTo>
                    <a:pt x="732383" y="105313"/>
                  </a:lnTo>
                  <a:cubicBezTo>
                    <a:pt x="732383" y="111362"/>
                    <a:pt x="737287" y="116266"/>
                    <a:pt x="743336" y="116266"/>
                  </a:cubicBezTo>
                  <a:lnTo>
                    <a:pt x="809954" y="116266"/>
                  </a:lnTo>
                  <a:lnTo>
                    <a:pt x="809954" y="462270"/>
                  </a:lnTo>
                  <a:lnTo>
                    <a:pt x="743336" y="462270"/>
                  </a:lnTo>
                  <a:lnTo>
                    <a:pt x="732383" y="473223"/>
                  </a:lnTo>
                  <a:lnTo>
                    <a:pt x="732383" y="517032"/>
                  </a:lnTo>
                  <a:cubicBezTo>
                    <a:pt x="732383" y="523081"/>
                    <a:pt x="737287" y="527985"/>
                    <a:pt x="743336" y="527985"/>
                  </a:cubicBezTo>
                  <a:lnTo>
                    <a:pt x="809954" y="527985"/>
                  </a:lnTo>
                  <a:lnTo>
                    <a:pt x="809954" y="578538"/>
                  </a:lnTo>
                  <a:lnTo>
                    <a:pt x="0" y="578538"/>
                  </a:lnTo>
                  <a:lnTo>
                    <a:pt x="0" y="527985"/>
                  </a:lnTo>
                  <a:lnTo>
                    <a:pt x="66617" y="527985"/>
                  </a:lnTo>
                  <a:cubicBezTo>
                    <a:pt x="72666" y="527985"/>
                    <a:pt x="77570" y="523081"/>
                    <a:pt x="77570" y="517032"/>
                  </a:cubicBezTo>
                  <a:lnTo>
                    <a:pt x="77570" y="473223"/>
                  </a:lnTo>
                  <a:cubicBezTo>
                    <a:pt x="77570" y="467174"/>
                    <a:pt x="72666" y="462270"/>
                    <a:pt x="66617" y="462270"/>
                  </a:cubicBezTo>
                  <a:lnTo>
                    <a:pt x="0" y="462270"/>
                  </a:lnTo>
                  <a:lnTo>
                    <a:pt x="0" y="116266"/>
                  </a:lnTo>
                  <a:lnTo>
                    <a:pt x="66617" y="116266"/>
                  </a:lnTo>
                  <a:cubicBezTo>
                    <a:pt x="72666" y="116266"/>
                    <a:pt x="77570" y="111362"/>
                    <a:pt x="77570" y="105313"/>
                  </a:cubicBezTo>
                  <a:lnTo>
                    <a:pt x="77570" y="61504"/>
                  </a:lnTo>
                  <a:cubicBezTo>
                    <a:pt x="77570" y="55455"/>
                    <a:pt x="72666" y="50551"/>
                    <a:pt x="66617" y="50551"/>
                  </a:cubicBezTo>
                  <a:lnTo>
                    <a:pt x="0" y="50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578" name="组合 16"/>
          <p:cNvGrpSpPr>
            <a:grpSpLocks/>
          </p:cNvGrpSpPr>
          <p:nvPr/>
        </p:nvGrpSpPr>
        <p:grpSpPr bwMode="auto">
          <a:xfrm>
            <a:off x="4048125" y="2649538"/>
            <a:ext cx="1079500" cy="1081087"/>
            <a:chOff x="0" y="0"/>
            <a:chExt cx="1079500" cy="1081087"/>
          </a:xfrm>
        </p:grpSpPr>
        <p:sp>
          <p:nvSpPr>
            <p:cNvPr id="35855" name="Rounded Rectangle 43"/>
            <p:cNvSpPr>
              <a:spLocks noChangeArrowheads="1"/>
            </p:cNvSpPr>
            <p:nvPr/>
          </p:nvSpPr>
          <p:spPr bwMode="auto">
            <a:xfrm rot="2700000">
              <a:off x="-795" y="794"/>
              <a:ext cx="1081087" cy="1079500"/>
            </a:xfrm>
            <a:prstGeom prst="roundRect">
              <a:avLst>
                <a:gd name="adj" fmla="val 16667"/>
              </a:avLst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5856" name="椭圆 10"/>
            <p:cNvSpPr>
              <a:spLocks noChangeArrowheads="1"/>
            </p:cNvSpPr>
            <p:nvPr/>
          </p:nvSpPr>
          <p:spPr bwMode="auto">
            <a:xfrm>
              <a:off x="191028" y="332828"/>
              <a:ext cx="697442" cy="487155"/>
            </a:xfrm>
            <a:custGeom>
              <a:avLst/>
              <a:gdLst>
                <a:gd name="T0" fmla="*/ 160453 w 742544"/>
                <a:gd name="T1" fmla="*/ 66023 h 518658"/>
                <a:gd name="T2" fmla="*/ 197337 w 742544"/>
                <a:gd name="T3" fmla="*/ 102909 h 518658"/>
                <a:gd name="T4" fmla="*/ 160453 w 742544"/>
                <a:gd name="T5" fmla="*/ 139795 h 518658"/>
                <a:gd name="T6" fmla="*/ 123567 w 742544"/>
                <a:gd name="T7" fmla="*/ 102909 h 518658"/>
                <a:gd name="T8" fmla="*/ 160453 w 742544"/>
                <a:gd name="T9" fmla="*/ 66023 h 518658"/>
                <a:gd name="T10" fmla="*/ 41809 w 742544"/>
                <a:gd name="T11" fmla="*/ 41810 h 518658"/>
                <a:gd name="T12" fmla="*/ 41810 w 742544"/>
                <a:gd name="T13" fmla="*/ 226990 h 518658"/>
                <a:gd name="T14" fmla="*/ 141189 w 742544"/>
                <a:gd name="T15" fmla="*/ 162328 h 518658"/>
                <a:gd name="T16" fmla="*/ 169382 w 742544"/>
                <a:gd name="T17" fmla="*/ 205657 h 518658"/>
                <a:gd name="T18" fmla="*/ 328965 w 742544"/>
                <a:gd name="T19" fmla="*/ 101821 h 518658"/>
                <a:gd name="T20" fmla="*/ 437066 w 742544"/>
                <a:gd name="T21" fmla="*/ 213925 h 518658"/>
                <a:gd name="T22" fmla="*/ 437065 w 742544"/>
                <a:gd name="T23" fmla="*/ 41810 h 518658"/>
                <a:gd name="T24" fmla="*/ 41809 w 742544"/>
                <a:gd name="T25" fmla="*/ 41810 h 518658"/>
                <a:gd name="T26" fmla="*/ 478876 w 742544"/>
                <a:gd name="T27" fmla="*/ 0 h 518658"/>
                <a:gd name="T28" fmla="*/ 478876 w 742544"/>
                <a:gd name="T29" fmla="*/ 334490 h 518658"/>
                <a:gd name="T30" fmla="*/ 0 w 742544"/>
                <a:gd name="T31" fmla="*/ 334490 h 518658"/>
                <a:gd name="T32" fmla="*/ 0 w 742544"/>
                <a:gd name="T33" fmla="*/ 299216 h 518658"/>
                <a:gd name="T34" fmla="*/ 0 w 742544"/>
                <a:gd name="T35" fmla="*/ 254195 h 518658"/>
                <a:gd name="T36" fmla="*/ 0 w 742544"/>
                <a:gd name="T37" fmla="*/ 1 h 518658"/>
                <a:gd name="T38" fmla="*/ 478876 w 742544"/>
                <a:gd name="T39" fmla="*/ 0 h 5186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42544"/>
                <a:gd name="T61" fmla="*/ 0 h 518658"/>
                <a:gd name="T62" fmla="*/ 742544 w 742544"/>
                <a:gd name="T63" fmla="*/ 518658 h 5186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42544" h="518658">
                  <a:moveTo>
                    <a:pt x="248797" y="102376"/>
                  </a:moveTo>
                  <a:cubicBezTo>
                    <a:pt x="280384" y="102376"/>
                    <a:pt x="305991" y="127983"/>
                    <a:pt x="305991" y="159570"/>
                  </a:cubicBezTo>
                  <a:cubicBezTo>
                    <a:pt x="305991" y="191157"/>
                    <a:pt x="280384" y="216764"/>
                    <a:pt x="248797" y="216764"/>
                  </a:cubicBezTo>
                  <a:cubicBezTo>
                    <a:pt x="217210" y="216764"/>
                    <a:pt x="191603" y="191157"/>
                    <a:pt x="191603" y="159570"/>
                  </a:cubicBezTo>
                  <a:cubicBezTo>
                    <a:pt x="191603" y="127983"/>
                    <a:pt x="217210" y="102376"/>
                    <a:pt x="248797" y="102376"/>
                  </a:cubicBezTo>
                  <a:close/>
                  <a:moveTo>
                    <a:pt x="64831" y="64832"/>
                  </a:moveTo>
                  <a:lnTo>
                    <a:pt x="64832" y="351969"/>
                  </a:lnTo>
                  <a:lnTo>
                    <a:pt x="218927" y="251703"/>
                  </a:lnTo>
                  <a:lnTo>
                    <a:pt x="262644" y="318890"/>
                  </a:lnTo>
                  <a:lnTo>
                    <a:pt x="510091" y="157882"/>
                  </a:lnTo>
                  <a:lnTo>
                    <a:pt x="677713" y="331711"/>
                  </a:lnTo>
                  <a:lnTo>
                    <a:pt x="677712" y="64832"/>
                  </a:lnTo>
                  <a:lnTo>
                    <a:pt x="64831" y="64832"/>
                  </a:lnTo>
                  <a:close/>
                  <a:moveTo>
                    <a:pt x="742544" y="0"/>
                  </a:moveTo>
                  <a:lnTo>
                    <a:pt x="742544" y="518657"/>
                  </a:lnTo>
                  <a:lnTo>
                    <a:pt x="0" y="518658"/>
                  </a:lnTo>
                  <a:lnTo>
                    <a:pt x="0" y="463961"/>
                  </a:lnTo>
                  <a:lnTo>
                    <a:pt x="0" y="394154"/>
                  </a:lnTo>
                  <a:lnTo>
                    <a:pt x="0" y="1"/>
                  </a:lnTo>
                  <a:lnTo>
                    <a:pt x="7425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7">
            <a:extLst>
              <a:ext uri="{FF2B5EF4-FFF2-40B4-BE49-F238E27FC236}">
                <a16:creationId xmlns:a16="http://schemas.microsoft.com/office/drawing/2014/main" id="{E58E787E-3726-B941-95AC-33560A7F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74593C7-393C-5F49-AE43-598D1E85BF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sp>
        <p:nvSpPr>
          <p:cNvPr id="14" name="AutoShape 5"/>
          <p:cNvSpPr>
            <a:spLocks noChangeArrowheads="1"/>
          </p:cNvSpPr>
          <p:nvPr/>
        </p:nvSpPr>
        <p:spPr bwMode="auto">
          <a:xfrm rot="10800000">
            <a:off x="2217738" y="2782888"/>
            <a:ext cx="2276475" cy="633412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7FBA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0926" tIns="30464" rIns="60926" bIns="30464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 rot="10800000">
            <a:off x="2894013" y="1916113"/>
            <a:ext cx="925512" cy="257175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4C95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0926" tIns="30464" rIns="60926" bIns="30464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7050" y="1350963"/>
            <a:ext cx="579438" cy="490537"/>
          </a:xfrm>
          <a:prstGeom prst="triangle">
            <a:avLst>
              <a:gd name="adj" fmla="val 50000"/>
            </a:avLst>
          </a:prstGeom>
          <a:solidFill>
            <a:srgbClr val="007FBA"/>
          </a:solidFill>
          <a:ln>
            <a:noFill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0926" tIns="30464" rIns="60926" bIns="30464" anchor="ctr"/>
          <a:lstStyle/>
          <a:p>
            <a:pPr algn="ctr">
              <a:defRPr/>
            </a:pPr>
            <a:endParaRPr lang="zh-CN" altLang="en-US" dirty="0">
              <a:solidFill>
                <a:srgbClr val="007FBA"/>
              </a:solidFill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 rot="10800000">
            <a:off x="2616200" y="2274888"/>
            <a:ext cx="1481138" cy="414337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C4B4A"/>
          </a:solidFill>
          <a:ln>
            <a:noFill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0926" tIns="30464" rIns="60926" bIns="30464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rot="10800000">
            <a:off x="1868488" y="3540125"/>
            <a:ext cx="3025775" cy="595313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  <a:gd name="connsiteX0" fmla="*/ 0 w 20550"/>
              <a:gd name="connsiteY0" fmla="*/ 611 h 21600"/>
              <a:gd name="connsiteX1" fmla="*/ 2378 w 20550"/>
              <a:gd name="connsiteY1" fmla="*/ 21600 h 21600"/>
              <a:gd name="connsiteX2" fmla="*/ 17122 w 20550"/>
              <a:gd name="connsiteY2" fmla="*/ 21600 h 21600"/>
              <a:gd name="connsiteX3" fmla="*/ 20550 w 20550"/>
              <a:gd name="connsiteY3" fmla="*/ 0 h 21600"/>
              <a:gd name="connsiteX4" fmla="*/ 0 w 20550"/>
              <a:gd name="connsiteY4" fmla="*/ 611 h 21600"/>
              <a:gd name="connsiteX0" fmla="*/ 0 w 19214"/>
              <a:gd name="connsiteY0" fmla="*/ 306 h 21295"/>
              <a:gd name="connsiteX1" fmla="*/ 2378 w 19214"/>
              <a:gd name="connsiteY1" fmla="*/ 21295 h 21295"/>
              <a:gd name="connsiteX2" fmla="*/ 17122 w 19214"/>
              <a:gd name="connsiteY2" fmla="*/ 21295 h 21295"/>
              <a:gd name="connsiteX3" fmla="*/ 19214 w 19214"/>
              <a:gd name="connsiteY3" fmla="*/ 0 h 21295"/>
              <a:gd name="connsiteX4" fmla="*/ 0 w 19214"/>
              <a:gd name="connsiteY4" fmla="*/ 306 h 21295"/>
              <a:gd name="connsiteX0" fmla="*/ 0 w 19071"/>
              <a:gd name="connsiteY0" fmla="*/ 1 h 21295"/>
              <a:gd name="connsiteX1" fmla="*/ 2235 w 19071"/>
              <a:gd name="connsiteY1" fmla="*/ 21295 h 21295"/>
              <a:gd name="connsiteX2" fmla="*/ 16979 w 19071"/>
              <a:gd name="connsiteY2" fmla="*/ 21295 h 21295"/>
              <a:gd name="connsiteX3" fmla="*/ 19071 w 19071"/>
              <a:gd name="connsiteY3" fmla="*/ 0 h 21295"/>
              <a:gd name="connsiteX4" fmla="*/ 0 w 19071"/>
              <a:gd name="connsiteY4" fmla="*/ 1 h 2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1" h="21295">
                <a:moveTo>
                  <a:pt x="0" y="1"/>
                </a:moveTo>
                <a:lnTo>
                  <a:pt x="2235" y="21295"/>
                </a:lnTo>
                <a:lnTo>
                  <a:pt x="16979" y="21295"/>
                </a:lnTo>
                <a:lnTo>
                  <a:pt x="19071" y="0"/>
                </a:lnTo>
                <a:lnTo>
                  <a:pt x="0" y="1"/>
                </a:lnTo>
                <a:close/>
              </a:path>
            </a:pathLst>
          </a:custGeom>
          <a:solidFill>
            <a:srgbClr val="004C95"/>
          </a:solidFill>
          <a:ln>
            <a:noFill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0926" tIns="30464" rIns="60926" bIns="30464"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3378200" y="1620838"/>
            <a:ext cx="2390775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368675" y="2044700"/>
            <a:ext cx="2400300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378200" y="2482850"/>
            <a:ext cx="2390775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355975" y="3125788"/>
            <a:ext cx="2413000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355975" y="3762375"/>
            <a:ext cx="2413000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5884863" y="3646488"/>
            <a:ext cx="2563812" cy="420687"/>
          </a:xfrm>
          <a:prstGeom prst="rect">
            <a:avLst/>
          </a:prstGeom>
          <a:noFill/>
        </p:spPr>
        <p:txBody>
          <a:bodyPr lIns="60926" tIns="30464" rIns="60926" bIns="3046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</a:t>
            </a:r>
            <a:r>
              <a: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选择粘贴，并选择只保留文字。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94263" y="3451225"/>
            <a:ext cx="1046162" cy="338138"/>
          </a:xfrm>
          <a:prstGeom prst="rect">
            <a:avLst/>
          </a:prstGeom>
          <a:noFill/>
        </p:spPr>
        <p:txBody>
          <a:bodyPr wrap="none" lIns="60926" tIns="30464" rIns="60926" bIns="30464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4863" y="3013075"/>
            <a:ext cx="2563812" cy="422275"/>
          </a:xfrm>
          <a:prstGeom prst="rect">
            <a:avLst/>
          </a:prstGeom>
          <a:noFill/>
        </p:spPr>
        <p:txBody>
          <a:bodyPr lIns="60926" tIns="30464" rIns="60926" bIns="3046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</a:t>
            </a:r>
            <a:r>
              <a: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选择粘贴，并选择只保留文字。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4263" y="2824163"/>
            <a:ext cx="1046162" cy="339725"/>
          </a:xfrm>
          <a:prstGeom prst="rect">
            <a:avLst/>
          </a:prstGeom>
          <a:noFill/>
        </p:spPr>
        <p:txBody>
          <a:bodyPr wrap="none" lIns="60926" tIns="30464" rIns="60926" bIns="30464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84863" y="2397125"/>
            <a:ext cx="2563812" cy="420688"/>
          </a:xfrm>
          <a:prstGeom prst="rect">
            <a:avLst/>
          </a:prstGeom>
          <a:noFill/>
        </p:spPr>
        <p:txBody>
          <a:bodyPr lIns="60926" tIns="30464" rIns="60926" bIns="3046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</a:t>
            </a:r>
            <a:r>
              <a: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选择粘贴，并选择只保留文字。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94263" y="2187575"/>
            <a:ext cx="1046162" cy="339725"/>
          </a:xfrm>
          <a:prstGeom prst="rect">
            <a:avLst/>
          </a:prstGeom>
          <a:noFill/>
        </p:spPr>
        <p:txBody>
          <a:bodyPr wrap="none" lIns="60926" tIns="30464" rIns="60926" bIns="30464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84863" y="1928813"/>
            <a:ext cx="2563812" cy="422275"/>
          </a:xfrm>
          <a:prstGeom prst="rect">
            <a:avLst/>
          </a:prstGeom>
          <a:noFill/>
        </p:spPr>
        <p:txBody>
          <a:bodyPr lIns="60926" tIns="30464" rIns="60926" bIns="3046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</a:t>
            </a:r>
            <a:r>
              <a: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选择粘贴，并选择只保留文字。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94263" y="1755775"/>
            <a:ext cx="1046162" cy="338138"/>
          </a:xfrm>
          <a:prstGeom prst="rect">
            <a:avLst/>
          </a:prstGeom>
          <a:noFill/>
        </p:spPr>
        <p:txBody>
          <a:bodyPr wrap="none" lIns="60926" tIns="30464" rIns="60926" bIns="30464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84863" y="1492250"/>
            <a:ext cx="2563812" cy="422275"/>
          </a:xfrm>
          <a:prstGeom prst="rect">
            <a:avLst/>
          </a:prstGeom>
          <a:noFill/>
        </p:spPr>
        <p:txBody>
          <a:bodyPr lIns="60926" tIns="30464" rIns="60926" bIns="3046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4263" y="1319213"/>
            <a:ext cx="1046162" cy="338137"/>
          </a:xfrm>
          <a:prstGeom prst="rect">
            <a:avLst/>
          </a:prstGeom>
          <a:noFill/>
        </p:spPr>
        <p:txBody>
          <a:bodyPr wrap="none" lIns="60926" tIns="30464" rIns="60926" bIns="30464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grpSp>
        <p:nvGrpSpPr>
          <p:cNvPr id="42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36890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36891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TextBox 11"/>
          <p:cNvSpPr>
            <a:spLocks noChangeArrowheads="1"/>
          </p:cNvSpPr>
          <p:nvPr/>
        </p:nvSpPr>
        <p:spPr bwMode="auto">
          <a:xfrm>
            <a:off x="2700338" y="555582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6600">
                <a:solidFill>
                  <a:srgbClr val="0B2430"/>
                </a:solidFill>
                <a:latin typeface="迷你简习字"/>
                <a:ea typeface="迷你简习字"/>
                <a:cs typeface="迷你简习字"/>
                <a:sym typeface="迷你简习字"/>
              </a:rPr>
              <a:t>谢</a:t>
            </a:r>
          </a:p>
        </p:txBody>
      </p:sp>
      <p:sp>
        <p:nvSpPr>
          <p:cNvPr id="24586" name="TextBox 12"/>
          <p:cNvSpPr>
            <a:spLocks noChangeArrowheads="1"/>
          </p:cNvSpPr>
          <p:nvPr/>
        </p:nvSpPr>
        <p:spPr bwMode="auto">
          <a:xfrm>
            <a:off x="3587750" y="555582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6600" dirty="0">
                <a:solidFill>
                  <a:srgbClr val="0B2430"/>
                </a:solidFill>
                <a:latin typeface="迷你简习字"/>
                <a:ea typeface="迷你简习字"/>
                <a:cs typeface="迷你简习字"/>
                <a:sym typeface="迷你简习字"/>
              </a:rPr>
              <a:t>谢</a:t>
            </a:r>
          </a:p>
        </p:txBody>
      </p:sp>
      <p:sp>
        <p:nvSpPr>
          <p:cNvPr id="24587" name="TextBox 13"/>
          <p:cNvSpPr>
            <a:spLocks noChangeArrowheads="1"/>
          </p:cNvSpPr>
          <p:nvPr/>
        </p:nvSpPr>
        <p:spPr bwMode="auto">
          <a:xfrm>
            <a:off x="4476750" y="555582"/>
            <a:ext cx="10795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6600" dirty="0">
                <a:solidFill>
                  <a:srgbClr val="0B2430"/>
                </a:solidFill>
                <a:latin typeface="迷你简习字"/>
                <a:ea typeface="迷你简习字"/>
                <a:cs typeface="迷你简习字"/>
                <a:sym typeface="迷你简习字"/>
              </a:rPr>
              <a:t>观</a:t>
            </a:r>
          </a:p>
        </p:txBody>
      </p:sp>
      <p:sp>
        <p:nvSpPr>
          <p:cNvPr id="24588" name="TextBox 14"/>
          <p:cNvSpPr>
            <a:spLocks noChangeArrowheads="1"/>
          </p:cNvSpPr>
          <p:nvPr/>
        </p:nvSpPr>
        <p:spPr bwMode="auto">
          <a:xfrm>
            <a:off x="5364163" y="555582"/>
            <a:ext cx="10795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6600" dirty="0">
                <a:solidFill>
                  <a:srgbClr val="0B2430"/>
                </a:solidFill>
                <a:latin typeface="迷你简习字"/>
                <a:ea typeface="迷你简习字"/>
                <a:cs typeface="迷你简习字"/>
                <a:sym typeface="迷你简习字"/>
              </a:rPr>
              <a:t>看</a:t>
            </a:r>
            <a:endParaRPr lang="zh-CN" altLang="en-US" dirty="0"/>
          </a:p>
        </p:txBody>
      </p:sp>
      <p:sp>
        <p:nvSpPr>
          <p:cNvPr id="16" name="TextBox 18"/>
          <p:cNvSpPr>
            <a:spLocks noChangeArrowheads="1"/>
          </p:cNvSpPr>
          <p:nvPr/>
        </p:nvSpPr>
        <p:spPr bwMode="auto">
          <a:xfrm>
            <a:off x="2695575" y="1739893"/>
            <a:ext cx="35623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汇报人：首都师范大学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7597230-761A-1145-80B6-10B4132CF8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250" y="2093941"/>
            <a:ext cx="9144000" cy="277174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5EA9482-A11F-BE4B-BF8A-903ADA5DD823}"/>
              </a:ext>
            </a:extLst>
          </p:cNvPr>
          <p:cNvSpPr/>
          <p:nvPr/>
        </p:nvSpPr>
        <p:spPr bwMode="auto">
          <a:xfrm>
            <a:off x="0" y="-5406"/>
            <a:ext cx="273600" cy="5148905"/>
          </a:xfrm>
          <a:prstGeom prst="rect">
            <a:avLst/>
          </a:prstGeom>
          <a:solidFill>
            <a:srgbClr val="004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7E9C66-38EE-7A4E-ADA2-C1987E721E9C}"/>
              </a:ext>
            </a:extLst>
          </p:cNvPr>
          <p:cNvSpPr/>
          <p:nvPr/>
        </p:nvSpPr>
        <p:spPr bwMode="auto">
          <a:xfrm>
            <a:off x="8964366" y="-5405"/>
            <a:ext cx="273600" cy="5148905"/>
          </a:xfrm>
          <a:prstGeom prst="rect">
            <a:avLst/>
          </a:prstGeom>
          <a:solidFill>
            <a:srgbClr val="004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57DC76-DE31-8347-A156-E8BCA4E0EB2F}"/>
              </a:ext>
            </a:extLst>
          </p:cNvPr>
          <p:cNvSpPr/>
          <p:nvPr/>
        </p:nvSpPr>
        <p:spPr bwMode="auto">
          <a:xfrm rot="5400000">
            <a:off x="4494398" y="393847"/>
            <a:ext cx="252345" cy="9234793"/>
          </a:xfrm>
          <a:prstGeom prst="rect">
            <a:avLst/>
          </a:prstGeom>
          <a:solidFill>
            <a:srgbClr val="004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B304D0-FAEE-D94B-BD28-5447B79C29F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3349" y="2148266"/>
            <a:ext cx="2507801" cy="614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0FBF0C-DC73-E049-B72B-210BA64A25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670" y="1343776"/>
            <a:ext cx="4061911" cy="2705192"/>
          </a:xfrm>
          <a:prstGeom prst="rect">
            <a:avLst/>
          </a:prstGeom>
        </p:spPr>
      </p:pic>
      <p:sp>
        <p:nvSpPr>
          <p:cNvPr id="17410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6156" name="组合 15"/>
          <p:cNvGrpSpPr>
            <a:grpSpLocks/>
          </p:cNvGrpSpPr>
          <p:nvPr/>
        </p:nvGrpSpPr>
        <p:grpSpPr bwMode="auto">
          <a:xfrm>
            <a:off x="4067958" y="1768597"/>
            <a:ext cx="4352925" cy="1125537"/>
            <a:chOff x="0" y="0"/>
            <a:chExt cx="4354033" cy="1124393"/>
          </a:xfrm>
          <a:solidFill>
            <a:srgbClr val="004C95"/>
          </a:solidFill>
        </p:grpSpPr>
        <p:sp>
          <p:nvSpPr>
            <p:cNvPr id="17422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54033" cy="11243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7423" name="Rectangle 4"/>
            <p:cNvSpPr>
              <a:spLocks noChangeArrowheads="1"/>
            </p:cNvSpPr>
            <p:nvPr/>
          </p:nvSpPr>
          <p:spPr bwMode="auto">
            <a:xfrm>
              <a:off x="106455" y="100472"/>
              <a:ext cx="4145365" cy="9156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</a:t>
              </a:r>
              <a:b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</a:br>
              <a:b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</a:b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在此处添加详细描述文本，尽量与标题文本语言风格相符合，语言描述尽量简洁生动，尽可能概括出段落内容，尽量将每页幻灯片文字内容控制在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200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字以内，将每页幻灯片动态演示时间长度尽量控制在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分钟以内。页幻灯片动态演示时间长度尽量控制在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分钟以内。</a:t>
              </a:r>
              <a:endPara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6159" name="TextBox 18"/>
          <p:cNvSpPr>
            <a:spLocks noChangeArrowheads="1"/>
          </p:cNvSpPr>
          <p:nvPr/>
        </p:nvSpPr>
        <p:spPr bwMode="auto">
          <a:xfrm>
            <a:off x="5676792" y="3149944"/>
            <a:ext cx="2562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1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br>
              <a:rPr lang="zh-CN" altLang="en-US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在此处添加详细描述文本，尽量与标题文本语言风格相符合，语言描述尽量简洁生动，尽可能概括出段落内容。</a:t>
            </a: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60" name="Rectangle 42"/>
          <p:cNvSpPr>
            <a:spLocks noChangeArrowheads="1"/>
          </p:cNvSpPr>
          <p:nvPr/>
        </p:nvSpPr>
        <p:spPr bwMode="auto">
          <a:xfrm>
            <a:off x="5464175" y="3105150"/>
            <a:ext cx="190500" cy="192088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grpSp>
        <p:nvGrpSpPr>
          <p:cNvPr id="6162" name="组合 2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17420" name="TextBox 30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17421" name="TextBox 31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D289EBA-3B05-D248-BBB6-840ED996C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">
            <a:extLst>
              <a:ext uri="{FF2B5EF4-FFF2-40B4-BE49-F238E27FC236}">
                <a16:creationId xmlns:a16="http://schemas.microsoft.com/office/drawing/2014/main" id="{7D0568C4-8019-2E41-BD32-3456CAFAE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334390A-A37D-624B-A774-10113D5545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7179" name="组合 24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18447" name="TextBox 25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18448" name="TextBox 26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7182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/>
          </a:p>
        </p:txBody>
      </p:sp>
      <p:sp>
        <p:nvSpPr>
          <p:cNvPr id="7184" name="Rectangle 8"/>
          <p:cNvSpPr>
            <a:spLocks noChangeArrowheads="1"/>
          </p:cNvSpPr>
          <p:nvPr/>
        </p:nvSpPr>
        <p:spPr bwMode="auto">
          <a:xfrm>
            <a:off x="6804186" y="1557338"/>
            <a:ext cx="1714500" cy="27432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zh-CN" sz="800">
              <a:solidFill>
                <a:srgbClr val="F2F2F2"/>
              </a:solidFill>
              <a:latin typeface="Open Sans" pitchFamily="2" charset="-122"/>
              <a:ea typeface="Open Sans" pitchFamily="2" charset="-122"/>
              <a:sym typeface="Open Sans" pitchFamily="2" charset="-122"/>
            </a:endParaRPr>
          </a:p>
        </p:txBody>
      </p:sp>
      <p:sp>
        <p:nvSpPr>
          <p:cNvPr id="7186" name="Rectangle 10"/>
          <p:cNvSpPr>
            <a:spLocks noChangeArrowheads="1"/>
          </p:cNvSpPr>
          <p:nvPr/>
        </p:nvSpPr>
        <p:spPr bwMode="auto">
          <a:xfrm>
            <a:off x="2713488" y="1557338"/>
            <a:ext cx="1714500" cy="27432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zh-CN" sz="800">
              <a:solidFill>
                <a:srgbClr val="F2F2F2"/>
              </a:solidFill>
              <a:latin typeface="Open Sans" pitchFamily="2" charset="-122"/>
              <a:ea typeface="Open Sans" pitchFamily="2" charset="-122"/>
              <a:sym typeface="Open Sans" pitchFamily="2" charset="-122"/>
            </a:endParaRPr>
          </a:p>
        </p:txBody>
      </p:sp>
      <p:sp>
        <p:nvSpPr>
          <p:cNvPr id="7187" name="TextBox 9"/>
          <p:cNvSpPr>
            <a:spLocks noChangeArrowheads="1"/>
          </p:cNvSpPr>
          <p:nvPr/>
        </p:nvSpPr>
        <p:spPr bwMode="auto">
          <a:xfrm>
            <a:off x="2749341" y="1946275"/>
            <a:ext cx="16176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单击添加标题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br>
              <a: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在此处添加详细描述文本，尽量与标题文本语言风格相符合，语言描述尽量简洁生动。</a:t>
            </a:r>
            <a:endParaRPr lang="en-US" altLang="zh-CN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尽可能概括出段落内容，尽量将每页幻灯片文字内容控制在</a:t>
            </a:r>
            <a:r>
              <a: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</a:t>
            </a:r>
            <a:endParaRPr lang="en-US" altLang="zh-CN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在此处添加详细描述文本，尽量与标题文本语言风格相符合，语言描述尽量简洁生动。</a:t>
            </a:r>
            <a:endParaRPr lang="en-US" altLang="zh-CN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88" name="TextBox 10"/>
          <p:cNvSpPr>
            <a:spLocks noChangeArrowheads="1"/>
          </p:cNvSpPr>
          <p:nvPr/>
        </p:nvSpPr>
        <p:spPr bwMode="auto">
          <a:xfrm>
            <a:off x="6851811" y="1946275"/>
            <a:ext cx="16176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单击添加标题</a:t>
            </a:r>
            <a:endParaRPr lang="en-US" altLang="zh-CN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br>
              <a:rPr lang="zh-CN" altLang="en-US" sz="7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在此处添加详细描述文本，尽量与标题文本语言风格相符合，语言描述尽量简洁生动。</a:t>
            </a:r>
            <a:endParaRPr lang="en-US" altLang="zh-CN" sz="8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sz="7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尽可能概括出段落内容，尽量将每页幻灯片文字内容控制在</a:t>
            </a: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字以内，将每页幻灯片动态演示时间长度尽量控制在</a:t>
            </a: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分钟以内。</a:t>
            </a:r>
            <a:endParaRPr lang="en-US" altLang="zh-CN" sz="8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sz="8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在此处添加详细描述文本，尽量与标题文本语言风格相符合，语言描述尽量简洁生动。</a:t>
            </a:r>
            <a:endParaRPr lang="en-US" altLang="zh-CN" sz="8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89" name="Rectangle 42"/>
          <p:cNvSpPr>
            <a:spLocks noChangeArrowheads="1"/>
          </p:cNvSpPr>
          <p:nvPr/>
        </p:nvSpPr>
        <p:spPr bwMode="auto">
          <a:xfrm>
            <a:off x="4067958" y="3951288"/>
            <a:ext cx="190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7190" name="Rectangle 42"/>
          <p:cNvSpPr>
            <a:spLocks noChangeArrowheads="1"/>
          </p:cNvSpPr>
          <p:nvPr/>
        </p:nvSpPr>
        <p:spPr bwMode="auto">
          <a:xfrm>
            <a:off x="8180548" y="3951288"/>
            <a:ext cx="190500" cy="190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964681-3E76-684F-9C11-1FD5C6E408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658" y="1535054"/>
            <a:ext cx="1941281" cy="27755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A08D67-FF70-7047-ACD0-B71B684290F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5137" y="1557338"/>
            <a:ext cx="1833156" cy="2753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7">
            <a:extLst>
              <a:ext uri="{FF2B5EF4-FFF2-40B4-BE49-F238E27FC236}">
                <a16:creationId xmlns:a16="http://schemas.microsoft.com/office/drawing/2014/main" id="{E96B7C39-96E5-164F-A2F1-CA81BFB03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9B2993B-5915-BC44-B06D-B884C6EC38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8203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19479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19480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8206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</a:p>
        </p:txBody>
      </p:sp>
      <p:sp>
        <p:nvSpPr>
          <p:cNvPr id="8207" name="Freeform 635"/>
          <p:cNvSpPr>
            <a:spLocks noEditPoints="1" noChangeArrowheads="1"/>
          </p:cNvSpPr>
          <p:nvPr/>
        </p:nvSpPr>
        <p:spPr bwMode="auto">
          <a:xfrm>
            <a:off x="630238" y="1733550"/>
            <a:ext cx="5238750" cy="2511425"/>
          </a:xfrm>
          <a:custGeom>
            <a:avLst/>
            <a:gdLst>
              <a:gd name="T0" fmla="*/ 2147483647 w 4150"/>
              <a:gd name="T1" fmla="*/ 2147483647 h 1798"/>
              <a:gd name="T2" fmla="*/ 2147483647 w 4150"/>
              <a:gd name="T3" fmla="*/ 2147483647 h 1798"/>
              <a:gd name="T4" fmla="*/ 2147483647 w 4150"/>
              <a:gd name="T5" fmla="*/ 2147483647 h 1798"/>
              <a:gd name="T6" fmla="*/ 2147483647 w 4150"/>
              <a:gd name="T7" fmla="*/ 2147483647 h 1798"/>
              <a:gd name="T8" fmla="*/ 2147483647 w 4150"/>
              <a:gd name="T9" fmla="*/ 2147483647 h 1798"/>
              <a:gd name="T10" fmla="*/ 2147483647 w 4150"/>
              <a:gd name="T11" fmla="*/ 2147483647 h 1798"/>
              <a:gd name="T12" fmla="*/ 2147483647 w 4150"/>
              <a:gd name="T13" fmla="*/ 2147483647 h 1798"/>
              <a:gd name="T14" fmla="*/ 2147483647 w 4150"/>
              <a:gd name="T15" fmla="*/ 2147483647 h 1798"/>
              <a:gd name="T16" fmla="*/ 2147483647 w 4150"/>
              <a:gd name="T17" fmla="*/ 2147483647 h 1798"/>
              <a:gd name="T18" fmla="*/ 2147483647 w 4150"/>
              <a:gd name="T19" fmla="*/ 2147483647 h 1798"/>
              <a:gd name="T20" fmla="*/ 2147483647 w 4150"/>
              <a:gd name="T21" fmla="*/ 2147483647 h 1798"/>
              <a:gd name="T22" fmla="*/ 2147483647 w 4150"/>
              <a:gd name="T23" fmla="*/ 2147483647 h 1798"/>
              <a:gd name="T24" fmla="*/ 2147483647 w 4150"/>
              <a:gd name="T25" fmla="*/ 2147483647 h 1798"/>
              <a:gd name="T26" fmla="*/ 2147483647 w 4150"/>
              <a:gd name="T27" fmla="*/ 2147483647 h 1798"/>
              <a:gd name="T28" fmla="*/ 2147483647 w 4150"/>
              <a:gd name="T29" fmla="*/ 2147483647 h 1798"/>
              <a:gd name="T30" fmla="*/ 2147483647 w 4150"/>
              <a:gd name="T31" fmla="*/ 2147483647 h 1798"/>
              <a:gd name="T32" fmla="*/ 2147483647 w 4150"/>
              <a:gd name="T33" fmla="*/ 2147483647 h 1798"/>
              <a:gd name="T34" fmla="*/ 2147483647 w 4150"/>
              <a:gd name="T35" fmla="*/ 2147483647 h 1798"/>
              <a:gd name="T36" fmla="*/ 2147483647 w 4150"/>
              <a:gd name="T37" fmla="*/ 2147483647 h 1798"/>
              <a:gd name="T38" fmla="*/ 2147483647 w 4150"/>
              <a:gd name="T39" fmla="*/ 2147483647 h 1798"/>
              <a:gd name="T40" fmla="*/ 2147483647 w 4150"/>
              <a:gd name="T41" fmla="*/ 2147483647 h 1798"/>
              <a:gd name="T42" fmla="*/ 2147483647 w 4150"/>
              <a:gd name="T43" fmla="*/ 2147483647 h 1798"/>
              <a:gd name="T44" fmla="*/ 2147483647 w 4150"/>
              <a:gd name="T45" fmla="*/ 2147483647 h 1798"/>
              <a:gd name="T46" fmla="*/ 2147483647 w 4150"/>
              <a:gd name="T47" fmla="*/ 2147483647 h 1798"/>
              <a:gd name="T48" fmla="*/ 2147483647 w 4150"/>
              <a:gd name="T49" fmla="*/ 2147483647 h 1798"/>
              <a:gd name="T50" fmla="*/ 2147483647 w 4150"/>
              <a:gd name="T51" fmla="*/ 2147483647 h 1798"/>
              <a:gd name="T52" fmla="*/ 2147483647 w 4150"/>
              <a:gd name="T53" fmla="*/ 2147483647 h 1798"/>
              <a:gd name="T54" fmla="*/ 2147483647 w 4150"/>
              <a:gd name="T55" fmla="*/ 2147483647 h 1798"/>
              <a:gd name="T56" fmla="*/ 2147483647 w 4150"/>
              <a:gd name="T57" fmla="*/ 2147483647 h 1798"/>
              <a:gd name="T58" fmla="*/ 2147483647 w 4150"/>
              <a:gd name="T59" fmla="*/ 2147483647 h 1798"/>
              <a:gd name="T60" fmla="*/ 2147483647 w 4150"/>
              <a:gd name="T61" fmla="*/ 2147483647 h 1798"/>
              <a:gd name="T62" fmla="*/ 2147483647 w 4150"/>
              <a:gd name="T63" fmla="*/ 2147483647 h 1798"/>
              <a:gd name="T64" fmla="*/ 2147483647 w 4150"/>
              <a:gd name="T65" fmla="*/ 2147483647 h 1798"/>
              <a:gd name="T66" fmla="*/ 2147483647 w 4150"/>
              <a:gd name="T67" fmla="*/ 2147483647 h 1798"/>
              <a:gd name="T68" fmla="*/ 2147483647 w 4150"/>
              <a:gd name="T69" fmla="*/ 2147483647 h 1798"/>
              <a:gd name="T70" fmla="*/ 2147483647 w 4150"/>
              <a:gd name="T71" fmla="*/ 2147483647 h 1798"/>
              <a:gd name="T72" fmla="*/ 2147483647 w 4150"/>
              <a:gd name="T73" fmla="*/ 2147483647 h 1798"/>
              <a:gd name="T74" fmla="*/ 2147483647 w 4150"/>
              <a:gd name="T75" fmla="*/ 2147483647 h 1798"/>
              <a:gd name="T76" fmla="*/ 2147483647 w 4150"/>
              <a:gd name="T77" fmla="*/ 2147483647 h 1798"/>
              <a:gd name="T78" fmla="*/ 2147483647 w 4150"/>
              <a:gd name="T79" fmla="*/ 2147483647 h 1798"/>
              <a:gd name="T80" fmla="*/ 2147483647 w 4150"/>
              <a:gd name="T81" fmla="*/ 2147483647 h 1798"/>
              <a:gd name="T82" fmla="*/ 2147483647 w 4150"/>
              <a:gd name="T83" fmla="*/ 2147483647 h 1798"/>
              <a:gd name="T84" fmla="*/ 2147483647 w 4150"/>
              <a:gd name="T85" fmla="*/ 2147483647 h 1798"/>
              <a:gd name="T86" fmla="*/ 2147483647 w 4150"/>
              <a:gd name="T87" fmla="*/ 2147483647 h 1798"/>
              <a:gd name="T88" fmla="*/ 2147483647 w 4150"/>
              <a:gd name="T89" fmla="*/ 2147483647 h 1798"/>
              <a:gd name="T90" fmla="*/ 2147483647 w 4150"/>
              <a:gd name="T91" fmla="*/ 2147483647 h 1798"/>
              <a:gd name="T92" fmla="*/ 2147483647 w 4150"/>
              <a:gd name="T93" fmla="*/ 2147483647 h 1798"/>
              <a:gd name="T94" fmla="*/ 2147483647 w 4150"/>
              <a:gd name="T95" fmla="*/ 2147483647 h 1798"/>
              <a:gd name="T96" fmla="*/ 2147483647 w 4150"/>
              <a:gd name="T97" fmla="*/ 2147483647 h 1798"/>
              <a:gd name="T98" fmla="*/ 2147483647 w 4150"/>
              <a:gd name="T99" fmla="*/ 2147483647 h 1798"/>
              <a:gd name="T100" fmla="*/ 2147483647 w 4150"/>
              <a:gd name="T101" fmla="*/ 2147483647 h 1798"/>
              <a:gd name="T102" fmla="*/ 2147483647 w 4150"/>
              <a:gd name="T103" fmla="*/ 2147483647 h 1798"/>
              <a:gd name="T104" fmla="*/ 2147483647 w 4150"/>
              <a:gd name="T105" fmla="*/ 2147483647 h 1798"/>
              <a:gd name="T106" fmla="*/ 2147483647 w 4150"/>
              <a:gd name="T107" fmla="*/ 2147483647 h 1798"/>
              <a:gd name="T108" fmla="*/ 2147483647 w 4150"/>
              <a:gd name="T109" fmla="*/ 2147483647 h 1798"/>
              <a:gd name="T110" fmla="*/ 2147483647 w 4150"/>
              <a:gd name="T111" fmla="*/ 2147483647 h 1798"/>
              <a:gd name="T112" fmla="*/ 2147483647 w 4150"/>
              <a:gd name="T113" fmla="*/ 2147483647 h 1798"/>
              <a:gd name="T114" fmla="*/ 2147483647 w 4150"/>
              <a:gd name="T115" fmla="*/ 2147483647 h 1798"/>
              <a:gd name="T116" fmla="*/ 2147483647 w 4150"/>
              <a:gd name="T117" fmla="*/ 2147483647 h 1798"/>
              <a:gd name="T118" fmla="*/ 2147483647 w 4150"/>
              <a:gd name="T119" fmla="*/ 2147483647 h 1798"/>
              <a:gd name="T120" fmla="*/ 2147483647 w 4150"/>
              <a:gd name="T121" fmla="*/ 2147483647 h 1798"/>
              <a:gd name="T122" fmla="*/ 2147483647 w 4150"/>
              <a:gd name="T123" fmla="*/ 2147483647 h 1798"/>
              <a:gd name="T124" fmla="*/ 2147483647 w 4150"/>
              <a:gd name="T125" fmla="*/ 2147483647 h 179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150"/>
              <a:gd name="T190" fmla="*/ 0 h 1798"/>
              <a:gd name="T191" fmla="*/ 4150 w 4150"/>
              <a:gd name="T192" fmla="*/ 1798 h 1798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150" h="1798">
                <a:moveTo>
                  <a:pt x="3592" y="1222"/>
                </a:moveTo>
                <a:lnTo>
                  <a:pt x="3592" y="1229"/>
                </a:lnTo>
                <a:lnTo>
                  <a:pt x="3589" y="1236"/>
                </a:lnTo>
                <a:lnTo>
                  <a:pt x="3587" y="1255"/>
                </a:lnTo>
                <a:lnTo>
                  <a:pt x="3587" y="1277"/>
                </a:lnTo>
                <a:lnTo>
                  <a:pt x="3582" y="1296"/>
                </a:lnTo>
                <a:lnTo>
                  <a:pt x="3573" y="1307"/>
                </a:lnTo>
                <a:lnTo>
                  <a:pt x="3570" y="1307"/>
                </a:lnTo>
                <a:lnTo>
                  <a:pt x="3563" y="1303"/>
                </a:lnTo>
                <a:lnTo>
                  <a:pt x="3559" y="1296"/>
                </a:lnTo>
                <a:lnTo>
                  <a:pt x="3537" y="1286"/>
                </a:lnTo>
                <a:lnTo>
                  <a:pt x="3518" y="1272"/>
                </a:lnTo>
                <a:lnTo>
                  <a:pt x="3521" y="1262"/>
                </a:lnTo>
                <a:lnTo>
                  <a:pt x="3523" y="1253"/>
                </a:lnTo>
                <a:lnTo>
                  <a:pt x="3526" y="1251"/>
                </a:lnTo>
                <a:lnTo>
                  <a:pt x="3530" y="1251"/>
                </a:lnTo>
                <a:lnTo>
                  <a:pt x="3533" y="1243"/>
                </a:lnTo>
                <a:lnTo>
                  <a:pt x="3535" y="1236"/>
                </a:lnTo>
                <a:lnTo>
                  <a:pt x="3533" y="1236"/>
                </a:lnTo>
                <a:lnTo>
                  <a:pt x="3530" y="1236"/>
                </a:lnTo>
                <a:lnTo>
                  <a:pt x="3526" y="1236"/>
                </a:lnTo>
                <a:lnTo>
                  <a:pt x="3521" y="1236"/>
                </a:lnTo>
                <a:lnTo>
                  <a:pt x="3521" y="1234"/>
                </a:lnTo>
                <a:lnTo>
                  <a:pt x="3518" y="1236"/>
                </a:lnTo>
                <a:lnTo>
                  <a:pt x="3516" y="1236"/>
                </a:lnTo>
                <a:lnTo>
                  <a:pt x="3495" y="1229"/>
                </a:lnTo>
                <a:lnTo>
                  <a:pt x="3478" y="1224"/>
                </a:lnTo>
                <a:lnTo>
                  <a:pt x="3476" y="1224"/>
                </a:lnTo>
                <a:lnTo>
                  <a:pt x="3476" y="1229"/>
                </a:lnTo>
                <a:lnTo>
                  <a:pt x="3478" y="1229"/>
                </a:lnTo>
                <a:lnTo>
                  <a:pt x="3483" y="1229"/>
                </a:lnTo>
                <a:lnTo>
                  <a:pt x="3478" y="1239"/>
                </a:lnTo>
                <a:lnTo>
                  <a:pt x="3466" y="1236"/>
                </a:lnTo>
                <a:lnTo>
                  <a:pt x="3455" y="1251"/>
                </a:lnTo>
                <a:lnTo>
                  <a:pt x="3447" y="1267"/>
                </a:lnTo>
                <a:lnTo>
                  <a:pt x="3450" y="1272"/>
                </a:lnTo>
                <a:lnTo>
                  <a:pt x="3440" y="1272"/>
                </a:lnTo>
                <a:lnTo>
                  <a:pt x="3433" y="1272"/>
                </a:lnTo>
                <a:lnTo>
                  <a:pt x="3426" y="1262"/>
                </a:lnTo>
                <a:lnTo>
                  <a:pt x="3417" y="1258"/>
                </a:lnTo>
                <a:lnTo>
                  <a:pt x="3414" y="1260"/>
                </a:lnTo>
                <a:lnTo>
                  <a:pt x="3412" y="1260"/>
                </a:lnTo>
                <a:lnTo>
                  <a:pt x="3410" y="1260"/>
                </a:lnTo>
                <a:lnTo>
                  <a:pt x="3407" y="1260"/>
                </a:lnTo>
                <a:lnTo>
                  <a:pt x="3407" y="1262"/>
                </a:lnTo>
                <a:lnTo>
                  <a:pt x="3407" y="1267"/>
                </a:lnTo>
                <a:lnTo>
                  <a:pt x="3402" y="1265"/>
                </a:lnTo>
                <a:lnTo>
                  <a:pt x="3400" y="1265"/>
                </a:lnTo>
                <a:lnTo>
                  <a:pt x="3398" y="1269"/>
                </a:lnTo>
                <a:lnTo>
                  <a:pt x="3395" y="1274"/>
                </a:lnTo>
                <a:lnTo>
                  <a:pt x="3391" y="1279"/>
                </a:lnTo>
                <a:lnTo>
                  <a:pt x="3388" y="1281"/>
                </a:lnTo>
                <a:lnTo>
                  <a:pt x="3388" y="1286"/>
                </a:lnTo>
                <a:lnTo>
                  <a:pt x="3388" y="1291"/>
                </a:lnTo>
                <a:lnTo>
                  <a:pt x="3384" y="1291"/>
                </a:lnTo>
                <a:lnTo>
                  <a:pt x="3379" y="1291"/>
                </a:lnTo>
                <a:lnTo>
                  <a:pt x="3379" y="1296"/>
                </a:lnTo>
                <a:lnTo>
                  <a:pt x="3381" y="1300"/>
                </a:lnTo>
                <a:lnTo>
                  <a:pt x="3379" y="1300"/>
                </a:lnTo>
                <a:lnTo>
                  <a:pt x="3376" y="1300"/>
                </a:lnTo>
                <a:lnTo>
                  <a:pt x="3374" y="1296"/>
                </a:lnTo>
                <a:lnTo>
                  <a:pt x="3369" y="1293"/>
                </a:lnTo>
                <a:lnTo>
                  <a:pt x="3369" y="1296"/>
                </a:lnTo>
                <a:lnTo>
                  <a:pt x="3365" y="1298"/>
                </a:lnTo>
                <a:lnTo>
                  <a:pt x="3362" y="1300"/>
                </a:lnTo>
                <a:lnTo>
                  <a:pt x="3362" y="1307"/>
                </a:lnTo>
                <a:lnTo>
                  <a:pt x="3362" y="1314"/>
                </a:lnTo>
                <a:lnTo>
                  <a:pt x="3346" y="1333"/>
                </a:lnTo>
                <a:lnTo>
                  <a:pt x="3317" y="1343"/>
                </a:lnTo>
                <a:lnTo>
                  <a:pt x="3305" y="1345"/>
                </a:lnTo>
                <a:lnTo>
                  <a:pt x="3291" y="1350"/>
                </a:lnTo>
                <a:lnTo>
                  <a:pt x="3282" y="1357"/>
                </a:lnTo>
                <a:lnTo>
                  <a:pt x="3272" y="1367"/>
                </a:lnTo>
                <a:lnTo>
                  <a:pt x="3270" y="1367"/>
                </a:lnTo>
                <a:lnTo>
                  <a:pt x="3270" y="1364"/>
                </a:lnTo>
                <a:lnTo>
                  <a:pt x="3270" y="1362"/>
                </a:lnTo>
                <a:lnTo>
                  <a:pt x="3265" y="1367"/>
                </a:lnTo>
                <a:lnTo>
                  <a:pt x="3263" y="1376"/>
                </a:lnTo>
                <a:lnTo>
                  <a:pt x="3263" y="1386"/>
                </a:lnTo>
                <a:lnTo>
                  <a:pt x="3261" y="1393"/>
                </a:lnTo>
                <a:lnTo>
                  <a:pt x="3261" y="1395"/>
                </a:lnTo>
                <a:lnTo>
                  <a:pt x="3265" y="1407"/>
                </a:lnTo>
                <a:lnTo>
                  <a:pt x="3268" y="1419"/>
                </a:lnTo>
                <a:lnTo>
                  <a:pt x="3265" y="1416"/>
                </a:lnTo>
                <a:lnTo>
                  <a:pt x="3265" y="1412"/>
                </a:lnTo>
                <a:lnTo>
                  <a:pt x="3263" y="1412"/>
                </a:lnTo>
                <a:lnTo>
                  <a:pt x="3261" y="1412"/>
                </a:lnTo>
                <a:lnTo>
                  <a:pt x="3261" y="1416"/>
                </a:lnTo>
                <a:lnTo>
                  <a:pt x="3263" y="1419"/>
                </a:lnTo>
                <a:lnTo>
                  <a:pt x="3261" y="1419"/>
                </a:lnTo>
                <a:lnTo>
                  <a:pt x="3261" y="1426"/>
                </a:lnTo>
                <a:lnTo>
                  <a:pt x="3265" y="1431"/>
                </a:lnTo>
                <a:lnTo>
                  <a:pt x="3268" y="1438"/>
                </a:lnTo>
                <a:lnTo>
                  <a:pt x="3270" y="1445"/>
                </a:lnTo>
                <a:lnTo>
                  <a:pt x="3277" y="1459"/>
                </a:lnTo>
                <a:lnTo>
                  <a:pt x="3279" y="1476"/>
                </a:lnTo>
                <a:lnTo>
                  <a:pt x="3284" y="1483"/>
                </a:lnTo>
                <a:lnTo>
                  <a:pt x="3287" y="1492"/>
                </a:lnTo>
                <a:lnTo>
                  <a:pt x="3287" y="1502"/>
                </a:lnTo>
                <a:lnTo>
                  <a:pt x="3287" y="1511"/>
                </a:lnTo>
                <a:lnTo>
                  <a:pt x="3282" y="1514"/>
                </a:lnTo>
                <a:lnTo>
                  <a:pt x="3277" y="1516"/>
                </a:lnTo>
                <a:lnTo>
                  <a:pt x="3287" y="1528"/>
                </a:lnTo>
                <a:lnTo>
                  <a:pt x="3303" y="1535"/>
                </a:lnTo>
                <a:lnTo>
                  <a:pt x="3305" y="1535"/>
                </a:lnTo>
                <a:lnTo>
                  <a:pt x="3310" y="1535"/>
                </a:lnTo>
                <a:lnTo>
                  <a:pt x="3324" y="1528"/>
                </a:lnTo>
                <a:lnTo>
                  <a:pt x="3336" y="1521"/>
                </a:lnTo>
                <a:lnTo>
                  <a:pt x="3353" y="1518"/>
                </a:lnTo>
                <a:lnTo>
                  <a:pt x="3369" y="1521"/>
                </a:lnTo>
                <a:lnTo>
                  <a:pt x="3381" y="1516"/>
                </a:lnTo>
                <a:lnTo>
                  <a:pt x="3388" y="1506"/>
                </a:lnTo>
                <a:lnTo>
                  <a:pt x="3398" y="1504"/>
                </a:lnTo>
                <a:lnTo>
                  <a:pt x="3405" y="1499"/>
                </a:lnTo>
                <a:lnTo>
                  <a:pt x="3414" y="1499"/>
                </a:lnTo>
                <a:lnTo>
                  <a:pt x="3424" y="1497"/>
                </a:lnTo>
                <a:lnTo>
                  <a:pt x="3443" y="1492"/>
                </a:lnTo>
                <a:lnTo>
                  <a:pt x="3462" y="1490"/>
                </a:lnTo>
                <a:lnTo>
                  <a:pt x="3464" y="1490"/>
                </a:lnTo>
                <a:lnTo>
                  <a:pt x="3473" y="1492"/>
                </a:lnTo>
                <a:lnTo>
                  <a:pt x="3483" y="1495"/>
                </a:lnTo>
                <a:lnTo>
                  <a:pt x="3492" y="1497"/>
                </a:lnTo>
                <a:lnTo>
                  <a:pt x="3502" y="1502"/>
                </a:lnTo>
                <a:lnTo>
                  <a:pt x="3502" y="1504"/>
                </a:lnTo>
                <a:lnTo>
                  <a:pt x="3507" y="1514"/>
                </a:lnTo>
                <a:lnTo>
                  <a:pt x="3514" y="1523"/>
                </a:lnTo>
                <a:lnTo>
                  <a:pt x="3514" y="1525"/>
                </a:lnTo>
                <a:lnTo>
                  <a:pt x="3514" y="1528"/>
                </a:lnTo>
                <a:lnTo>
                  <a:pt x="3516" y="1530"/>
                </a:lnTo>
                <a:lnTo>
                  <a:pt x="3521" y="1532"/>
                </a:lnTo>
                <a:lnTo>
                  <a:pt x="3526" y="1528"/>
                </a:lnTo>
                <a:lnTo>
                  <a:pt x="3530" y="1518"/>
                </a:lnTo>
                <a:lnTo>
                  <a:pt x="3537" y="1514"/>
                </a:lnTo>
                <a:lnTo>
                  <a:pt x="3544" y="1509"/>
                </a:lnTo>
                <a:lnTo>
                  <a:pt x="3542" y="1511"/>
                </a:lnTo>
                <a:lnTo>
                  <a:pt x="3542" y="1514"/>
                </a:lnTo>
                <a:lnTo>
                  <a:pt x="3540" y="1523"/>
                </a:lnTo>
                <a:lnTo>
                  <a:pt x="3537" y="1530"/>
                </a:lnTo>
                <a:lnTo>
                  <a:pt x="3535" y="1530"/>
                </a:lnTo>
                <a:lnTo>
                  <a:pt x="3535" y="1535"/>
                </a:lnTo>
                <a:lnTo>
                  <a:pt x="3535" y="1537"/>
                </a:lnTo>
                <a:lnTo>
                  <a:pt x="3540" y="1537"/>
                </a:lnTo>
                <a:lnTo>
                  <a:pt x="3544" y="1535"/>
                </a:lnTo>
                <a:lnTo>
                  <a:pt x="3544" y="1530"/>
                </a:lnTo>
                <a:lnTo>
                  <a:pt x="3547" y="1528"/>
                </a:lnTo>
                <a:lnTo>
                  <a:pt x="3549" y="1528"/>
                </a:lnTo>
                <a:lnTo>
                  <a:pt x="3552" y="1530"/>
                </a:lnTo>
                <a:lnTo>
                  <a:pt x="3549" y="1535"/>
                </a:lnTo>
                <a:lnTo>
                  <a:pt x="3549" y="1542"/>
                </a:lnTo>
                <a:lnTo>
                  <a:pt x="3554" y="1540"/>
                </a:lnTo>
                <a:lnTo>
                  <a:pt x="3559" y="1540"/>
                </a:lnTo>
                <a:lnTo>
                  <a:pt x="3563" y="1547"/>
                </a:lnTo>
                <a:lnTo>
                  <a:pt x="3566" y="1561"/>
                </a:lnTo>
                <a:lnTo>
                  <a:pt x="3575" y="1573"/>
                </a:lnTo>
                <a:lnTo>
                  <a:pt x="3587" y="1577"/>
                </a:lnTo>
                <a:lnTo>
                  <a:pt x="3589" y="1575"/>
                </a:lnTo>
                <a:lnTo>
                  <a:pt x="3592" y="1575"/>
                </a:lnTo>
                <a:lnTo>
                  <a:pt x="3601" y="1580"/>
                </a:lnTo>
                <a:lnTo>
                  <a:pt x="3611" y="1582"/>
                </a:lnTo>
                <a:lnTo>
                  <a:pt x="3618" y="1577"/>
                </a:lnTo>
                <a:lnTo>
                  <a:pt x="3627" y="1573"/>
                </a:lnTo>
                <a:lnTo>
                  <a:pt x="3627" y="1575"/>
                </a:lnTo>
                <a:lnTo>
                  <a:pt x="3627" y="1577"/>
                </a:lnTo>
                <a:lnTo>
                  <a:pt x="3630" y="1577"/>
                </a:lnTo>
                <a:lnTo>
                  <a:pt x="3632" y="1577"/>
                </a:lnTo>
                <a:lnTo>
                  <a:pt x="3637" y="1582"/>
                </a:lnTo>
                <a:lnTo>
                  <a:pt x="3644" y="1585"/>
                </a:lnTo>
                <a:lnTo>
                  <a:pt x="3653" y="1577"/>
                </a:lnTo>
                <a:lnTo>
                  <a:pt x="3663" y="1570"/>
                </a:lnTo>
                <a:lnTo>
                  <a:pt x="3677" y="1570"/>
                </a:lnTo>
                <a:lnTo>
                  <a:pt x="3686" y="1563"/>
                </a:lnTo>
                <a:lnTo>
                  <a:pt x="3686" y="1554"/>
                </a:lnTo>
                <a:lnTo>
                  <a:pt x="3689" y="1547"/>
                </a:lnTo>
                <a:lnTo>
                  <a:pt x="3698" y="1523"/>
                </a:lnTo>
                <a:lnTo>
                  <a:pt x="3710" y="1504"/>
                </a:lnTo>
                <a:lnTo>
                  <a:pt x="3717" y="1495"/>
                </a:lnTo>
                <a:lnTo>
                  <a:pt x="3722" y="1480"/>
                </a:lnTo>
                <a:lnTo>
                  <a:pt x="3724" y="1464"/>
                </a:lnTo>
                <a:lnTo>
                  <a:pt x="3729" y="1452"/>
                </a:lnTo>
                <a:lnTo>
                  <a:pt x="3729" y="1450"/>
                </a:lnTo>
                <a:lnTo>
                  <a:pt x="3727" y="1440"/>
                </a:lnTo>
                <a:lnTo>
                  <a:pt x="3724" y="1433"/>
                </a:lnTo>
                <a:lnTo>
                  <a:pt x="3722" y="1423"/>
                </a:lnTo>
                <a:lnTo>
                  <a:pt x="3722" y="1414"/>
                </a:lnTo>
                <a:lnTo>
                  <a:pt x="3724" y="1409"/>
                </a:lnTo>
                <a:lnTo>
                  <a:pt x="3724" y="1402"/>
                </a:lnTo>
                <a:lnTo>
                  <a:pt x="3722" y="1405"/>
                </a:lnTo>
                <a:lnTo>
                  <a:pt x="3720" y="1407"/>
                </a:lnTo>
                <a:lnTo>
                  <a:pt x="3708" y="1395"/>
                </a:lnTo>
                <a:lnTo>
                  <a:pt x="3696" y="1381"/>
                </a:lnTo>
                <a:lnTo>
                  <a:pt x="3696" y="1378"/>
                </a:lnTo>
                <a:lnTo>
                  <a:pt x="3696" y="1374"/>
                </a:lnTo>
                <a:lnTo>
                  <a:pt x="3689" y="1369"/>
                </a:lnTo>
                <a:lnTo>
                  <a:pt x="3682" y="1367"/>
                </a:lnTo>
                <a:lnTo>
                  <a:pt x="3679" y="1355"/>
                </a:lnTo>
                <a:lnTo>
                  <a:pt x="3672" y="1348"/>
                </a:lnTo>
                <a:lnTo>
                  <a:pt x="3672" y="1345"/>
                </a:lnTo>
                <a:lnTo>
                  <a:pt x="3658" y="1333"/>
                </a:lnTo>
                <a:lnTo>
                  <a:pt x="3641" y="1319"/>
                </a:lnTo>
                <a:lnTo>
                  <a:pt x="3641" y="1307"/>
                </a:lnTo>
                <a:lnTo>
                  <a:pt x="3634" y="1296"/>
                </a:lnTo>
                <a:lnTo>
                  <a:pt x="3632" y="1284"/>
                </a:lnTo>
                <a:lnTo>
                  <a:pt x="3630" y="1272"/>
                </a:lnTo>
                <a:lnTo>
                  <a:pt x="3625" y="1267"/>
                </a:lnTo>
                <a:lnTo>
                  <a:pt x="3620" y="1265"/>
                </a:lnTo>
                <a:lnTo>
                  <a:pt x="3618" y="1265"/>
                </a:lnTo>
                <a:lnTo>
                  <a:pt x="3613" y="1265"/>
                </a:lnTo>
                <a:lnTo>
                  <a:pt x="3613" y="1258"/>
                </a:lnTo>
                <a:lnTo>
                  <a:pt x="3611" y="1251"/>
                </a:lnTo>
                <a:lnTo>
                  <a:pt x="3608" y="1243"/>
                </a:lnTo>
                <a:lnTo>
                  <a:pt x="3608" y="1236"/>
                </a:lnTo>
                <a:lnTo>
                  <a:pt x="3606" y="1236"/>
                </a:lnTo>
                <a:lnTo>
                  <a:pt x="3606" y="1234"/>
                </a:lnTo>
                <a:lnTo>
                  <a:pt x="3606" y="1232"/>
                </a:lnTo>
                <a:lnTo>
                  <a:pt x="3604" y="1232"/>
                </a:lnTo>
                <a:lnTo>
                  <a:pt x="3601" y="1222"/>
                </a:lnTo>
                <a:lnTo>
                  <a:pt x="3599" y="1217"/>
                </a:lnTo>
                <a:lnTo>
                  <a:pt x="3594" y="1220"/>
                </a:lnTo>
                <a:lnTo>
                  <a:pt x="3592" y="1222"/>
                </a:lnTo>
                <a:close/>
                <a:moveTo>
                  <a:pt x="4034" y="239"/>
                </a:moveTo>
                <a:lnTo>
                  <a:pt x="4027" y="244"/>
                </a:lnTo>
                <a:lnTo>
                  <a:pt x="4015" y="246"/>
                </a:lnTo>
                <a:lnTo>
                  <a:pt x="4011" y="246"/>
                </a:lnTo>
                <a:lnTo>
                  <a:pt x="4004" y="244"/>
                </a:lnTo>
                <a:lnTo>
                  <a:pt x="4006" y="248"/>
                </a:lnTo>
                <a:lnTo>
                  <a:pt x="4011" y="248"/>
                </a:lnTo>
                <a:lnTo>
                  <a:pt x="4013" y="248"/>
                </a:lnTo>
                <a:lnTo>
                  <a:pt x="4015" y="248"/>
                </a:lnTo>
                <a:lnTo>
                  <a:pt x="4018" y="251"/>
                </a:lnTo>
                <a:lnTo>
                  <a:pt x="4020" y="253"/>
                </a:lnTo>
                <a:lnTo>
                  <a:pt x="4018" y="255"/>
                </a:lnTo>
                <a:lnTo>
                  <a:pt x="4018" y="258"/>
                </a:lnTo>
                <a:lnTo>
                  <a:pt x="4025" y="274"/>
                </a:lnTo>
                <a:lnTo>
                  <a:pt x="4004" y="270"/>
                </a:lnTo>
                <a:lnTo>
                  <a:pt x="3982" y="279"/>
                </a:lnTo>
                <a:lnTo>
                  <a:pt x="3959" y="284"/>
                </a:lnTo>
                <a:lnTo>
                  <a:pt x="3949" y="291"/>
                </a:lnTo>
                <a:lnTo>
                  <a:pt x="3940" y="296"/>
                </a:lnTo>
                <a:lnTo>
                  <a:pt x="3933" y="296"/>
                </a:lnTo>
                <a:lnTo>
                  <a:pt x="3928" y="298"/>
                </a:lnTo>
                <a:lnTo>
                  <a:pt x="3925" y="303"/>
                </a:lnTo>
                <a:lnTo>
                  <a:pt x="3921" y="305"/>
                </a:lnTo>
                <a:lnTo>
                  <a:pt x="3914" y="303"/>
                </a:lnTo>
                <a:lnTo>
                  <a:pt x="3907" y="298"/>
                </a:lnTo>
                <a:lnTo>
                  <a:pt x="3904" y="298"/>
                </a:lnTo>
                <a:lnTo>
                  <a:pt x="3899" y="298"/>
                </a:lnTo>
                <a:lnTo>
                  <a:pt x="3885" y="303"/>
                </a:lnTo>
                <a:lnTo>
                  <a:pt x="3873" y="308"/>
                </a:lnTo>
                <a:lnTo>
                  <a:pt x="3873" y="303"/>
                </a:lnTo>
                <a:lnTo>
                  <a:pt x="3873" y="300"/>
                </a:lnTo>
                <a:lnTo>
                  <a:pt x="3866" y="303"/>
                </a:lnTo>
                <a:lnTo>
                  <a:pt x="3859" y="305"/>
                </a:lnTo>
                <a:lnTo>
                  <a:pt x="3854" y="305"/>
                </a:lnTo>
                <a:lnTo>
                  <a:pt x="3852" y="305"/>
                </a:lnTo>
                <a:lnTo>
                  <a:pt x="3850" y="305"/>
                </a:lnTo>
                <a:lnTo>
                  <a:pt x="3847" y="305"/>
                </a:lnTo>
                <a:lnTo>
                  <a:pt x="3843" y="310"/>
                </a:lnTo>
                <a:lnTo>
                  <a:pt x="3838" y="319"/>
                </a:lnTo>
                <a:lnTo>
                  <a:pt x="3831" y="322"/>
                </a:lnTo>
                <a:lnTo>
                  <a:pt x="3826" y="331"/>
                </a:lnTo>
                <a:lnTo>
                  <a:pt x="3831" y="331"/>
                </a:lnTo>
                <a:lnTo>
                  <a:pt x="3836" y="329"/>
                </a:lnTo>
                <a:lnTo>
                  <a:pt x="3838" y="331"/>
                </a:lnTo>
                <a:lnTo>
                  <a:pt x="3840" y="336"/>
                </a:lnTo>
                <a:lnTo>
                  <a:pt x="3838" y="338"/>
                </a:lnTo>
                <a:lnTo>
                  <a:pt x="3836" y="343"/>
                </a:lnTo>
                <a:lnTo>
                  <a:pt x="3838" y="345"/>
                </a:lnTo>
                <a:lnTo>
                  <a:pt x="3840" y="350"/>
                </a:lnTo>
                <a:lnTo>
                  <a:pt x="3840" y="353"/>
                </a:lnTo>
                <a:lnTo>
                  <a:pt x="3840" y="355"/>
                </a:lnTo>
                <a:lnTo>
                  <a:pt x="3838" y="355"/>
                </a:lnTo>
                <a:lnTo>
                  <a:pt x="3833" y="355"/>
                </a:lnTo>
                <a:lnTo>
                  <a:pt x="3831" y="355"/>
                </a:lnTo>
                <a:lnTo>
                  <a:pt x="3826" y="357"/>
                </a:lnTo>
                <a:lnTo>
                  <a:pt x="3824" y="364"/>
                </a:lnTo>
                <a:lnTo>
                  <a:pt x="3826" y="367"/>
                </a:lnTo>
                <a:lnTo>
                  <a:pt x="3826" y="372"/>
                </a:lnTo>
                <a:lnTo>
                  <a:pt x="3826" y="374"/>
                </a:lnTo>
                <a:lnTo>
                  <a:pt x="3824" y="376"/>
                </a:lnTo>
                <a:lnTo>
                  <a:pt x="3817" y="376"/>
                </a:lnTo>
                <a:lnTo>
                  <a:pt x="3812" y="376"/>
                </a:lnTo>
                <a:lnTo>
                  <a:pt x="3807" y="379"/>
                </a:lnTo>
                <a:lnTo>
                  <a:pt x="3802" y="383"/>
                </a:lnTo>
                <a:lnTo>
                  <a:pt x="3802" y="386"/>
                </a:lnTo>
                <a:lnTo>
                  <a:pt x="3802" y="391"/>
                </a:lnTo>
                <a:lnTo>
                  <a:pt x="3795" y="393"/>
                </a:lnTo>
                <a:lnTo>
                  <a:pt x="3788" y="395"/>
                </a:lnTo>
                <a:lnTo>
                  <a:pt x="3786" y="400"/>
                </a:lnTo>
                <a:lnTo>
                  <a:pt x="3783" y="407"/>
                </a:lnTo>
                <a:lnTo>
                  <a:pt x="3776" y="414"/>
                </a:lnTo>
                <a:lnTo>
                  <a:pt x="3765" y="424"/>
                </a:lnTo>
                <a:lnTo>
                  <a:pt x="3755" y="395"/>
                </a:lnTo>
                <a:lnTo>
                  <a:pt x="3750" y="364"/>
                </a:lnTo>
                <a:lnTo>
                  <a:pt x="3753" y="350"/>
                </a:lnTo>
                <a:lnTo>
                  <a:pt x="3760" y="343"/>
                </a:lnTo>
                <a:lnTo>
                  <a:pt x="3765" y="338"/>
                </a:lnTo>
                <a:lnTo>
                  <a:pt x="3767" y="334"/>
                </a:lnTo>
                <a:lnTo>
                  <a:pt x="3772" y="331"/>
                </a:lnTo>
                <a:lnTo>
                  <a:pt x="3776" y="329"/>
                </a:lnTo>
                <a:lnTo>
                  <a:pt x="3791" y="324"/>
                </a:lnTo>
                <a:lnTo>
                  <a:pt x="3800" y="317"/>
                </a:lnTo>
                <a:lnTo>
                  <a:pt x="3809" y="310"/>
                </a:lnTo>
                <a:lnTo>
                  <a:pt x="3819" y="303"/>
                </a:lnTo>
                <a:lnTo>
                  <a:pt x="3824" y="298"/>
                </a:lnTo>
                <a:lnTo>
                  <a:pt x="3828" y="296"/>
                </a:lnTo>
                <a:lnTo>
                  <a:pt x="3836" y="293"/>
                </a:lnTo>
                <a:lnTo>
                  <a:pt x="3843" y="291"/>
                </a:lnTo>
                <a:lnTo>
                  <a:pt x="3847" y="284"/>
                </a:lnTo>
                <a:lnTo>
                  <a:pt x="3854" y="270"/>
                </a:lnTo>
                <a:lnTo>
                  <a:pt x="3845" y="272"/>
                </a:lnTo>
                <a:lnTo>
                  <a:pt x="3840" y="279"/>
                </a:lnTo>
                <a:lnTo>
                  <a:pt x="3836" y="286"/>
                </a:lnTo>
                <a:lnTo>
                  <a:pt x="3824" y="289"/>
                </a:lnTo>
                <a:lnTo>
                  <a:pt x="3814" y="293"/>
                </a:lnTo>
                <a:lnTo>
                  <a:pt x="3805" y="296"/>
                </a:lnTo>
                <a:lnTo>
                  <a:pt x="3805" y="293"/>
                </a:lnTo>
                <a:lnTo>
                  <a:pt x="3802" y="291"/>
                </a:lnTo>
                <a:lnTo>
                  <a:pt x="3800" y="289"/>
                </a:lnTo>
                <a:lnTo>
                  <a:pt x="3802" y="286"/>
                </a:lnTo>
                <a:lnTo>
                  <a:pt x="3802" y="282"/>
                </a:lnTo>
                <a:lnTo>
                  <a:pt x="3781" y="282"/>
                </a:lnTo>
                <a:lnTo>
                  <a:pt x="3765" y="289"/>
                </a:lnTo>
                <a:lnTo>
                  <a:pt x="3750" y="298"/>
                </a:lnTo>
                <a:lnTo>
                  <a:pt x="3738" y="310"/>
                </a:lnTo>
                <a:lnTo>
                  <a:pt x="3743" y="310"/>
                </a:lnTo>
                <a:lnTo>
                  <a:pt x="3746" y="310"/>
                </a:lnTo>
                <a:lnTo>
                  <a:pt x="3743" y="315"/>
                </a:lnTo>
                <a:lnTo>
                  <a:pt x="3738" y="317"/>
                </a:lnTo>
                <a:lnTo>
                  <a:pt x="3736" y="317"/>
                </a:lnTo>
                <a:lnTo>
                  <a:pt x="3731" y="317"/>
                </a:lnTo>
                <a:lnTo>
                  <a:pt x="3727" y="315"/>
                </a:lnTo>
                <a:lnTo>
                  <a:pt x="3724" y="317"/>
                </a:lnTo>
                <a:lnTo>
                  <a:pt x="3717" y="319"/>
                </a:lnTo>
                <a:lnTo>
                  <a:pt x="3705" y="319"/>
                </a:lnTo>
                <a:lnTo>
                  <a:pt x="3698" y="315"/>
                </a:lnTo>
                <a:lnTo>
                  <a:pt x="3703" y="315"/>
                </a:lnTo>
                <a:lnTo>
                  <a:pt x="3705" y="312"/>
                </a:lnTo>
                <a:lnTo>
                  <a:pt x="3691" y="310"/>
                </a:lnTo>
                <a:lnTo>
                  <a:pt x="3679" y="308"/>
                </a:lnTo>
                <a:lnTo>
                  <a:pt x="3677" y="310"/>
                </a:lnTo>
                <a:lnTo>
                  <a:pt x="3677" y="312"/>
                </a:lnTo>
                <a:lnTo>
                  <a:pt x="3675" y="312"/>
                </a:lnTo>
                <a:lnTo>
                  <a:pt x="3672" y="312"/>
                </a:lnTo>
                <a:lnTo>
                  <a:pt x="3672" y="315"/>
                </a:lnTo>
                <a:lnTo>
                  <a:pt x="3668" y="315"/>
                </a:lnTo>
                <a:lnTo>
                  <a:pt x="3663" y="315"/>
                </a:lnTo>
                <a:lnTo>
                  <a:pt x="3656" y="315"/>
                </a:lnTo>
                <a:lnTo>
                  <a:pt x="3651" y="315"/>
                </a:lnTo>
                <a:lnTo>
                  <a:pt x="3641" y="315"/>
                </a:lnTo>
                <a:lnTo>
                  <a:pt x="3632" y="315"/>
                </a:lnTo>
                <a:lnTo>
                  <a:pt x="3620" y="315"/>
                </a:lnTo>
                <a:lnTo>
                  <a:pt x="3608" y="315"/>
                </a:lnTo>
                <a:lnTo>
                  <a:pt x="3594" y="319"/>
                </a:lnTo>
                <a:lnTo>
                  <a:pt x="3582" y="327"/>
                </a:lnTo>
                <a:lnTo>
                  <a:pt x="3578" y="331"/>
                </a:lnTo>
                <a:lnTo>
                  <a:pt x="3573" y="336"/>
                </a:lnTo>
                <a:lnTo>
                  <a:pt x="3566" y="338"/>
                </a:lnTo>
                <a:lnTo>
                  <a:pt x="3561" y="341"/>
                </a:lnTo>
                <a:lnTo>
                  <a:pt x="3549" y="350"/>
                </a:lnTo>
                <a:lnTo>
                  <a:pt x="3540" y="357"/>
                </a:lnTo>
                <a:lnTo>
                  <a:pt x="3528" y="364"/>
                </a:lnTo>
                <a:lnTo>
                  <a:pt x="3516" y="372"/>
                </a:lnTo>
                <a:lnTo>
                  <a:pt x="3523" y="374"/>
                </a:lnTo>
                <a:lnTo>
                  <a:pt x="3533" y="374"/>
                </a:lnTo>
                <a:lnTo>
                  <a:pt x="3533" y="376"/>
                </a:lnTo>
                <a:lnTo>
                  <a:pt x="3535" y="376"/>
                </a:lnTo>
                <a:lnTo>
                  <a:pt x="3533" y="381"/>
                </a:lnTo>
                <a:lnTo>
                  <a:pt x="3533" y="383"/>
                </a:lnTo>
                <a:lnTo>
                  <a:pt x="3535" y="383"/>
                </a:lnTo>
                <a:lnTo>
                  <a:pt x="3537" y="379"/>
                </a:lnTo>
                <a:lnTo>
                  <a:pt x="3540" y="376"/>
                </a:lnTo>
                <a:lnTo>
                  <a:pt x="3542" y="379"/>
                </a:lnTo>
                <a:lnTo>
                  <a:pt x="3542" y="381"/>
                </a:lnTo>
                <a:lnTo>
                  <a:pt x="3542" y="386"/>
                </a:lnTo>
                <a:lnTo>
                  <a:pt x="3547" y="386"/>
                </a:lnTo>
                <a:lnTo>
                  <a:pt x="3552" y="383"/>
                </a:lnTo>
                <a:lnTo>
                  <a:pt x="3554" y="386"/>
                </a:lnTo>
                <a:lnTo>
                  <a:pt x="3554" y="381"/>
                </a:lnTo>
                <a:lnTo>
                  <a:pt x="3554" y="379"/>
                </a:lnTo>
                <a:lnTo>
                  <a:pt x="3559" y="379"/>
                </a:lnTo>
                <a:lnTo>
                  <a:pt x="3563" y="379"/>
                </a:lnTo>
                <a:lnTo>
                  <a:pt x="3575" y="383"/>
                </a:lnTo>
                <a:lnTo>
                  <a:pt x="3587" y="388"/>
                </a:lnTo>
                <a:lnTo>
                  <a:pt x="3585" y="393"/>
                </a:lnTo>
                <a:lnTo>
                  <a:pt x="3585" y="398"/>
                </a:lnTo>
                <a:lnTo>
                  <a:pt x="3585" y="402"/>
                </a:lnTo>
                <a:lnTo>
                  <a:pt x="3587" y="407"/>
                </a:lnTo>
                <a:lnTo>
                  <a:pt x="3589" y="405"/>
                </a:lnTo>
                <a:lnTo>
                  <a:pt x="3589" y="400"/>
                </a:lnTo>
                <a:lnTo>
                  <a:pt x="3592" y="395"/>
                </a:lnTo>
                <a:lnTo>
                  <a:pt x="3592" y="388"/>
                </a:lnTo>
                <a:lnTo>
                  <a:pt x="3597" y="388"/>
                </a:lnTo>
                <a:lnTo>
                  <a:pt x="3599" y="388"/>
                </a:lnTo>
                <a:lnTo>
                  <a:pt x="3599" y="383"/>
                </a:lnTo>
                <a:lnTo>
                  <a:pt x="3599" y="381"/>
                </a:lnTo>
                <a:lnTo>
                  <a:pt x="3599" y="379"/>
                </a:lnTo>
                <a:lnTo>
                  <a:pt x="3601" y="376"/>
                </a:lnTo>
                <a:lnTo>
                  <a:pt x="3604" y="376"/>
                </a:lnTo>
                <a:lnTo>
                  <a:pt x="3604" y="379"/>
                </a:lnTo>
                <a:lnTo>
                  <a:pt x="3608" y="388"/>
                </a:lnTo>
                <a:lnTo>
                  <a:pt x="3611" y="398"/>
                </a:lnTo>
                <a:lnTo>
                  <a:pt x="3608" y="402"/>
                </a:lnTo>
                <a:lnTo>
                  <a:pt x="3608" y="405"/>
                </a:lnTo>
                <a:lnTo>
                  <a:pt x="3615" y="428"/>
                </a:lnTo>
                <a:lnTo>
                  <a:pt x="3625" y="450"/>
                </a:lnTo>
                <a:lnTo>
                  <a:pt x="3618" y="447"/>
                </a:lnTo>
                <a:lnTo>
                  <a:pt x="3613" y="445"/>
                </a:lnTo>
                <a:lnTo>
                  <a:pt x="3611" y="445"/>
                </a:lnTo>
                <a:lnTo>
                  <a:pt x="3604" y="452"/>
                </a:lnTo>
                <a:lnTo>
                  <a:pt x="3601" y="464"/>
                </a:lnTo>
                <a:lnTo>
                  <a:pt x="3606" y="471"/>
                </a:lnTo>
                <a:lnTo>
                  <a:pt x="3613" y="483"/>
                </a:lnTo>
                <a:lnTo>
                  <a:pt x="3608" y="481"/>
                </a:lnTo>
                <a:lnTo>
                  <a:pt x="3604" y="478"/>
                </a:lnTo>
                <a:lnTo>
                  <a:pt x="3601" y="478"/>
                </a:lnTo>
                <a:lnTo>
                  <a:pt x="3599" y="478"/>
                </a:lnTo>
                <a:lnTo>
                  <a:pt x="3597" y="483"/>
                </a:lnTo>
                <a:lnTo>
                  <a:pt x="3597" y="485"/>
                </a:lnTo>
                <a:lnTo>
                  <a:pt x="3589" y="473"/>
                </a:lnTo>
                <a:lnTo>
                  <a:pt x="3594" y="457"/>
                </a:lnTo>
                <a:lnTo>
                  <a:pt x="3592" y="454"/>
                </a:lnTo>
                <a:lnTo>
                  <a:pt x="3592" y="452"/>
                </a:lnTo>
                <a:lnTo>
                  <a:pt x="3592" y="443"/>
                </a:lnTo>
                <a:lnTo>
                  <a:pt x="3594" y="433"/>
                </a:lnTo>
                <a:lnTo>
                  <a:pt x="3594" y="426"/>
                </a:lnTo>
                <a:lnTo>
                  <a:pt x="3594" y="419"/>
                </a:lnTo>
                <a:lnTo>
                  <a:pt x="3592" y="414"/>
                </a:lnTo>
                <a:lnTo>
                  <a:pt x="3587" y="409"/>
                </a:lnTo>
                <a:lnTo>
                  <a:pt x="3580" y="417"/>
                </a:lnTo>
                <a:lnTo>
                  <a:pt x="3578" y="428"/>
                </a:lnTo>
                <a:lnTo>
                  <a:pt x="3575" y="443"/>
                </a:lnTo>
                <a:lnTo>
                  <a:pt x="3573" y="454"/>
                </a:lnTo>
                <a:lnTo>
                  <a:pt x="3535" y="497"/>
                </a:lnTo>
                <a:lnTo>
                  <a:pt x="3495" y="528"/>
                </a:lnTo>
                <a:lnTo>
                  <a:pt x="3492" y="528"/>
                </a:lnTo>
                <a:lnTo>
                  <a:pt x="3485" y="528"/>
                </a:lnTo>
                <a:lnTo>
                  <a:pt x="3481" y="523"/>
                </a:lnTo>
                <a:lnTo>
                  <a:pt x="3478" y="523"/>
                </a:lnTo>
                <a:lnTo>
                  <a:pt x="3476" y="523"/>
                </a:lnTo>
                <a:lnTo>
                  <a:pt x="3469" y="528"/>
                </a:lnTo>
                <a:lnTo>
                  <a:pt x="3459" y="535"/>
                </a:lnTo>
                <a:lnTo>
                  <a:pt x="3452" y="540"/>
                </a:lnTo>
                <a:lnTo>
                  <a:pt x="3452" y="552"/>
                </a:lnTo>
                <a:lnTo>
                  <a:pt x="3440" y="561"/>
                </a:lnTo>
                <a:lnTo>
                  <a:pt x="3429" y="568"/>
                </a:lnTo>
                <a:lnTo>
                  <a:pt x="3426" y="571"/>
                </a:lnTo>
                <a:lnTo>
                  <a:pt x="3426" y="573"/>
                </a:lnTo>
                <a:lnTo>
                  <a:pt x="3438" y="585"/>
                </a:lnTo>
                <a:lnTo>
                  <a:pt x="3447" y="599"/>
                </a:lnTo>
                <a:lnTo>
                  <a:pt x="3447" y="608"/>
                </a:lnTo>
                <a:lnTo>
                  <a:pt x="3447" y="620"/>
                </a:lnTo>
                <a:lnTo>
                  <a:pt x="3447" y="623"/>
                </a:lnTo>
                <a:lnTo>
                  <a:pt x="3445" y="627"/>
                </a:lnTo>
                <a:lnTo>
                  <a:pt x="3443" y="627"/>
                </a:lnTo>
                <a:lnTo>
                  <a:pt x="3438" y="627"/>
                </a:lnTo>
                <a:lnTo>
                  <a:pt x="3436" y="627"/>
                </a:lnTo>
                <a:lnTo>
                  <a:pt x="3436" y="630"/>
                </a:lnTo>
                <a:lnTo>
                  <a:pt x="3421" y="632"/>
                </a:lnTo>
                <a:lnTo>
                  <a:pt x="3414" y="637"/>
                </a:lnTo>
                <a:lnTo>
                  <a:pt x="3412" y="630"/>
                </a:lnTo>
                <a:lnTo>
                  <a:pt x="3412" y="620"/>
                </a:lnTo>
                <a:lnTo>
                  <a:pt x="3412" y="618"/>
                </a:lnTo>
                <a:lnTo>
                  <a:pt x="3414" y="616"/>
                </a:lnTo>
                <a:lnTo>
                  <a:pt x="3412" y="611"/>
                </a:lnTo>
                <a:lnTo>
                  <a:pt x="3410" y="604"/>
                </a:lnTo>
                <a:lnTo>
                  <a:pt x="3412" y="601"/>
                </a:lnTo>
                <a:lnTo>
                  <a:pt x="3414" y="601"/>
                </a:lnTo>
                <a:lnTo>
                  <a:pt x="3414" y="597"/>
                </a:lnTo>
                <a:lnTo>
                  <a:pt x="3414" y="592"/>
                </a:lnTo>
                <a:lnTo>
                  <a:pt x="3407" y="592"/>
                </a:lnTo>
                <a:lnTo>
                  <a:pt x="3398" y="592"/>
                </a:lnTo>
                <a:lnTo>
                  <a:pt x="3395" y="590"/>
                </a:lnTo>
                <a:lnTo>
                  <a:pt x="3393" y="590"/>
                </a:lnTo>
                <a:lnTo>
                  <a:pt x="3395" y="580"/>
                </a:lnTo>
                <a:lnTo>
                  <a:pt x="3398" y="571"/>
                </a:lnTo>
                <a:lnTo>
                  <a:pt x="3395" y="568"/>
                </a:lnTo>
                <a:lnTo>
                  <a:pt x="3388" y="563"/>
                </a:lnTo>
                <a:lnTo>
                  <a:pt x="3379" y="566"/>
                </a:lnTo>
                <a:lnTo>
                  <a:pt x="3372" y="571"/>
                </a:lnTo>
                <a:lnTo>
                  <a:pt x="3362" y="575"/>
                </a:lnTo>
                <a:lnTo>
                  <a:pt x="3358" y="580"/>
                </a:lnTo>
                <a:lnTo>
                  <a:pt x="3355" y="580"/>
                </a:lnTo>
                <a:lnTo>
                  <a:pt x="3353" y="580"/>
                </a:lnTo>
                <a:lnTo>
                  <a:pt x="3355" y="575"/>
                </a:lnTo>
                <a:lnTo>
                  <a:pt x="3355" y="573"/>
                </a:lnTo>
                <a:lnTo>
                  <a:pt x="3355" y="571"/>
                </a:lnTo>
                <a:lnTo>
                  <a:pt x="3353" y="571"/>
                </a:lnTo>
                <a:lnTo>
                  <a:pt x="3358" y="566"/>
                </a:lnTo>
                <a:lnTo>
                  <a:pt x="3360" y="559"/>
                </a:lnTo>
                <a:lnTo>
                  <a:pt x="3362" y="559"/>
                </a:lnTo>
                <a:lnTo>
                  <a:pt x="3362" y="561"/>
                </a:lnTo>
                <a:lnTo>
                  <a:pt x="3360" y="554"/>
                </a:lnTo>
                <a:lnTo>
                  <a:pt x="3358" y="552"/>
                </a:lnTo>
                <a:lnTo>
                  <a:pt x="3353" y="552"/>
                </a:lnTo>
                <a:lnTo>
                  <a:pt x="3350" y="552"/>
                </a:lnTo>
                <a:lnTo>
                  <a:pt x="3343" y="561"/>
                </a:lnTo>
                <a:lnTo>
                  <a:pt x="3336" y="566"/>
                </a:lnTo>
                <a:lnTo>
                  <a:pt x="3329" y="573"/>
                </a:lnTo>
                <a:lnTo>
                  <a:pt x="3320" y="575"/>
                </a:lnTo>
                <a:lnTo>
                  <a:pt x="3317" y="575"/>
                </a:lnTo>
                <a:lnTo>
                  <a:pt x="3313" y="575"/>
                </a:lnTo>
                <a:lnTo>
                  <a:pt x="3313" y="578"/>
                </a:lnTo>
                <a:lnTo>
                  <a:pt x="3313" y="582"/>
                </a:lnTo>
                <a:lnTo>
                  <a:pt x="3317" y="587"/>
                </a:lnTo>
                <a:lnTo>
                  <a:pt x="3327" y="587"/>
                </a:lnTo>
                <a:lnTo>
                  <a:pt x="3327" y="592"/>
                </a:lnTo>
                <a:lnTo>
                  <a:pt x="3327" y="594"/>
                </a:lnTo>
                <a:lnTo>
                  <a:pt x="3327" y="599"/>
                </a:lnTo>
                <a:lnTo>
                  <a:pt x="3331" y="599"/>
                </a:lnTo>
                <a:lnTo>
                  <a:pt x="3339" y="597"/>
                </a:lnTo>
                <a:lnTo>
                  <a:pt x="3346" y="592"/>
                </a:lnTo>
                <a:lnTo>
                  <a:pt x="3353" y="594"/>
                </a:lnTo>
                <a:lnTo>
                  <a:pt x="3360" y="594"/>
                </a:lnTo>
                <a:lnTo>
                  <a:pt x="3365" y="594"/>
                </a:lnTo>
                <a:lnTo>
                  <a:pt x="3367" y="594"/>
                </a:lnTo>
                <a:lnTo>
                  <a:pt x="3367" y="597"/>
                </a:lnTo>
                <a:lnTo>
                  <a:pt x="3367" y="601"/>
                </a:lnTo>
                <a:lnTo>
                  <a:pt x="3360" y="606"/>
                </a:lnTo>
                <a:lnTo>
                  <a:pt x="3348" y="608"/>
                </a:lnTo>
                <a:lnTo>
                  <a:pt x="3346" y="613"/>
                </a:lnTo>
                <a:lnTo>
                  <a:pt x="3341" y="616"/>
                </a:lnTo>
                <a:lnTo>
                  <a:pt x="3336" y="623"/>
                </a:lnTo>
                <a:lnTo>
                  <a:pt x="3329" y="630"/>
                </a:lnTo>
                <a:lnTo>
                  <a:pt x="3343" y="639"/>
                </a:lnTo>
                <a:lnTo>
                  <a:pt x="3348" y="658"/>
                </a:lnTo>
                <a:lnTo>
                  <a:pt x="3355" y="663"/>
                </a:lnTo>
                <a:lnTo>
                  <a:pt x="3362" y="670"/>
                </a:lnTo>
                <a:lnTo>
                  <a:pt x="3360" y="670"/>
                </a:lnTo>
                <a:lnTo>
                  <a:pt x="3360" y="675"/>
                </a:lnTo>
                <a:lnTo>
                  <a:pt x="3360" y="682"/>
                </a:lnTo>
                <a:lnTo>
                  <a:pt x="3355" y="684"/>
                </a:lnTo>
                <a:lnTo>
                  <a:pt x="3350" y="687"/>
                </a:lnTo>
                <a:lnTo>
                  <a:pt x="3355" y="689"/>
                </a:lnTo>
                <a:lnTo>
                  <a:pt x="3360" y="691"/>
                </a:lnTo>
                <a:lnTo>
                  <a:pt x="3360" y="699"/>
                </a:lnTo>
                <a:lnTo>
                  <a:pt x="3360" y="703"/>
                </a:lnTo>
                <a:lnTo>
                  <a:pt x="3358" y="708"/>
                </a:lnTo>
                <a:lnTo>
                  <a:pt x="3355" y="715"/>
                </a:lnTo>
                <a:lnTo>
                  <a:pt x="3353" y="717"/>
                </a:lnTo>
                <a:lnTo>
                  <a:pt x="3348" y="720"/>
                </a:lnTo>
                <a:lnTo>
                  <a:pt x="3343" y="729"/>
                </a:lnTo>
                <a:lnTo>
                  <a:pt x="3336" y="734"/>
                </a:lnTo>
                <a:lnTo>
                  <a:pt x="3334" y="739"/>
                </a:lnTo>
                <a:lnTo>
                  <a:pt x="3334" y="744"/>
                </a:lnTo>
                <a:lnTo>
                  <a:pt x="3334" y="746"/>
                </a:lnTo>
                <a:lnTo>
                  <a:pt x="3334" y="751"/>
                </a:lnTo>
                <a:lnTo>
                  <a:pt x="3327" y="758"/>
                </a:lnTo>
                <a:lnTo>
                  <a:pt x="3317" y="765"/>
                </a:lnTo>
                <a:lnTo>
                  <a:pt x="3313" y="770"/>
                </a:lnTo>
                <a:lnTo>
                  <a:pt x="3308" y="777"/>
                </a:lnTo>
                <a:lnTo>
                  <a:pt x="3305" y="777"/>
                </a:lnTo>
                <a:lnTo>
                  <a:pt x="3301" y="781"/>
                </a:lnTo>
                <a:lnTo>
                  <a:pt x="3296" y="786"/>
                </a:lnTo>
                <a:lnTo>
                  <a:pt x="3284" y="789"/>
                </a:lnTo>
                <a:lnTo>
                  <a:pt x="3275" y="791"/>
                </a:lnTo>
                <a:lnTo>
                  <a:pt x="3272" y="791"/>
                </a:lnTo>
                <a:lnTo>
                  <a:pt x="3268" y="791"/>
                </a:lnTo>
                <a:lnTo>
                  <a:pt x="3265" y="789"/>
                </a:lnTo>
                <a:lnTo>
                  <a:pt x="3263" y="786"/>
                </a:lnTo>
                <a:lnTo>
                  <a:pt x="3258" y="798"/>
                </a:lnTo>
                <a:lnTo>
                  <a:pt x="3249" y="800"/>
                </a:lnTo>
                <a:lnTo>
                  <a:pt x="3237" y="803"/>
                </a:lnTo>
                <a:lnTo>
                  <a:pt x="3227" y="807"/>
                </a:lnTo>
                <a:lnTo>
                  <a:pt x="3227" y="812"/>
                </a:lnTo>
                <a:lnTo>
                  <a:pt x="3227" y="817"/>
                </a:lnTo>
                <a:lnTo>
                  <a:pt x="3227" y="819"/>
                </a:lnTo>
                <a:lnTo>
                  <a:pt x="3225" y="822"/>
                </a:lnTo>
                <a:lnTo>
                  <a:pt x="3230" y="822"/>
                </a:lnTo>
                <a:lnTo>
                  <a:pt x="3234" y="824"/>
                </a:lnTo>
                <a:lnTo>
                  <a:pt x="3227" y="838"/>
                </a:lnTo>
                <a:lnTo>
                  <a:pt x="3218" y="845"/>
                </a:lnTo>
                <a:lnTo>
                  <a:pt x="3211" y="843"/>
                </a:lnTo>
                <a:lnTo>
                  <a:pt x="3206" y="843"/>
                </a:lnTo>
                <a:lnTo>
                  <a:pt x="3206" y="838"/>
                </a:lnTo>
                <a:lnTo>
                  <a:pt x="3206" y="831"/>
                </a:lnTo>
                <a:lnTo>
                  <a:pt x="3208" y="826"/>
                </a:lnTo>
                <a:lnTo>
                  <a:pt x="3213" y="822"/>
                </a:lnTo>
                <a:lnTo>
                  <a:pt x="3218" y="822"/>
                </a:lnTo>
                <a:lnTo>
                  <a:pt x="3223" y="822"/>
                </a:lnTo>
                <a:lnTo>
                  <a:pt x="3220" y="822"/>
                </a:lnTo>
                <a:lnTo>
                  <a:pt x="3220" y="812"/>
                </a:lnTo>
                <a:lnTo>
                  <a:pt x="3218" y="803"/>
                </a:lnTo>
                <a:lnTo>
                  <a:pt x="3220" y="803"/>
                </a:lnTo>
                <a:lnTo>
                  <a:pt x="3213" y="803"/>
                </a:lnTo>
                <a:lnTo>
                  <a:pt x="3206" y="800"/>
                </a:lnTo>
                <a:lnTo>
                  <a:pt x="3204" y="803"/>
                </a:lnTo>
                <a:lnTo>
                  <a:pt x="3201" y="803"/>
                </a:lnTo>
                <a:lnTo>
                  <a:pt x="3199" y="803"/>
                </a:lnTo>
                <a:lnTo>
                  <a:pt x="3194" y="803"/>
                </a:lnTo>
                <a:lnTo>
                  <a:pt x="3194" y="805"/>
                </a:lnTo>
                <a:lnTo>
                  <a:pt x="3192" y="810"/>
                </a:lnTo>
                <a:lnTo>
                  <a:pt x="3185" y="812"/>
                </a:lnTo>
                <a:lnTo>
                  <a:pt x="3180" y="819"/>
                </a:lnTo>
                <a:lnTo>
                  <a:pt x="3175" y="826"/>
                </a:lnTo>
                <a:lnTo>
                  <a:pt x="3173" y="836"/>
                </a:lnTo>
                <a:lnTo>
                  <a:pt x="3178" y="843"/>
                </a:lnTo>
                <a:lnTo>
                  <a:pt x="3182" y="850"/>
                </a:lnTo>
                <a:lnTo>
                  <a:pt x="3185" y="857"/>
                </a:lnTo>
                <a:lnTo>
                  <a:pt x="3192" y="862"/>
                </a:lnTo>
                <a:lnTo>
                  <a:pt x="3201" y="871"/>
                </a:lnTo>
                <a:lnTo>
                  <a:pt x="3211" y="886"/>
                </a:lnTo>
                <a:lnTo>
                  <a:pt x="3216" y="905"/>
                </a:lnTo>
                <a:lnTo>
                  <a:pt x="3213" y="926"/>
                </a:lnTo>
                <a:lnTo>
                  <a:pt x="3206" y="938"/>
                </a:lnTo>
                <a:lnTo>
                  <a:pt x="3192" y="947"/>
                </a:lnTo>
                <a:lnTo>
                  <a:pt x="3187" y="945"/>
                </a:lnTo>
                <a:lnTo>
                  <a:pt x="3182" y="945"/>
                </a:lnTo>
                <a:lnTo>
                  <a:pt x="3185" y="947"/>
                </a:lnTo>
                <a:lnTo>
                  <a:pt x="3185" y="950"/>
                </a:lnTo>
                <a:lnTo>
                  <a:pt x="3175" y="961"/>
                </a:lnTo>
                <a:lnTo>
                  <a:pt x="3161" y="969"/>
                </a:lnTo>
                <a:lnTo>
                  <a:pt x="3161" y="966"/>
                </a:lnTo>
                <a:lnTo>
                  <a:pt x="3161" y="961"/>
                </a:lnTo>
                <a:lnTo>
                  <a:pt x="3161" y="957"/>
                </a:lnTo>
                <a:lnTo>
                  <a:pt x="3161" y="952"/>
                </a:lnTo>
                <a:lnTo>
                  <a:pt x="3156" y="947"/>
                </a:lnTo>
                <a:lnTo>
                  <a:pt x="3149" y="943"/>
                </a:lnTo>
                <a:lnTo>
                  <a:pt x="3149" y="945"/>
                </a:lnTo>
                <a:lnTo>
                  <a:pt x="3147" y="940"/>
                </a:lnTo>
                <a:lnTo>
                  <a:pt x="3140" y="938"/>
                </a:lnTo>
                <a:lnTo>
                  <a:pt x="3140" y="935"/>
                </a:lnTo>
                <a:lnTo>
                  <a:pt x="3140" y="933"/>
                </a:lnTo>
                <a:lnTo>
                  <a:pt x="3135" y="924"/>
                </a:lnTo>
                <a:lnTo>
                  <a:pt x="3126" y="916"/>
                </a:lnTo>
                <a:lnTo>
                  <a:pt x="3119" y="916"/>
                </a:lnTo>
                <a:lnTo>
                  <a:pt x="3116" y="914"/>
                </a:lnTo>
                <a:lnTo>
                  <a:pt x="3116" y="909"/>
                </a:lnTo>
                <a:lnTo>
                  <a:pt x="3116" y="907"/>
                </a:lnTo>
                <a:lnTo>
                  <a:pt x="3111" y="907"/>
                </a:lnTo>
                <a:lnTo>
                  <a:pt x="3107" y="907"/>
                </a:lnTo>
                <a:lnTo>
                  <a:pt x="3102" y="933"/>
                </a:lnTo>
                <a:lnTo>
                  <a:pt x="3097" y="950"/>
                </a:lnTo>
                <a:lnTo>
                  <a:pt x="3097" y="952"/>
                </a:lnTo>
                <a:lnTo>
                  <a:pt x="3097" y="954"/>
                </a:lnTo>
                <a:lnTo>
                  <a:pt x="3102" y="959"/>
                </a:lnTo>
                <a:lnTo>
                  <a:pt x="3107" y="969"/>
                </a:lnTo>
                <a:lnTo>
                  <a:pt x="3111" y="976"/>
                </a:lnTo>
                <a:lnTo>
                  <a:pt x="3111" y="985"/>
                </a:lnTo>
                <a:lnTo>
                  <a:pt x="3116" y="988"/>
                </a:lnTo>
                <a:lnTo>
                  <a:pt x="3123" y="990"/>
                </a:lnTo>
                <a:lnTo>
                  <a:pt x="3147" y="1016"/>
                </a:lnTo>
                <a:lnTo>
                  <a:pt x="3147" y="1042"/>
                </a:lnTo>
                <a:lnTo>
                  <a:pt x="3156" y="1059"/>
                </a:lnTo>
                <a:lnTo>
                  <a:pt x="3152" y="1061"/>
                </a:lnTo>
                <a:lnTo>
                  <a:pt x="3147" y="1061"/>
                </a:lnTo>
                <a:lnTo>
                  <a:pt x="3126" y="1049"/>
                </a:lnTo>
                <a:lnTo>
                  <a:pt x="3111" y="1023"/>
                </a:lnTo>
                <a:lnTo>
                  <a:pt x="3104" y="995"/>
                </a:lnTo>
                <a:lnTo>
                  <a:pt x="3085" y="976"/>
                </a:lnTo>
                <a:lnTo>
                  <a:pt x="3088" y="952"/>
                </a:lnTo>
                <a:lnTo>
                  <a:pt x="3090" y="924"/>
                </a:lnTo>
                <a:lnTo>
                  <a:pt x="3083" y="900"/>
                </a:lnTo>
                <a:lnTo>
                  <a:pt x="3078" y="876"/>
                </a:lnTo>
                <a:lnTo>
                  <a:pt x="3076" y="869"/>
                </a:lnTo>
                <a:lnTo>
                  <a:pt x="3074" y="862"/>
                </a:lnTo>
                <a:lnTo>
                  <a:pt x="3071" y="862"/>
                </a:lnTo>
                <a:lnTo>
                  <a:pt x="3069" y="864"/>
                </a:lnTo>
                <a:lnTo>
                  <a:pt x="3066" y="867"/>
                </a:lnTo>
                <a:lnTo>
                  <a:pt x="3064" y="867"/>
                </a:lnTo>
                <a:lnTo>
                  <a:pt x="3062" y="867"/>
                </a:lnTo>
                <a:lnTo>
                  <a:pt x="3057" y="871"/>
                </a:lnTo>
                <a:lnTo>
                  <a:pt x="3052" y="879"/>
                </a:lnTo>
                <a:lnTo>
                  <a:pt x="3050" y="876"/>
                </a:lnTo>
                <a:lnTo>
                  <a:pt x="3045" y="874"/>
                </a:lnTo>
                <a:lnTo>
                  <a:pt x="3043" y="874"/>
                </a:lnTo>
                <a:lnTo>
                  <a:pt x="3040" y="874"/>
                </a:lnTo>
                <a:lnTo>
                  <a:pt x="3038" y="871"/>
                </a:lnTo>
                <a:lnTo>
                  <a:pt x="3038" y="869"/>
                </a:lnTo>
                <a:lnTo>
                  <a:pt x="3040" y="862"/>
                </a:lnTo>
                <a:lnTo>
                  <a:pt x="3040" y="855"/>
                </a:lnTo>
                <a:lnTo>
                  <a:pt x="3040" y="853"/>
                </a:lnTo>
                <a:lnTo>
                  <a:pt x="3036" y="838"/>
                </a:lnTo>
                <a:lnTo>
                  <a:pt x="3031" y="831"/>
                </a:lnTo>
                <a:lnTo>
                  <a:pt x="3033" y="831"/>
                </a:lnTo>
                <a:lnTo>
                  <a:pt x="3033" y="826"/>
                </a:lnTo>
                <a:lnTo>
                  <a:pt x="3031" y="824"/>
                </a:lnTo>
                <a:lnTo>
                  <a:pt x="3029" y="824"/>
                </a:lnTo>
                <a:lnTo>
                  <a:pt x="3026" y="824"/>
                </a:lnTo>
                <a:lnTo>
                  <a:pt x="3019" y="817"/>
                </a:lnTo>
                <a:lnTo>
                  <a:pt x="3014" y="807"/>
                </a:lnTo>
                <a:lnTo>
                  <a:pt x="3012" y="796"/>
                </a:lnTo>
                <a:lnTo>
                  <a:pt x="3005" y="789"/>
                </a:lnTo>
                <a:lnTo>
                  <a:pt x="3003" y="789"/>
                </a:lnTo>
                <a:lnTo>
                  <a:pt x="3000" y="789"/>
                </a:lnTo>
                <a:lnTo>
                  <a:pt x="3000" y="791"/>
                </a:lnTo>
                <a:lnTo>
                  <a:pt x="3000" y="796"/>
                </a:lnTo>
                <a:lnTo>
                  <a:pt x="2998" y="793"/>
                </a:lnTo>
                <a:lnTo>
                  <a:pt x="2995" y="793"/>
                </a:lnTo>
                <a:lnTo>
                  <a:pt x="2995" y="796"/>
                </a:lnTo>
                <a:lnTo>
                  <a:pt x="2993" y="800"/>
                </a:lnTo>
                <a:lnTo>
                  <a:pt x="2991" y="798"/>
                </a:lnTo>
                <a:lnTo>
                  <a:pt x="2991" y="796"/>
                </a:lnTo>
                <a:lnTo>
                  <a:pt x="2988" y="796"/>
                </a:lnTo>
                <a:lnTo>
                  <a:pt x="2984" y="798"/>
                </a:lnTo>
                <a:lnTo>
                  <a:pt x="2979" y="800"/>
                </a:lnTo>
                <a:lnTo>
                  <a:pt x="2979" y="803"/>
                </a:lnTo>
                <a:lnTo>
                  <a:pt x="2974" y="800"/>
                </a:lnTo>
                <a:lnTo>
                  <a:pt x="2969" y="798"/>
                </a:lnTo>
                <a:lnTo>
                  <a:pt x="2962" y="803"/>
                </a:lnTo>
                <a:lnTo>
                  <a:pt x="2955" y="805"/>
                </a:lnTo>
                <a:lnTo>
                  <a:pt x="2955" y="807"/>
                </a:lnTo>
                <a:lnTo>
                  <a:pt x="2955" y="810"/>
                </a:lnTo>
                <a:lnTo>
                  <a:pt x="2955" y="812"/>
                </a:lnTo>
                <a:lnTo>
                  <a:pt x="2955" y="815"/>
                </a:lnTo>
                <a:lnTo>
                  <a:pt x="2951" y="819"/>
                </a:lnTo>
                <a:lnTo>
                  <a:pt x="2948" y="822"/>
                </a:lnTo>
                <a:lnTo>
                  <a:pt x="2943" y="824"/>
                </a:lnTo>
                <a:lnTo>
                  <a:pt x="2939" y="826"/>
                </a:lnTo>
                <a:lnTo>
                  <a:pt x="2932" y="831"/>
                </a:lnTo>
                <a:lnTo>
                  <a:pt x="2927" y="841"/>
                </a:lnTo>
                <a:lnTo>
                  <a:pt x="2920" y="848"/>
                </a:lnTo>
                <a:lnTo>
                  <a:pt x="2913" y="853"/>
                </a:lnTo>
                <a:lnTo>
                  <a:pt x="2903" y="857"/>
                </a:lnTo>
                <a:lnTo>
                  <a:pt x="2901" y="869"/>
                </a:lnTo>
                <a:lnTo>
                  <a:pt x="2891" y="869"/>
                </a:lnTo>
                <a:lnTo>
                  <a:pt x="2887" y="876"/>
                </a:lnTo>
                <a:lnTo>
                  <a:pt x="2880" y="879"/>
                </a:lnTo>
                <a:lnTo>
                  <a:pt x="2875" y="886"/>
                </a:lnTo>
                <a:lnTo>
                  <a:pt x="2877" y="898"/>
                </a:lnTo>
                <a:lnTo>
                  <a:pt x="2877" y="909"/>
                </a:lnTo>
                <a:lnTo>
                  <a:pt x="2877" y="919"/>
                </a:lnTo>
                <a:lnTo>
                  <a:pt x="2872" y="926"/>
                </a:lnTo>
                <a:lnTo>
                  <a:pt x="2872" y="935"/>
                </a:lnTo>
                <a:lnTo>
                  <a:pt x="2872" y="947"/>
                </a:lnTo>
                <a:lnTo>
                  <a:pt x="2865" y="950"/>
                </a:lnTo>
                <a:lnTo>
                  <a:pt x="2863" y="957"/>
                </a:lnTo>
                <a:lnTo>
                  <a:pt x="2863" y="959"/>
                </a:lnTo>
                <a:lnTo>
                  <a:pt x="2865" y="961"/>
                </a:lnTo>
                <a:lnTo>
                  <a:pt x="2858" y="964"/>
                </a:lnTo>
                <a:lnTo>
                  <a:pt x="2854" y="966"/>
                </a:lnTo>
                <a:lnTo>
                  <a:pt x="2851" y="971"/>
                </a:lnTo>
                <a:lnTo>
                  <a:pt x="2846" y="976"/>
                </a:lnTo>
                <a:lnTo>
                  <a:pt x="2844" y="976"/>
                </a:lnTo>
                <a:lnTo>
                  <a:pt x="2832" y="964"/>
                </a:lnTo>
                <a:lnTo>
                  <a:pt x="2827" y="943"/>
                </a:lnTo>
                <a:lnTo>
                  <a:pt x="2818" y="926"/>
                </a:lnTo>
                <a:lnTo>
                  <a:pt x="2811" y="909"/>
                </a:lnTo>
                <a:lnTo>
                  <a:pt x="2804" y="888"/>
                </a:lnTo>
                <a:lnTo>
                  <a:pt x="2797" y="871"/>
                </a:lnTo>
                <a:lnTo>
                  <a:pt x="2792" y="850"/>
                </a:lnTo>
                <a:lnTo>
                  <a:pt x="2790" y="829"/>
                </a:lnTo>
                <a:lnTo>
                  <a:pt x="2790" y="810"/>
                </a:lnTo>
                <a:lnTo>
                  <a:pt x="2785" y="796"/>
                </a:lnTo>
                <a:lnTo>
                  <a:pt x="2785" y="800"/>
                </a:lnTo>
                <a:lnTo>
                  <a:pt x="2785" y="805"/>
                </a:lnTo>
                <a:lnTo>
                  <a:pt x="2775" y="810"/>
                </a:lnTo>
                <a:lnTo>
                  <a:pt x="2766" y="812"/>
                </a:lnTo>
                <a:lnTo>
                  <a:pt x="2754" y="805"/>
                </a:lnTo>
                <a:lnTo>
                  <a:pt x="2745" y="791"/>
                </a:lnTo>
                <a:lnTo>
                  <a:pt x="2754" y="789"/>
                </a:lnTo>
                <a:lnTo>
                  <a:pt x="2761" y="786"/>
                </a:lnTo>
                <a:lnTo>
                  <a:pt x="2761" y="784"/>
                </a:lnTo>
                <a:lnTo>
                  <a:pt x="2756" y="786"/>
                </a:lnTo>
                <a:lnTo>
                  <a:pt x="2754" y="786"/>
                </a:lnTo>
                <a:lnTo>
                  <a:pt x="2752" y="786"/>
                </a:lnTo>
                <a:lnTo>
                  <a:pt x="2742" y="781"/>
                </a:lnTo>
                <a:lnTo>
                  <a:pt x="2738" y="772"/>
                </a:lnTo>
                <a:lnTo>
                  <a:pt x="2730" y="772"/>
                </a:lnTo>
                <a:lnTo>
                  <a:pt x="2726" y="762"/>
                </a:lnTo>
                <a:lnTo>
                  <a:pt x="2721" y="758"/>
                </a:lnTo>
                <a:lnTo>
                  <a:pt x="2716" y="751"/>
                </a:lnTo>
                <a:lnTo>
                  <a:pt x="2702" y="753"/>
                </a:lnTo>
                <a:lnTo>
                  <a:pt x="2688" y="755"/>
                </a:lnTo>
                <a:lnTo>
                  <a:pt x="2671" y="755"/>
                </a:lnTo>
                <a:lnTo>
                  <a:pt x="2657" y="758"/>
                </a:lnTo>
                <a:lnTo>
                  <a:pt x="2633" y="753"/>
                </a:lnTo>
                <a:lnTo>
                  <a:pt x="2610" y="748"/>
                </a:lnTo>
                <a:lnTo>
                  <a:pt x="2607" y="741"/>
                </a:lnTo>
                <a:lnTo>
                  <a:pt x="2607" y="734"/>
                </a:lnTo>
                <a:lnTo>
                  <a:pt x="2605" y="732"/>
                </a:lnTo>
                <a:lnTo>
                  <a:pt x="2603" y="732"/>
                </a:lnTo>
                <a:lnTo>
                  <a:pt x="2600" y="732"/>
                </a:lnTo>
                <a:lnTo>
                  <a:pt x="2598" y="732"/>
                </a:lnTo>
                <a:lnTo>
                  <a:pt x="2596" y="734"/>
                </a:lnTo>
                <a:lnTo>
                  <a:pt x="2593" y="736"/>
                </a:lnTo>
                <a:lnTo>
                  <a:pt x="2588" y="736"/>
                </a:lnTo>
                <a:lnTo>
                  <a:pt x="2588" y="734"/>
                </a:lnTo>
                <a:lnTo>
                  <a:pt x="2588" y="736"/>
                </a:lnTo>
                <a:lnTo>
                  <a:pt x="2579" y="736"/>
                </a:lnTo>
                <a:lnTo>
                  <a:pt x="2570" y="736"/>
                </a:lnTo>
                <a:lnTo>
                  <a:pt x="2562" y="732"/>
                </a:lnTo>
                <a:lnTo>
                  <a:pt x="2558" y="727"/>
                </a:lnTo>
                <a:lnTo>
                  <a:pt x="2548" y="722"/>
                </a:lnTo>
                <a:lnTo>
                  <a:pt x="2544" y="720"/>
                </a:lnTo>
                <a:lnTo>
                  <a:pt x="2534" y="706"/>
                </a:lnTo>
                <a:lnTo>
                  <a:pt x="2527" y="691"/>
                </a:lnTo>
                <a:lnTo>
                  <a:pt x="2522" y="691"/>
                </a:lnTo>
                <a:lnTo>
                  <a:pt x="2520" y="691"/>
                </a:lnTo>
                <a:lnTo>
                  <a:pt x="2515" y="691"/>
                </a:lnTo>
                <a:lnTo>
                  <a:pt x="2513" y="694"/>
                </a:lnTo>
                <a:lnTo>
                  <a:pt x="2506" y="691"/>
                </a:lnTo>
                <a:lnTo>
                  <a:pt x="2503" y="699"/>
                </a:lnTo>
                <a:lnTo>
                  <a:pt x="2508" y="710"/>
                </a:lnTo>
                <a:lnTo>
                  <a:pt x="2513" y="720"/>
                </a:lnTo>
                <a:lnTo>
                  <a:pt x="2522" y="729"/>
                </a:lnTo>
                <a:lnTo>
                  <a:pt x="2529" y="736"/>
                </a:lnTo>
                <a:lnTo>
                  <a:pt x="2529" y="741"/>
                </a:lnTo>
                <a:lnTo>
                  <a:pt x="2527" y="746"/>
                </a:lnTo>
                <a:lnTo>
                  <a:pt x="2532" y="751"/>
                </a:lnTo>
                <a:lnTo>
                  <a:pt x="2534" y="755"/>
                </a:lnTo>
                <a:lnTo>
                  <a:pt x="2536" y="746"/>
                </a:lnTo>
                <a:lnTo>
                  <a:pt x="2541" y="744"/>
                </a:lnTo>
                <a:lnTo>
                  <a:pt x="2544" y="746"/>
                </a:lnTo>
                <a:lnTo>
                  <a:pt x="2546" y="751"/>
                </a:lnTo>
                <a:lnTo>
                  <a:pt x="2546" y="753"/>
                </a:lnTo>
                <a:lnTo>
                  <a:pt x="2546" y="758"/>
                </a:lnTo>
                <a:lnTo>
                  <a:pt x="2544" y="760"/>
                </a:lnTo>
                <a:lnTo>
                  <a:pt x="2541" y="765"/>
                </a:lnTo>
                <a:lnTo>
                  <a:pt x="2546" y="767"/>
                </a:lnTo>
                <a:lnTo>
                  <a:pt x="2551" y="770"/>
                </a:lnTo>
                <a:lnTo>
                  <a:pt x="2560" y="767"/>
                </a:lnTo>
                <a:lnTo>
                  <a:pt x="2567" y="767"/>
                </a:lnTo>
                <a:lnTo>
                  <a:pt x="2570" y="767"/>
                </a:lnTo>
                <a:lnTo>
                  <a:pt x="2570" y="770"/>
                </a:lnTo>
                <a:lnTo>
                  <a:pt x="2586" y="755"/>
                </a:lnTo>
                <a:lnTo>
                  <a:pt x="2603" y="739"/>
                </a:lnTo>
                <a:lnTo>
                  <a:pt x="2600" y="744"/>
                </a:lnTo>
                <a:lnTo>
                  <a:pt x="2600" y="751"/>
                </a:lnTo>
                <a:lnTo>
                  <a:pt x="2607" y="767"/>
                </a:lnTo>
                <a:lnTo>
                  <a:pt x="2629" y="774"/>
                </a:lnTo>
                <a:lnTo>
                  <a:pt x="2636" y="784"/>
                </a:lnTo>
                <a:lnTo>
                  <a:pt x="2641" y="793"/>
                </a:lnTo>
                <a:lnTo>
                  <a:pt x="2633" y="803"/>
                </a:lnTo>
                <a:lnTo>
                  <a:pt x="2626" y="817"/>
                </a:lnTo>
                <a:lnTo>
                  <a:pt x="2624" y="817"/>
                </a:lnTo>
                <a:lnTo>
                  <a:pt x="2622" y="817"/>
                </a:lnTo>
                <a:lnTo>
                  <a:pt x="2617" y="822"/>
                </a:lnTo>
                <a:lnTo>
                  <a:pt x="2617" y="834"/>
                </a:lnTo>
                <a:lnTo>
                  <a:pt x="2612" y="836"/>
                </a:lnTo>
                <a:lnTo>
                  <a:pt x="2605" y="838"/>
                </a:lnTo>
                <a:lnTo>
                  <a:pt x="2603" y="843"/>
                </a:lnTo>
                <a:lnTo>
                  <a:pt x="2600" y="850"/>
                </a:lnTo>
                <a:lnTo>
                  <a:pt x="2596" y="850"/>
                </a:lnTo>
                <a:lnTo>
                  <a:pt x="2591" y="850"/>
                </a:lnTo>
                <a:lnTo>
                  <a:pt x="2588" y="855"/>
                </a:lnTo>
                <a:lnTo>
                  <a:pt x="2584" y="862"/>
                </a:lnTo>
                <a:lnTo>
                  <a:pt x="2567" y="864"/>
                </a:lnTo>
                <a:lnTo>
                  <a:pt x="2553" y="869"/>
                </a:lnTo>
                <a:lnTo>
                  <a:pt x="2553" y="876"/>
                </a:lnTo>
                <a:lnTo>
                  <a:pt x="2546" y="883"/>
                </a:lnTo>
                <a:lnTo>
                  <a:pt x="2539" y="886"/>
                </a:lnTo>
                <a:lnTo>
                  <a:pt x="2532" y="888"/>
                </a:lnTo>
                <a:lnTo>
                  <a:pt x="2525" y="890"/>
                </a:lnTo>
                <a:lnTo>
                  <a:pt x="2517" y="893"/>
                </a:lnTo>
                <a:lnTo>
                  <a:pt x="2513" y="898"/>
                </a:lnTo>
                <a:lnTo>
                  <a:pt x="2506" y="900"/>
                </a:lnTo>
                <a:lnTo>
                  <a:pt x="2494" y="905"/>
                </a:lnTo>
                <a:lnTo>
                  <a:pt x="2477" y="909"/>
                </a:lnTo>
                <a:lnTo>
                  <a:pt x="2468" y="914"/>
                </a:lnTo>
                <a:lnTo>
                  <a:pt x="2456" y="916"/>
                </a:lnTo>
                <a:lnTo>
                  <a:pt x="2449" y="912"/>
                </a:lnTo>
                <a:lnTo>
                  <a:pt x="2447" y="900"/>
                </a:lnTo>
                <a:lnTo>
                  <a:pt x="2442" y="890"/>
                </a:lnTo>
                <a:lnTo>
                  <a:pt x="2442" y="879"/>
                </a:lnTo>
                <a:lnTo>
                  <a:pt x="2442" y="874"/>
                </a:lnTo>
                <a:lnTo>
                  <a:pt x="2442" y="869"/>
                </a:lnTo>
                <a:lnTo>
                  <a:pt x="2432" y="853"/>
                </a:lnTo>
                <a:lnTo>
                  <a:pt x="2423" y="836"/>
                </a:lnTo>
                <a:lnTo>
                  <a:pt x="2418" y="826"/>
                </a:lnTo>
                <a:lnTo>
                  <a:pt x="2411" y="822"/>
                </a:lnTo>
                <a:lnTo>
                  <a:pt x="2404" y="815"/>
                </a:lnTo>
                <a:lnTo>
                  <a:pt x="2399" y="807"/>
                </a:lnTo>
                <a:lnTo>
                  <a:pt x="2397" y="798"/>
                </a:lnTo>
                <a:lnTo>
                  <a:pt x="2397" y="791"/>
                </a:lnTo>
                <a:lnTo>
                  <a:pt x="2392" y="779"/>
                </a:lnTo>
                <a:lnTo>
                  <a:pt x="2387" y="770"/>
                </a:lnTo>
                <a:lnTo>
                  <a:pt x="2378" y="760"/>
                </a:lnTo>
                <a:lnTo>
                  <a:pt x="2376" y="751"/>
                </a:lnTo>
                <a:lnTo>
                  <a:pt x="2361" y="732"/>
                </a:lnTo>
                <a:lnTo>
                  <a:pt x="2347" y="717"/>
                </a:lnTo>
                <a:lnTo>
                  <a:pt x="2347" y="715"/>
                </a:lnTo>
                <a:lnTo>
                  <a:pt x="2347" y="713"/>
                </a:lnTo>
                <a:lnTo>
                  <a:pt x="2345" y="717"/>
                </a:lnTo>
                <a:lnTo>
                  <a:pt x="2342" y="722"/>
                </a:lnTo>
                <a:lnTo>
                  <a:pt x="2338" y="717"/>
                </a:lnTo>
                <a:lnTo>
                  <a:pt x="2333" y="713"/>
                </a:lnTo>
                <a:lnTo>
                  <a:pt x="2338" y="727"/>
                </a:lnTo>
                <a:lnTo>
                  <a:pt x="2345" y="744"/>
                </a:lnTo>
                <a:lnTo>
                  <a:pt x="2349" y="751"/>
                </a:lnTo>
                <a:lnTo>
                  <a:pt x="2352" y="758"/>
                </a:lnTo>
                <a:lnTo>
                  <a:pt x="2357" y="765"/>
                </a:lnTo>
                <a:lnTo>
                  <a:pt x="2361" y="770"/>
                </a:lnTo>
                <a:lnTo>
                  <a:pt x="2359" y="774"/>
                </a:lnTo>
                <a:lnTo>
                  <a:pt x="2359" y="777"/>
                </a:lnTo>
                <a:lnTo>
                  <a:pt x="2366" y="786"/>
                </a:lnTo>
                <a:lnTo>
                  <a:pt x="2376" y="800"/>
                </a:lnTo>
                <a:lnTo>
                  <a:pt x="2378" y="817"/>
                </a:lnTo>
                <a:lnTo>
                  <a:pt x="2380" y="836"/>
                </a:lnTo>
                <a:lnTo>
                  <a:pt x="2399" y="860"/>
                </a:lnTo>
                <a:lnTo>
                  <a:pt x="2411" y="883"/>
                </a:lnTo>
                <a:lnTo>
                  <a:pt x="2418" y="888"/>
                </a:lnTo>
                <a:lnTo>
                  <a:pt x="2423" y="890"/>
                </a:lnTo>
                <a:lnTo>
                  <a:pt x="2428" y="895"/>
                </a:lnTo>
                <a:lnTo>
                  <a:pt x="2432" y="900"/>
                </a:lnTo>
                <a:lnTo>
                  <a:pt x="2442" y="912"/>
                </a:lnTo>
                <a:lnTo>
                  <a:pt x="2449" y="921"/>
                </a:lnTo>
                <a:lnTo>
                  <a:pt x="2449" y="926"/>
                </a:lnTo>
                <a:lnTo>
                  <a:pt x="2444" y="928"/>
                </a:lnTo>
                <a:lnTo>
                  <a:pt x="2451" y="935"/>
                </a:lnTo>
                <a:lnTo>
                  <a:pt x="2463" y="943"/>
                </a:lnTo>
                <a:lnTo>
                  <a:pt x="2465" y="943"/>
                </a:lnTo>
                <a:lnTo>
                  <a:pt x="2470" y="943"/>
                </a:lnTo>
                <a:lnTo>
                  <a:pt x="2475" y="940"/>
                </a:lnTo>
                <a:lnTo>
                  <a:pt x="2480" y="940"/>
                </a:lnTo>
                <a:lnTo>
                  <a:pt x="2484" y="940"/>
                </a:lnTo>
                <a:lnTo>
                  <a:pt x="2489" y="938"/>
                </a:lnTo>
                <a:lnTo>
                  <a:pt x="2496" y="935"/>
                </a:lnTo>
                <a:lnTo>
                  <a:pt x="2503" y="933"/>
                </a:lnTo>
                <a:lnTo>
                  <a:pt x="2510" y="933"/>
                </a:lnTo>
                <a:lnTo>
                  <a:pt x="2522" y="931"/>
                </a:lnTo>
                <a:lnTo>
                  <a:pt x="2532" y="924"/>
                </a:lnTo>
                <a:lnTo>
                  <a:pt x="2534" y="924"/>
                </a:lnTo>
                <a:lnTo>
                  <a:pt x="2536" y="924"/>
                </a:lnTo>
                <a:lnTo>
                  <a:pt x="2539" y="926"/>
                </a:lnTo>
                <a:lnTo>
                  <a:pt x="2541" y="928"/>
                </a:lnTo>
                <a:lnTo>
                  <a:pt x="2539" y="931"/>
                </a:lnTo>
                <a:lnTo>
                  <a:pt x="2539" y="935"/>
                </a:lnTo>
                <a:lnTo>
                  <a:pt x="2539" y="938"/>
                </a:lnTo>
                <a:lnTo>
                  <a:pt x="2539" y="940"/>
                </a:lnTo>
                <a:lnTo>
                  <a:pt x="2539" y="943"/>
                </a:lnTo>
                <a:lnTo>
                  <a:pt x="2541" y="947"/>
                </a:lnTo>
                <a:lnTo>
                  <a:pt x="2536" y="950"/>
                </a:lnTo>
                <a:lnTo>
                  <a:pt x="2536" y="959"/>
                </a:lnTo>
                <a:lnTo>
                  <a:pt x="2510" y="1011"/>
                </a:lnTo>
                <a:lnTo>
                  <a:pt x="2473" y="1054"/>
                </a:lnTo>
                <a:lnTo>
                  <a:pt x="2451" y="1073"/>
                </a:lnTo>
                <a:lnTo>
                  <a:pt x="2432" y="1094"/>
                </a:lnTo>
                <a:lnTo>
                  <a:pt x="2425" y="1106"/>
                </a:lnTo>
                <a:lnTo>
                  <a:pt x="2416" y="1115"/>
                </a:lnTo>
                <a:lnTo>
                  <a:pt x="2409" y="1130"/>
                </a:lnTo>
                <a:lnTo>
                  <a:pt x="2402" y="1142"/>
                </a:lnTo>
                <a:lnTo>
                  <a:pt x="2402" y="1144"/>
                </a:lnTo>
                <a:lnTo>
                  <a:pt x="2399" y="1151"/>
                </a:lnTo>
                <a:lnTo>
                  <a:pt x="2399" y="1156"/>
                </a:lnTo>
                <a:lnTo>
                  <a:pt x="2399" y="1158"/>
                </a:lnTo>
                <a:lnTo>
                  <a:pt x="2399" y="1160"/>
                </a:lnTo>
                <a:lnTo>
                  <a:pt x="2402" y="1165"/>
                </a:lnTo>
                <a:lnTo>
                  <a:pt x="2404" y="1170"/>
                </a:lnTo>
                <a:lnTo>
                  <a:pt x="2404" y="1177"/>
                </a:lnTo>
                <a:lnTo>
                  <a:pt x="2404" y="1184"/>
                </a:lnTo>
                <a:lnTo>
                  <a:pt x="2409" y="1203"/>
                </a:lnTo>
                <a:lnTo>
                  <a:pt x="2418" y="1220"/>
                </a:lnTo>
                <a:lnTo>
                  <a:pt x="2416" y="1227"/>
                </a:lnTo>
                <a:lnTo>
                  <a:pt x="2416" y="1232"/>
                </a:lnTo>
                <a:lnTo>
                  <a:pt x="2416" y="1234"/>
                </a:lnTo>
                <a:lnTo>
                  <a:pt x="2416" y="1236"/>
                </a:lnTo>
                <a:lnTo>
                  <a:pt x="2418" y="1258"/>
                </a:lnTo>
                <a:lnTo>
                  <a:pt x="2418" y="1274"/>
                </a:lnTo>
                <a:lnTo>
                  <a:pt x="2411" y="1288"/>
                </a:lnTo>
                <a:lnTo>
                  <a:pt x="2399" y="1300"/>
                </a:lnTo>
                <a:lnTo>
                  <a:pt x="2385" y="1305"/>
                </a:lnTo>
                <a:lnTo>
                  <a:pt x="2373" y="1317"/>
                </a:lnTo>
                <a:lnTo>
                  <a:pt x="2361" y="1329"/>
                </a:lnTo>
                <a:lnTo>
                  <a:pt x="2349" y="1338"/>
                </a:lnTo>
                <a:lnTo>
                  <a:pt x="2349" y="1341"/>
                </a:lnTo>
                <a:lnTo>
                  <a:pt x="2352" y="1352"/>
                </a:lnTo>
                <a:lnTo>
                  <a:pt x="2357" y="1364"/>
                </a:lnTo>
                <a:lnTo>
                  <a:pt x="2359" y="1376"/>
                </a:lnTo>
                <a:lnTo>
                  <a:pt x="2359" y="1390"/>
                </a:lnTo>
                <a:lnTo>
                  <a:pt x="2345" y="1402"/>
                </a:lnTo>
                <a:lnTo>
                  <a:pt x="2326" y="1416"/>
                </a:lnTo>
                <a:lnTo>
                  <a:pt x="2328" y="1419"/>
                </a:lnTo>
                <a:lnTo>
                  <a:pt x="2328" y="1421"/>
                </a:lnTo>
                <a:lnTo>
                  <a:pt x="2328" y="1423"/>
                </a:lnTo>
                <a:lnTo>
                  <a:pt x="2326" y="1433"/>
                </a:lnTo>
                <a:lnTo>
                  <a:pt x="2323" y="1445"/>
                </a:lnTo>
                <a:lnTo>
                  <a:pt x="2319" y="1454"/>
                </a:lnTo>
                <a:lnTo>
                  <a:pt x="2312" y="1459"/>
                </a:lnTo>
                <a:lnTo>
                  <a:pt x="2302" y="1473"/>
                </a:lnTo>
                <a:lnTo>
                  <a:pt x="2288" y="1490"/>
                </a:lnTo>
                <a:lnTo>
                  <a:pt x="2274" y="1504"/>
                </a:lnTo>
                <a:lnTo>
                  <a:pt x="2260" y="1516"/>
                </a:lnTo>
                <a:lnTo>
                  <a:pt x="2252" y="1516"/>
                </a:lnTo>
                <a:lnTo>
                  <a:pt x="2248" y="1518"/>
                </a:lnTo>
                <a:lnTo>
                  <a:pt x="2243" y="1518"/>
                </a:lnTo>
                <a:lnTo>
                  <a:pt x="2238" y="1521"/>
                </a:lnTo>
                <a:lnTo>
                  <a:pt x="2226" y="1523"/>
                </a:lnTo>
                <a:lnTo>
                  <a:pt x="2215" y="1521"/>
                </a:lnTo>
                <a:lnTo>
                  <a:pt x="2210" y="1521"/>
                </a:lnTo>
                <a:lnTo>
                  <a:pt x="2205" y="1521"/>
                </a:lnTo>
                <a:lnTo>
                  <a:pt x="2203" y="1523"/>
                </a:lnTo>
                <a:lnTo>
                  <a:pt x="2200" y="1525"/>
                </a:lnTo>
                <a:lnTo>
                  <a:pt x="2184" y="1528"/>
                </a:lnTo>
                <a:lnTo>
                  <a:pt x="2177" y="1530"/>
                </a:lnTo>
                <a:lnTo>
                  <a:pt x="2167" y="1528"/>
                </a:lnTo>
                <a:lnTo>
                  <a:pt x="2160" y="1523"/>
                </a:lnTo>
                <a:lnTo>
                  <a:pt x="2155" y="1514"/>
                </a:lnTo>
                <a:lnTo>
                  <a:pt x="2153" y="1504"/>
                </a:lnTo>
                <a:lnTo>
                  <a:pt x="2153" y="1502"/>
                </a:lnTo>
                <a:lnTo>
                  <a:pt x="2158" y="1502"/>
                </a:lnTo>
                <a:lnTo>
                  <a:pt x="2158" y="1499"/>
                </a:lnTo>
                <a:lnTo>
                  <a:pt x="2158" y="1497"/>
                </a:lnTo>
                <a:lnTo>
                  <a:pt x="2148" y="1476"/>
                </a:lnTo>
                <a:lnTo>
                  <a:pt x="2137" y="1450"/>
                </a:lnTo>
                <a:lnTo>
                  <a:pt x="2118" y="1421"/>
                </a:lnTo>
                <a:lnTo>
                  <a:pt x="2113" y="1376"/>
                </a:lnTo>
                <a:lnTo>
                  <a:pt x="2096" y="1341"/>
                </a:lnTo>
                <a:lnTo>
                  <a:pt x="2082" y="1310"/>
                </a:lnTo>
                <a:lnTo>
                  <a:pt x="2082" y="1307"/>
                </a:lnTo>
                <a:lnTo>
                  <a:pt x="2082" y="1303"/>
                </a:lnTo>
                <a:lnTo>
                  <a:pt x="2082" y="1296"/>
                </a:lnTo>
                <a:lnTo>
                  <a:pt x="2082" y="1293"/>
                </a:lnTo>
                <a:lnTo>
                  <a:pt x="2082" y="1288"/>
                </a:lnTo>
                <a:lnTo>
                  <a:pt x="2084" y="1274"/>
                </a:lnTo>
                <a:lnTo>
                  <a:pt x="2089" y="1255"/>
                </a:lnTo>
                <a:lnTo>
                  <a:pt x="2099" y="1243"/>
                </a:lnTo>
                <a:lnTo>
                  <a:pt x="2106" y="1229"/>
                </a:lnTo>
                <a:lnTo>
                  <a:pt x="2106" y="1227"/>
                </a:lnTo>
                <a:lnTo>
                  <a:pt x="2106" y="1224"/>
                </a:lnTo>
                <a:lnTo>
                  <a:pt x="2101" y="1210"/>
                </a:lnTo>
                <a:lnTo>
                  <a:pt x="2096" y="1196"/>
                </a:lnTo>
                <a:lnTo>
                  <a:pt x="2099" y="1194"/>
                </a:lnTo>
                <a:lnTo>
                  <a:pt x="2099" y="1189"/>
                </a:lnTo>
                <a:lnTo>
                  <a:pt x="2094" y="1172"/>
                </a:lnTo>
                <a:lnTo>
                  <a:pt x="2089" y="1158"/>
                </a:lnTo>
                <a:lnTo>
                  <a:pt x="2087" y="1151"/>
                </a:lnTo>
                <a:lnTo>
                  <a:pt x="2082" y="1142"/>
                </a:lnTo>
                <a:lnTo>
                  <a:pt x="2077" y="1134"/>
                </a:lnTo>
                <a:lnTo>
                  <a:pt x="2075" y="1130"/>
                </a:lnTo>
                <a:lnTo>
                  <a:pt x="2058" y="1113"/>
                </a:lnTo>
                <a:lnTo>
                  <a:pt x="2047" y="1092"/>
                </a:lnTo>
                <a:lnTo>
                  <a:pt x="2049" y="1087"/>
                </a:lnTo>
                <a:lnTo>
                  <a:pt x="2054" y="1085"/>
                </a:lnTo>
                <a:lnTo>
                  <a:pt x="2054" y="1073"/>
                </a:lnTo>
                <a:lnTo>
                  <a:pt x="2056" y="1061"/>
                </a:lnTo>
                <a:lnTo>
                  <a:pt x="2058" y="1059"/>
                </a:lnTo>
                <a:lnTo>
                  <a:pt x="2058" y="1056"/>
                </a:lnTo>
                <a:lnTo>
                  <a:pt x="2058" y="1047"/>
                </a:lnTo>
                <a:lnTo>
                  <a:pt x="2058" y="1040"/>
                </a:lnTo>
                <a:lnTo>
                  <a:pt x="2056" y="1033"/>
                </a:lnTo>
                <a:lnTo>
                  <a:pt x="2051" y="1028"/>
                </a:lnTo>
                <a:lnTo>
                  <a:pt x="2049" y="1023"/>
                </a:lnTo>
                <a:lnTo>
                  <a:pt x="2047" y="1021"/>
                </a:lnTo>
                <a:lnTo>
                  <a:pt x="2032" y="1023"/>
                </a:lnTo>
                <a:lnTo>
                  <a:pt x="2018" y="1025"/>
                </a:lnTo>
                <a:lnTo>
                  <a:pt x="2006" y="1011"/>
                </a:lnTo>
                <a:lnTo>
                  <a:pt x="1992" y="999"/>
                </a:lnTo>
                <a:lnTo>
                  <a:pt x="1990" y="999"/>
                </a:lnTo>
                <a:lnTo>
                  <a:pt x="1987" y="999"/>
                </a:lnTo>
                <a:lnTo>
                  <a:pt x="1978" y="999"/>
                </a:lnTo>
                <a:lnTo>
                  <a:pt x="1969" y="999"/>
                </a:lnTo>
                <a:lnTo>
                  <a:pt x="1959" y="1004"/>
                </a:lnTo>
                <a:lnTo>
                  <a:pt x="1952" y="1006"/>
                </a:lnTo>
                <a:lnTo>
                  <a:pt x="1935" y="1014"/>
                </a:lnTo>
                <a:lnTo>
                  <a:pt x="1924" y="1018"/>
                </a:lnTo>
                <a:lnTo>
                  <a:pt x="1914" y="1016"/>
                </a:lnTo>
                <a:lnTo>
                  <a:pt x="1907" y="1014"/>
                </a:lnTo>
                <a:lnTo>
                  <a:pt x="1898" y="1014"/>
                </a:lnTo>
                <a:lnTo>
                  <a:pt x="1890" y="1014"/>
                </a:lnTo>
                <a:lnTo>
                  <a:pt x="1871" y="1021"/>
                </a:lnTo>
                <a:lnTo>
                  <a:pt x="1860" y="1025"/>
                </a:lnTo>
                <a:lnTo>
                  <a:pt x="1838" y="1016"/>
                </a:lnTo>
                <a:lnTo>
                  <a:pt x="1824" y="1002"/>
                </a:lnTo>
                <a:lnTo>
                  <a:pt x="1815" y="995"/>
                </a:lnTo>
                <a:lnTo>
                  <a:pt x="1808" y="990"/>
                </a:lnTo>
                <a:lnTo>
                  <a:pt x="1796" y="980"/>
                </a:lnTo>
                <a:lnTo>
                  <a:pt x="1791" y="976"/>
                </a:lnTo>
                <a:lnTo>
                  <a:pt x="1793" y="973"/>
                </a:lnTo>
                <a:lnTo>
                  <a:pt x="1793" y="969"/>
                </a:lnTo>
                <a:lnTo>
                  <a:pt x="1793" y="971"/>
                </a:lnTo>
                <a:lnTo>
                  <a:pt x="1791" y="966"/>
                </a:lnTo>
                <a:lnTo>
                  <a:pt x="1791" y="961"/>
                </a:lnTo>
                <a:lnTo>
                  <a:pt x="1782" y="952"/>
                </a:lnTo>
                <a:lnTo>
                  <a:pt x="1774" y="938"/>
                </a:lnTo>
                <a:lnTo>
                  <a:pt x="1772" y="938"/>
                </a:lnTo>
                <a:lnTo>
                  <a:pt x="1770" y="938"/>
                </a:lnTo>
                <a:lnTo>
                  <a:pt x="1767" y="935"/>
                </a:lnTo>
                <a:lnTo>
                  <a:pt x="1760" y="928"/>
                </a:lnTo>
                <a:lnTo>
                  <a:pt x="1756" y="924"/>
                </a:lnTo>
                <a:lnTo>
                  <a:pt x="1751" y="916"/>
                </a:lnTo>
                <a:lnTo>
                  <a:pt x="1751" y="912"/>
                </a:lnTo>
                <a:lnTo>
                  <a:pt x="1751" y="907"/>
                </a:lnTo>
                <a:lnTo>
                  <a:pt x="1753" y="907"/>
                </a:lnTo>
                <a:lnTo>
                  <a:pt x="1751" y="898"/>
                </a:lnTo>
                <a:lnTo>
                  <a:pt x="1744" y="890"/>
                </a:lnTo>
                <a:lnTo>
                  <a:pt x="1748" y="883"/>
                </a:lnTo>
                <a:lnTo>
                  <a:pt x="1753" y="874"/>
                </a:lnTo>
                <a:lnTo>
                  <a:pt x="1756" y="860"/>
                </a:lnTo>
                <a:lnTo>
                  <a:pt x="1758" y="850"/>
                </a:lnTo>
                <a:lnTo>
                  <a:pt x="1758" y="848"/>
                </a:lnTo>
                <a:lnTo>
                  <a:pt x="1758" y="845"/>
                </a:lnTo>
                <a:lnTo>
                  <a:pt x="1758" y="831"/>
                </a:lnTo>
                <a:lnTo>
                  <a:pt x="1756" y="817"/>
                </a:lnTo>
                <a:lnTo>
                  <a:pt x="1751" y="812"/>
                </a:lnTo>
                <a:lnTo>
                  <a:pt x="1748" y="805"/>
                </a:lnTo>
                <a:lnTo>
                  <a:pt x="1748" y="803"/>
                </a:lnTo>
                <a:lnTo>
                  <a:pt x="1748" y="800"/>
                </a:lnTo>
                <a:lnTo>
                  <a:pt x="1756" y="784"/>
                </a:lnTo>
                <a:lnTo>
                  <a:pt x="1765" y="767"/>
                </a:lnTo>
                <a:lnTo>
                  <a:pt x="1770" y="762"/>
                </a:lnTo>
                <a:lnTo>
                  <a:pt x="1772" y="751"/>
                </a:lnTo>
                <a:lnTo>
                  <a:pt x="1777" y="744"/>
                </a:lnTo>
                <a:lnTo>
                  <a:pt x="1782" y="736"/>
                </a:lnTo>
                <a:lnTo>
                  <a:pt x="1789" y="732"/>
                </a:lnTo>
                <a:lnTo>
                  <a:pt x="1793" y="722"/>
                </a:lnTo>
                <a:lnTo>
                  <a:pt x="1801" y="717"/>
                </a:lnTo>
                <a:lnTo>
                  <a:pt x="1808" y="715"/>
                </a:lnTo>
                <a:lnTo>
                  <a:pt x="1822" y="706"/>
                </a:lnTo>
                <a:lnTo>
                  <a:pt x="1831" y="691"/>
                </a:lnTo>
                <a:lnTo>
                  <a:pt x="1831" y="684"/>
                </a:lnTo>
                <a:lnTo>
                  <a:pt x="1831" y="677"/>
                </a:lnTo>
                <a:lnTo>
                  <a:pt x="1831" y="675"/>
                </a:lnTo>
                <a:lnTo>
                  <a:pt x="1836" y="665"/>
                </a:lnTo>
                <a:lnTo>
                  <a:pt x="1841" y="656"/>
                </a:lnTo>
                <a:lnTo>
                  <a:pt x="1845" y="649"/>
                </a:lnTo>
                <a:lnTo>
                  <a:pt x="1855" y="646"/>
                </a:lnTo>
                <a:lnTo>
                  <a:pt x="1869" y="635"/>
                </a:lnTo>
                <a:lnTo>
                  <a:pt x="1876" y="616"/>
                </a:lnTo>
                <a:lnTo>
                  <a:pt x="1879" y="616"/>
                </a:lnTo>
                <a:lnTo>
                  <a:pt x="1881" y="616"/>
                </a:lnTo>
                <a:lnTo>
                  <a:pt x="1888" y="620"/>
                </a:lnTo>
                <a:lnTo>
                  <a:pt x="1895" y="623"/>
                </a:lnTo>
                <a:lnTo>
                  <a:pt x="1900" y="623"/>
                </a:lnTo>
                <a:lnTo>
                  <a:pt x="1905" y="623"/>
                </a:lnTo>
                <a:lnTo>
                  <a:pt x="1909" y="623"/>
                </a:lnTo>
                <a:lnTo>
                  <a:pt x="1912" y="623"/>
                </a:lnTo>
                <a:lnTo>
                  <a:pt x="1912" y="625"/>
                </a:lnTo>
                <a:lnTo>
                  <a:pt x="1924" y="625"/>
                </a:lnTo>
                <a:lnTo>
                  <a:pt x="1933" y="618"/>
                </a:lnTo>
                <a:lnTo>
                  <a:pt x="1942" y="616"/>
                </a:lnTo>
                <a:lnTo>
                  <a:pt x="1952" y="611"/>
                </a:lnTo>
                <a:lnTo>
                  <a:pt x="1976" y="604"/>
                </a:lnTo>
                <a:lnTo>
                  <a:pt x="1999" y="601"/>
                </a:lnTo>
                <a:lnTo>
                  <a:pt x="2004" y="604"/>
                </a:lnTo>
                <a:lnTo>
                  <a:pt x="2011" y="604"/>
                </a:lnTo>
                <a:lnTo>
                  <a:pt x="2016" y="601"/>
                </a:lnTo>
                <a:lnTo>
                  <a:pt x="2023" y="601"/>
                </a:lnTo>
                <a:lnTo>
                  <a:pt x="2035" y="601"/>
                </a:lnTo>
                <a:lnTo>
                  <a:pt x="2042" y="601"/>
                </a:lnTo>
                <a:lnTo>
                  <a:pt x="2049" y="599"/>
                </a:lnTo>
                <a:lnTo>
                  <a:pt x="2058" y="597"/>
                </a:lnTo>
                <a:lnTo>
                  <a:pt x="2061" y="597"/>
                </a:lnTo>
                <a:lnTo>
                  <a:pt x="2063" y="599"/>
                </a:lnTo>
                <a:lnTo>
                  <a:pt x="2066" y="601"/>
                </a:lnTo>
                <a:lnTo>
                  <a:pt x="2070" y="601"/>
                </a:lnTo>
                <a:lnTo>
                  <a:pt x="2075" y="601"/>
                </a:lnTo>
                <a:lnTo>
                  <a:pt x="2073" y="608"/>
                </a:lnTo>
                <a:lnTo>
                  <a:pt x="2068" y="613"/>
                </a:lnTo>
                <a:lnTo>
                  <a:pt x="2073" y="618"/>
                </a:lnTo>
                <a:lnTo>
                  <a:pt x="2075" y="623"/>
                </a:lnTo>
                <a:lnTo>
                  <a:pt x="2070" y="632"/>
                </a:lnTo>
                <a:lnTo>
                  <a:pt x="2063" y="639"/>
                </a:lnTo>
                <a:lnTo>
                  <a:pt x="2063" y="642"/>
                </a:lnTo>
                <a:lnTo>
                  <a:pt x="2068" y="644"/>
                </a:lnTo>
                <a:lnTo>
                  <a:pt x="2075" y="646"/>
                </a:lnTo>
                <a:lnTo>
                  <a:pt x="2087" y="653"/>
                </a:lnTo>
                <a:lnTo>
                  <a:pt x="2099" y="653"/>
                </a:lnTo>
                <a:lnTo>
                  <a:pt x="2110" y="656"/>
                </a:lnTo>
                <a:lnTo>
                  <a:pt x="2122" y="661"/>
                </a:lnTo>
                <a:lnTo>
                  <a:pt x="2127" y="672"/>
                </a:lnTo>
                <a:lnTo>
                  <a:pt x="2144" y="677"/>
                </a:lnTo>
                <a:lnTo>
                  <a:pt x="2158" y="682"/>
                </a:lnTo>
                <a:lnTo>
                  <a:pt x="2167" y="687"/>
                </a:lnTo>
                <a:lnTo>
                  <a:pt x="2174" y="684"/>
                </a:lnTo>
                <a:lnTo>
                  <a:pt x="2177" y="680"/>
                </a:lnTo>
                <a:lnTo>
                  <a:pt x="2177" y="675"/>
                </a:lnTo>
                <a:lnTo>
                  <a:pt x="2177" y="668"/>
                </a:lnTo>
                <a:lnTo>
                  <a:pt x="2186" y="658"/>
                </a:lnTo>
                <a:lnTo>
                  <a:pt x="2203" y="653"/>
                </a:lnTo>
                <a:lnTo>
                  <a:pt x="2215" y="661"/>
                </a:lnTo>
                <a:lnTo>
                  <a:pt x="2236" y="665"/>
                </a:lnTo>
                <a:lnTo>
                  <a:pt x="2238" y="668"/>
                </a:lnTo>
                <a:lnTo>
                  <a:pt x="2238" y="670"/>
                </a:lnTo>
                <a:lnTo>
                  <a:pt x="2245" y="672"/>
                </a:lnTo>
                <a:lnTo>
                  <a:pt x="2252" y="672"/>
                </a:lnTo>
                <a:lnTo>
                  <a:pt x="2267" y="675"/>
                </a:lnTo>
                <a:lnTo>
                  <a:pt x="2283" y="680"/>
                </a:lnTo>
                <a:lnTo>
                  <a:pt x="2295" y="675"/>
                </a:lnTo>
                <a:lnTo>
                  <a:pt x="2314" y="672"/>
                </a:lnTo>
                <a:lnTo>
                  <a:pt x="2316" y="672"/>
                </a:lnTo>
                <a:lnTo>
                  <a:pt x="2319" y="675"/>
                </a:lnTo>
                <a:lnTo>
                  <a:pt x="2323" y="677"/>
                </a:lnTo>
                <a:lnTo>
                  <a:pt x="2328" y="677"/>
                </a:lnTo>
                <a:lnTo>
                  <a:pt x="2335" y="677"/>
                </a:lnTo>
                <a:lnTo>
                  <a:pt x="2345" y="675"/>
                </a:lnTo>
                <a:lnTo>
                  <a:pt x="2354" y="651"/>
                </a:lnTo>
                <a:lnTo>
                  <a:pt x="2361" y="632"/>
                </a:lnTo>
                <a:lnTo>
                  <a:pt x="2361" y="623"/>
                </a:lnTo>
                <a:lnTo>
                  <a:pt x="2361" y="616"/>
                </a:lnTo>
                <a:lnTo>
                  <a:pt x="2364" y="616"/>
                </a:lnTo>
                <a:lnTo>
                  <a:pt x="2364" y="611"/>
                </a:lnTo>
                <a:lnTo>
                  <a:pt x="2364" y="606"/>
                </a:lnTo>
                <a:lnTo>
                  <a:pt x="2359" y="608"/>
                </a:lnTo>
                <a:lnTo>
                  <a:pt x="2354" y="608"/>
                </a:lnTo>
                <a:lnTo>
                  <a:pt x="2349" y="606"/>
                </a:lnTo>
                <a:lnTo>
                  <a:pt x="2342" y="611"/>
                </a:lnTo>
                <a:lnTo>
                  <a:pt x="2338" y="613"/>
                </a:lnTo>
                <a:lnTo>
                  <a:pt x="2328" y="616"/>
                </a:lnTo>
                <a:lnTo>
                  <a:pt x="2326" y="616"/>
                </a:lnTo>
                <a:lnTo>
                  <a:pt x="2316" y="611"/>
                </a:lnTo>
                <a:lnTo>
                  <a:pt x="2302" y="604"/>
                </a:lnTo>
                <a:lnTo>
                  <a:pt x="2302" y="608"/>
                </a:lnTo>
                <a:lnTo>
                  <a:pt x="2300" y="613"/>
                </a:lnTo>
                <a:lnTo>
                  <a:pt x="2295" y="613"/>
                </a:lnTo>
                <a:lnTo>
                  <a:pt x="2290" y="613"/>
                </a:lnTo>
                <a:lnTo>
                  <a:pt x="2283" y="611"/>
                </a:lnTo>
                <a:lnTo>
                  <a:pt x="2267" y="606"/>
                </a:lnTo>
                <a:lnTo>
                  <a:pt x="2264" y="599"/>
                </a:lnTo>
                <a:lnTo>
                  <a:pt x="2260" y="592"/>
                </a:lnTo>
                <a:lnTo>
                  <a:pt x="2255" y="590"/>
                </a:lnTo>
                <a:lnTo>
                  <a:pt x="2252" y="587"/>
                </a:lnTo>
                <a:lnTo>
                  <a:pt x="2252" y="585"/>
                </a:lnTo>
                <a:lnTo>
                  <a:pt x="2252" y="582"/>
                </a:lnTo>
                <a:lnTo>
                  <a:pt x="2255" y="582"/>
                </a:lnTo>
                <a:lnTo>
                  <a:pt x="2257" y="582"/>
                </a:lnTo>
                <a:lnTo>
                  <a:pt x="2257" y="575"/>
                </a:lnTo>
                <a:lnTo>
                  <a:pt x="2252" y="571"/>
                </a:lnTo>
                <a:lnTo>
                  <a:pt x="2255" y="575"/>
                </a:lnTo>
                <a:lnTo>
                  <a:pt x="2250" y="578"/>
                </a:lnTo>
                <a:lnTo>
                  <a:pt x="2248" y="575"/>
                </a:lnTo>
                <a:lnTo>
                  <a:pt x="2248" y="573"/>
                </a:lnTo>
                <a:lnTo>
                  <a:pt x="2248" y="571"/>
                </a:lnTo>
                <a:lnTo>
                  <a:pt x="2248" y="563"/>
                </a:lnTo>
                <a:lnTo>
                  <a:pt x="2250" y="556"/>
                </a:lnTo>
                <a:lnTo>
                  <a:pt x="2248" y="556"/>
                </a:lnTo>
                <a:lnTo>
                  <a:pt x="2248" y="554"/>
                </a:lnTo>
                <a:lnTo>
                  <a:pt x="2248" y="552"/>
                </a:lnTo>
                <a:lnTo>
                  <a:pt x="2241" y="552"/>
                </a:lnTo>
                <a:lnTo>
                  <a:pt x="2231" y="552"/>
                </a:lnTo>
                <a:lnTo>
                  <a:pt x="2226" y="556"/>
                </a:lnTo>
                <a:lnTo>
                  <a:pt x="2224" y="563"/>
                </a:lnTo>
                <a:lnTo>
                  <a:pt x="2219" y="563"/>
                </a:lnTo>
                <a:lnTo>
                  <a:pt x="2217" y="563"/>
                </a:lnTo>
                <a:lnTo>
                  <a:pt x="2215" y="561"/>
                </a:lnTo>
                <a:lnTo>
                  <a:pt x="2210" y="559"/>
                </a:lnTo>
                <a:lnTo>
                  <a:pt x="2219" y="575"/>
                </a:lnTo>
                <a:lnTo>
                  <a:pt x="2229" y="587"/>
                </a:lnTo>
                <a:lnTo>
                  <a:pt x="2231" y="587"/>
                </a:lnTo>
                <a:lnTo>
                  <a:pt x="2231" y="590"/>
                </a:lnTo>
                <a:lnTo>
                  <a:pt x="2229" y="590"/>
                </a:lnTo>
                <a:lnTo>
                  <a:pt x="2226" y="587"/>
                </a:lnTo>
                <a:lnTo>
                  <a:pt x="2226" y="590"/>
                </a:lnTo>
                <a:lnTo>
                  <a:pt x="2226" y="592"/>
                </a:lnTo>
                <a:lnTo>
                  <a:pt x="2222" y="592"/>
                </a:lnTo>
                <a:lnTo>
                  <a:pt x="2217" y="590"/>
                </a:lnTo>
                <a:lnTo>
                  <a:pt x="2217" y="594"/>
                </a:lnTo>
                <a:lnTo>
                  <a:pt x="2217" y="597"/>
                </a:lnTo>
                <a:lnTo>
                  <a:pt x="2215" y="597"/>
                </a:lnTo>
                <a:lnTo>
                  <a:pt x="2212" y="597"/>
                </a:lnTo>
                <a:lnTo>
                  <a:pt x="2212" y="604"/>
                </a:lnTo>
                <a:lnTo>
                  <a:pt x="2215" y="608"/>
                </a:lnTo>
                <a:lnTo>
                  <a:pt x="2210" y="608"/>
                </a:lnTo>
                <a:lnTo>
                  <a:pt x="2205" y="608"/>
                </a:lnTo>
                <a:lnTo>
                  <a:pt x="2205" y="606"/>
                </a:lnTo>
                <a:lnTo>
                  <a:pt x="2203" y="604"/>
                </a:lnTo>
                <a:lnTo>
                  <a:pt x="2200" y="606"/>
                </a:lnTo>
                <a:lnTo>
                  <a:pt x="2198" y="606"/>
                </a:lnTo>
                <a:lnTo>
                  <a:pt x="2198" y="604"/>
                </a:lnTo>
                <a:lnTo>
                  <a:pt x="2196" y="604"/>
                </a:lnTo>
                <a:lnTo>
                  <a:pt x="2196" y="599"/>
                </a:lnTo>
                <a:lnTo>
                  <a:pt x="2196" y="597"/>
                </a:lnTo>
                <a:lnTo>
                  <a:pt x="2193" y="594"/>
                </a:lnTo>
                <a:lnTo>
                  <a:pt x="2191" y="590"/>
                </a:lnTo>
                <a:lnTo>
                  <a:pt x="2193" y="587"/>
                </a:lnTo>
                <a:lnTo>
                  <a:pt x="2196" y="585"/>
                </a:lnTo>
                <a:lnTo>
                  <a:pt x="2181" y="573"/>
                </a:lnTo>
                <a:lnTo>
                  <a:pt x="2170" y="561"/>
                </a:lnTo>
                <a:lnTo>
                  <a:pt x="2170" y="549"/>
                </a:lnTo>
                <a:lnTo>
                  <a:pt x="2172" y="540"/>
                </a:lnTo>
                <a:lnTo>
                  <a:pt x="2165" y="535"/>
                </a:lnTo>
                <a:lnTo>
                  <a:pt x="2158" y="530"/>
                </a:lnTo>
                <a:lnTo>
                  <a:pt x="2151" y="528"/>
                </a:lnTo>
                <a:lnTo>
                  <a:pt x="2146" y="526"/>
                </a:lnTo>
                <a:lnTo>
                  <a:pt x="2146" y="523"/>
                </a:lnTo>
                <a:lnTo>
                  <a:pt x="2141" y="523"/>
                </a:lnTo>
                <a:lnTo>
                  <a:pt x="2137" y="523"/>
                </a:lnTo>
                <a:lnTo>
                  <a:pt x="2139" y="521"/>
                </a:lnTo>
                <a:lnTo>
                  <a:pt x="2134" y="518"/>
                </a:lnTo>
                <a:lnTo>
                  <a:pt x="2129" y="518"/>
                </a:lnTo>
                <a:lnTo>
                  <a:pt x="2122" y="509"/>
                </a:lnTo>
                <a:lnTo>
                  <a:pt x="2118" y="497"/>
                </a:lnTo>
                <a:lnTo>
                  <a:pt x="2115" y="497"/>
                </a:lnTo>
                <a:lnTo>
                  <a:pt x="2113" y="497"/>
                </a:lnTo>
                <a:lnTo>
                  <a:pt x="2110" y="497"/>
                </a:lnTo>
                <a:lnTo>
                  <a:pt x="2110" y="502"/>
                </a:lnTo>
                <a:lnTo>
                  <a:pt x="2103" y="497"/>
                </a:lnTo>
                <a:lnTo>
                  <a:pt x="2103" y="490"/>
                </a:lnTo>
                <a:lnTo>
                  <a:pt x="2096" y="492"/>
                </a:lnTo>
                <a:lnTo>
                  <a:pt x="2089" y="495"/>
                </a:lnTo>
                <a:lnTo>
                  <a:pt x="2089" y="499"/>
                </a:lnTo>
                <a:lnTo>
                  <a:pt x="2089" y="504"/>
                </a:lnTo>
                <a:lnTo>
                  <a:pt x="2094" y="511"/>
                </a:lnTo>
                <a:lnTo>
                  <a:pt x="2101" y="514"/>
                </a:lnTo>
                <a:lnTo>
                  <a:pt x="2106" y="521"/>
                </a:lnTo>
                <a:lnTo>
                  <a:pt x="2110" y="528"/>
                </a:lnTo>
                <a:lnTo>
                  <a:pt x="2125" y="537"/>
                </a:lnTo>
                <a:lnTo>
                  <a:pt x="2132" y="542"/>
                </a:lnTo>
                <a:lnTo>
                  <a:pt x="2148" y="549"/>
                </a:lnTo>
                <a:lnTo>
                  <a:pt x="2160" y="563"/>
                </a:lnTo>
                <a:lnTo>
                  <a:pt x="2158" y="563"/>
                </a:lnTo>
                <a:lnTo>
                  <a:pt x="2153" y="563"/>
                </a:lnTo>
                <a:lnTo>
                  <a:pt x="2153" y="561"/>
                </a:lnTo>
                <a:lnTo>
                  <a:pt x="2148" y="559"/>
                </a:lnTo>
                <a:lnTo>
                  <a:pt x="2144" y="559"/>
                </a:lnTo>
                <a:lnTo>
                  <a:pt x="2141" y="561"/>
                </a:lnTo>
                <a:lnTo>
                  <a:pt x="2139" y="563"/>
                </a:lnTo>
                <a:lnTo>
                  <a:pt x="2144" y="568"/>
                </a:lnTo>
                <a:lnTo>
                  <a:pt x="2146" y="573"/>
                </a:lnTo>
                <a:lnTo>
                  <a:pt x="2146" y="575"/>
                </a:lnTo>
                <a:lnTo>
                  <a:pt x="2146" y="580"/>
                </a:lnTo>
                <a:lnTo>
                  <a:pt x="2137" y="585"/>
                </a:lnTo>
                <a:lnTo>
                  <a:pt x="2129" y="590"/>
                </a:lnTo>
                <a:lnTo>
                  <a:pt x="2127" y="590"/>
                </a:lnTo>
                <a:lnTo>
                  <a:pt x="2125" y="590"/>
                </a:lnTo>
                <a:lnTo>
                  <a:pt x="2125" y="592"/>
                </a:lnTo>
                <a:lnTo>
                  <a:pt x="2122" y="594"/>
                </a:lnTo>
                <a:lnTo>
                  <a:pt x="2122" y="599"/>
                </a:lnTo>
                <a:lnTo>
                  <a:pt x="2122" y="604"/>
                </a:lnTo>
                <a:lnTo>
                  <a:pt x="2120" y="606"/>
                </a:lnTo>
                <a:lnTo>
                  <a:pt x="2118" y="606"/>
                </a:lnTo>
                <a:lnTo>
                  <a:pt x="2106" y="601"/>
                </a:lnTo>
                <a:lnTo>
                  <a:pt x="2092" y="594"/>
                </a:lnTo>
                <a:lnTo>
                  <a:pt x="2089" y="592"/>
                </a:lnTo>
                <a:lnTo>
                  <a:pt x="2089" y="590"/>
                </a:lnTo>
                <a:lnTo>
                  <a:pt x="2092" y="590"/>
                </a:lnTo>
                <a:lnTo>
                  <a:pt x="2092" y="587"/>
                </a:lnTo>
                <a:lnTo>
                  <a:pt x="2101" y="587"/>
                </a:lnTo>
                <a:lnTo>
                  <a:pt x="2110" y="587"/>
                </a:lnTo>
                <a:lnTo>
                  <a:pt x="2120" y="587"/>
                </a:lnTo>
                <a:lnTo>
                  <a:pt x="2127" y="585"/>
                </a:lnTo>
                <a:lnTo>
                  <a:pt x="2129" y="582"/>
                </a:lnTo>
                <a:lnTo>
                  <a:pt x="2132" y="578"/>
                </a:lnTo>
                <a:lnTo>
                  <a:pt x="2120" y="561"/>
                </a:lnTo>
                <a:lnTo>
                  <a:pt x="2106" y="549"/>
                </a:lnTo>
                <a:lnTo>
                  <a:pt x="2084" y="540"/>
                </a:lnTo>
                <a:lnTo>
                  <a:pt x="2068" y="528"/>
                </a:lnTo>
                <a:lnTo>
                  <a:pt x="2061" y="514"/>
                </a:lnTo>
                <a:lnTo>
                  <a:pt x="2049" y="509"/>
                </a:lnTo>
                <a:lnTo>
                  <a:pt x="2032" y="516"/>
                </a:lnTo>
                <a:lnTo>
                  <a:pt x="2018" y="523"/>
                </a:lnTo>
                <a:lnTo>
                  <a:pt x="2016" y="523"/>
                </a:lnTo>
                <a:lnTo>
                  <a:pt x="2013" y="523"/>
                </a:lnTo>
                <a:lnTo>
                  <a:pt x="2004" y="521"/>
                </a:lnTo>
                <a:lnTo>
                  <a:pt x="1995" y="518"/>
                </a:lnTo>
                <a:lnTo>
                  <a:pt x="1985" y="523"/>
                </a:lnTo>
                <a:lnTo>
                  <a:pt x="1983" y="530"/>
                </a:lnTo>
                <a:lnTo>
                  <a:pt x="1983" y="533"/>
                </a:lnTo>
                <a:lnTo>
                  <a:pt x="1985" y="533"/>
                </a:lnTo>
                <a:lnTo>
                  <a:pt x="1976" y="545"/>
                </a:lnTo>
                <a:lnTo>
                  <a:pt x="1959" y="549"/>
                </a:lnTo>
                <a:lnTo>
                  <a:pt x="1950" y="561"/>
                </a:lnTo>
                <a:lnTo>
                  <a:pt x="1945" y="571"/>
                </a:lnTo>
                <a:lnTo>
                  <a:pt x="1945" y="575"/>
                </a:lnTo>
                <a:lnTo>
                  <a:pt x="1947" y="582"/>
                </a:lnTo>
                <a:lnTo>
                  <a:pt x="1940" y="587"/>
                </a:lnTo>
                <a:lnTo>
                  <a:pt x="1938" y="597"/>
                </a:lnTo>
                <a:lnTo>
                  <a:pt x="1935" y="597"/>
                </a:lnTo>
                <a:lnTo>
                  <a:pt x="1931" y="597"/>
                </a:lnTo>
                <a:lnTo>
                  <a:pt x="1926" y="599"/>
                </a:lnTo>
                <a:lnTo>
                  <a:pt x="1921" y="606"/>
                </a:lnTo>
                <a:lnTo>
                  <a:pt x="1909" y="606"/>
                </a:lnTo>
                <a:lnTo>
                  <a:pt x="1898" y="606"/>
                </a:lnTo>
                <a:lnTo>
                  <a:pt x="1886" y="611"/>
                </a:lnTo>
                <a:lnTo>
                  <a:pt x="1881" y="616"/>
                </a:lnTo>
                <a:lnTo>
                  <a:pt x="1874" y="613"/>
                </a:lnTo>
                <a:lnTo>
                  <a:pt x="1871" y="606"/>
                </a:lnTo>
                <a:lnTo>
                  <a:pt x="1867" y="601"/>
                </a:lnTo>
                <a:lnTo>
                  <a:pt x="1862" y="599"/>
                </a:lnTo>
                <a:lnTo>
                  <a:pt x="1860" y="601"/>
                </a:lnTo>
                <a:lnTo>
                  <a:pt x="1855" y="601"/>
                </a:lnTo>
                <a:lnTo>
                  <a:pt x="1848" y="601"/>
                </a:lnTo>
                <a:lnTo>
                  <a:pt x="1841" y="601"/>
                </a:lnTo>
                <a:lnTo>
                  <a:pt x="1843" y="597"/>
                </a:lnTo>
                <a:lnTo>
                  <a:pt x="1843" y="592"/>
                </a:lnTo>
                <a:lnTo>
                  <a:pt x="1843" y="590"/>
                </a:lnTo>
                <a:lnTo>
                  <a:pt x="1841" y="585"/>
                </a:lnTo>
                <a:lnTo>
                  <a:pt x="1838" y="580"/>
                </a:lnTo>
                <a:lnTo>
                  <a:pt x="1836" y="580"/>
                </a:lnTo>
                <a:lnTo>
                  <a:pt x="1836" y="578"/>
                </a:lnTo>
                <a:lnTo>
                  <a:pt x="1836" y="575"/>
                </a:lnTo>
                <a:lnTo>
                  <a:pt x="1838" y="566"/>
                </a:lnTo>
                <a:lnTo>
                  <a:pt x="1843" y="549"/>
                </a:lnTo>
                <a:lnTo>
                  <a:pt x="1843" y="542"/>
                </a:lnTo>
                <a:lnTo>
                  <a:pt x="1843" y="533"/>
                </a:lnTo>
                <a:lnTo>
                  <a:pt x="1841" y="528"/>
                </a:lnTo>
                <a:lnTo>
                  <a:pt x="1838" y="523"/>
                </a:lnTo>
                <a:lnTo>
                  <a:pt x="1841" y="521"/>
                </a:lnTo>
                <a:lnTo>
                  <a:pt x="1841" y="518"/>
                </a:lnTo>
                <a:lnTo>
                  <a:pt x="1845" y="518"/>
                </a:lnTo>
                <a:lnTo>
                  <a:pt x="1848" y="518"/>
                </a:lnTo>
                <a:lnTo>
                  <a:pt x="1864" y="514"/>
                </a:lnTo>
                <a:lnTo>
                  <a:pt x="1886" y="516"/>
                </a:lnTo>
                <a:lnTo>
                  <a:pt x="1907" y="518"/>
                </a:lnTo>
                <a:lnTo>
                  <a:pt x="1928" y="518"/>
                </a:lnTo>
                <a:lnTo>
                  <a:pt x="1928" y="509"/>
                </a:lnTo>
                <a:lnTo>
                  <a:pt x="1931" y="497"/>
                </a:lnTo>
                <a:lnTo>
                  <a:pt x="1933" y="495"/>
                </a:lnTo>
                <a:lnTo>
                  <a:pt x="1933" y="492"/>
                </a:lnTo>
                <a:lnTo>
                  <a:pt x="1933" y="490"/>
                </a:lnTo>
                <a:lnTo>
                  <a:pt x="1933" y="485"/>
                </a:lnTo>
                <a:lnTo>
                  <a:pt x="1933" y="483"/>
                </a:lnTo>
                <a:lnTo>
                  <a:pt x="1926" y="481"/>
                </a:lnTo>
                <a:lnTo>
                  <a:pt x="1921" y="476"/>
                </a:lnTo>
                <a:lnTo>
                  <a:pt x="1921" y="473"/>
                </a:lnTo>
                <a:lnTo>
                  <a:pt x="1921" y="471"/>
                </a:lnTo>
                <a:lnTo>
                  <a:pt x="1914" y="469"/>
                </a:lnTo>
                <a:lnTo>
                  <a:pt x="1907" y="464"/>
                </a:lnTo>
                <a:lnTo>
                  <a:pt x="1898" y="464"/>
                </a:lnTo>
                <a:lnTo>
                  <a:pt x="1893" y="457"/>
                </a:lnTo>
                <a:lnTo>
                  <a:pt x="1893" y="454"/>
                </a:lnTo>
                <a:lnTo>
                  <a:pt x="1893" y="450"/>
                </a:lnTo>
                <a:lnTo>
                  <a:pt x="1907" y="450"/>
                </a:lnTo>
                <a:lnTo>
                  <a:pt x="1921" y="450"/>
                </a:lnTo>
                <a:lnTo>
                  <a:pt x="1924" y="450"/>
                </a:lnTo>
                <a:lnTo>
                  <a:pt x="1928" y="450"/>
                </a:lnTo>
                <a:lnTo>
                  <a:pt x="1926" y="445"/>
                </a:lnTo>
                <a:lnTo>
                  <a:pt x="1924" y="438"/>
                </a:lnTo>
                <a:lnTo>
                  <a:pt x="1926" y="438"/>
                </a:lnTo>
                <a:lnTo>
                  <a:pt x="1928" y="438"/>
                </a:lnTo>
                <a:lnTo>
                  <a:pt x="1933" y="440"/>
                </a:lnTo>
                <a:lnTo>
                  <a:pt x="1938" y="440"/>
                </a:lnTo>
                <a:lnTo>
                  <a:pt x="1942" y="440"/>
                </a:lnTo>
                <a:lnTo>
                  <a:pt x="1947" y="440"/>
                </a:lnTo>
                <a:lnTo>
                  <a:pt x="1952" y="436"/>
                </a:lnTo>
                <a:lnTo>
                  <a:pt x="1959" y="433"/>
                </a:lnTo>
                <a:lnTo>
                  <a:pt x="1964" y="428"/>
                </a:lnTo>
                <a:lnTo>
                  <a:pt x="1966" y="421"/>
                </a:lnTo>
                <a:lnTo>
                  <a:pt x="1978" y="417"/>
                </a:lnTo>
                <a:lnTo>
                  <a:pt x="1992" y="412"/>
                </a:lnTo>
                <a:lnTo>
                  <a:pt x="1997" y="402"/>
                </a:lnTo>
                <a:lnTo>
                  <a:pt x="2004" y="395"/>
                </a:lnTo>
                <a:lnTo>
                  <a:pt x="2013" y="391"/>
                </a:lnTo>
                <a:lnTo>
                  <a:pt x="2025" y="388"/>
                </a:lnTo>
                <a:lnTo>
                  <a:pt x="2035" y="386"/>
                </a:lnTo>
                <a:lnTo>
                  <a:pt x="2044" y="386"/>
                </a:lnTo>
                <a:lnTo>
                  <a:pt x="2044" y="383"/>
                </a:lnTo>
                <a:lnTo>
                  <a:pt x="2047" y="383"/>
                </a:lnTo>
                <a:lnTo>
                  <a:pt x="2049" y="383"/>
                </a:lnTo>
                <a:lnTo>
                  <a:pt x="2044" y="367"/>
                </a:lnTo>
                <a:lnTo>
                  <a:pt x="2039" y="355"/>
                </a:lnTo>
                <a:lnTo>
                  <a:pt x="2039" y="353"/>
                </a:lnTo>
                <a:lnTo>
                  <a:pt x="2039" y="350"/>
                </a:lnTo>
                <a:lnTo>
                  <a:pt x="2042" y="348"/>
                </a:lnTo>
                <a:lnTo>
                  <a:pt x="2047" y="341"/>
                </a:lnTo>
                <a:lnTo>
                  <a:pt x="2056" y="338"/>
                </a:lnTo>
                <a:lnTo>
                  <a:pt x="2063" y="336"/>
                </a:lnTo>
                <a:lnTo>
                  <a:pt x="2068" y="338"/>
                </a:lnTo>
                <a:lnTo>
                  <a:pt x="2068" y="343"/>
                </a:lnTo>
                <a:lnTo>
                  <a:pt x="2066" y="348"/>
                </a:lnTo>
                <a:lnTo>
                  <a:pt x="2070" y="350"/>
                </a:lnTo>
                <a:lnTo>
                  <a:pt x="2073" y="350"/>
                </a:lnTo>
                <a:lnTo>
                  <a:pt x="2073" y="353"/>
                </a:lnTo>
                <a:lnTo>
                  <a:pt x="2070" y="355"/>
                </a:lnTo>
                <a:lnTo>
                  <a:pt x="2066" y="355"/>
                </a:lnTo>
                <a:lnTo>
                  <a:pt x="2063" y="357"/>
                </a:lnTo>
                <a:lnTo>
                  <a:pt x="2061" y="360"/>
                </a:lnTo>
                <a:lnTo>
                  <a:pt x="2061" y="362"/>
                </a:lnTo>
                <a:lnTo>
                  <a:pt x="2066" y="360"/>
                </a:lnTo>
                <a:lnTo>
                  <a:pt x="2068" y="360"/>
                </a:lnTo>
                <a:lnTo>
                  <a:pt x="2070" y="362"/>
                </a:lnTo>
                <a:lnTo>
                  <a:pt x="2073" y="364"/>
                </a:lnTo>
                <a:lnTo>
                  <a:pt x="2073" y="367"/>
                </a:lnTo>
                <a:lnTo>
                  <a:pt x="2070" y="369"/>
                </a:lnTo>
                <a:lnTo>
                  <a:pt x="2068" y="369"/>
                </a:lnTo>
                <a:lnTo>
                  <a:pt x="2066" y="369"/>
                </a:lnTo>
                <a:lnTo>
                  <a:pt x="2061" y="367"/>
                </a:lnTo>
                <a:lnTo>
                  <a:pt x="2056" y="367"/>
                </a:lnTo>
                <a:lnTo>
                  <a:pt x="2063" y="374"/>
                </a:lnTo>
                <a:lnTo>
                  <a:pt x="2073" y="376"/>
                </a:lnTo>
                <a:lnTo>
                  <a:pt x="2073" y="379"/>
                </a:lnTo>
                <a:lnTo>
                  <a:pt x="2073" y="381"/>
                </a:lnTo>
                <a:lnTo>
                  <a:pt x="2084" y="379"/>
                </a:lnTo>
                <a:lnTo>
                  <a:pt x="2094" y="376"/>
                </a:lnTo>
                <a:lnTo>
                  <a:pt x="2096" y="376"/>
                </a:lnTo>
                <a:lnTo>
                  <a:pt x="2099" y="376"/>
                </a:lnTo>
                <a:lnTo>
                  <a:pt x="2099" y="374"/>
                </a:lnTo>
                <a:lnTo>
                  <a:pt x="2101" y="372"/>
                </a:lnTo>
                <a:lnTo>
                  <a:pt x="2103" y="372"/>
                </a:lnTo>
                <a:lnTo>
                  <a:pt x="2106" y="374"/>
                </a:lnTo>
                <a:lnTo>
                  <a:pt x="2106" y="379"/>
                </a:lnTo>
                <a:lnTo>
                  <a:pt x="2108" y="383"/>
                </a:lnTo>
                <a:lnTo>
                  <a:pt x="2129" y="376"/>
                </a:lnTo>
                <a:lnTo>
                  <a:pt x="2151" y="372"/>
                </a:lnTo>
                <a:lnTo>
                  <a:pt x="2155" y="372"/>
                </a:lnTo>
                <a:lnTo>
                  <a:pt x="2158" y="372"/>
                </a:lnTo>
                <a:lnTo>
                  <a:pt x="2163" y="374"/>
                </a:lnTo>
                <a:lnTo>
                  <a:pt x="2165" y="376"/>
                </a:lnTo>
                <a:lnTo>
                  <a:pt x="2170" y="376"/>
                </a:lnTo>
                <a:lnTo>
                  <a:pt x="2174" y="376"/>
                </a:lnTo>
                <a:lnTo>
                  <a:pt x="2181" y="369"/>
                </a:lnTo>
                <a:lnTo>
                  <a:pt x="2191" y="367"/>
                </a:lnTo>
                <a:lnTo>
                  <a:pt x="2191" y="362"/>
                </a:lnTo>
                <a:lnTo>
                  <a:pt x="2189" y="360"/>
                </a:lnTo>
                <a:lnTo>
                  <a:pt x="2189" y="353"/>
                </a:lnTo>
                <a:lnTo>
                  <a:pt x="2189" y="348"/>
                </a:lnTo>
                <a:lnTo>
                  <a:pt x="2191" y="343"/>
                </a:lnTo>
                <a:lnTo>
                  <a:pt x="2196" y="336"/>
                </a:lnTo>
                <a:lnTo>
                  <a:pt x="2200" y="334"/>
                </a:lnTo>
                <a:lnTo>
                  <a:pt x="2208" y="334"/>
                </a:lnTo>
                <a:lnTo>
                  <a:pt x="2215" y="338"/>
                </a:lnTo>
                <a:lnTo>
                  <a:pt x="2222" y="343"/>
                </a:lnTo>
                <a:lnTo>
                  <a:pt x="2224" y="341"/>
                </a:lnTo>
                <a:lnTo>
                  <a:pt x="2226" y="341"/>
                </a:lnTo>
                <a:lnTo>
                  <a:pt x="2229" y="334"/>
                </a:lnTo>
                <a:lnTo>
                  <a:pt x="2229" y="329"/>
                </a:lnTo>
                <a:lnTo>
                  <a:pt x="2224" y="327"/>
                </a:lnTo>
                <a:lnTo>
                  <a:pt x="2219" y="327"/>
                </a:lnTo>
                <a:lnTo>
                  <a:pt x="2217" y="322"/>
                </a:lnTo>
                <a:lnTo>
                  <a:pt x="2217" y="319"/>
                </a:lnTo>
                <a:lnTo>
                  <a:pt x="2241" y="310"/>
                </a:lnTo>
                <a:lnTo>
                  <a:pt x="2271" y="312"/>
                </a:lnTo>
                <a:lnTo>
                  <a:pt x="2271" y="310"/>
                </a:lnTo>
                <a:lnTo>
                  <a:pt x="2276" y="308"/>
                </a:lnTo>
                <a:lnTo>
                  <a:pt x="2283" y="305"/>
                </a:lnTo>
                <a:lnTo>
                  <a:pt x="2283" y="303"/>
                </a:lnTo>
                <a:lnTo>
                  <a:pt x="2278" y="300"/>
                </a:lnTo>
                <a:lnTo>
                  <a:pt x="2274" y="298"/>
                </a:lnTo>
                <a:lnTo>
                  <a:pt x="2267" y="298"/>
                </a:lnTo>
                <a:lnTo>
                  <a:pt x="2260" y="300"/>
                </a:lnTo>
                <a:lnTo>
                  <a:pt x="2252" y="300"/>
                </a:lnTo>
                <a:lnTo>
                  <a:pt x="2245" y="300"/>
                </a:lnTo>
                <a:lnTo>
                  <a:pt x="2245" y="303"/>
                </a:lnTo>
                <a:lnTo>
                  <a:pt x="2234" y="303"/>
                </a:lnTo>
                <a:lnTo>
                  <a:pt x="2219" y="305"/>
                </a:lnTo>
                <a:lnTo>
                  <a:pt x="2208" y="303"/>
                </a:lnTo>
                <a:lnTo>
                  <a:pt x="2196" y="300"/>
                </a:lnTo>
                <a:lnTo>
                  <a:pt x="2193" y="296"/>
                </a:lnTo>
                <a:lnTo>
                  <a:pt x="2193" y="293"/>
                </a:lnTo>
                <a:lnTo>
                  <a:pt x="2193" y="291"/>
                </a:lnTo>
                <a:lnTo>
                  <a:pt x="2193" y="286"/>
                </a:lnTo>
                <a:lnTo>
                  <a:pt x="2193" y="279"/>
                </a:lnTo>
                <a:lnTo>
                  <a:pt x="2191" y="270"/>
                </a:lnTo>
                <a:lnTo>
                  <a:pt x="2200" y="260"/>
                </a:lnTo>
                <a:lnTo>
                  <a:pt x="2212" y="253"/>
                </a:lnTo>
                <a:lnTo>
                  <a:pt x="2226" y="246"/>
                </a:lnTo>
                <a:lnTo>
                  <a:pt x="2238" y="241"/>
                </a:lnTo>
                <a:lnTo>
                  <a:pt x="2231" y="232"/>
                </a:lnTo>
                <a:lnTo>
                  <a:pt x="2215" y="232"/>
                </a:lnTo>
                <a:lnTo>
                  <a:pt x="2212" y="232"/>
                </a:lnTo>
                <a:lnTo>
                  <a:pt x="2208" y="229"/>
                </a:lnTo>
                <a:lnTo>
                  <a:pt x="2200" y="234"/>
                </a:lnTo>
                <a:lnTo>
                  <a:pt x="2193" y="241"/>
                </a:lnTo>
                <a:lnTo>
                  <a:pt x="2193" y="244"/>
                </a:lnTo>
                <a:lnTo>
                  <a:pt x="2193" y="246"/>
                </a:lnTo>
                <a:lnTo>
                  <a:pt x="2184" y="258"/>
                </a:lnTo>
                <a:lnTo>
                  <a:pt x="2167" y="263"/>
                </a:lnTo>
                <a:lnTo>
                  <a:pt x="2153" y="272"/>
                </a:lnTo>
                <a:lnTo>
                  <a:pt x="2146" y="286"/>
                </a:lnTo>
                <a:lnTo>
                  <a:pt x="2146" y="289"/>
                </a:lnTo>
                <a:lnTo>
                  <a:pt x="2146" y="291"/>
                </a:lnTo>
                <a:lnTo>
                  <a:pt x="2155" y="298"/>
                </a:lnTo>
                <a:lnTo>
                  <a:pt x="2165" y="308"/>
                </a:lnTo>
                <a:lnTo>
                  <a:pt x="2163" y="312"/>
                </a:lnTo>
                <a:lnTo>
                  <a:pt x="2155" y="317"/>
                </a:lnTo>
                <a:lnTo>
                  <a:pt x="2148" y="322"/>
                </a:lnTo>
                <a:lnTo>
                  <a:pt x="2141" y="322"/>
                </a:lnTo>
                <a:lnTo>
                  <a:pt x="2141" y="327"/>
                </a:lnTo>
                <a:lnTo>
                  <a:pt x="2141" y="329"/>
                </a:lnTo>
                <a:lnTo>
                  <a:pt x="2139" y="334"/>
                </a:lnTo>
                <a:lnTo>
                  <a:pt x="2139" y="343"/>
                </a:lnTo>
                <a:lnTo>
                  <a:pt x="2141" y="341"/>
                </a:lnTo>
                <a:lnTo>
                  <a:pt x="2141" y="345"/>
                </a:lnTo>
                <a:lnTo>
                  <a:pt x="2139" y="353"/>
                </a:lnTo>
                <a:lnTo>
                  <a:pt x="2137" y="353"/>
                </a:lnTo>
                <a:lnTo>
                  <a:pt x="2134" y="350"/>
                </a:lnTo>
                <a:lnTo>
                  <a:pt x="2132" y="353"/>
                </a:lnTo>
                <a:lnTo>
                  <a:pt x="2132" y="355"/>
                </a:lnTo>
                <a:lnTo>
                  <a:pt x="2127" y="355"/>
                </a:lnTo>
                <a:lnTo>
                  <a:pt x="2122" y="355"/>
                </a:lnTo>
                <a:lnTo>
                  <a:pt x="2118" y="357"/>
                </a:lnTo>
                <a:lnTo>
                  <a:pt x="2113" y="357"/>
                </a:lnTo>
                <a:lnTo>
                  <a:pt x="2113" y="360"/>
                </a:lnTo>
                <a:lnTo>
                  <a:pt x="2113" y="364"/>
                </a:lnTo>
                <a:lnTo>
                  <a:pt x="2108" y="364"/>
                </a:lnTo>
                <a:lnTo>
                  <a:pt x="2101" y="367"/>
                </a:lnTo>
                <a:lnTo>
                  <a:pt x="2099" y="367"/>
                </a:lnTo>
                <a:lnTo>
                  <a:pt x="2094" y="364"/>
                </a:lnTo>
                <a:lnTo>
                  <a:pt x="2094" y="362"/>
                </a:lnTo>
                <a:lnTo>
                  <a:pt x="2094" y="360"/>
                </a:lnTo>
                <a:lnTo>
                  <a:pt x="2094" y="357"/>
                </a:lnTo>
                <a:lnTo>
                  <a:pt x="2092" y="362"/>
                </a:lnTo>
                <a:lnTo>
                  <a:pt x="2089" y="367"/>
                </a:lnTo>
                <a:lnTo>
                  <a:pt x="2087" y="369"/>
                </a:lnTo>
                <a:lnTo>
                  <a:pt x="2087" y="372"/>
                </a:lnTo>
                <a:lnTo>
                  <a:pt x="2080" y="374"/>
                </a:lnTo>
                <a:lnTo>
                  <a:pt x="2075" y="376"/>
                </a:lnTo>
                <a:lnTo>
                  <a:pt x="2075" y="374"/>
                </a:lnTo>
                <a:lnTo>
                  <a:pt x="2075" y="372"/>
                </a:lnTo>
                <a:lnTo>
                  <a:pt x="2077" y="372"/>
                </a:lnTo>
                <a:lnTo>
                  <a:pt x="2082" y="372"/>
                </a:lnTo>
                <a:lnTo>
                  <a:pt x="2077" y="364"/>
                </a:lnTo>
                <a:lnTo>
                  <a:pt x="2070" y="360"/>
                </a:lnTo>
                <a:lnTo>
                  <a:pt x="2073" y="360"/>
                </a:lnTo>
                <a:lnTo>
                  <a:pt x="2080" y="357"/>
                </a:lnTo>
                <a:lnTo>
                  <a:pt x="2087" y="355"/>
                </a:lnTo>
                <a:lnTo>
                  <a:pt x="2089" y="355"/>
                </a:lnTo>
                <a:lnTo>
                  <a:pt x="2092" y="355"/>
                </a:lnTo>
                <a:lnTo>
                  <a:pt x="2092" y="353"/>
                </a:lnTo>
                <a:lnTo>
                  <a:pt x="2092" y="348"/>
                </a:lnTo>
                <a:lnTo>
                  <a:pt x="2084" y="338"/>
                </a:lnTo>
                <a:lnTo>
                  <a:pt x="2075" y="322"/>
                </a:lnTo>
                <a:lnTo>
                  <a:pt x="2075" y="319"/>
                </a:lnTo>
                <a:lnTo>
                  <a:pt x="2075" y="317"/>
                </a:lnTo>
                <a:lnTo>
                  <a:pt x="2073" y="315"/>
                </a:lnTo>
                <a:lnTo>
                  <a:pt x="2068" y="315"/>
                </a:lnTo>
                <a:lnTo>
                  <a:pt x="2068" y="317"/>
                </a:lnTo>
                <a:lnTo>
                  <a:pt x="2066" y="317"/>
                </a:lnTo>
                <a:lnTo>
                  <a:pt x="2063" y="317"/>
                </a:lnTo>
                <a:lnTo>
                  <a:pt x="2058" y="319"/>
                </a:lnTo>
                <a:lnTo>
                  <a:pt x="2049" y="324"/>
                </a:lnTo>
                <a:lnTo>
                  <a:pt x="2032" y="331"/>
                </a:lnTo>
                <a:lnTo>
                  <a:pt x="2030" y="331"/>
                </a:lnTo>
                <a:lnTo>
                  <a:pt x="2025" y="331"/>
                </a:lnTo>
                <a:lnTo>
                  <a:pt x="2018" y="329"/>
                </a:lnTo>
                <a:lnTo>
                  <a:pt x="2011" y="324"/>
                </a:lnTo>
                <a:lnTo>
                  <a:pt x="2011" y="319"/>
                </a:lnTo>
                <a:lnTo>
                  <a:pt x="2011" y="317"/>
                </a:lnTo>
                <a:lnTo>
                  <a:pt x="2013" y="317"/>
                </a:lnTo>
                <a:lnTo>
                  <a:pt x="2013" y="315"/>
                </a:lnTo>
                <a:lnTo>
                  <a:pt x="2011" y="315"/>
                </a:lnTo>
                <a:lnTo>
                  <a:pt x="2006" y="315"/>
                </a:lnTo>
                <a:lnTo>
                  <a:pt x="2006" y="308"/>
                </a:lnTo>
                <a:lnTo>
                  <a:pt x="2006" y="296"/>
                </a:lnTo>
                <a:lnTo>
                  <a:pt x="2004" y="296"/>
                </a:lnTo>
                <a:lnTo>
                  <a:pt x="2004" y="293"/>
                </a:lnTo>
                <a:lnTo>
                  <a:pt x="2004" y="286"/>
                </a:lnTo>
                <a:lnTo>
                  <a:pt x="2004" y="282"/>
                </a:lnTo>
                <a:lnTo>
                  <a:pt x="2009" y="277"/>
                </a:lnTo>
                <a:lnTo>
                  <a:pt x="2016" y="274"/>
                </a:lnTo>
                <a:lnTo>
                  <a:pt x="2028" y="265"/>
                </a:lnTo>
                <a:lnTo>
                  <a:pt x="2042" y="265"/>
                </a:lnTo>
                <a:lnTo>
                  <a:pt x="2044" y="260"/>
                </a:lnTo>
                <a:lnTo>
                  <a:pt x="2044" y="255"/>
                </a:lnTo>
                <a:lnTo>
                  <a:pt x="2051" y="258"/>
                </a:lnTo>
                <a:lnTo>
                  <a:pt x="2058" y="258"/>
                </a:lnTo>
                <a:lnTo>
                  <a:pt x="2070" y="246"/>
                </a:lnTo>
                <a:lnTo>
                  <a:pt x="2087" y="237"/>
                </a:lnTo>
                <a:lnTo>
                  <a:pt x="2096" y="222"/>
                </a:lnTo>
                <a:lnTo>
                  <a:pt x="2110" y="210"/>
                </a:lnTo>
                <a:lnTo>
                  <a:pt x="2113" y="210"/>
                </a:lnTo>
                <a:lnTo>
                  <a:pt x="2115" y="210"/>
                </a:lnTo>
                <a:lnTo>
                  <a:pt x="2120" y="206"/>
                </a:lnTo>
                <a:lnTo>
                  <a:pt x="2125" y="199"/>
                </a:lnTo>
                <a:lnTo>
                  <a:pt x="2120" y="199"/>
                </a:lnTo>
                <a:lnTo>
                  <a:pt x="2113" y="201"/>
                </a:lnTo>
                <a:lnTo>
                  <a:pt x="2118" y="191"/>
                </a:lnTo>
                <a:lnTo>
                  <a:pt x="2125" y="189"/>
                </a:lnTo>
                <a:lnTo>
                  <a:pt x="2127" y="184"/>
                </a:lnTo>
                <a:lnTo>
                  <a:pt x="2134" y="184"/>
                </a:lnTo>
                <a:lnTo>
                  <a:pt x="2132" y="187"/>
                </a:lnTo>
                <a:lnTo>
                  <a:pt x="2132" y="189"/>
                </a:lnTo>
                <a:lnTo>
                  <a:pt x="2134" y="189"/>
                </a:lnTo>
                <a:lnTo>
                  <a:pt x="2137" y="189"/>
                </a:lnTo>
                <a:lnTo>
                  <a:pt x="2139" y="191"/>
                </a:lnTo>
                <a:lnTo>
                  <a:pt x="2139" y="194"/>
                </a:lnTo>
                <a:lnTo>
                  <a:pt x="2144" y="191"/>
                </a:lnTo>
                <a:lnTo>
                  <a:pt x="2148" y="189"/>
                </a:lnTo>
                <a:lnTo>
                  <a:pt x="2144" y="189"/>
                </a:lnTo>
                <a:lnTo>
                  <a:pt x="2141" y="189"/>
                </a:lnTo>
                <a:lnTo>
                  <a:pt x="2144" y="182"/>
                </a:lnTo>
                <a:lnTo>
                  <a:pt x="2148" y="180"/>
                </a:lnTo>
                <a:lnTo>
                  <a:pt x="2153" y="180"/>
                </a:lnTo>
                <a:lnTo>
                  <a:pt x="2158" y="182"/>
                </a:lnTo>
                <a:lnTo>
                  <a:pt x="2158" y="180"/>
                </a:lnTo>
                <a:lnTo>
                  <a:pt x="2158" y="177"/>
                </a:lnTo>
                <a:lnTo>
                  <a:pt x="2163" y="175"/>
                </a:lnTo>
                <a:lnTo>
                  <a:pt x="2167" y="173"/>
                </a:lnTo>
                <a:lnTo>
                  <a:pt x="2170" y="173"/>
                </a:lnTo>
                <a:lnTo>
                  <a:pt x="2174" y="175"/>
                </a:lnTo>
                <a:lnTo>
                  <a:pt x="2174" y="177"/>
                </a:lnTo>
                <a:lnTo>
                  <a:pt x="2177" y="177"/>
                </a:lnTo>
                <a:lnTo>
                  <a:pt x="2177" y="175"/>
                </a:lnTo>
                <a:lnTo>
                  <a:pt x="2174" y="175"/>
                </a:lnTo>
                <a:lnTo>
                  <a:pt x="2174" y="173"/>
                </a:lnTo>
                <a:lnTo>
                  <a:pt x="2177" y="170"/>
                </a:lnTo>
                <a:lnTo>
                  <a:pt x="2179" y="175"/>
                </a:lnTo>
                <a:lnTo>
                  <a:pt x="2184" y="180"/>
                </a:lnTo>
                <a:lnTo>
                  <a:pt x="2184" y="177"/>
                </a:lnTo>
                <a:lnTo>
                  <a:pt x="2193" y="173"/>
                </a:lnTo>
                <a:lnTo>
                  <a:pt x="2200" y="170"/>
                </a:lnTo>
                <a:lnTo>
                  <a:pt x="2203" y="170"/>
                </a:lnTo>
                <a:lnTo>
                  <a:pt x="2203" y="168"/>
                </a:lnTo>
                <a:lnTo>
                  <a:pt x="2203" y="165"/>
                </a:lnTo>
                <a:lnTo>
                  <a:pt x="2210" y="165"/>
                </a:lnTo>
                <a:lnTo>
                  <a:pt x="2217" y="163"/>
                </a:lnTo>
                <a:lnTo>
                  <a:pt x="2219" y="168"/>
                </a:lnTo>
                <a:lnTo>
                  <a:pt x="2222" y="168"/>
                </a:lnTo>
                <a:lnTo>
                  <a:pt x="2224" y="168"/>
                </a:lnTo>
                <a:lnTo>
                  <a:pt x="2226" y="165"/>
                </a:lnTo>
                <a:lnTo>
                  <a:pt x="2231" y="163"/>
                </a:lnTo>
                <a:lnTo>
                  <a:pt x="2234" y="163"/>
                </a:lnTo>
                <a:lnTo>
                  <a:pt x="2238" y="163"/>
                </a:lnTo>
                <a:lnTo>
                  <a:pt x="2243" y="161"/>
                </a:lnTo>
                <a:lnTo>
                  <a:pt x="2245" y="158"/>
                </a:lnTo>
                <a:lnTo>
                  <a:pt x="2248" y="158"/>
                </a:lnTo>
                <a:lnTo>
                  <a:pt x="2248" y="161"/>
                </a:lnTo>
                <a:lnTo>
                  <a:pt x="2243" y="165"/>
                </a:lnTo>
                <a:lnTo>
                  <a:pt x="2238" y="173"/>
                </a:lnTo>
                <a:lnTo>
                  <a:pt x="2245" y="168"/>
                </a:lnTo>
                <a:lnTo>
                  <a:pt x="2252" y="163"/>
                </a:lnTo>
                <a:lnTo>
                  <a:pt x="2255" y="165"/>
                </a:lnTo>
                <a:lnTo>
                  <a:pt x="2257" y="165"/>
                </a:lnTo>
                <a:lnTo>
                  <a:pt x="2262" y="165"/>
                </a:lnTo>
                <a:lnTo>
                  <a:pt x="2264" y="163"/>
                </a:lnTo>
                <a:lnTo>
                  <a:pt x="2264" y="161"/>
                </a:lnTo>
                <a:lnTo>
                  <a:pt x="2269" y="161"/>
                </a:lnTo>
                <a:lnTo>
                  <a:pt x="2274" y="161"/>
                </a:lnTo>
                <a:lnTo>
                  <a:pt x="2274" y="165"/>
                </a:lnTo>
                <a:lnTo>
                  <a:pt x="2274" y="168"/>
                </a:lnTo>
                <a:lnTo>
                  <a:pt x="2276" y="168"/>
                </a:lnTo>
                <a:lnTo>
                  <a:pt x="2276" y="165"/>
                </a:lnTo>
                <a:lnTo>
                  <a:pt x="2278" y="163"/>
                </a:lnTo>
                <a:lnTo>
                  <a:pt x="2290" y="165"/>
                </a:lnTo>
                <a:lnTo>
                  <a:pt x="2305" y="168"/>
                </a:lnTo>
                <a:lnTo>
                  <a:pt x="2300" y="175"/>
                </a:lnTo>
                <a:lnTo>
                  <a:pt x="2288" y="175"/>
                </a:lnTo>
                <a:lnTo>
                  <a:pt x="2288" y="177"/>
                </a:lnTo>
                <a:lnTo>
                  <a:pt x="2300" y="177"/>
                </a:lnTo>
                <a:lnTo>
                  <a:pt x="2309" y="177"/>
                </a:lnTo>
                <a:lnTo>
                  <a:pt x="2319" y="177"/>
                </a:lnTo>
                <a:lnTo>
                  <a:pt x="2326" y="177"/>
                </a:lnTo>
                <a:lnTo>
                  <a:pt x="2335" y="184"/>
                </a:lnTo>
                <a:lnTo>
                  <a:pt x="2352" y="184"/>
                </a:lnTo>
                <a:lnTo>
                  <a:pt x="2366" y="187"/>
                </a:lnTo>
                <a:lnTo>
                  <a:pt x="2380" y="189"/>
                </a:lnTo>
                <a:lnTo>
                  <a:pt x="2392" y="194"/>
                </a:lnTo>
                <a:lnTo>
                  <a:pt x="2406" y="199"/>
                </a:lnTo>
                <a:lnTo>
                  <a:pt x="2418" y="203"/>
                </a:lnTo>
                <a:lnTo>
                  <a:pt x="2425" y="213"/>
                </a:lnTo>
                <a:lnTo>
                  <a:pt x="2425" y="215"/>
                </a:lnTo>
                <a:lnTo>
                  <a:pt x="2425" y="218"/>
                </a:lnTo>
                <a:lnTo>
                  <a:pt x="2411" y="222"/>
                </a:lnTo>
                <a:lnTo>
                  <a:pt x="2392" y="227"/>
                </a:lnTo>
                <a:lnTo>
                  <a:pt x="2390" y="227"/>
                </a:lnTo>
                <a:lnTo>
                  <a:pt x="2361" y="222"/>
                </a:lnTo>
                <a:lnTo>
                  <a:pt x="2335" y="218"/>
                </a:lnTo>
                <a:lnTo>
                  <a:pt x="2342" y="222"/>
                </a:lnTo>
                <a:lnTo>
                  <a:pt x="2349" y="227"/>
                </a:lnTo>
                <a:lnTo>
                  <a:pt x="2349" y="232"/>
                </a:lnTo>
                <a:lnTo>
                  <a:pt x="2349" y="234"/>
                </a:lnTo>
                <a:lnTo>
                  <a:pt x="2352" y="241"/>
                </a:lnTo>
                <a:lnTo>
                  <a:pt x="2354" y="248"/>
                </a:lnTo>
                <a:lnTo>
                  <a:pt x="2366" y="251"/>
                </a:lnTo>
                <a:lnTo>
                  <a:pt x="2376" y="253"/>
                </a:lnTo>
                <a:lnTo>
                  <a:pt x="2380" y="253"/>
                </a:lnTo>
                <a:lnTo>
                  <a:pt x="2385" y="253"/>
                </a:lnTo>
                <a:lnTo>
                  <a:pt x="2383" y="248"/>
                </a:lnTo>
                <a:lnTo>
                  <a:pt x="2378" y="248"/>
                </a:lnTo>
                <a:lnTo>
                  <a:pt x="2373" y="246"/>
                </a:lnTo>
                <a:lnTo>
                  <a:pt x="2371" y="244"/>
                </a:lnTo>
                <a:lnTo>
                  <a:pt x="2371" y="241"/>
                </a:lnTo>
                <a:lnTo>
                  <a:pt x="2368" y="241"/>
                </a:lnTo>
                <a:lnTo>
                  <a:pt x="2373" y="239"/>
                </a:lnTo>
                <a:lnTo>
                  <a:pt x="2376" y="237"/>
                </a:lnTo>
                <a:lnTo>
                  <a:pt x="2378" y="237"/>
                </a:lnTo>
                <a:lnTo>
                  <a:pt x="2392" y="241"/>
                </a:lnTo>
                <a:lnTo>
                  <a:pt x="2411" y="241"/>
                </a:lnTo>
                <a:lnTo>
                  <a:pt x="2409" y="237"/>
                </a:lnTo>
                <a:lnTo>
                  <a:pt x="2406" y="232"/>
                </a:lnTo>
                <a:lnTo>
                  <a:pt x="2423" y="225"/>
                </a:lnTo>
                <a:lnTo>
                  <a:pt x="2437" y="220"/>
                </a:lnTo>
                <a:lnTo>
                  <a:pt x="2439" y="220"/>
                </a:lnTo>
                <a:lnTo>
                  <a:pt x="2444" y="220"/>
                </a:lnTo>
                <a:lnTo>
                  <a:pt x="2451" y="222"/>
                </a:lnTo>
                <a:lnTo>
                  <a:pt x="2458" y="225"/>
                </a:lnTo>
                <a:lnTo>
                  <a:pt x="2461" y="220"/>
                </a:lnTo>
                <a:lnTo>
                  <a:pt x="2461" y="218"/>
                </a:lnTo>
                <a:lnTo>
                  <a:pt x="2458" y="213"/>
                </a:lnTo>
                <a:lnTo>
                  <a:pt x="2454" y="213"/>
                </a:lnTo>
                <a:lnTo>
                  <a:pt x="2456" y="206"/>
                </a:lnTo>
                <a:lnTo>
                  <a:pt x="2458" y="199"/>
                </a:lnTo>
                <a:lnTo>
                  <a:pt x="2456" y="196"/>
                </a:lnTo>
                <a:lnTo>
                  <a:pt x="2449" y="196"/>
                </a:lnTo>
                <a:lnTo>
                  <a:pt x="2449" y="194"/>
                </a:lnTo>
                <a:lnTo>
                  <a:pt x="2449" y="191"/>
                </a:lnTo>
                <a:lnTo>
                  <a:pt x="2461" y="191"/>
                </a:lnTo>
                <a:lnTo>
                  <a:pt x="2470" y="191"/>
                </a:lnTo>
                <a:lnTo>
                  <a:pt x="2480" y="194"/>
                </a:lnTo>
                <a:lnTo>
                  <a:pt x="2487" y="199"/>
                </a:lnTo>
                <a:lnTo>
                  <a:pt x="2484" y="201"/>
                </a:lnTo>
                <a:lnTo>
                  <a:pt x="2484" y="206"/>
                </a:lnTo>
                <a:lnTo>
                  <a:pt x="2475" y="206"/>
                </a:lnTo>
                <a:lnTo>
                  <a:pt x="2470" y="210"/>
                </a:lnTo>
                <a:lnTo>
                  <a:pt x="2477" y="213"/>
                </a:lnTo>
                <a:lnTo>
                  <a:pt x="2484" y="215"/>
                </a:lnTo>
                <a:lnTo>
                  <a:pt x="2487" y="215"/>
                </a:lnTo>
                <a:lnTo>
                  <a:pt x="2489" y="215"/>
                </a:lnTo>
                <a:lnTo>
                  <a:pt x="2499" y="210"/>
                </a:lnTo>
                <a:lnTo>
                  <a:pt x="2510" y="203"/>
                </a:lnTo>
                <a:lnTo>
                  <a:pt x="2513" y="203"/>
                </a:lnTo>
                <a:lnTo>
                  <a:pt x="2515" y="201"/>
                </a:lnTo>
                <a:lnTo>
                  <a:pt x="2532" y="199"/>
                </a:lnTo>
                <a:lnTo>
                  <a:pt x="2548" y="194"/>
                </a:lnTo>
                <a:lnTo>
                  <a:pt x="2551" y="194"/>
                </a:lnTo>
                <a:lnTo>
                  <a:pt x="2555" y="196"/>
                </a:lnTo>
                <a:lnTo>
                  <a:pt x="2555" y="194"/>
                </a:lnTo>
                <a:lnTo>
                  <a:pt x="2555" y="191"/>
                </a:lnTo>
                <a:lnTo>
                  <a:pt x="2565" y="189"/>
                </a:lnTo>
                <a:lnTo>
                  <a:pt x="2577" y="187"/>
                </a:lnTo>
                <a:lnTo>
                  <a:pt x="2572" y="191"/>
                </a:lnTo>
                <a:lnTo>
                  <a:pt x="2570" y="196"/>
                </a:lnTo>
                <a:lnTo>
                  <a:pt x="2584" y="194"/>
                </a:lnTo>
                <a:lnTo>
                  <a:pt x="2596" y="191"/>
                </a:lnTo>
                <a:lnTo>
                  <a:pt x="2615" y="191"/>
                </a:lnTo>
                <a:lnTo>
                  <a:pt x="2624" y="189"/>
                </a:lnTo>
                <a:lnTo>
                  <a:pt x="2626" y="189"/>
                </a:lnTo>
                <a:lnTo>
                  <a:pt x="2629" y="189"/>
                </a:lnTo>
                <a:lnTo>
                  <a:pt x="2633" y="189"/>
                </a:lnTo>
                <a:lnTo>
                  <a:pt x="2636" y="189"/>
                </a:lnTo>
                <a:lnTo>
                  <a:pt x="2636" y="191"/>
                </a:lnTo>
                <a:lnTo>
                  <a:pt x="2633" y="196"/>
                </a:lnTo>
                <a:lnTo>
                  <a:pt x="2638" y="194"/>
                </a:lnTo>
                <a:lnTo>
                  <a:pt x="2641" y="191"/>
                </a:lnTo>
                <a:lnTo>
                  <a:pt x="2645" y="191"/>
                </a:lnTo>
                <a:lnTo>
                  <a:pt x="2650" y="189"/>
                </a:lnTo>
                <a:lnTo>
                  <a:pt x="2648" y="187"/>
                </a:lnTo>
                <a:lnTo>
                  <a:pt x="2645" y="182"/>
                </a:lnTo>
                <a:lnTo>
                  <a:pt x="2643" y="182"/>
                </a:lnTo>
                <a:lnTo>
                  <a:pt x="2641" y="182"/>
                </a:lnTo>
                <a:lnTo>
                  <a:pt x="2631" y="177"/>
                </a:lnTo>
                <a:lnTo>
                  <a:pt x="2624" y="173"/>
                </a:lnTo>
                <a:lnTo>
                  <a:pt x="2626" y="170"/>
                </a:lnTo>
                <a:lnTo>
                  <a:pt x="2631" y="168"/>
                </a:lnTo>
                <a:lnTo>
                  <a:pt x="2641" y="173"/>
                </a:lnTo>
                <a:lnTo>
                  <a:pt x="2650" y="177"/>
                </a:lnTo>
                <a:lnTo>
                  <a:pt x="2676" y="177"/>
                </a:lnTo>
                <a:lnTo>
                  <a:pt x="2700" y="182"/>
                </a:lnTo>
                <a:lnTo>
                  <a:pt x="2721" y="189"/>
                </a:lnTo>
                <a:lnTo>
                  <a:pt x="2740" y="196"/>
                </a:lnTo>
                <a:lnTo>
                  <a:pt x="2742" y="194"/>
                </a:lnTo>
                <a:lnTo>
                  <a:pt x="2745" y="189"/>
                </a:lnTo>
                <a:lnTo>
                  <a:pt x="2733" y="184"/>
                </a:lnTo>
                <a:lnTo>
                  <a:pt x="2721" y="177"/>
                </a:lnTo>
                <a:lnTo>
                  <a:pt x="2721" y="175"/>
                </a:lnTo>
                <a:lnTo>
                  <a:pt x="2723" y="175"/>
                </a:lnTo>
                <a:lnTo>
                  <a:pt x="2726" y="173"/>
                </a:lnTo>
                <a:lnTo>
                  <a:pt x="2726" y="170"/>
                </a:lnTo>
                <a:lnTo>
                  <a:pt x="2726" y="165"/>
                </a:lnTo>
                <a:lnTo>
                  <a:pt x="2723" y="165"/>
                </a:lnTo>
                <a:lnTo>
                  <a:pt x="2719" y="163"/>
                </a:lnTo>
                <a:lnTo>
                  <a:pt x="2721" y="161"/>
                </a:lnTo>
                <a:lnTo>
                  <a:pt x="2721" y="158"/>
                </a:lnTo>
                <a:lnTo>
                  <a:pt x="2733" y="156"/>
                </a:lnTo>
                <a:lnTo>
                  <a:pt x="2740" y="151"/>
                </a:lnTo>
                <a:lnTo>
                  <a:pt x="2745" y="142"/>
                </a:lnTo>
                <a:lnTo>
                  <a:pt x="2752" y="137"/>
                </a:lnTo>
                <a:lnTo>
                  <a:pt x="2754" y="137"/>
                </a:lnTo>
                <a:lnTo>
                  <a:pt x="2756" y="137"/>
                </a:lnTo>
                <a:lnTo>
                  <a:pt x="2756" y="132"/>
                </a:lnTo>
                <a:lnTo>
                  <a:pt x="2756" y="130"/>
                </a:lnTo>
                <a:lnTo>
                  <a:pt x="2761" y="130"/>
                </a:lnTo>
                <a:lnTo>
                  <a:pt x="2764" y="130"/>
                </a:lnTo>
                <a:lnTo>
                  <a:pt x="2766" y="130"/>
                </a:lnTo>
                <a:lnTo>
                  <a:pt x="2771" y="130"/>
                </a:lnTo>
                <a:lnTo>
                  <a:pt x="2775" y="130"/>
                </a:lnTo>
                <a:lnTo>
                  <a:pt x="2775" y="132"/>
                </a:lnTo>
                <a:lnTo>
                  <a:pt x="2773" y="137"/>
                </a:lnTo>
                <a:lnTo>
                  <a:pt x="2785" y="137"/>
                </a:lnTo>
                <a:lnTo>
                  <a:pt x="2792" y="144"/>
                </a:lnTo>
                <a:lnTo>
                  <a:pt x="2787" y="151"/>
                </a:lnTo>
                <a:lnTo>
                  <a:pt x="2783" y="158"/>
                </a:lnTo>
                <a:lnTo>
                  <a:pt x="2787" y="158"/>
                </a:lnTo>
                <a:lnTo>
                  <a:pt x="2790" y="163"/>
                </a:lnTo>
                <a:lnTo>
                  <a:pt x="2790" y="165"/>
                </a:lnTo>
                <a:lnTo>
                  <a:pt x="2790" y="173"/>
                </a:lnTo>
                <a:lnTo>
                  <a:pt x="2790" y="182"/>
                </a:lnTo>
                <a:lnTo>
                  <a:pt x="2790" y="184"/>
                </a:lnTo>
                <a:lnTo>
                  <a:pt x="2790" y="189"/>
                </a:lnTo>
                <a:lnTo>
                  <a:pt x="2794" y="191"/>
                </a:lnTo>
                <a:lnTo>
                  <a:pt x="2797" y="196"/>
                </a:lnTo>
                <a:lnTo>
                  <a:pt x="2797" y="199"/>
                </a:lnTo>
                <a:lnTo>
                  <a:pt x="2794" y="206"/>
                </a:lnTo>
                <a:lnTo>
                  <a:pt x="2783" y="213"/>
                </a:lnTo>
                <a:lnTo>
                  <a:pt x="2771" y="220"/>
                </a:lnTo>
                <a:lnTo>
                  <a:pt x="2778" y="222"/>
                </a:lnTo>
                <a:lnTo>
                  <a:pt x="2783" y="222"/>
                </a:lnTo>
                <a:lnTo>
                  <a:pt x="2797" y="215"/>
                </a:lnTo>
                <a:lnTo>
                  <a:pt x="2811" y="201"/>
                </a:lnTo>
                <a:lnTo>
                  <a:pt x="2811" y="199"/>
                </a:lnTo>
                <a:lnTo>
                  <a:pt x="2809" y="196"/>
                </a:lnTo>
                <a:lnTo>
                  <a:pt x="2809" y="191"/>
                </a:lnTo>
                <a:lnTo>
                  <a:pt x="2811" y="189"/>
                </a:lnTo>
                <a:lnTo>
                  <a:pt x="2820" y="189"/>
                </a:lnTo>
                <a:lnTo>
                  <a:pt x="2830" y="189"/>
                </a:lnTo>
                <a:lnTo>
                  <a:pt x="2830" y="187"/>
                </a:lnTo>
                <a:lnTo>
                  <a:pt x="2816" y="187"/>
                </a:lnTo>
                <a:lnTo>
                  <a:pt x="2804" y="189"/>
                </a:lnTo>
                <a:lnTo>
                  <a:pt x="2801" y="182"/>
                </a:lnTo>
                <a:lnTo>
                  <a:pt x="2799" y="180"/>
                </a:lnTo>
                <a:lnTo>
                  <a:pt x="2801" y="173"/>
                </a:lnTo>
                <a:lnTo>
                  <a:pt x="2806" y="168"/>
                </a:lnTo>
                <a:lnTo>
                  <a:pt x="2799" y="161"/>
                </a:lnTo>
                <a:lnTo>
                  <a:pt x="2797" y="156"/>
                </a:lnTo>
                <a:lnTo>
                  <a:pt x="2797" y="154"/>
                </a:lnTo>
                <a:lnTo>
                  <a:pt x="2799" y="151"/>
                </a:lnTo>
                <a:lnTo>
                  <a:pt x="2809" y="149"/>
                </a:lnTo>
                <a:lnTo>
                  <a:pt x="2816" y="144"/>
                </a:lnTo>
                <a:lnTo>
                  <a:pt x="2816" y="142"/>
                </a:lnTo>
                <a:lnTo>
                  <a:pt x="2816" y="139"/>
                </a:lnTo>
                <a:lnTo>
                  <a:pt x="2818" y="137"/>
                </a:lnTo>
                <a:lnTo>
                  <a:pt x="2823" y="139"/>
                </a:lnTo>
                <a:lnTo>
                  <a:pt x="2823" y="144"/>
                </a:lnTo>
                <a:lnTo>
                  <a:pt x="2823" y="151"/>
                </a:lnTo>
                <a:lnTo>
                  <a:pt x="2823" y="158"/>
                </a:lnTo>
                <a:lnTo>
                  <a:pt x="2832" y="158"/>
                </a:lnTo>
                <a:lnTo>
                  <a:pt x="2839" y="161"/>
                </a:lnTo>
                <a:lnTo>
                  <a:pt x="2839" y="158"/>
                </a:lnTo>
                <a:lnTo>
                  <a:pt x="2832" y="156"/>
                </a:lnTo>
                <a:lnTo>
                  <a:pt x="2830" y="149"/>
                </a:lnTo>
                <a:lnTo>
                  <a:pt x="2832" y="149"/>
                </a:lnTo>
                <a:lnTo>
                  <a:pt x="2837" y="149"/>
                </a:lnTo>
                <a:lnTo>
                  <a:pt x="2842" y="149"/>
                </a:lnTo>
                <a:lnTo>
                  <a:pt x="2849" y="151"/>
                </a:lnTo>
                <a:lnTo>
                  <a:pt x="2844" y="149"/>
                </a:lnTo>
                <a:lnTo>
                  <a:pt x="2839" y="146"/>
                </a:lnTo>
                <a:lnTo>
                  <a:pt x="2842" y="142"/>
                </a:lnTo>
                <a:lnTo>
                  <a:pt x="2846" y="139"/>
                </a:lnTo>
                <a:lnTo>
                  <a:pt x="2849" y="139"/>
                </a:lnTo>
                <a:lnTo>
                  <a:pt x="2854" y="142"/>
                </a:lnTo>
                <a:lnTo>
                  <a:pt x="2856" y="144"/>
                </a:lnTo>
                <a:lnTo>
                  <a:pt x="2856" y="142"/>
                </a:lnTo>
                <a:lnTo>
                  <a:pt x="2880" y="146"/>
                </a:lnTo>
                <a:lnTo>
                  <a:pt x="2903" y="154"/>
                </a:lnTo>
                <a:lnTo>
                  <a:pt x="2903" y="151"/>
                </a:lnTo>
                <a:lnTo>
                  <a:pt x="2891" y="146"/>
                </a:lnTo>
                <a:lnTo>
                  <a:pt x="2880" y="142"/>
                </a:lnTo>
                <a:lnTo>
                  <a:pt x="2882" y="139"/>
                </a:lnTo>
                <a:lnTo>
                  <a:pt x="2882" y="137"/>
                </a:lnTo>
                <a:lnTo>
                  <a:pt x="2880" y="137"/>
                </a:lnTo>
                <a:lnTo>
                  <a:pt x="2877" y="132"/>
                </a:lnTo>
                <a:lnTo>
                  <a:pt x="2880" y="130"/>
                </a:lnTo>
                <a:lnTo>
                  <a:pt x="2880" y="128"/>
                </a:lnTo>
                <a:lnTo>
                  <a:pt x="2917" y="125"/>
                </a:lnTo>
                <a:lnTo>
                  <a:pt x="2953" y="125"/>
                </a:lnTo>
                <a:lnTo>
                  <a:pt x="2951" y="123"/>
                </a:lnTo>
                <a:lnTo>
                  <a:pt x="2948" y="123"/>
                </a:lnTo>
                <a:lnTo>
                  <a:pt x="2946" y="120"/>
                </a:lnTo>
                <a:lnTo>
                  <a:pt x="2946" y="118"/>
                </a:lnTo>
                <a:lnTo>
                  <a:pt x="2943" y="118"/>
                </a:lnTo>
                <a:lnTo>
                  <a:pt x="2941" y="118"/>
                </a:lnTo>
                <a:lnTo>
                  <a:pt x="2941" y="116"/>
                </a:lnTo>
                <a:lnTo>
                  <a:pt x="2943" y="116"/>
                </a:lnTo>
                <a:lnTo>
                  <a:pt x="2946" y="113"/>
                </a:lnTo>
                <a:lnTo>
                  <a:pt x="2948" y="111"/>
                </a:lnTo>
                <a:lnTo>
                  <a:pt x="2951" y="111"/>
                </a:lnTo>
                <a:lnTo>
                  <a:pt x="2953" y="111"/>
                </a:lnTo>
                <a:lnTo>
                  <a:pt x="2955" y="111"/>
                </a:lnTo>
                <a:lnTo>
                  <a:pt x="2955" y="113"/>
                </a:lnTo>
                <a:lnTo>
                  <a:pt x="2958" y="113"/>
                </a:lnTo>
                <a:lnTo>
                  <a:pt x="2958" y="109"/>
                </a:lnTo>
                <a:lnTo>
                  <a:pt x="2960" y="106"/>
                </a:lnTo>
                <a:lnTo>
                  <a:pt x="2965" y="106"/>
                </a:lnTo>
                <a:lnTo>
                  <a:pt x="2969" y="106"/>
                </a:lnTo>
                <a:lnTo>
                  <a:pt x="2979" y="104"/>
                </a:lnTo>
                <a:lnTo>
                  <a:pt x="2986" y="104"/>
                </a:lnTo>
                <a:lnTo>
                  <a:pt x="3005" y="101"/>
                </a:lnTo>
                <a:lnTo>
                  <a:pt x="3024" y="99"/>
                </a:lnTo>
                <a:lnTo>
                  <a:pt x="3026" y="97"/>
                </a:lnTo>
                <a:lnTo>
                  <a:pt x="3029" y="94"/>
                </a:lnTo>
                <a:lnTo>
                  <a:pt x="3045" y="94"/>
                </a:lnTo>
                <a:lnTo>
                  <a:pt x="3059" y="94"/>
                </a:lnTo>
                <a:lnTo>
                  <a:pt x="3064" y="94"/>
                </a:lnTo>
                <a:lnTo>
                  <a:pt x="3066" y="92"/>
                </a:lnTo>
                <a:lnTo>
                  <a:pt x="3066" y="94"/>
                </a:lnTo>
                <a:lnTo>
                  <a:pt x="3064" y="97"/>
                </a:lnTo>
                <a:lnTo>
                  <a:pt x="3078" y="97"/>
                </a:lnTo>
                <a:lnTo>
                  <a:pt x="3090" y="94"/>
                </a:lnTo>
                <a:lnTo>
                  <a:pt x="3092" y="94"/>
                </a:lnTo>
                <a:lnTo>
                  <a:pt x="3095" y="94"/>
                </a:lnTo>
                <a:lnTo>
                  <a:pt x="3097" y="90"/>
                </a:lnTo>
                <a:lnTo>
                  <a:pt x="3102" y="90"/>
                </a:lnTo>
                <a:lnTo>
                  <a:pt x="3109" y="90"/>
                </a:lnTo>
                <a:lnTo>
                  <a:pt x="3116" y="90"/>
                </a:lnTo>
                <a:lnTo>
                  <a:pt x="3128" y="80"/>
                </a:lnTo>
                <a:lnTo>
                  <a:pt x="3147" y="75"/>
                </a:lnTo>
                <a:lnTo>
                  <a:pt x="3149" y="75"/>
                </a:lnTo>
                <a:lnTo>
                  <a:pt x="3152" y="75"/>
                </a:lnTo>
                <a:lnTo>
                  <a:pt x="3166" y="75"/>
                </a:lnTo>
                <a:lnTo>
                  <a:pt x="3175" y="80"/>
                </a:lnTo>
                <a:lnTo>
                  <a:pt x="3173" y="80"/>
                </a:lnTo>
                <a:lnTo>
                  <a:pt x="3171" y="80"/>
                </a:lnTo>
                <a:lnTo>
                  <a:pt x="3171" y="83"/>
                </a:lnTo>
                <a:lnTo>
                  <a:pt x="3171" y="85"/>
                </a:lnTo>
                <a:lnTo>
                  <a:pt x="3182" y="85"/>
                </a:lnTo>
                <a:lnTo>
                  <a:pt x="3192" y="85"/>
                </a:lnTo>
                <a:lnTo>
                  <a:pt x="3190" y="87"/>
                </a:lnTo>
                <a:lnTo>
                  <a:pt x="3187" y="90"/>
                </a:lnTo>
                <a:lnTo>
                  <a:pt x="3197" y="87"/>
                </a:lnTo>
                <a:lnTo>
                  <a:pt x="3201" y="87"/>
                </a:lnTo>
                <a:lnTo>
                  <a:pt x="3216" y="87"/>
                </a:lnTo>
                <a:lnTo>
                  <a:pt x="3227" y="87"/>
                </a:lnTo>
                <a:lnTo>
                  <a:pt x="3246" y="90"/>
                </a:lnTo>
                <a:lnTo>
                  <a:pt x="3263" y="94"/>
                </a:lnTo>
                <a:lnTo>
                  <a:pt x="3263" y="97"/>
                </a:lnTo>
                <a:lnTo>
                  <a:pt x="3265" y="99"/>
                </a:lnTo>
                <a:lnTo>
                  <a:pt x="3265" y="101"/>
                </a:lnTo>
                <a:lnTo>
                  <a:pt x="3265" y="104"/>
                </a:lnTo>
                <a:lnTo>
                  <a:pt x="3244" y="116"/>
                </a:lnTo>
                <a:lnTo>
                  <a:pt x="3220" y="123"/>
                </a:lnTo>
                <a:lnTo>
                  <a:pt x="3230" y="123"/>
                </a:lnTo>
                <a:lnTo>
                  <a:pt x="3239" y="123"/>
                </a:lnTo>
                <a:lnTo>
                  <a:pt x="3244" y="118"/>
                </a:lnTo>
                <a:lnTo>
                  <a:pt x="3249" y="116"/>
                </a:lnTo>
                <a:lnTo>
                  <a:pt x="3251" y="116"/>
                </a:lnTo>
                <a:lnTo>
                  <a:pt x="3256" y="116"/>
                </a:lnTo>
                <a:lnTo>
                  <a:pt x="3263" y="118"/>
                </a:lnTo>
                <a:lnTo>
                  <a:pt x="3258" y="123"/>
                </a:lnTo>
                <a:lnTo>
                  <a:pt x="3251" y="123"/>
                </a:lnTo>
                <a:lnTo>
                  <a:pt x="3246" y="123"/>
                </a:lnTo>
                <a:lnTo>
                  <a:pt x="3242" y="123"/>
                </a:lnTo>
                <a:lnTo>
                  <a:pt x="3242" y="125"/>
                </a:lnTo>
                <a:lnTo>
                  <a:pt x="3246" y="125"/>
                </a:lnTo>
                <a:lnTo>
                  <a:pt x="3249" y="125"/>
                </a:lnTo>
                <a:lnTo>
                  <a:pt x="3253" y="125"/>
                </a:lnTo>
                <a:lnTo>
                  <a:pt x="3261" y="125"/>
                </a:lnTo>
                <a:lnTo>
                  <a:pt x="3261" y="128"/>
                </a:lnTo>
                <a:lnTo>
                  <a:pt x="3261" y="130"/>
                </a:lnTo>
                <a:lnTo>
                  <a:pt x="3277" y="128"/>
                </a:lnTo>
                <a:lnTo>
                  <a:pt x="3294" y="125"/>
                </a:lnTo>
                <a:lnTo>
                  <a:pt x="3303" y="128"/>
                </a:lnTo>
                <a:lnTo>
                  <a:pt x="3313" y="128"/>
                </a:lnTo>
                <a:lnTo>
                  <a:pt x="3320" y="128"/>
                </a:lnTo>
                <a:lnTo>
                  <a:pt x="3322" y="132"/>
                </a:lnTo>
                <a:lnTo>
                  <a:pt x="3327" y="135"/>
                </a:lnTo>
                <a:lnTo>
                  <a:pt x="3334" y="135"/>
                </a:lnTo>
                <a:lnTo>
                  <a:pt x="3336" y="135"/>
                </a:lnTo>
                <a:lnTo>
                  <a:pt x="3339" y="132"/>
                </a:lnTo>
                <a:lnTo>
                  <a:pt x="3341" y="135"/>
                </a:lnTo>
                <a:lnTo>
                  <a:pt x="3343" y="137"/>
                </a:lnTo>
                <a:lnTo>
                  <a:pt x="3358" y="137"/>
                </a:lnTo>
                <a:lnTo>
                  <a:pt x="3369" y="137"/>
                </a:lnTo>
                <a:lnTo>
                  <a:pt x="3376" y="130"/>
                </a:lnTo>
                <a:lnTo>
                  <a:pt x="3391" y="125"/>
                </a:lnTo>
                <a:lnTo>
                  <a:pt x="3407" y="128"/>
                </a:lnTo>
                <a:lnTo>
                  <a:pt x="3426" y="130"/>
                </a:lnTo>
                <a:lnTo>
                  <a:pt x="3433" y="132"/>
                </a:lnTo>
                <a:lnTo>
                  <a:pt x="3443" y="135"/>
                </a:lnTo>
                <a:lnTo>
                  <a:pt x="3445" y="139"/>
                </a:lnTo>
                <a:lnTo>
                  <a:pt x="3447" y="146"/>
                </a:lnTo>
                <a:lnTo>
                  <a:pt x="3445" y="146"/>
                </a:lnTo>
                <a:lnTo>
                  <a:pt x="3445" y="149"/>
                </a:lnTo>
                <a:lnTo>
                  <a:pt x="3445" y="151"/>
                </a:lnTo>
                <a:lnTo>
                  <a:pt x="3447" y="151"/>
                </a:lnTo>
                <a:lnTo>
                  <a:pt x="3447" y="154"/>
                </a:lnTo>
                <a:lnTo>
                  <a:pt x="3445" y="156"/>
                </a:lnTo>
                <a:lnTo>
                  <a:pt x="3457" y="161"/>
                </a:lnTo>
                <a:lnTo>
                  <a:pt x="3469" y="165"/>
                </a:lnTo>
                <a:lnTo>
                  <a:pt x="3478" y="156"/>
                </a:lnTo>
                <a:lnTo>
                  <a:pt x="3483" y="151"/>
                </a:lnTo>
                <a:lnTo>
                  <a:pt x="3492" y="154"/>
                </a:lnTo>
                <a:lnTo>
                  <a:pt x="3504" y="156"/>
                </a:lnTo>
                <a:lnTo>
                  <a:pt x="3514" y="154"/>
                </a:lnTo>
                <a:lnTo>
                  <a:pt x="3526" y="154"/>
                </a:lnTo>
                <a:lnTo>
                  <a:pt x="3533" y="154"/>
                </a:lnTo>
                <a:lnTo>
                  <a:pt x="3537" y="156"/>
                </a:lnTo>
                <a:lnTo>
                  <a:pt x="3540" y="154"/>
                </a:lnTo>
                <a:lnTo>
                  <a:pt x="3542" y="154"/>
                </a:lnTo>
                <a:lnTo>
                  <a:pt x="3554" y="154"/>
                </a:lnTo>
                <a:lnTo>
                  <a:pt x="3566" y="154"/>
                </a:lnTo>
                <a:lnTo>
                  <a:pt x="3563" y="149"/>
                </a:lnTo>
                <a:lnTo>
                  <a:pt x="3561" y="142"/>
                </a:lnTo>
                <a:lnTo>
                  <a:pt x="3563" y="142"/>
                </a:lnTo>
                <a:lnTo>
                  <a:pt x="3570" y="142"/>
                </a:lnTo>
                <a:lnTo>
                  <a:pt x="3578" y="142"/>
                </a:lnTo>
                <a:lnTo>
                  <a:pt x="3578" y="139"/>
                </a:lnTo>
                <a:lnTo>
                  <a:pt x="3578" y="137"/>
                </a:lnTo>
                <a:lnTo>
                  <a:pt x="3611" y="139"/>
                </a:lnTo>
                <a:lnTo>
                  <a:pt x="3641" y="142"/>
                </a:lnTo>
                <a:lnTo>
                  <a:pt x="3649" y="146"/>
                </a:lnTo>
                <a:lnTo>
                  <a:pt x="3656" y="144"/>
                </a:lnTo>
                <a:lnTo>
                  <a:pt x="3665" y="144"/>
                </a:lnTo>
                <a:lnTo>
                  <a:pt x="3675" y="144"/>
                </a:lnTo>
                <a:lnTo>
                  <a:pt x="3679" y="146"/>
                </a:lnTo>
                <a:lnTo>
                  <a:pt x="3686" y="146"/>
                </a:lnTo>
                <a:lnTo>
                  <a:pt x="3684" y="151"/>
                </a:lnTo>
                <a:lnTo>
                  <a:pt x="3682" y="154"/>
                </a:lnTo>
                <a:lnTo>
                  <a:pt x="3691" y="156"/>
                </a:lnTo>
                <a:lnTo>
                  <a:pt x="3701" y="156"/>
                </a:lnTo>
                <a:lnTo>
                  <a:pt x="3710" y="161"/>
                </a:lnTo>
                <a:lnTo>
                  <a:pt x="3715" y="163"/>
                </a:lnTo>
                <a:lnTo>
                  <a:pt x="3720" y="163"/>
                </a:lnTo>
                <a:lnTo>
                  <a:pt x="3724" y="163"/>
                </a:lnTo>
                <a:lnTo>
                  <a:pt x="3734" y="163"/>
                </a:lnTo>
                <a:lnTo>
                  <a:pt x="3746" y="161"/>
                </a:lnTo>
                <a:lnTo>
                  <a:pt x="3760" y="161"/>
                </a:lnTo>
                <a:lnTo>
                  <a:pt x="3774" y="161"/>
                </a:lnTo>
                <a:lnTo>
                  <a:pt x="3791" y="163"/>
                </a:lnTo>
                <a:lnTo>
                  <a:pt x="3802" y="170"/>
                </a:lnTo>
                <a:lnTo>
                  <a:pt x="3802" y="175"/>
                </a:lnTo>
                <a:lnTo>
                  <a:pt x="3802" y="177"/>
                </a:lnTo>
                <a:lnTo>
                  <a:pt x="3805" y="177"/>
                </a:lnTo>
                <a:lnTo>
                  <a:pt x="3809" y="177"/>
                </a:lnTo>
                <a:lnTo>
                  <a:pt x="3812" y="180"/>
                </a:lnTo>
                <a:lnTo>
                  <a:pt x="3814" y="182"/>
                </a:lnTo>
                <a:lnTo>
                  <a:pt x="3817" y="182"/>
                </a:lnTo>
                <a:lnTo>
                  <a:pt x="3819" y="180"/>
                </a:lnTo>
                <a:lnTo>
                  <a:pt x="3819" y="182"/>
                </a:lnTo>
                <a:lnTo>
                  <a:pt x="3819" y="184"/>
                </a:lnTo>
                <a:lnTo>
                  <a:pt x="3824" y="180"/>
                </a:lnTo>
                <a:lnTo>
                  <a:pt x="3833" y="177"/>
                </a:lnTo>
                <a:lnTo>
                  <a:pt x="3836" y="177"/>
                </a:lnTo>
                <a:lnTo>
                  <a:pt x="3866" y="180"/>
                </a:lnTo>
                <a:lnTo>
                  <a:pt x="3895" y="180"/>
                </a:lnTo>
                <a:lnTo>
                  <a:pt x="3895" y="177"/>
                </a:lnTo>
                <a:lnTo>
                  <a:pt x="3895" y="175"/>
                </a:lnTo>
                <a:lnTo>
                  <a:pt x="3904" y="175"/>
                </a:lnTo>
                <a:lnTo>
                  <a:pt x="3911" y="175"/>
                </a:lnTo>
                <a:lnTo>
                  <a:pt x="3909" y="182"/>
                </a:lnTo>
                <a:lnTo>
                  <a:pt x="3897" y="182"/>
                </a:lnTo>
                <a:lnTo>
                  <a:pt x="3907" y="187"/>
                </a:lnTo>
                <a:lnTo>
                  <a:pt x="3916" y="189"/>
                </a:lnTo>
                <a:lnTo>
                  <a:pt x="3918" y="189"/>
                </a:lnTo>
                <a:lnTo>
                  <a:pt x="3923" y="189"/>
                </a:lnTo>
                <a:lnTo>
                  <a:pt x="3925" y="189"/>
                </a:lnTo>
                <a:lnTo>
                  <a:pt x="3925" y="184"/>
                </a:lnTo>
                <a:lnTo>
                  <a:pt x="3925" y="182"/>
                </a:lnTo>
                <a:lnTo>
                  <a:pt x="3921" y="180"/>
                </a:lnTo>
                <a:lnTo>
                  <a:pt x="3923" y="177"/>
                </a:lnTo>
                <a:lnTo>
                  <a:pt x="3925" y="173"/>
                </a:lnTo>
                <a:lnTo>
                  <a:pt x="3987" y="175"/>
                </a:lnTo>
                <a:lnTo>
                  <a:pt x="4032" y="189"/>
                </a:lnTo>
                <a:lnTo>
                  <a:pt x="4034" y="189"/>
                </a:lnTo>
                <a:lnTo>
                  <a:pt x="4037" y="189"/>
                </a:lnTo>
                <a:lnTo>
                  <a:pt x="4051" y="191"/>
                </a:lnTo>
                <a:lnTo>
                  <a:pt x="4065" y="199"/>
                </a:lnTo>
                <a:lnTo>
                  <a:pt x="4072" y="201"/>
                </a:lnTo>
                <a:lnTo>
                  <a:pt x="4079" y="203"/>
                </a:lnTo>
                <a:lnTo>
                  <a:pt x="4086" y="206"/>
                </a:lnTo>
                <a:lnTo>
                  <a:pt x="4091" y="208"/>
                </a:lnTo>
                <a:lnTo>
                  <a:pt x="4093" y="215"/>
                </a:lnTo>
                <a:lnTo>
                  <a:pt x="4098" y="222"/>
                </a:lnTo>
                <a:lnTo>
                  <a:pt x="4101" y="220"/>
                </a:lnTo>
                <a:lnTo>
                  <a:pt x="4101" y="218"/>
                </a:lnTo>
                <a:lnTo>
                  <a:pt x="4098" y="215"/>
                </a:lnTo>
                <a:lnTo>
                  <a:pt x="4098" y="213"/>
                </a:lnTo>
                <a:lnTo>
                  <a:pt x="4129" y="215"/>
                </a:lnTo>
                <a:lnTo>
                  <a:pt x="4150" y="225"/>
                </a:lnTo>
                <a:lnTo>
                  <a:pt x="4145" y="227"/>
                </a:lnTo>
                <a:lnTo>
                  <a:pt x="4141" y="232"/>
                </a:lnTo>
                <a:lnTo>
                  <a:pt x="4143" y="232"/>
                </a:lnTo>
                <a:lnTo>
                  <a:pt x="4143" y="234"/>
                </a:lnTo>
                <a:lnTo>
                  <a:pt x="4131" y="234"/>
                </a:lnTo>
                <a:lnTo>
                  <a:pt x="4119" y="234"/>
                </a:lnTo>
                <a:lnTo>
                  <a:pt x="4122" y="237"/>
                </a:lnTo>
                <a:lnTo>
                  <a:pt x="4122" y="239"/>
                </a:lnTo>
                <a:lnTo>
                  <a:pt x="4119" y="241"/>
                </a:lnTo>
                <a:lnTo>
                  <a:pt x="4115" y="241"/>
                </a:lnTo>
                <a:lnTo>
                  <a:pt x="4115" y="244"/>
                </a:lnTo>
                <a:lnTo>
                  <a:pt x="4117" y="244"/>
                </a:lnTo>
                <a:lnTo>
                  <a:pt x="4119" y="244"/>
                </a:lnTo>
                <a:lnTo>
                  <a:pt x="4119" y="246"/>
                </a:lnTo>
                <a:lnTo>
                  <a:pt x="4119" y="248"/>
                </a:lnTo>
                <a:lnTo>
                  <a:pt x="4115" y="248"/>
                </a:lnTo>
                <a:lnTo>
                  <a:pt x="4112" y="251"/>
                </a:lnTo>
                <a:lnTo>
                  <a:pt x="4101" y="246"/>
                </a:lnTo>
                <a:lnTo>
                  <a:pt x="4091" y="244"/>
                </a:lnTo>
                <a:lnTo>
                  <a:pt x="4082" y="241"/>
                </a:lnTo>
                <a:lnTo>
                  <a:pt x="4075" y="234"/>
                </a:lnTo>
                <a:lnTo>
                  <a:pt x="4063" y="234"/>
                </a:lnTo>
                <a:lnTo>
                  <a:pt x="4048" y="234"/>
                </a:lnTo>
                <a:lnTo>
                  <a:pt x="4046" y="229"/>
                </a:lnTo>
                <a:lnTo>
                  <a:pt x="4046" y="227"/>
                </a:lnTo>
                <a:lnTo>
                  <a:pt x="4041" y="227"/>
                </a:lnTo>
                <a:lnTo>
                  <a:pt x="4037" y="225"/>
                </a:lnTo>
                <a:lnTo>
                  <a:pt x="4037" y="229"/>
                </a:lnTo>
                <a:lnTo>
                  <a:pt x="4039" y="234"/>
                </a:lnTo>
                <a:lnTo>
                  <a:pt x="4037" y="237"/>
                </a:lnTo>
                <a:lnTo>
                  <a:pt x="4037" y="239"/>
                </a:lnTo>
                <a:lnTo>
                  <a:pt x="4034" y="239"/>
                </a:lnTo>
                <a:close/>
                <a:moveTo>
                  <a:pt x="2875" y="959"/>
                </a:moveTo>
                <a:lnTo>
                  <a:pt x="2872" y="966"/>
                </a:lnTo>
                <a:lnTo>
                  <a:pt x="2870" y="980"/>
                </a:lnTo>
                <a:lnTo>
                  <a:pt x="2870" y="983"/>
                </a:lnTo>
                <a:lnTo>
                  <a:pt x="2870" y="988"/>
                </a:lnTo>
                <a:lnTo>
                  <a:pt x="2872" y="999"/>
                </a:lnTo>
                <a:lnTo>
                  <a:pt x="2880" y="1004"/>
                </a:lnTo>
                <a:lnTo>
                  <a:pt x="2891" y="999"/>
                </a:lnTo>
                <a:lnTo>
                  <a:pt x="2896" y="990"/>
                </a:lnTo>
                <a:lnTo>
                  <a:pt x="2896" y="988"/>
                </a:lnTo>
                <a:lnTo>
                  <a:pt x="2889" y="966"/>
                </a:lnTo>
                <a:lnTo>
                  <a:pt x="2872" y="952"/>
                </a:lnTo>
                <a:lnTo>
                  <a:pt x="2875" y="957"/>
                </a:lnTo>
                <a:lnTo>
                  <a:pt x="2875" y="959"/>
                </a:lnTo>
                <a:close/>
                <a:moveTo>
                  <a:pt x="3623" y="1611"/>
                </a:moveTo>
                <a:lnTo>
                  <a:pt x="3630" y="1630"/>
                </a:lnTo>
                <a:lnTo>
                  <a:pt x="3644" y="1644"/>
                </a:lnTo>
                <a:lnTo>
                  <a:pt x="3649" y="1644"/>
                </a:lnTo>
                <a:lnTo>
                  <a:pt x="3656" y="1637"/>
                </a:lnTo>
                <a:lnTo>
                  <a:pt x="3658" y="1639"/>
                </a:lnTo>
                <a:lnTo>
                  <a:pt x="3663" y="1639"/>
                </a:lnTo>
                <a:lnTo>
                  <a:pt x="3663" y="1627"/>
                </a:lnTo>
                <a:lnTo>
                  <a:pt x="3668" y="1627"/>
                </a:lnTo>
                <a:lnTo>
                  <a:pt x="3668" y="1613"/>
                </a:lnTo>
                <a:lnTo>
                  <a:pt x="3663" y="1606"/>
                </a:lnTo>
                <a:lnTo>
                  <a:pt x="3644" y="1611"/>
                </a:lnTo>
                <a:lnTo>
                  <a:pt x="3623" y="1606"/>
                </a:lnTo>
                <a:lnTo>
                  <a:pt x="3623" y="1611"/>
                </a:lnTo>
                <a:close/>
                <a:moveTo>
                  <a:pt x="3400" y="959"/>
                </a:moveTo>
                <a:lnTo>
                  <a:pt x="3400" y="961"/>
                </a:lnTo>
                <a:lnTo>
                  <a:pt x="3400" y="964"/>
                </a:lnTo>
                <a:lnTo>
                  <a:pt x="3398" y="961"/>
                </a:lnTo>
                <a:lnTo>
                  <a:pt x="3391" y="969"/>
                </a:lnTo>
                <a:lnTo>
                  <a:pt x="3384" y="973"/>
                </a:lnTo>
                <a:lnTo>
                  <a:pt x="3386" y="973"/>
                </a:lnTo>
                <a:lnTo>
                  <a:pt x="3384" y="973"/>
                </a:lnTo>
                <a:lnTo>
                  <a:pt x="3381" y="969"/>
                </a:lnTo>
                <a:lnTo>
                  <a:pt x="3379" y="969"/>
                </a:lnTo>
                <a:lnTo>
                  <a:pt x="3372" y="971"/>
                </a:lnTo>
                <a:lnTo>
                  <a:pt x="3365" y="976"/>
                </a:lnTo>
                <a:lnTo>
                  <a:pt x="3365" y="990"/>
                </a:lnTo>
                <a:lnTo>
                  <a:pt x="3365" y="985"/>
                </a:lnTo>
                <a:lnTo>
                  <a:pt x="3367" y="983"/>
                </a:lnTo>
                <a:lnTo>
                  <a:pt x="3369" y="983"/>
                </a:lnTo>
                <a:lnTo>
                  <a:pt x="3374" y="985"/>
                </a:lnTo>
                <a:lnTo>
                  <a:pt x="3376" y="985"/>
                </a:lnTo>
                <a:lnTo>
                  <a:pt x="3379" y="983"/>
                </a:lnTo>
                <a:lnTo>
                  <a:pt x="3381" y="983"/>
                </a:lnTo>
                <a:lnTo>
                  <a:pt x="3384" y="983"/>
                </a:lnTo>
                <a:lnTo>
                  <a:pt x="3388" y="1002"/>
                </a:lnTo>
                <a:lnTo>
                  <a:pt x="3402" y="1002"/>
                </a:lnTo>
                <a:lnTo>
                  <a:pt x="3402" y="992"/>
                </a:lnTo>
                <a:lnTo>
                  <a:pt x="3402" y="990"/>
                </a:lnTo>
                <a:lnTo>
                  <a:pt x="3402" y="988"/>
                </a:lnTo>
                <a:lnTo>
                  <a:pt x="3405" y="988"/>
                </a:lnTo>
                <a:lnTo>
                  <a:pt x="3405" y="990"/>
                </a:lnTo>
                <a:lnTo>
                  <a:pt x="3410" y="997"/>
                </a:lnTo>
                <a:lnTo>
                  <a:pt x="3412" y="992"/>
                </a:lnTo>
                <a:lnTo>
                  <a:pt x="3414" y="988"/>
                </a:lnTo>
                <a:lnTo>
                  <a:pt x="3412" y="969"/>
                </a:lnTo>
                <a:lnTo>
                  <a:pt x="3402" y="954"/>
                </a:lnTo>
                <a:lnTo>
                  <a:pt x="3400" y="957"/>
                </a:lnTo>
                <a:lnTo>
                  <a:pt x="3400" y="959"/>
                </a:lnTo>
                <a:close/>
                <a:moveTo>
                  <a:pt x="3589" y="507"/>
                </a:moveTo>
                <a:lnTo>
                  <a:pt x="3587" y="514"/>
                </a:lnTo>
                <a:lnTo>
                  <a:pt x="3585" y="521"/>
                </a:lnTo>
                <a:lnTo>
                  <a:pt x="3580" y="521"/>
                </a:lnTo>
                <a:lnTo>
                  <a:pt x="3578" y="518"/>
                </a:lnTo>
                <a:lnTo>
                  <a:pt x="3575" y="521"/>
                </a:lnTo>
                <a:lnTo>
                  <a:pt x="3573" y="521"/>
                </a:lnTo>
                <a:lnTo>
                  <a:pt x="3570" y="528"/>
                </a:lnTo>
                <a:lnTo>
                  <a:pt x="3568" y="533"/>
                </a:lnTo>
                <a:lnTo>
                  <a:pt x="3568" y="540"/>
                </a:lnTo>
                <a:lnTo>
                  <a:pt x="3570" y="545"/>
                </a:lnTo>
                <a:lnTo>
                  <a:pt x="3575" y="545"/>
                </a:lnTo>
                <a:lnTo>
                  <a:pt x="3582" y="540"/>
                </a:lnTo>
                <a:lnTo>
                  <a:pt x="3582" y="537"/>
                </a:lnTo>
                <a:lnTo>
                  <a:pt x="3580" y="535"/>
                </a:lnTo>
                <a:lnTo>
                  <a:pt x="3575" y="533"/>
                </a:lnTo>
                <a:lnTo>
                  <a:pt x="3582" y="533"/>
                </a:lnTo>
                <a:lnTo>
                  <a:pt x="3589" y="530"/>
                </a:lnTo>
                <a:lnTo>
                  <a:pt x="3597" y="535"/>
                </a:lnTo>
                <a:lnTo>
                  <a:pt x="3611" y="537"/>
                </a:lnTo>
                <a:lnTo>
                  <a:pt x="3608" y="537"/>
                </a:lnTo>
                <a:lnTo>
                  <a:pt x="3608" y="535"/>
                </a:lnTo>
                <a:lnTo>
                  <a:pt x="3613" y="530"/>
                </a:lnTo>
                <a:lnTo>
                  <a:pt x="3618" y="526"/>
                </a:lnTo>
                <a:lnTo>
                  <a:pt x="3620" y="526"/>
                </a:lnTo>
                <a:lnTo>
                  <a:pt x="3627" y="523"/>
                </a:lnTo>
                <a:lnTo>
                  <a:pt x="3637" y="521"/>
                </a:lnTo>
                <a:lnTo>
                  <a:pt x="3632" y="518"/>
                </a:lnTo>
                <a:lnTo>
                  <a:pt x="3630" y="514"/>
                </a:lnTo>
                <a:lnTo>
                  <a:pt x="3630" y="511"/>
                </a:lnTo>
                <a:lnTo>
                  <a:pt x="3630" y="507"/>
                </a:lnTo>
                <a:lnTo>
                  <a:pt x="3627" y="509"/>
                </a:lnTo>
                <a:lnTo>
                  <a:pt x="3625" y="511"/>
                </a:lnTo>
                <a:lnTo>
                  <a:pt x="3604" y="502"/>
                </a:lnTo>
                <a:lnTo>
                  <a:pt x="3592" y="492"/>
                </a:lnTo>
                <a:lnTo>
                  <a:pt x="3587" y="497"/>
                </a:lnTo>
                <a:lnTo>
                  <a:pt x="3589" y="507"/>
                </a:lnTo>
                <a:close/>
                <a:moveTo>
                  <a:pt x="792" y="125"/>
                </a:moveTo>
                <a:lnTo>
                  <a:pt x="785" y="125"/>
                </a:lnTo>
                <a:lnTo>
                  <a:pt x="778" y="125"/>
                </a:lnTo>
                <a:lnTo>
                  <a:pt x="774" y="128"/>
                </a:lnTo>
                <a:lnTo>
                  <a:pt x="769" y="132"/>
                </a:lnTo>
                <a:lnTo>
                  <a:pt x="774" y="135"/>
                </a:lnTo>
                <a:lnTo>
                  <a:pt x="781" y="137"/>
                </a:lnTo>
                <a:lnTo>
                  <a:pt x="778" y="139"/>
                </a:lnTo>
                <a:lnTo>
                  <a:pt x="776" y="139"/>
                </a:lnTo>
                <a:lnTo>
                  <a:pt x="774" y="139"/>
                </a:lnTo>
                <a:lnTo>
                  <a:pt x="766" y="137"/>
                </a:lnTo>
                <a:lnTo>
                  <a:pt x="759" y="135"/>
                </a:lnTo>
                <a:lnTo>
                  <a:pt x="757" y="135"/>
                </a:lnTo>
                <a:lnTo>
                  <a:pt x="755" y="137"/>
                </a:lnTo>
                <a:lnTo>
                  <a:pt x="762" y="144"/>
                </a:lnTo>
                <a:lnTo>
                  <a:pt x="776" y="149"/>
                </a:lnTo>
                <a:lnTo>
                  <a:pt x="788" y="154"/>
                </a:lnTo>
                <a:lnTo>
                  <a:pt x="800" y="158"/>
                </a:lnTo>
                <a:lnTo>
                  <a:pt x="802" y="158"/>
                </a:lnTo>
                <a:lnTo>
                  <a:pt x="807" y="158"/>
                </a:lnTo>
                <a:lnTo>
                  <a:pt x="809" y="156"/>
                </a:lnTo>
                <a:lnTo>
                  <a:pt x="821" y="154"/>
                </a:lnTo>
                <a:lnTo>
                  <a:pt x="828" y="142"/>
                </a:lnTo>
                <a:lnTo>
                  <a:pt x="821" y="137"/>
                </a:lnTo>
                <a:lnTo>
                  <a:pt x="814" y="135"/>
                </a:lnTo>
                <a:lnTo>
                  <a:pt x="816" y="130"/>
                </a:lnTo>
                <a:lnTo>
                  <a:pt x="818" y="125"/>
                </a:lnTo>
                <a:lnTo>
                  <a:pt x="816" y="125"/>
                </a:lnTo>
                <a:lnTo>
                  <a:pt x="814" y="125"/>
                </a:lnTo>
                <a:lnTo>
                  <a:pt x="814" y="123"/>
                </a:lnTo>
                <a:lnTo>
                  <a:pt x="807" y="123"/>
                </a:lnTo>
                <a:lnTo>
                  <a:pt x="802" y="123"/>
                </a:lnTo>
                <a:lnTo>
                  <a:pt x="797" y="123"/>
                </a:lnTo>
                <a:lnTo>
                  <a:pt x="792" y="125"/>
                </a:lnTo>
                <a:close/>
                <a:moveTo>
                  <a:pt x="3341" y="871"/>
                </a:moveTo>
                <a:lnTo>
                  <a:pt x="3336" y="871"/>
                </a:lnTo>
                <a:lnTo>
                  <a:pt x="3334" y="871"/>
                </a:lnTo>
                <a:lnTo>
                  <a:pt x="3336" y="883"/>
                </a:lnTo>
                <a:lnTo>
                  <a:pt x="3343" y="893"/>
                </a:lnTo>
                <a:lnTo>
                  <a:pt x="3346" y="893"/>
                </a:lnTo>
                <a:lnTo>
                  <a:pt x="3348" y="893"/>
                </a:lnTo>
                <a:lnTo>
                  <a:pt x="3346" y="895"/>
                </a:lnTo>
                <a:lnTo>
                  <a:pt x="3343" y="898"/>
                </a:lnTo>
                <a:lnTo>
                  <a:pt x="3348" y="902"/>
                </a:lnTo>
                <a:lnTo>
                  <a:pt x="3353" y="905"/>
                </a:lnTo>
                <a:lnTo>
                  <a:pt x="3358" y="902"/>
                </a:lnTo>
                <a:lnTo>
                  <a:pt x="3360" y="905"/>
                </a:lnTo>
                <a:lnTo>
                  <a:pt x="3358" y="905"/>
                </a:lnTo>
                <a:lnTo>
                  <a:pt x="3358" y="907"/>
                </a:lnTo>
                <a:lnTo>
                  <a:pt x="3360" y="907"/>
                </a:lnTo>
                <a:lnTo>
                  <a:pt x="3362" y="909"/>
                </a:lnTo>
                <a:lnTo>
                  <a:pt x="3362" y="907"/>
                </a:lnTo>
                <a:lnTo>
                  <a:pt x="3362" y="905"/>
                </a:lnTo>
                <a:lnTo>
                  <a:pt x="3365" y="907"/>
                </a:lnTo>
                <a:lnTo>
                  <a:pt x="3369" y="909"/>
                </a:lnTo>
                <a:lnTo>
                  <a:pt x="3369" y="907"/>
                </a:lnTo>
                <a:lnTo>
                  <a:pt x="3369" y="905"/>
                </a:lnTo>
                <a:lnTo>
                  <a:pt x="3374" y="909"/>
                </a:lnTo>
                <a:lnTo>
                  <a:pt x="3376" y="914"/>
                </a:lnTo>
                <a:lnTo>
                  <a:pt x="3381" y="914"/>
                </a:lnTo>
                <a:lnTo>
                  <a:pt x="3386" y="914"/>
                </a:lnTo>
                <a:lnTo>
                  <a:pt x="3384" y="909"/>
                </a:lnTo>
                <a:lnTo>
                  <a:pt x="3381" y="907"/>
                </a:lnTo>
                <a:lnTo>
                  <a:pt x="3381" y="900"/>
                </a:lnTo>
                <a:lnTo>
                  <a:pt x="3374" y="898"/>
                </a:lnTo>
                <a:lnTo>
                  <a:pt x="3372" y="895"/>
                </a:lnTo>
                <a:lnTo>
                  <a:pt x="3369" y="895"/>
                </a:lnTo>
                <a:lnTo>
                  <a:pt x="3367" y="895"/>
                </a:lnTo>
                <a:lnTo>
                  <a:pt x="3365" y="895"/>
                </a:lnTo>
                <a:lnTo>
                  <a:pt x="3360" y="898"/>
                </a:lnTo>
                <a:lnTo>
                  <a:pt x="3358" y="895"/>
                </a:lnTo>
                <a:lnTo>
                  <a:pt x="3358" y="893"/>
                </a:lnTo>
                <a:lnTo>
                  <a:pt x="3358" y="888"/>
                </a:lnTo>
                <a:lnTo>
                  <a:pt x="3360" y="890"/>
                </a:lnTo>
                <a:lnTo>
                  <a:pt x="3362" y="890"/>
                </a:lnTo>
                <a:lnTo>
                  <a:pt x="3362" y="888"/>
                </a:lnTo>
                <a:lnTo>
                  <a:pt x="3360" y="883"/>
                </a:lnTo>
                <a:lnTo>
                  <a:pt x="3360" y="886"/>
                </a:lnTo>
                <a:lnTo>
                  <a:pt x="3358" y="888"/>
                </a:lnTo>
                <a:lnTo>
                  <a:pt x="3355" y="886"/>
                </a:lnTo>
                <a:lnTo>
                  <a:pt x="3355" y="883"/>
                </a:lnTo>
                <a:lnTo>
                  <a:pt x="3362" y="871"/>
                </a:lnTo>
                <a:lnTo>
                  <a:pt x="3367" y="860"/>
                </a:lnTo>
                <a:lnTo>
                  <a:pt x="3367" y="855"/>
                </a:lnTo>
                <a:lnTo>
                  <a:pt x="3365" y="850"/>
                </a:lnTo>
                <a:lnTo>
                  <a:pt x="3365" y="845"/>
                </a:lnTo>
                <a:lnTo>
                  <a:pt x="3365" y="841"/>
                </a:lnTo>
                <a:lnTo>
                  <a:pt x="3362" y="841"/>
                </a:lnTo>
                <a:lnTo>
                  <a:pt x="3360" y="843"/>
                </a:lnTo>
                <a:lnTo>
                  <a:pt x="3355" y="841"/>
                </a:lnTo>
                <a:lnTo>
                  <a:pt x="3348" y="838"/>
                </a:lnTo>
                <a:lnTo>
                  <a:pt x="3341" y="853"/>
                </a:lnTo>
                <a:lnTo>
                  <a:pt x="3341" y="871"/>
                </a:lnTo>
                <a:close/>
                <a:moveTo>
                  <a:pt x="1850" y="367"/>
                </a:moveTo>
                <a:lnTo>
                  <a:pt x="1848" y="372"/>
                </a:lnTo>
                <a:lnTo>
                  <a:pt x="1843" y="379"/>
                </a:lnTo>
                <a:lnTo>
                  <a:pt x="1836" y="379"/>
                </a:lnTo>
                <a:lnTo>
                  <a:pt x="1829" y="381"/>
                </a:lnTo>
                <a:lnTo>
                  <a:pt x="1829" y="386"/>
                </a:lnTo>
                <a:lnTo>
                  <a:pt x="1829" y="391"/>
                </a:lnTo>
                <a:lnTo>
                  <a:pt x="1834" y="393"/>
                </a:lnTo>
                <a:lnTo>
                  <a:pt x="1838" y="393"/>
                </a:lnTo>
                <a:lnTo>
                  <a:pt x="1831" y="402"/>
                </a:lnTo>
                <a:lnTo>
                  <a:pt x="1827" y="412"/>
                </a:lnTo>
                <a:lnTo>
                  <a:pt x="1829" y="412"/>
                </a:lnTo>
                <a:lnTo>
                  <a:pt x="1831" y="412"/>
                </a:lnTo>
                <a:lnTo>
                  <a:pt x="1831" y="414"/>
                </a:lnTo>
                <a:lnTo>
                  <a:pt x="1831" y="417"/>
                </a:lnTo>
                <a:lnTo>
                  <a:pt x="1834" y="417"/>
                </a:lnTo>
                <a:lnTo>
                  <a:pt x="1836" y="417"/>
                </a:lnTo>
                <a:lnTo>
                  <a:pt x="1855" y="412"/>
                </a:lnTo>
                <a:lnTo>
                  <a:pt x="1874" y="405"/>
                </a:lnTo>
                <a:lnTo>
                  <a:pt x="1876" y="400"/>
                </a:lnTo>
                <a:lnTo>
                  <a:pt x="1876" y="398"/>
                </a:lnTo>
                <a:lnTo>
                  <a:pt x="1876" y="391"/>
                </a:lnTo>
                <a:lnTo>
                  <a:pt x="1876" y="383"/>
                </a:lnTo>
                <a:lnTo>
                  <a:pt x="1879" y="379"/>
                </a:lnTo>
                <a:lnTo>
                  <a:pt x="1883" y="376"/>
                </a:lnTo>
                <a:lnTo>
                  <a:pt x="1879" y="369"/>
                </a:lnTo>
                <a:lnTo>
                  <a:pt x="1871" y="364"/>
                </a:lnTo>
                <a:lnTo>
                  <a:pt x="1867" y="364"/>
                </a:lnTo>
                <a:lnTo>
                  <a:pt x="1864" y="367"/>
                </a:lnTo>
                <a:lnTo>
                  <a:pt x="1864" y="364"/>
                </a:lnTo>
                <a:lnTo>
                  <a:pt x="1857" y="364"/>
                </a:lnTo>
                <a:lnTo>
                  <a:pt x="1850" y="367"/>
                </a:lnTo>
                <a:close/>
                <a:moveTo>
                  <a:pt x="3954" y="1537"/>
                </a:moveTo>
                <a:lnTo>
                  <a:pt x="3963" y="1549"/>
                </a:lnTo>
                <a:lnTo>
                  <a:pt x="3966" y="1549"/>
                </a:lnTo>
                <a:lnTo>
                  <a:pt x="3973" y="1563"/>
                </a:lnTo>
                <a:lnTo>
                  <a:pt x="3973" y="1568"/>
                </a:lnTo>
                <a:lnTo>
                  <a:pt x="3961" y="1589"/>
                </a:lnTo>
                <a:lnTo>
                  <a:pt x="3977" y="1601"/>
                </a:lnTo>
                <a:lnTo>
                  <a:pt x="3973" y="1615"/>
                </a:lnTo>
                <a:lnTo>
                  <a:pt x="3980" y="1618"/>
                </a:lnTo>
                <a:lnTo>
                  <a:pt x="3999" y="1589"/>
                </a:lnTo>
                <a:lnTo>
                  <a:pt x="4001" y="1587"/>
                </a:lnTo>
                <a:lnTo>
                  <a:pt x="4008" y="1587"/>
                </a:lnTo>
                <a:lnTo>
                  <a:pt x="4015" y="1568"/>
                </a:lnTo>
                <a:lnTo>
                  <a:pt x="4013" y="1563"/>
                </a:lnTo>
                <a:lnTo>
                  <a:pt x="4004" y="1570"/>
                </a:lnTo>
                <a:lnTo>
                  <a:pt x="3980" y="1554"/>
                </a:lnTo>
                <a:lnTo>
                  <a:pt x="3980" y="1556"/>
                </a:lnTo>
                <a:lnTo>
                  <a:pt x="3975" y="1549"/>
                </a:lnTo>
                <a:lnTo>
                  <a:pt x="3970" y="1547"/>
                </a:lnTo>
                <a:lnTo>
                  <a:pt x="3970" y="1537"/>
                </a:lnTo>
                <a:lnTo>
                  <a:pt x="3961" y="1530"/>
                </a:lnTo>
                <a:lnTo>
                  <a:pt x="3954" y="1530"/>
                </a:lnTo>
                <a:lnTo>
                  <a:pt x="3956" y="1530"/>
                </a:lnTo>
                <a:lnTo>
                  <a:pt x="3949" y="1525"/>
                </a:lnTo>
                <a:lnTo>
                  <a:pt x="3954" y="1537"/>
                </a:lnTo>
                <a:close/>
                <a:moveTo>
                  <a:pt x="3024" y="33"/>
                </a:moveTo>
                <a:lnTo>
                  <a:pt x="3022" y="38"/>
                </a:lnTo>
                <a:lnTo>
                  <a:pt x="3012" y="40"/>
                </a:lnTo>
                <a:lnTo>
                  <a:pt x="3012" y="42"/>
                </a:lnTo>
                <a:lnTo>
                  <a:pt x="3010" y="45"/>
                </a:lnTo>
                <a:lnTo>
                  <a:pt x="3007" y="45"/>
                </a:lnTo>
                <a:lnTo>
                  <a:pt x="3005" y="45"/>
                </a:lnTo>
                <a:lnTo>
                  <a:pt x="3003" y="47"/>
                </a:lnTo>
                <a:lnTo>
                  <a:pt x="3007" y="49"/>
                </a:lnTo>
                <a:lnTo>
                  <a:pt x="3012" y="52"/>
                </a:lnTo>
                <a:lnTo>
                  <a:pt x="3019" y="52"/>
                </a:lnTo>
                <a:lnTo>
                  <a:pt x="3026" y="52"/>
                </a:lnTo>
                <a:lnTo>
                  <a:pt x="3055" y="59"/>
                </a:lnTo>
                <a:lnTo>
                  <a:pt x="3092" y="61"/>
                </a:lnTo>
                <a:lnTo>
                  <a:pt x="3095" y="61"/>
                </a:lnTo>
                <a:lnTo>
                  <a:pt x="3100" y="61"/>
                </a:lnTo>
                <a:lnTo>
                  <a:pt x="3102" y="61"/>
                </a:lnTo>
                <a:lnTo>
                  <a:pt x="3107" y="61"/>
                </a:lnTo>
                <a:lnTo>
                  <a:pt x="3104" y="59"/>
                </a:lnTo>
                <a:lnTo>
                  <a:pt x="3104" y="56"/>
                </a:lnTo>
                <a:lnTo>
                  <a:pt x="3104" y="52"/>
                </a:lnTo>
                <a:lnTo>
                  <a:pt x="3104" y="47"/>
                </a:lnTo>
                <a:lnTo>
                  <a:pt x="3100" y="45"/>
                </a:lnTo>
                <a:lnTo>
                  <a:pt x="3092" y="45"/>
                </a:lnTo>
                <a:lnTo>
                  <a:pt x="3088" y="45"/>
                </a:lnTo>
                <a:lnTo>
                  <a:pt x="3083" y="47"/>
                </a:lnTo>
                <a:lnTo>
                  <a:pt x="3083" y="45"/>
                </a:lnTo>
                <a:lnTo>
                  <a:pt x="3078" y="45"/>
                </a:lnTo>
                <a:lnTo>
                  <a:pt x="3076" y="45"/>
                </a:lnTo>
                <a:lnTo>
                  <a:pt x="3076" y="40"/>
                </a:lnTo>
                <a:lnTo>
                  <a:pt x="3076" y="38"/>
                </a:lnTo>
                <a:lnTo>
                  <a:pt x="3078" y="38"/>
                </a:lnTo>
                <a:lnTo>
                  <a:pt x="3078" y="35"/>
                </a:lnTo>
                <a:lnTo>
                  <a:pt x="3078" y="33"/>
                </a:lnTo>
                <a:lnTo>
                  <a:pt x="3076" y="33"/>
                </a:lnTo>
                <a:lnTo>
                  <a:pt x="3074" y="33"/>
                </a:lnTo>
                <a:lnTo>
                  <a:pt x="3066" y="30"/>
                </a:lnTo>
                <a:lnTo>
                  <a:pt x="3062" y="28"/>
                </a:lnTo>
                <a:lnTo>
                  <a:pt x="3043" y="30"/>
                </a:lnTo>
                <a:lnTo>
                  <a:pt x="3024" y="33"/>
                </a:lnTo>
                <a:close/>
                <a:moveTo>
                  <a:pt x="1287" y="417"/>
                </a:moveTo>
                <a:lnTo>
                  <a:pt x="1278" y="417"/>
                </a:lnTo>
                <a:lnTo>
                  <a:pt x="1266" y="419"/>
                </a:lnTo>
                <a:lnTo>
                  <a:pt x="1237" y="433"/>
                </a:lnTo>
                <a:lnTo>
                  <a:pt x="1197" y="431"/>
                </a:lnTo>
                <a:lnTo>
                  <a:pt x="1190" y="431"/>
                </a:lnTo>
                <a:lnTo>
                  <a:pt x="1183" y="431"/>
                </a:lnTo>
                <a:lnTo>
                  <a:pt x="1171" y="436"/>
                </a:lnTo>
                <a:lnTo>
                  <a:pt x="1164" y="445"/>
                </a:lnTo>
                <a:lnTo>
                  <a:pt x="1150" y="447"/>
                </a:lnTo>
                <a:lnTo>
                  <a:pt x="1140" y="457"/>
                </a:lnTo>
                <a:lnTo>
                  <a:pt x="1162" y="447"/>
                </a:lnTo>
                <a:lnTo>
                  <a:pt x="1185" y="443"/>
                </a:lnTo>
                <a:lnTo>
                  <a:pt x="1190" y="443"/>
                </a:lnTo>
                <a:lnTo>
                  <a:pt x="1192" y="443"/>
                </a:lnTo>
                <a:lnTo>
                  <a:pt x="1197" y="445"/>
                </a:lnTo>
                <a:lnTo>
                  <a:pt x="1202" y="450"/>
                </a:lnTo>
                <a:lnTo>
                  <a:pt x="1192" y="459"/>
                </a:lnTo>
                <a:lnTo>
                  <a:pt x="1181" y="459"/>
                </a:lnTo>
                <a:lnTo>
                  <a:pt x="1183" y="462"/>
                </a:lnTo>
                <a:lnTo>
                  <a:pt x="1185" y="462"/>
                </a:lnTo>
                <a:lnTo>
                  <a:pt x="1190" y="462"/>
                </a:lnTo>
                <a:lnTo>
                  <a:pt x="1195" y="462"/>
                </a:lnTo>
                <a:lnTo>
                  <a:pt x="1195" y="473"/>
                </a:lnTo>
                <a:lnTo>
                  <a:pt x="1202" y="483"/>
                </a:lnTo>
                <a:lnTo>
                  <a:pt x="1199" y="478"/>
                </a:lnTo>
                <a:lnTo>
                  <a:pt x="1199" y="476"/>
                </a:lnTo>
                <a:lnTo>
                  <a:pt x="1199" y="473"/>
                </a:lnTo>
                <a:lnTo>
                  <a:pt x="1204" y="476"/>
                </a:lnTo>
                <a:lnTo>
                  <a:pt x="1207" y="478"/>
                </a:lnTo>
                <a:lnTo>
                  <a:pt x="1214" y="478"/>
                </a:lnTo>
                <a:lnTo>
                  <a:pt x="1221" y="481"/>
                </a:lnTo>
                <a:lnTo>
                  <a:pt x="1223" y="478"/>
                </a:lnTo>
                <a:lnTo>
                  <a:pt x="1223" y="483"/>
                </a:lnTo>
                <a:lnTo>
                  <a:pt x="1221" y="485"/>
                </a:lnTo>
                <a:lnTo>
                  <a:pt x="1214" y="485"/>
                </a:lnTo>
                <a:lnTo>
                  <a:pt x="1207" y="483"/>
                </a:lnTo>
                <a:lnTo>
                  <a:pt x="1207" y="485"/>
                </a:lnTo>
                <a:lnTo>
                  <a:pt x="1214" y="488"/>
                </a:lnTo>
                <a:lnTo>
                  <a:pt x="1221" y="490"/>
                </a:lnTo>
                <a:lnTo>
                  <a:pt x="1223" y="488"/>
                </a:lnTo>
                <a:lnTo>
                  <a:pt x="1225" y="485"/>
                </a:lnTo>
                <a:lnTo>
                  <a:pt x="1228" y="488"/>
                </a:lnTo>
                <a:lnTo>
                  <a:pt x="1233" y="490"/>
                </a:lnTo>
                <a:lnTo>
                  <a:pt x="1235" y="478"/>
                </a:lnTo>
                <a:lnTo>
                  <a:pt x="1242" y="473"/>
                </a:lnTo>
                <a:lnTo>
                  <a:pt x="1244" y="473"/>
                </a:lnTo>
                <a:lnTo>
                  <a:pt x="1247" y="473"/>
                </a:lnTo>
                <a:lnTo>
                  <a:pt x="1247" y="476"/>
                </a:lnTo>
                <a:lnTo>
                  <a:pt x="1247" y="481"/>
                </a:lnTo>
                <a:lnTo>
                  <a:pt x="1249" y="481"/>
                </a:lnTo>
                <a:lnTo>
                  <a:pt x="1252" y="483"/>
                </a:lnTo>
                <a:lnTo>
                  <a:pt x="1249" y="490"/>
                </a:lnTo>
                <a:lnTo>
                  <a:pt x="1244" y="492"/>
                </a:lnTo>
                <a:lnTo>
                  <a:pt x="1240" y="492"/>
                </a:lnTo>
                <a:lnTo>
                  <a:pt x="1235" y="492"/>
                </a:lnTo>
                <a:lnTo>
                  <a:pt x="1223" y="502"/>
                </a:lnTo>
                <a:lnTo>
                  <a:pt x="1209" y="507"/>
                </a:lnTo>
                <a:lnTo>
                  <a:pt x="1204" y="507"/>
                </a:lnTo>
                <a:lnTo>
                  <a:pt x="1202" y="504"/>
                </a:lnTo>
                <a:lnTo>
                  <a:pt x="1195" y="514"/>
                </a:lnTo>
                <a:lnTo>
                  <a:pt x="1188" y="518"/>
                </a:lnTo>
                <a:lnTo>
                  <a:pt x="1185" y="518"/>
                </a:lnTo>
                <a:lnTo>
                  <a:pt x="1181" y="516"/>
                </a:lnTo>
                <a:lnTo>
                  <a:pt x="1178" y="511"/>
                </a:lnTo>
                <a:lnTo>
                  <a:pt x="1185" y="502"/>
                </a:lnTo>
                <a:lnTo>
                  <a:pt x="1192" y="492"/>
                </a:lnTo>
                <a:lnTo>
                  <a:pt x="1181" y="495"/>
                </a:lnTo>
                <a:lnTo>
                  <a:pt x="1169" y="499"/>
                </a:lnTo>
                <a:lnTo>
                  <a:pt x="1162" y="507"/>
                </a:lnTo>
                <a:lnTo>
                  <a:pt x="1147" y="507"/>
                </a:lnTo>
                <a:lnTo>
                  <a:pt x="1136" y="516"/>
                </a:lnTo>
                <a:lnTo>
                  <a:pt x="1126" y="528"/>
                </a:lnTo>
                <a:lnTo>
                  <a:pt x="1126" y="530"/>
                </a:lnTo>
                <a:lnTo>
                  <a:pt x="1126" y="535"/>
                </a:lnTo>
                <a:lnTo>
                  <a:pt x="1131" y="540"/>
                </a:lnTo>
                <a:lnTo>
                  <a:pt x="1133" y="537"/>
                </a:lnTo>
                <a:lnTo>
                  <a:pt x="1133" y="535"/>
                </a:lnTo>
                <a:lnTo>
                  <a:pt x="1136" y="535"/>
                </a:lnTo>
                <a:lnTo>
                  <a:pt x="1136" y="540"/>
                </a:lnTo>
                <a:lnTo>
                  <a:pt x="1131" y="542"/>
                </a:lnTo>
                <a:lnTo>
                  <a:pt x="1124" y="545"/>
                </a:lnTo>
                <a:lnTo>
                  <a:pt x="1119" y="542"/>
                </a:lnTo>
                <a:lnTo>
                  <a:pt x="1117" y="545"/>
                </a:lnTo>
                <a:lnTo>
                  <a:pt x="1114" y="547"/>
                </a:lnTo>
                <a:lnTo>
                  <a:pt x="1107" y="547"/>
                </a:lnTo>
                <a:lnTo>
                  <a:pt x="1098" y="549"/>
                </a:lnTo>
                <a:lnTo>
                  <a:pt x="1102" y="549"/>
                </a:lnTo>
                <a:lnTo>
                  <a:pt x="1110" y="549"/>
                </a:lnTo>
                <a:lnTo>
                  <a:pt x="1100" y="556"/>
                </a:lnTo>
                <a:lnTo>
                  <a:pt x="1088" y="556"/>
                </a:lnTo>
                <a:lnTo>
                  <a:pt x="1086" y="568"/>
                </a:lnTo>
                <a:lnTo>
                  <a:pt x="1079" y="575"/>
                </a:lnTo>
                <a:lnTo>
                  <a:pt x="1076" y="575"/>
                </a:lnTo>
                <a:lnTo>
                  <a:pt x="1074" y="575"/>
                </a:lnTo>
                <a:lnTo>
                  <a:pt x="1076" y="578"/>
                </a:lnTo>
                <a:lnTo>
                  <a:pt x="1076" y="582"/>
                </a:lnTo>
                <a:lnTo>
                  <a:pt x="1072" y="590"/>
                </a:lnTo>
                <a:lnTo>
                  <a:pt x="1067" y="599"/>
                </a:lnTo>
                <a:lnTo>
                  <a:pt x="1065" y="599"/>
                </a:lnTo>
                <a:lnTo>
                  <a:pt x="1065" y="594"/>
                </a:lnTo>
                <a:lnTo>
                  <a:pt x="1067" y="590"/>
                </a:lnTo>
                <a:lnTo>
                  <a:pt x="1062" y="587"/>
                </a:lnTo>
                <a:lnTo>
                  <a:pt x="1060" y="585"/>
                </a:lnTo>
                <a:lnTo>
                  <a:pt x="1060" y="592"/>
                </a:lnTo>
                <a:lnTo>
                  <a:pt x="1060" y="601"/>
                </a:lnTo>
                <a:lnTo>
                  <a:pt x="1065" y="604"/>
                </a:lnTo>
                <a:lnTo>
                  <a:pt x="1069" y="608"/>
                </a:lnTo>
                <a:lnTo>
                  <a:pt x="1069" y="616"/>
                </a:lnTo>
                <a:lnTo>
                  <a:pt x="1069" y="620"/>
                </a:lnTo>
                <a:lnTo>
                  <a:pt x="1065" y="623"/>
                </a:lnTo>
                <a:lnTo>
                  <a:pt x="1062" y="623"/>
                </a:lnTo>
                <a:lnTo>
                  <a:pt x="1060" y="623"/>
                </a:lnTo>
                <a:lnTo>
                  <a:pt x="1057" y="623"/>
                </a:lnTo>
                <a:lnTo>
                  <a:pt x="1057" y="625"/>
                </a:lnTo>
                <a:lnTo>
                  <a:pt x="1057" y="627"/>
                </a:lnTo>
                <a:lnTo>
                  <a:pt x="1060" y="627"/>
                </a:lnTo>
                <a:lnTo>
                  <a:pt x="1053" y="635"/>
                </a:lnTo>
                <a:lnTo>
                  <a:pt x="1043" y="642"/>
                </a:lnTo>
                <a:lnTo>
                  <a:pt x="1039" y="642"/>
                </a:lnTo>
                <a:lnTo>
                  <a:pt x="1036" y="642"/>
                </a:lnTo>
                <a:lnTo>
                  <a:pt x="1029" y="649"/>
                </a:lnTo>
                <a:lnTo>
                  <a:pt x="1022" y="658"/>
                </a:lnTo>
                <a:lnTo>
                  <a:pt x="1013" y="661"/>
                </a:lnTo>
                <a:lnTo>
                  <a:pt x="1008" y="670"/>
                </a:lnTo>
                <a:lnTo>
                  <a:pt x="1003" y="691"/>
                </a:lnTo>
                <a:lnTo>
                  <a:pt x="1013" y="710"/>
                </a:lnTo>
                <a:lnTo>
                  <a:pt x="1013" y="715"/>
                </a:lnTo>
                <a:lnTo>
                  <a:pt x="1013" y="720"/>
                </a:lnTo>
                <a:lnTo>
                  <a:pt x="1015" y="727"/>
                </a:lnTo>
                <a:lnTo>
                  <a:pt x="1017" y="734"/>
                </a:lnTo>
                <a:lnTo>
                  <a:pt x="1017" y="739"/>
                </a:lnTo>
                <a:lnTo>
                  <a:pt x="1017" y="744"/>
                </a:lnTo>
                <a:lnTo>
                  <a:pt x="1015" y="751"/>
                </a:lnTo>
                <a:lnTo>
                  <a:pt x="1010" y="755"/>
                </a:lnTo>
                <a:lnTo>
                  <a:pt x="1008" y="755"/>
                </a:lnTo>
                <a:lnTo>
                  <a:pt x="1005" y="755"/>
                </a:lnTo>
                <a:lnTo>
                  <a:pt x="996" y="739"/>
                </a:lnTo>
                <a:lnTo>
                  <a:pt x="987" y="725"/>
                </a:lnTo>
                <a:lnTo>
                  <a:pt x="989" y="722"/>
                </a:lnTo>
                <a:lnTo>
                  <a:pt x="987" y="720"/>
                </a:lnTo>
                <a:lnTo>
                  <a:pt x="984" y="717"/>
                </a:lnTo>
                <a:lnTo>
                  <a:pt x="984" y="710"/>
                </a:lnTo>
                <a:lnTo>
                  <a:pt x="984" y="706"/>
                </a:lnTo>
                <a:lnTo>
                  <a:pt x="977" y="699"/>
                </a:lnTo>
                <a:lnTo>
                  <a:pt x="970" y="694"/>
                </a:lnTo>
                <a:lnTo>
                  <a:pt x="965" y="694"/>
                </a:lnTo>
                <a:lnTo>
                  <a:pt x="963" y="696"/>
                </a:lnTo>
                <a:lnTo>
                  <a:pt x="960" y="696"/>
                </a:lnTo>
                <a:lnTo>
                  <a:pt x="956" y="696"/>
                </a:lnTo>
                <a:lnTo>
                  <a:pt x="951" y="691"/>
                </a:lnTo>
                <a:lnTo>
                  <a:pt x="942" y="689"/>
                </a:lnTo>
                <a:lnTo>
                  <a:pt x="939" y="689"/>
                </a:lnTo>
                <a:lnTo>
                  <a:pt x="934" y="689"/>
                </a:lnTo>
                <a:lnTo>
                  <a:pt x="927" y="691"/>
                </a:lnTo>
                <a:lnTo>
                  <a:pt x="927" y="689"/>
                </a:lnTo>
                <a:lnTo>
                  <a:pt x="925" y="687"/>
                </a:lnTo>
                <a:lnTo>
                  <a:pt x="913" y="689"/>
                </a:lnTo>
                <a:lnTo>
                  <a:pt x="908" y="694"/>
                </a:lnTo>
                <a:lnTo>
                  <a:pt x="908" y="696"/>
                </a:lnTo>
                <a:lnTo>
                  <a:pt x="908" y="699"/>
                </a:lnTo>
                <a:lnTo>
                  <a:pt x="911" y="701"/>
                </a:lnTo>
                <a:lnTo>
                  <a:pt x="913" y="703"/>
                </a:lnTo>
                <a:lnTo>
                  <a:pt x="913" y="706"/>
                </a:lnTo>
                <a:lnTo>
                  <a:pt x="908" y="703"/>
                </a:lnTo>
                <a:lnTo>
                  <a:pt x="904" y="703"/>
                </a:lnTo>
                <a:lnTo>
                  <a:pt x="887" y="703"/>
                </a:lnTo>
                <a:lnTo>
                  <a:pt x="878" y="696"/>
                </a:lnTo>
                <a:lnTo>
                  <a:pt x="878" y="699"/>
                </a:lnTo>
                <a:lnTo>
                  <a:pt x="875" y="699"/>
                </a:lnTo>
                <a:lnTo>
                  <a:pt x="873" y="699"/>
                </a:lnTo>
                <a:lnTo>
                  <a:pt x="868" y="699"/>
                </a:lnTo>
                <a:lnTo>
                  <a:pt x="863" y="696"/>
                </a:lnTo>
                <a:lnTo>
                  <a:pt x="861" y="696"/>
                </a:lnTo>
                <a:lnTo>
                  <a:pt x="854" y="699"/>
                </a:lnTo>
                <a:lnTo>
                  <a:pt x="845" y="701"/>
                </a:lnTo>
                <a:lnTo>
                  <a:pt x="837" y="708"/>
                </a:lnTo>
                <a:lnTo>
                  <a:pt x="828" y="713"/>
                </a:lnTo>
                <a:lnTo>
                  <a:pt x="821" y="717"/>
                </a:lnTo>
                <a:lnTo>
                  <a:pt x="818" y="725"/>
                </a:lnTo>
                <a:lnTo>
                  <a:pt x="816" y="727"/>
                </a:lnTo>
                <a:lnTo>
                  <a:pt x="816" y="729"/>
                </a:lnTo>
                <a:lnTo>
                  <a:pt x="816" y="734"/>
                </a:lnTo>
                <a:lnTo>
                  <a:pt x="818" y="739"/>
                </a:lnTo>
                <a:lnTo>
                  <a:pt x="818" y="744"/>
                </a:lnTo>
                <a:lnTo>
                  <a:pt x="818" y="751"/>
                </a:lnTo>
                <a:lnTo>
                  <a:pt x="814" y="762"/>
                </a:lnTo>
                <a:lnTo>
                  <a:pt x="814" y="779"/>
                </a:lnTo>
                <a:lnTo>
                  <a:pt x="814" y="784"/>
                </a:lnTo>
                <a:lnTo>
                  <a:pt x="814" y="791"/>
                </a:lnTo>
                <a:lnTo>
                  <a:pt x="814" y="796"/>
                </a:lnTo>
                <a:lnTo>
                  <a:pt x="818" y="800"/>
                </a:lnTo>
                <a:lnTo>
                  <a:pt x="821" y="815"/>
                </a:lnTo>
                <a:lnTo>
                  <a:pt x="830" y="829"/>
                </a:lnTo>
                <a:lnTo>
                  <a:pt x="840" y="838"/>
                </a:lnTo>
                <a:lnTo>
                  <a:pt x="852" y="843"/>
                </a:lnTo>
                <a:lnTo>
                  <a:pt x="863" y="841"/>
                </a:lnTo>
                <a:lnTo>
                  <a:pt x="878" y="838"/>
                </a:lnTo>
                <a:lnTo>
                  <a:pt x="880" y="838"/>
                </a:lnTo>
                <a:lnTo>
                  <a:pt x="885" y="841"/>
                </a:lnTo>
                <a:lnTo>
                  <a:pt x="885" y="838"/>
                </a:lnTo>
                <a:lnTo>
                  <a:pt x="885" y="836"/>
                </a:lnTo>
                <a:lnTo>
                  <a:pt x="892" y="829"/>
                </a:lnTo>
                <a:lnTo>
                  <a:pt x="897" y="822"/>
                </a:lnTo>
                <a:lnTo>
                  <a:pt x="897" y="817"/>
                </a:lnTo>
                <a:lnTo>
                  <a:pt x="897" y="812"/>
                </a:lnTo>
                <a:lnTo>
                  <a:pt x="901" y="805"/>
                </a:lnTo>
                <a:lnTo>
                  <a:pt x="913" y="803"/>
                </a:lnTo>
                <a:lnTo>
                  <a:pt x="916" y="800"/>
                </a:lnTo>
                <a:lnTo>
                  <a:pt x="920" y="800"/>
                </a:lnTo>
                <a:lnTo>
                  <a:pt x="923" y="800"/>
                </a:lnTo>
                <a:lnTo>
                  <a:pt x="932" y="800"/>
                </a:lnTo>
                <a:lnTo>
                  <a:pt x="939" y="805"/>
                </a:lnTo>
                <a:lnTo>
                  <a:pt x="937" y="815"/>
                </a:lnTo>
                <a:lnTo>
                  <a:pt x="932" y="822"/>
                </a:lnTo>
                <a:lnTo>
                  <a:pt x="930" y="831"/>
                </a:lnTo>
                <a:lnTo>
                  <a:pt x="930" y="843"/>
                </a:lnTo>
                <a:lnTo>
                  <a:pt x="925" y="843"/>
                </a:lnTo>
                <a:lnTo>
                  <a:pt x="923" y="843"/>
                </a:lnTo>
                <a:lnTo>
                  <a:pt x="923" y="862"/>
                </a:lnTo>
                <a:lnTo>
                  <a:pt x="916" y="876"/>
                </a:lnTo>
                <a:lnTo>
                  <a:pt x="930" y="876"/>
                </a:lnTo>
                <a:lnTo>
                  <a:pt x="942" y="876"/>
                </a:lnTo>
                <a:lnTo>
                  <a:pt x="951" y="874"/>
                </a:lnTo>
                <a:lnTo>
                  <a:pt x="965" y="874"/>
                </a:lnTo>
                <a:lnTo>
                  <a:pt x="975" y="879"/>
                </a:lnTo>
                <a:lnTo>
                  <a:pt x="982" y="888"/>
                </a:lnTo>
                <a:lnTo>
                  <a:pt x="982" y="890"/>
                </a:lnTo>
                <a:lnTo>
                  <a:pt x="982" y="893"/>
                </a:lnTo>
                <a:lnTo>
                  <a:pt x="979" y="900"/>
                </a:lnTo>
                <a:lnTo>
                  <a:pt x="977" y="914"/>
                </a:lnTo>
                <a:lnTo>
                  <a:pt x="977" y="926"/>
                </a:lnTo>
                <a:lnTo>
                  <a:pt x="975" y="935"/>
                </a:lnTo>
                <a:lnTo>
                  <a:pt x="984" y="950"/>
                </a:lnTo>
                <a:lnTo>
                  <a:pt x="994" y="964"/>
                </a:lnTo>
                <a:lnTo>
                  <a:pt x="1001" y="964"/>
                </a:lnTo>
                <a:lnTo>
                  <a:pt x="1005" y="966"/>
                </a:lnTo>
                <a:lnTo>
                  <a:pt x="1015" y="959"/>
                </a:lnTo>
                <a:lnTo>
                  <a:pt x="1024" y="954"/>
                </a:lnTo>
                <a:lnTo>
                  <a:pt x="1034" y="957"/>
                </a:lnTo>
                <a:lnTo>
                  <a:pt x="1041" y="961"/>
                </a:lnTo>
                <a:lnTo>
                  <a:pt x="1048" y="966"/>
                </a:lnTo>
                <a:lnTo>
                  <a:pt x="1055" y="971"/>
                </a:lnTo>
                <a:lnTo>
                  <a:pt x="1060" y="961"/>
                </a:lnTo>
                <a:lnTo>
                  <a:pt x="1067" y="954"/>
                </a:lnTo>
                <a:lnTo>
                  <a:pt x="1069" y="950"/>
                </a:lnTo>
                <a:lnTo>
                  <a:pt x="1069" y="943"/>
                </a:lnTo>
                <a:lnTo>
                  <a:pt x="1072" y="940"/>
                </a:lnTo>
                <a:lnTo>
                  <a:pt x="1076" y="935"/>
                </a:lnTo>
                <a:lnTo>
                  <a:pt x="1079" y="935"/>
                </a:lnTo>
                <a:lnTo>
                  <a:pt x="1084" y="935"/>
                </a:lnTo>
                <a:lnTo>
                  <a:pt x="1086" y="933"/>
                </a:lnTo>
                <a:lnTo>
                  <a:pt x="1105" y="926"/>
                </a:lnTo>
                <a:lnTo>
                  <a:pt x="1114" y="919"/>
                </a:lnTo>
                <a:lnTo>
                  <a:pt x="1119" y="921"/>
                </a:lnTo>
                <a:lnTo>
                  <a:pt x="1121" y="924"/>
                </a:lnTo>
                <a:lnTo>
                  <a:pt x="1117" y="928"/>
                </a:lnTo>
                <a:lnTo>
                  <a:pt x="1114" y="933"/>
                </a:lnTo>
                <a:lnTo>
                  <a:pt x="1114" y="935"/>
                </a:lnTo>
                <a:lnTo>
                  <a:pt x="1114" y="938"/>
                </a:lnTo>
                <a:lnTo>
                  <a:pt x="1121" y="935"/>
                </a:lnTo>
                <a:lnTo>
                  <a:pt x="1126" y="933"/>
                </a:lnTo>
                <a:lnTo>
                  <a:pt x="1133" y="931"/>
                </a:lnTo>
                <a:lnTo>
                  <a:pt x="1131" y="926"/>
                </a:lnTo>
                <a:lnTo>
                  <a:pt x="1131" y="924"/>
                </a:lnTo>
                <a:lnTo>
                  <a:pt x="1131" y="921"/>
                </a:lnTo>
                <a:lnTo>
                  <a:pt x="1138" y="926"/>
                </a:lnTo>
                <a:lnTo>
                  <a:pt x="1145" y="931"/>
                </a:lnTo>
                <a:lnTo>
                  <a:pt x="1152" y="935"/>
                </a:lnTo>
                <a:lnTo>
                  <a:pt x="1157" y="943"/>
                </a:lnTo>
                <a:lnTo>
                  <a:pt x="1164" y="943"/>
                </a:lnTo>
                <a:lnTo>
                  <a:pt x="1173" y="943"/>
                </a:lnTo>
                <a:lnTo>
                  <a:pt x="1176" y="943"/>
                </a:lnTo>
                <a:lnTo>
                  <a:pt x="1178" y="943"/>
                </a:lnTo>
                <a:lnTo>
                  <a:pt x="1181" y="943"/>
                </a:lnTo>
                <a:lnTo>
                  <a:pt x="1181" y="947"/>
                </a:lnTo>
                <a:lnTo>
                  <a:pt x="1188" y="947"/>
                </a:lnTo>
                <a:lnTo>
                  <a:pt x="1192" y="947"/>
                </a:lnTo>
                <a:lnTo>
                  <a:pt x="1197" y="947"/>
                </a:lnTo>
                <a:lnTo>
                  <a:pt x="1199" y="943"/>
                </a:lnTo>
                <a:lnTo>
                  <a:pt x="1211" y="940"/>
                </a:lnTo>
                <a:lnTo>
                  <a:pt x="1221" y="940"/>
                </a:lnTo>
                <a:lnTo>
                  <a:pt x="1223" y="940"/>
                </a:lnTo>
                <a:lnTo>
                  <a:pt x="1228" y="940"/>
                </a:lnTo>
                <a:lnTo>
                  <a:pt x="1228" y="943"/>
                </a:lnTo>
                <a:lnTo>
                  <a:pt x="1223" y="945"/>
                </a:lnTo>
                <a:lnTo>
                  <a:pt x="1221" y="945"/>
                </a:lnTo>
                <a:lnTo>
                  <a:pt x="1223" y="950"/>
                </a:lnTo>
                <a:lnTo>
                  <a:pt x="1225" y="952"/>
                </a:lnTo>
                <a:lnTo>
                  <a:pt x="1228" y="952"/>
                </a:lnTo>
                <a:lnTo>
                  <a:pt x="1230" y="952"/>
                </a:lnTo>
                <a:lnTo>
                  <a:pt x="1230" y="947"/>
                </a:lnTo>
                <a:lnTo>
                  <a:pt x="1233" y="940"/>
                </a:lnTo>
                <a:lnTo>
                  <a:pt x="1235" y="940"/>
                </a:lnTo>
                <a:lnTo>
                  <a:pt x="1240" y="938"/>
                </a:lnTo>
                <a:lnTo>
                  <a:pt x="1240" y="943"/>
                </a:lnTo>
                <a:lnTo>
                  <a:pt x="1240" y="947"/>
                </a:lnTo>
                <a:lnTo>
                  <a:pt x="1237" y="950"/>
                </a:lnTo>
                <a:lnTo>
                  <a:pt x="1235" y="952"/>
                </a:lnTo>
                <a:lnTo>
                  <a:pt x="1237" y="957"/>
                </a:lnTo>
                <a:lnTo>
                  <a:pt x="1240" y="959"/>
                </a:lnTo>
                <a:lnTo>
                  <a:pt x="1240" y="964"/>
                </a:lnTo>
                <a:lnTo>
                  <a:pt x="1237" y="969"/>
                </a:lnTo>
                <a:lnTo>
                  <a:pt x="1240" y="969"/>
                </a:lnTo>
                <a:lnTo>
                  <a:pt x="1244" y="969"/>
                </a:lnTo>
                <a:lnTo>
                  <a:pt x="1247" y="969"/>
                </a:lnTo>
                <a:lnTo>
                  <a:pt x="1259" y="976"/>
                </a:lnTo>
                <a:lnTo>
                  <a:pt x="1268" y="985"/>
                </a:lnTo>
                <a:lnTo>
                  <a:pt x="1268" y="988"/>
                </a:lnTo>
                <a:lnTo>
                  <a:pt x="1268" y="992"/>
                </a:lnTo>
                <a:lnTo>
                  <a:pt x="1278" y="995"/>
                </a:lnTo>
                <a:lnTo>
                  <a:pt x="1285" y="1002"/>
                </a:lnTo>
                <a:lnTo>
                  <a:pt x="1299" y="1002"/>
                </a:lnTo>
                <a:lnTo>
                  <a:pt x="1313" y="1002"/>
                </a:lnTo>
                <a:lnTo>
                  <a:pt x="1320" y="1004"/>
                </a:lnTo>
                <a:lnTo>
                  <a:pt x="1332" y="1009"/>
                </a:lnTo>
                <a:lnTo>
                  <a:pt x="1339" y="1014"/>
                </a:lnTo>
                <a:lnTo>
                  <a:pt x="1344" y="1023"/>
                </a:lnTo>
                <a:lnTo>
                  <a:pt x="1353" y="1028"/>
                </a:lnTo>
                <a:lnTo>
                  <a:pt x="1356" y="1042"/>
                </a:lnTo>
                <a:lnTo>
                  <a:pt x="1358" y="1049"/>
                </a:lnTo>
                <a:lnTo>
                  <a:pt x="1360" y="1054"/>
                </a:lnTo>
                <a:lnTo>
                  <a:pt x="1365" y="1056"/>
                </a:lnTo>
                <a:lnTo>
                  <a:pt x="1367" y="1061"/>
                </a:lnTo>
                <a:lnTo>
                  <a:pt x="1367" y="1063"/>
                </a:lnTo>
                <a:lnTo>
                  <a:pt x="1360" y="1075"/>
                </a:lnTo>
                <a:lnTo>
                  <a:pt x="1351" y="1085"/>
                </a:lnTo>
                <a:lnTo>
                  <a:pt x="1353" y="1089"/>
                </a:lnTo>
                <a:lnTo>
                  <a:pt x="1353" y="1092"/>
                </a:lnTo>
                <a:lnTo>
                  <a:pt x="1356" y="1094"/>
                </a:lnTo>
                <a:lnTo>
                  <a:pt x="1358" y="1087"/>
                </a:lnTo>
                <a:lnTo>
                  <a:pt x="1358" y="1082"/>
                </a:lnTo>
                <a:lnTo>
                  <a:pt x="1360" y="1082"/>
                </a:lnTo>
                <a:lnTo>
                  <a:pt x="1365" y="1080"/>
                </a:lnTo>
                <a:lnTo>
                  <a:pt x="1367" y="1080"/>
                </a:lnTo>
                <a:lnTo>
                  <a:pt x="1370" y="1080"/>
                </a:lnTo>
                <a:lnTo>
                  <a:pt x="1377" y="1082"/>
                </a:lnTo>
                <a:lnTo>
                  <a:pt x="1384" y="1082"/>
                </a:lnTo>
                <a:lnTo>
                  <a:pt x="1382" y="1092"/>
                </a:lnTo>
                <a:lnTo>
                  <a:pt x="1379" y="1099"/>
                </a:lnTo>
                <a:lnTo>
                  <a:pt x="1377" y="1101"/>
                </a:lnTo>
                <a:lnTo>
                  <a:pt x="1372" y="1101"/>
                </a:lnTo>
                <a:lnTo>
                  <a:pt x="1375" y="1104"/>
                </a:lnTo>
                <a:lnTo>
                  <a:pt x="1379" y="1101"/>
                </a:lnTo>
                <a:lnTo>
                  <a:pt x="1384" y="1099"/>
                </a:lnTo>
                <a:lnTo>
                  <a:pt x="1384" y="1092"/>
                </a:lnTo>
                <a:lnTo>
                  <a:pt x="1391" y="1089"/>
                </a:lnTo>
                <a:lnTo>
                  <a:pt x="1394" y="1089"/>
                </a:lnTo>
                <a:lnTo>
                  <a:pt x="1396" y="1089"/>
                </a:lnTo>
                <a:lnTo>
                  <a:pt x="1410" y="1092"/>
                </a:lnTo>
                <a:lnTo>
                  <a:pt x="1420" y="1099"/>
                </a:lnTo>
                <a:lnTo>
                  <a:pt x="1424" y="1101"/>
                </a:lnTo>
                <a:lnTo>
                  <a:pt x="1429" y="1101"/>
                </a:lnTo>
                <a:lnTo>
                  <a:pt x="1429" y="1108"/>
                </a:lnTo>
                <a:lnTo>
                  <a:pt x="1431" y="1113"/>
                </a:lnTo>
                <a:lnTo>
                  <a:pt x="1438" y="1113"/>
                </a:lnTo>
                <a:lnTo>
                  <a:pt x="1446" y="1111"/>
                </a:lnTo>
                <a:lnTo>
                  <a:pt x="1450" y="1113"/>
                </a:lnTo>
                <a:lnTo>
                  <a:pt x="1462" y="1115"/>
                </a:lnTo>
                <a:lnTo>
                  <a:pt x="1472" y="1115"/>
                </a:lnTo>
                <a:lnTo>
                  <a:pt x="1479" y="1115"/>
                </a:lnTo>
                <a:lnTo>
                  <a:pt x="1498" y="1127"/>
                </a:lnTo>
                <a:lnTo>
                  <a:pt x="1514" y="1142"/>
                </a:lnTo>
                <a:lnTo>
                  <a:pt x="1528" y="1144"/>
                </a:lnTo>
                <a:lnTo>
                  <a:pt x="1538" y="1149"/>
                </a:lnTo>
                <a:lnTo>
                  <a:pt x="1540" y="1160"/>
                </a:lnTo>
                <a:lnTo>
                  <a:pt x="1543" y="1175"/>
                </a:lnTo>
                <a:lnTo>
                  <a:pt x="1538" y="1198"/>
                </a:lnTo>
                <a:lnTo>
                  <a:pt x="1526" y="1215"/>
                </a:lnTo>
                <a:lnTo>
                  <a:pt x="1512" y="1232"/>
                </a:lnTo>
                <a:lnTo>
                  <a:pt x="1502" y="1248"/>
                </a:lnTo>
                <a:lnTo>
                  <a:pt x="1500" y="1248"/>
                </a:lnTo>
                <a:lnTo>
                  <a:pt x="1495" y="1248"/>
                </a:lnTo>
                <a:lnTo>
                  <a:pt x="1495" y="1253"/>
                </a:lnTo>
                <a:lnTo>
                  <a:pt x="1493" y="1258"/>
                </a:lnTo>
                <a:lnTo>
                  <a:pt x="1493" y="1262"/>
                </a:lnTo>
                <a:lnTo>
                  <a:pt x="1493" y="1267"/>
                </a:lnTo>
                <a:lnTo>
                  <a:pt x="1493" y="1288"/>
                </a:lnTo>
                <a:lnTo>
                  <a:pt x="1493" y="1312"/>
                </a:lnTo>
                <a:lnTo>
                  <a:pt x="1486" y="1322"/>
                </a:lnTo>
                <a:lnTo>
                  <a:pt x="1481" y="1338"/>
                </a:lnTo>
                <a:lnTo>
                  <a:pt x="1474" y="1350"/>
                </a:lnTo>
                <a:lnTo>
                  <a:pt x="1472" y="1364"/>
                </a:lnTo>
                <a:lnTo>
                  <a:pt x="1464" y="1369"/>
                </a:lnTo>
                <a:lnTo>
                  <a:pt x="1460" y="1378"/>
                </a:lnTo>
                <a:lnTo>
                  <a:pt x="1443" y="1378"/>
                </a:lnTo>
                <a:lnTo>
                  <a:pt x="1429" y="1378"/>
                </a:lnTo>
                <a:lnTo>
                  <a:pt x="1422" y="1386"/>
                </a:lnTo>
                <a:lnTo>
                  <a:pt x="1412" y="1390"/>
                </a:lnTo>
                <a:lnTo>
                  <a:pt x="1403" y="1395"/>
                </a:lnTo>
                <a:lnTo>
                  <a:pt x="1396" y="1400"/>
                </a:lnTo>
                <a:lnTo>
                  <a:pt x="1384" y="1414"/>
                </a:lnTo>
                <a:lnTo>
                  <a:pt x="1384" y="1438"/>
                </a:lnTo>
                <a:lnTo>
                  <a:pt x="1377" y="1454"/>
                </a:lnTo>
                <a:lnTo>
                  <a:pt x="1365" y="1468"/>
                </a:lnTo>
                <a:lnTo>
                  <a:pt x="1358" y="1483"/>
                </a:lnTo>
                <a:lnTo>
                  <a:pt x="1344" y="1495"/>
                </a:lnTo>
                <a:lnTo>
                  <a:pt x="1351" y="1485"/>
                </a:lnTo>
                <a:lnTo>
                  <a:pt x="1358" y="1476"/>
                </a:lnTo>
                <a:lnTo>
                  <a:pt x="1356" y="1473"/>
                </a:lnTo>
                <a:lnTo>
                  <a:pt x="1353" y="1473"/>
                </a:lnTo>
                <a:lnTo>
                  <a:pt x="1349" y="1483"/>
                </a:lnTo>
                <a:lnTo>
                  <a:pt x="1344" y="1490"/>
                </a:lnTo>
                <a:lnTo>
                  <a:pt x="1339" y="1499"/>
                </a:lnTo>
                <a:lnTo>
                  <a:pt x="1337" y="1509"/>
                </a:lnTo>
                <a:lnTo>
                  <a:pt x="1325" y="1523"/>
                </a:lnTo>
                <a:lnTo>
                  <a:pt x="1311" y="1532"/>
                </a:lnTo>
                <a:lnTo>
                  <a:pt x="1301" y="1532"/>
                </a:lnTo>
                <a:lnTo>
                  <a:pt x="1294" y="1532"/>
                </a:lnTo>
                <a:lnTo>
                  <a:pt x="1287" y="1530"/>
                </a:lnTo>
                <a:lnTo>
                  <a:pt x="1282" y="1528"/>
                </a:lnTo>
                <a:lnTo>
                  <a:pt x="1280" y="1528"/>
                </a:lnTo>
                <a:lnTo>
                  <a:pt x="1275" y="1528"/>
                </a:lnTo>
                <a:lnTo>
                  <a:pt x="1273" y="1525"/>
                </a:lnTo>
                <a:lnTo>
                  <a:pt x="1270" y="1521"/>
                </a:lnTo>
                <a:lnTo>
                  <a:pt x="1275" y="1530"/>
                </a:lnTo>
                <a:lnTo>
                  <a:pt x="1285" y="1535"/>
                </a:lnTo>
                <a:lnTo>
                  <a:pt x="1282" y="1540"/>
                </a:lnTo>
                <a:lnTo>
                  <a:pt x="1282" y="1542"/>
                </a:lnTo>
                <a:lnTo>
                  <a:pt x="1282" y="1544"/>
                </a:lnTo>
                <a:lnTo>
                  <a:pt x="1285" y="1549"/>
                </a:lnTo>
                <a:lnTo>
                  <a:pt x="1289" y="1554"/>
                </a:lnTo>
                <a:lnTo>
                  <a:pt x="1289" y="1556"/>
                </a:lnTo>
                <a:lnTo>
                  <a:pt x="1270" y="1577"/>
                </a:lnTo>
                <a:lnTo>
                  <a:pt x="1240" y="1585"/>
                </a:lnTo>
                <a:lnTo>
                  <a:pt x="1233" y="1585"/>
                </a:lnTo>
                <a:lnTo>
                  <a:pt x="1225" y="1585"/>
                </a:lnTo>
                <a:lnTo>
                  <a:pt x="1225" y="1587"/>
                </a:lnTo>
                <a:lnTo>
                  <a:pt x="1225" y="1592"/>
                </a:lnTo>
                <a:lnTo>
                  <a:pt x="1225" y="1594"/>
                </a:lnTo>
                <a:lnTo>
                  <a:pt x="1223" y="1596"/>
                </a:lnTo>
                <a:lnTo>
                  <a:pt x="1223" y="1604"/>
                </a:lnTo>
                <a:lnTo>
                  <a:pt x="1223" y="1608"/>
                </a:lnTo>
                <a:lnTo>
                  <a:pt x="1218" y="1611"/>
                </a:lnTo>
                <a:lnTo>
                  <a:pt x="1211" y="1613"/>
                </a:lnTo>
                <a:lnTo>
                  <a:pt x="1209" y="1613"/>
                </a:lnTo>
                <a:lnTo>
                  <a:pt x="1202" y="1611"/>
                </a:lnTo>
                <a:lnTo>
                  <a:pt x="1192" y="1608"/>
                </a:lnTo>
                <a:lnTo>
                  <a:pt x="1192" y="1613"/>
                </a:lnTo>
                <a:lnTo>
                  <a:pt x="1192" y="1620"/>
                </a:lnTo>
                <a:lnTo>
                  <a:pt x="1192" y="1622"/>
                </a:lnTo>
                <a:lnTo>
                  <a:pt x="1197" y="1625"/>
                </a:lnTo>
                <a:lnTo>
                  <a:pt x="1199" y="1627"/>
                </a:lnTo>
                <a:lnTo>
                  <a:pt x="1202" y="1625"/>
                </a:lnTo>
                <a:lnTo>
                  <a:pt x="1207" y="1622"/>
                </a:lnTo>
                <a:lnTo>
                  <a:pt x="1209" y="1627"/>
                </a:lnTo>
                <a:lnTo>
                  <a:pt x="1209" y="1634"/>
                </a:lnTo>
                <a:lnTo>
                  <a:pt x="1207" y="1634"/>
                </a:lnTo>
                <a:lnTo>
                  <a:pt x="1204" y="1634"/>
                </a:lnTo>
                <a:lnTo>
                  <a:pt x="1202" y="1634"/>
                </a:lnTo>
                <a:lnTo>
                  <a:pt x="1197" y="1632"/>
                </a:lnTo>
                <a:lnTo>
                  <a:pt x="1197" y="1634"/>
                </a:lnTo>
                <a:lnTo>
                  <a:pt x="1197" y="1637"/>
                </a:lnTo>
                <a:lnTo>
                  <a:pt x="1192" y="1641"/>
                </a:lnTo>
                <a:lnTo>
                  <a:pt x="1190" y="1653"/>
                </a:lnTo>
                <a:lnTo>
                  <a:pt x="1173" y="1665"/>
                </a:lnTo>
                <a:lnTo>
                  <a:pt x="1164" y="1677"/>
                </a:lnTo>
                <a:lnTo>
                  <a:pt x="1169" y="1684"/>
                </a:lnTo>
                <a:lnTo>
                  <a:pt x="1181" y="1686"/>
                </a:lnTo>
                <a:lnTo>
                  <a:pt x="1183" y="1689"/>
                </a:lnTo>
                <a:lnTo>
                  <a:pt x="1183" y="1694"/>
                </a:lnTo>
                <a:lnTo>
                  <a:pt x="1183" y="1696"/>
                </a:lnTo>
                <a:lnTo>
                  <a:pt x="1183" y="1698"/>
                </a:lnTo>
                <a:lnTo>
                  <a:pt x="1181" y="1701"/>
                </a:lnTo>
                <a:lnTo>
                  <a:pt x="1178" y="1705"/>
                </a:lnTo>
                <a:lnTo>
                  <a:pt x="1173" y="1708"/>
                </a:lnTo>
                <a:lnTo>
                  <a:pt x="1169" y="1710"/>
                </a:lnTo>
                <a:lnTo>
                  <a:pt x="1162" y="1717"/>
                </a:lnTo>
                <a:lnTo>
                  <a:pt x="1159" y="1727"/>
                </a:lnTo>
                <a:lnTo>
                  <a:pt x="1155" y="1727"/>
                </a:lnTo>
                <a:lnTo>
                  <a:pt x="1152" y="1727"/>
                </a:lnTo>
                <a:lnTo>
                  <a:pt x="1147" y="1734"/>
                </a:lnTo>
                <a:lnTo>
                  <a:pt x="1143" y="1741"/>
                </a:lnTo>
                <a:lnTo>
                  <a:pt x="1145" y="1741"/>
                </a:lnTo>
                <a:lnTo>
                  <a:pt x="1145" y="1743"/>
                </a:lnTo>
                <a:lnTo>
                  <a:pt x="1145" y="1746"/>
                </a:lnTo>
                <a:lnTo>
                  <a:pt x="1150" y="1750"/>
                </a:lnTo>
                <a:lnTo>
                  <a:pt x="1152" y="1758"/>
                </a:lnTo>
                <a:lnTo>
                  <a:pt x="1147" y="1758"/>
                </a:lnTo>
                <a:lnTo>
                  <a:pt x="1143" y="1758"/>
                </a:lnTo>
                <a:lnTo>
                  <a:pt x="1150" y="1760"/>
                </a:lnTo>
                <a:lnTo>
                  <a:pt x="1155" y="1769"/>
                </a:lnTo>
                <a:lnTo>
                  <a:pt x="1169" y="1779"/>
                </a:lnTo>
                <a:lnTo>
                  <a:pt x="1190" y="1786"/>
                </a:lnTo>
                <a:lnTo>
                  <a:pt x="1188" y="1791"/>
                </a:lnTo>
                <a:lnTo>
                  <a:pt x="1185" y="1791"/>
                </a:lnTo>
                <a:lnTo>
                  <a:pt x="1176" y="1791"/>
                </a:lnTo>
                <a:lnTo>
                  <a:pt x="1169" y="1791"/>
                </a:lnTo>
                <a:lnTo>
                  <a:pt x="1169" y="1793"/>
                </a:lnTo>
                <a:lnTo>
                  <a:pt x="1166" y="1795"/>
                </a:lnTo>
                <a:lnTo>
                  <a:pt x="1162" y="1795"/>
                </a:lnTo>
                <a:lnTo>
                  <a:pt x="1157" y="1795"/>
                </a:lnTo>
                <a:lnTo>
                  <a:pt x="1157" y="1798"/>
                </a:lnTo>
                <a:lnTo>
                  <a:pt x="1155" y="1798"/>
                </a:lnTo>
                <a:lnTo>
                  <a:pt x="1152" y="1798"/>
                </a:lnTo>
                <a:lnTo>
                  <a:pt x="1147" y="1798"/>
                </a:lnTo>
                <a:lnTo>
                  <a:pt x="1145" y="1795"/>
                </a:lnTo>
                <a:lnTo>
                  <a:pt x="1145" y="1798"/>
                </a:lnTo>
                <a:lnTo>
                  <a:pt x="1140" y="1798"/>
                </a:lnTo>
                <a:lnTo>
                  <a:pt x="1136" y="1793"/>
                </a:lnTo>
                <a:lnTo>
                  <a:pt x="1131" y="1791"/>
                </a:lnTo>
                <a:lnTo>
                  <a:pt x="1126" y="1793"/>
                </a:lnTo>
                <a:lnTo>
                  <a:pt x="1124" y="1793"/>
                </a:lnTo>
                <a:lnTo>
                  <a:pt x="1121" y="1791"/>
                </a:lnTo>
                <a:lnTo>
                  <a:pt x="1119" y="1786"/>
                </a:lnTo>
                <a:lnTo>
                  <a:pt x="1117" y="1786"/>
                </a:lnTo>
                <a:lnTo>
                  <a:pt x="1112" y="1786"/>
                </a:lnTo>
                <a:lnTo>
                  <a:pt x="1110" y="1784"/>
                </a:lnTo>
                <a:lnTo>
                  <a:pt x="1110" y="1781"/>
                </a:lnTo>
                <a:lnTo>
                  <a:pt x="1110" y="1776"/>
                </a:lnTo>
                <a:lnTo>
                  <a:pt x="1112" y="1774"/>
                </a:lnTo>
                <a:lnTo>
                  <a:pt x="1110" y="1774"/>
                </a:lnTo>
                <a:lnTo>
                  <a:pt x="1107" y="1774"/>
                </a:lnTo>
                <a:lnTo>
                  <a:pt x="1107" y="1776"/>
                </a:lnTo>
                <a:lnTo>
                  <a:pt x="1107" y="1779"/>
                </a:lnTo>
                <a:lnTo>
                  <a:pt x="1102" y="1779"/>
                </a:lnTo>
                <a:lnTo>
                  <a:pt x="1095" y="1779"/>
                </a:lnTo>
                <a:lnTo>
                  <a:pt x="1093" y="1776"/>
                </a:lnTo>
                <a:lnTo>
                  <a:pt x="1093" y="1774"/>
                </a:lnTo>
                <a:lnTo>
                  <a:pt x="1093" y="1772"/>
                </a:lnTo>
                <a:lnTo>
                  <a:pt x="1091" y="1772"/>
                </a:lnTo>
                <a:lnTo>
                  <a:pt x="1093" y="1772"/>
                </a:lnTo>
                <a:lnTo>
                  <a:pt x="1095" y="1769"/>
                </a:lnTo>
                <a:lnTo>
                  <a:pt x="1091" y="1769"/>
                </a:lnTo>
                <a:lnTo>
                  <a:pt x="1088" y="1767"/>
                </a:lnTo>
                <a:lnTo>
                  <a:pt x="1084" y="1767"/>
                </a:lnTo>
                <a:lnTo>
                  <a:pt x="1081" y="1762"/>
                </a:lnTo>
                <a:lnTo>
                  <a:pt x="1086" y="1762"/>
                </a:lnTo>
                <a:lnTo>
                  <a:pt x="1091" y="1765"/>
                </a:lnTo>
                <a:lnTo>
                  <a:pt x="1088" y="1760"/>
                </a:lnTo>
                <a:lnTo>
                  <a:pt x="1084" y="1758"/>
                </a:lnTo>
                <a:lnTo>
                  <a:pt x="1084" y="1755"/>
                </a:lnTo>
                <a:lnTo>
                  <a:pt x="1086" y="1755"/>
                </a:lnTo>
                <a:lnTo>
                  <a:pt x="1088" y="1755"/>
                </a:lnTo>
                <a:lnTo>
                  <a:pt x="1091" y="1753"/>
                </a:lnTo>
                <a:lnTo>
                  <a:pt x="1088" y="1750"/>
                </a:lnTo>
                <a:lnTo>
                  <a:pt x="1086" y="1750"/>
                </a:lnTo>
                <a:lnTo>
                  <a:pt x="1086" y="1746"/>
                </a:lnTo>
                <a:lnTo>
                  <a:pt x="1088" y="1743"/>
                </a:lnTo>
                <a:lnTo>
                  <a:pt x="1086" y="1743"/>
                </a:lnTo>
                <a:lnTo>
                  <a:pt x="1081" y="1741"/>
                </a:lnTo>
                <a:lnTo>
                  <a:pt x="1081" y="1743"/>
                </a:lnTo>
                <a:lnTo>
                  <a:pt x="1081" y="1746"/>
                </a:lnTo>
                <a:lnTo>
                  <a:pt x="1079" y="1746"/>
                </a:lnTo>
                <a:lnTo>
                  <a:pt x="1081" y="1750"/>
                </a:lnTo>
                <a:lnTo>
                  <a:pt x="1081" y="1755"/>
                </a:lnTo>
                <a:lnTo>
                  <a:pt x="1074" y="1750"/>
                </a:lnTo>
                <a:lnTo>
                  <a:pt x="1076" y="1741"/>
                </a:lnTo>
                <a:lnTo>
                  <a:pt x="1076" y="1739"/>
                </a:lnTo>
                <a:lnTo>
                  <a:pt x="1076" y="1736"/>
                </a:lnTo>
                <a:lnTo>
                  <a:pt x="1081" y="1731"/>
                </a:lnTo>
                <a:lnTo>
                  <a:pt x="1086" y="1724"/>
                </a:lnTo>
                <a:lnTo>
                  <a:pt x="1084" y="1724"/>
                </a:lnTo>
                <a:lnTo>
                  <a:pt x="1081" y="1727"/>
                </a:lnTo>
                <a:lnTo>
                  <a:pt x="1076" y="1727"/>
                </a:lnTo>
                <a:lnTo>
                  <a:pt x="1074" y="1724"/>
                </a:lnTo>
                <a:lnTo>
                  <a:pt x="1074" y="1727"/>
                </a:lnTo>
                <a:lnTo>
                  <a:pt x="1076" y="1729"/>
                </a:lnTo>
                <a:lnTo>
                  <a:pt x="1072" y="1731"/>
                </a:lnTo>
                <a:lnTo>
                  <a:pt x="1072" y="1729"/>
                </a:lnTo>
                <a:lnTo>
                  <a:pt x="1072" y="1724"/>
                </a:lnTo>
                <a:lnTo>
                  <a:pt x="1069" y="1724"/>
                </a:lnTo>
                <a:lnTo>
                  <a:pt x="1072" y="1722"/>
                </a:lnTo>
                <a:lnTo>
                  <a:pt x="1072" y="1720"/>
                </a:lnTo>
                <a:lnTo>
                  <a:pt x="1069" y="1717"/>
                </a:lnTo>
                <a:lnTo>
                  <a:pt x="1069" y="1713"/>
                </a:lnTo>
                <a:lnTo>
                  <a:pt x="1069" y="1708"/>
                </a:lnTo>
                <a:lnTo>
                  <a:pt x="1069" y="1701"/>
                </a:lnTo>
                <a:lnTo>
                  <a:pt x="1074" y="1701"/>
                </a:lnTo>
                <a:lnTo>
                  <a:pt x="1076" y="1698"/>
                </a:lnTo>
                <a:lnTo>
                  <a:pt x="1079" y="1701"/>
                </a:lnTo>
                <a:lnTo>
                  <a:pt x="1081" y="1701"/>
                </a:lnTo>
                <a:lnTo>
                  <a:pt x="1084" y="1694"/>
                </a:lnTo>
                <a:lnTo>
                  <a:pt x="1084" y="1686"/>
                </a:lnTo>
                <a:lnTo>
                  <a:pt x="1079" y="1686"/>
                </a:lnTo>
                <a:lnTo>
                  <a:pt x="1076" y="1684"/>
                </a:lnTo>
                <a:lnTo>
                  <a:pt x="1072" y="1686"/>
                </a:lnTo>
                <a:lnTo>
                  <a:pt x="1069" y="1689"/>
                </a:lnTo>
                <a:lnTo>
                  <a:pt x="1067" y="1686"/>
                </a:lnTo>
                <a:lnTo>
                  <a:pt x="1072" y="1679"/>
                </a:lnTo>
                <a:lnTo>
                  <a:pt x="1076" y="1672"/>
                </a:lnTo>
                <a:lnTo>
                  <a:pt x="1074" y="1672"/>
                </a:lnTo>
                <a:lnTo>
                  <a:pt x="1076" y="1672"/>
                </a:lnTo>
                <a:lnTo>
                  <a:pt x="1079" y="1672"/>
                </a:lnTo>
                <a:lnTo>
                  <a:pt x="1081" y="1667"/>
                </a:lnTo>
                <a:lnTo>
                  <a:pt x="1084" y="1663"/>
                </a:lnTo>
                <a:lnTo>
                  <a:pt x="1081" y="1660"/>
                </a:lnTo>
                <a:lnTo>
                  <a:pt x="1081" y="1658"/>
                </a:lnTo>
                <a:lnTo>
                  <a:pt x="1088" y="1651"/>
                </a:lnTo>
                <a:lnTo>
                  <a:pt x="1091" y="1665"/>
                </a:lnTo>
                <a:lnTo>
                  <a:pt x="1088" y="1667"/>
                </a:lnTo>
                <a:lnTo>
                  <a:pt x="1086" y="1665"/>
                </a:lnTo>
                <a:lnTo>
                  <a:pt x="1086" y="1667"/>
                </a:lnTo>
                <a:lnTo>
                  <a:pt x="1088" y="1670"/>
                </a:lnTo>
                <a:lnTo>
                  <a:pt x="1091" y="1670"/>
                </a:lnTo>
                <a:lnTo>
                  <a:pt x="1093" y="1667"/>
                </a:lnTo>
                <a:lnTo>
                  <a:pt x="1093" y="1660"/>
                </a:lnTo>
                <a:lnTo>
                  <a:pt x="1095" y="1653"/>
                </a:lnTo>
                <a:lnTo>
                  <a:pt x="1098" y="1653"/>
                </a:lnTo>
                <a:lnTo>
                  <a:pt x="1095" y="1651"/>
                </a:lnTo>
                <a:lnTo>
                  <a:pt x="1095" y="1649"/>
                </a:lnTo>
                <a:lnTo>
                  <a:pt x="1100" y="1637"/>
                </a:lnTo>
                <a:lnTo>
                  <a:pt x="1102" y="1627"/>
                </a:lnTo>
                <a:lnTo>
                  <a:pt x="1102" y="1625"/>
                </a:lnTo>
                <a:lnTo>
                  <a:pt x="1102" y="1620"/>
                </a:lnTo>
                <a:lnTo>
                  <a:pt x="1098" y="1620"/>
                </a:lnTo>
                <a:lnTo>
                  <a:pt x="1095" y="1620"/>
                </a:lnTo>
                <a:lnTo>
                  <a:pt x="1095" y="1630"/>
                </a:lnTo>
                <a:lnTo>
                  <a:pt x="1095" y="1639"/>
                </a:lnTo>
                <a:lnTo>
                  <a:pt x="1093" y="1639"/>
                </a:lnTo>
                <a:lnTo>
                  <a:pt x="1088" y="1641"/>
                </a:lnTo>
                <a:lnTo>
                  <a:pt x="1086" y="1641"/>
                </a:lnTo>
                <a:lnTo>
                  <a:pt x="1084" y="1637"/>
                </a:lnTo>
                <a:lnTo>
                  <a:pt x="1086" y="1622"/>
                </a:lnTo>
                <a:lnTo>
                  <a:pt x="1088" y="1622"/>
                </a:lnTo>
                <a:lnTo>
                  <a:pt x="1091" y="1620"/>
                </a:lnTo>
                <a:lnTo>
                  <a:pt x="1088" y="1615"/>
                </a:lnTo>
                <a:lnTo>
                  <a:pt x="1088" y="1611"/>
                </a:lnTo>
                <a:lnTo>
                  <a:pt x="1088" y="1608"/>
                </a:lnTo>
                <a:lnTo>
                  <a:pt x="1091" y="1599"/>
                </a:lnTo>
                <a:lnTo>
                  <a:pt x="1095" y="1589"/>
                </a:lnTo>
                <a:lnTo>
                  <a:pt x="1093" y="1580"/>
                </a:lnTo>
                <a:lnTo>
                  <a:pt x="1093" y="1573"/>
                </a:lnTo>
                <a:lnTo>
                  <a:pt x="1091" y="1568"/>
                </a:lnTo>
                <a:lnTo>
                  <a:pt x="1091" y="1566"/>
                </a:lnTo>
                <a:lnTo>
                  <a:pt x="1093" y="1561"/>
                </a:lnTo>
                <a:lnTo>
                  <a:pt x="1098" y="1554"/>
                </a:lnTo>
                <a:lnTo>
                  <a:pt x="1100" y="1547"/>
                </a:lnTo>
                <a:lnTo>
                  <a:pt x="1102" y="1542"/>
                </a:lnTo>
                <a:lnTo>
                  <a:pt x="1110" y="1528"/>
                </a:lnTo>
                <a:lnTo>
                  <a:pt x="1114" y="1516"/>
                </a:lnTo>
                <a:lnTo>
                  <a:pt x="1114" y="1495"/>
                </a:lnTo>
                <a:lnTo>
                  <a:pt x="1114" y="1476"/>
                </a:lnTo>
                <a:lnTo>
                  <a:pt x="1117" y="1471"/>
                </a:lnTo>
                <a:lnTo>
                  <a:pt x="1117" y="1464"/>
                </a:lnTo>
                <a:lnTo>
                  <a:pt x="1117" y="1459"/>
                </a:lnTo>
                <a:lnTo>
                  <a:pt x="1114" y="1457"/>
                </a:lnTo>
                <a:lnTo>
                  <a:pt x="1119" y="1447"/>
                </a:lnTo>
                <a:lnTo>
                  <a:pt x="1121" y="1440"/>
                </a:lnTo>
                <a:lnTo>
                  <a:pt x="1119" y="1440"/>
                </a:lnTo>
                <a:lnTo>
                  <a:pt x="1121" y="1438"/>
                </a:lnTo>
                <a:lnTo>
                  <a:pt x="1124" y="1435"/>
                </a:lnTo>
                <a:lnTo>
                  <a:pt x="1124" y="1423"/>
                </a:lnTo>
                <a:lnTo>
                  <a:pt x="1126" y="1412"/>
                </a:lnTo>
                <a:lnTo>
                  <a:pt x="1126" y="1409"/>
                </a:lnTo>
                <a:lnTo>
                  <a:pt x="1128" y="1407"/>
                </a:lnTo>
                <a:lnTo>
                  <a:pt x="1126" y="1402"/>
                </a:lnTo>
                <a:lnTo>
                  <a:pt x="1126" y="1400"/>
                </a:lnTo>
                <a:lnTo>
                  <a:pt x="1126" y="1390"/>
                </a:lnTo>
                <a:lnTo>
                  <a:pt x="1128" y="1378"/>
                </a:lnTo>
                <a:lnTo>
                  <a:pt x="1131" y="1350"/>
                </a:lnTo>
                <a:lnTo>
                  <a:pt x="1128" y="1317"/>
                </a:lnTo>
                <a:lnTo>
                  <a:pt x="1119" y="1310"/>
                </a:lnTo>
                <a:lnTo>
                  <a:pt x="1112" y="1303"/>
                </a:lnTo>
                <a:lnTo>
                  <a:pt x="1102" y="1298"/>
                </a:lnTo>
                <a:lnTo>
                  <a:pt x="1093" y="1291"/>
                </a:lnTo>
                <a:lnTo>
                  <a:pt x="1074" y="1279"/>
                </a:lnTo>
                <a:lnTo>
                  <a:pt x="1060" y="1262"/>
                </a:lnTo>
                <a:lnTo>
                  <a:pt x="1060" y="1258"/>
                </a:lnTo>
                <a:lnTo>
                  <a:pt x="1060" y="1253"/>
                </a:lnTo>
                <a:lnTo>
                  <a:pt x="1048" y="1229"/>
                </a:lnTo>
                <a:lnTo>
                  <a:pt x="1036" y="1201"/>
                </a:lnTo>
                <a:lnTo>
                  <a:pt x="1029" y="1189"/>
                </a:lnTo>
                <a:lnTo>
                  <a:pt x="1022" y="1177"/>
                </a:lnTo>
                <a:lnTo>
                  <a:pt x="1013" y="1165"/>
                </a:lnTo>
                <a:lnTo>
                  <a:pt x="1005" y="1158"/>
                </a:lnTo>
                <a:lnTo>
                  <a:pt x="1005" y="1156"/>
                </a:lnTo>
                <a:lnTo>
                  <a:pt x="1005" y="1151"/>
                </a:lnTo>
                <a:lnTo>
                  <a:pt x="1003" y="1144"/>
                </a:lnTo>
                <a:lnTo>
                  <a:pt x="1001" y="1137"/>
                </a:lnTo>
                <a:lnTo>
                  <a:pt x="1013" y="1125"/>
                </a:lnTo>
                <a:lnTo>
                  <a:pt x="1020" y="1113"/>
                </a:lnTo>
                <a:lnTo>
                  <a:pt x="1015" y="1113"/>
                </a:lnTo>
                <a:lnTo>
                  <a:pt x="1013" y="1113"/>
                </a:lnTo>
                <a:lnTo>
                  <a:pt x="1008" y="1113"/>
                </a:lnTo>
                <a:lnTo>
                  <a:pt x="1008" y="1108"/>
                </a:lnTo>
                <a:lnTo>
                  <a:pt x="1008" y="1101"/>
                </a:lnTo>
                <a:lnTo>
                  <a:pt x="1008" y="1097"/>
                </a:lnTo>
                <a:lnTo>
                  <a:pt x="1013" y="1087"/>
                </a:lnTo>
                <a:lnTo>
                  <a:pt x="1017" y="1070"/>
                </a:lnTo>
                <a:lnTo>
                  <a:pt x="1024" y="1066"/>
                </a:lnTo>
                <a:lnTo>
                  <a:pt x="1031" y="1063"/>
                </a:lnTo>
                <a:lnTo>
                  <a:pt x="1029" y="1061"/>
                </a:lnTo>
                <a:lnTo>
                  <a:pt x="1029" y="1059"/>
                </a:lnTo>
                <a:lnTo>
                  <a:pt x="1031" y="1054"/>
                </a:lnTo>
                <a:lnTo>
                  <a:pt x="1034" y="1052"/>
                </a:lnTo>
                <a:lnTo>
                  <a:pt x="1036" y="1047"/>
                </a:lnTo>
                <a:lnTo>
                  <a:pt x="1041" y="1047"/>
                </a:lnTo>
                <a:lnTo>
                  <a:pt x="1046" y="1040"/>
                </a:lnTo>
                <a:lnTo>
                  <a:pt x="1050" y="1030"/>
                </a:lnTo>
                <a:lnTo>
                  <a:pt x="1048" y="1028"/>
                </a:lnTo>
                <a:lnTo>
                  <a:pt x="1046" y="1028"/>
                </a:lnTo>
                <a:lnTo>
                  <a:pt x="1048" y="1023"/>
                </a:lnTo>
                <a:lnTo>
                  <a:pt x="1048" y="1018"/>
                </a:lnTo>
                <a:lnTo>
                  <a:pt x="1048" y="1009"/>
                </a:lnTo>
                <a:lnTo>
                  <a:pt x="1048" y="1002"/>
                </a:lnTo>
                <a:lnTo>
                  <a:pt x="1041" y="988"/>
                </a:lnTo>
                <a:lnTo>
                  <a:pt x="1036" y="976"/>
                </a:lnTo>
                <a:lnTo>
                  <a:pt x="1036" y="973"/>
                </a:lnTo>
                <a:lnTo>
                  <a:pt x="1036" y="971"/>
                </a:lnTo>
                <a:lnTo>
                  <a:pt x="1031" y="969"/>
                </a:lnTo>
                <a:lnTo>
                  <a:pt x="1027" y="966"/>
                </a:lnTo>
                <a:lnTo>
                  <a:pt x="1022" y="969"/>
                </a:lnTo>
                <a:lnTo>
                  <a:pt x="1015" y="973"/>
                </a:lnTo>
                <a:lnTo>
                  <a:pt x="1017" y="980"/>
                </a:lnTo>
                <a:lnTo>
                  <a:pt x="1017" y="983"/>
                </a:lnTo>
                <a:lnTo>
                  <a:pt x="1015" y="985"/>
                </a:lnTo>
                <a:lnTo>
                  <a:pt x="1010" y="988"/>
                </a:lnTo>
                <a:lnTo>
                  <a:pt x="1008" y="988"/>
                </a:lnTo>
                <a:lnTo>
                  <a:pt x="1005" y="988"/>
                </a:lnTo>
                <a:lnTo>
                  <a:pt x="1005" y="985"/>
                </a:lnTo>
                <a:lnTo>
                  <a:pt x="1005" y="983"/>
                </a:lnTo>
                <a:lnTo>
                  <a:pt x="998" y="978"/>
                </a:lnTo>
                <a:lnTo>
                  <a:pt x="994" y="973"/>
                </a:lnTo>
                <a:lnTo>
                  <a:pt x="989" y="973"/>
                </a:lnTo>
                <a:lnTo>
                  <a:pt x="984" y="976"/>
                </a:lnTo>
                <a:lnTo>
                  <a:pt x="977" y="971"/>
                </a:lnTo>
                <a:lnTo>
                  <a:pt x="975" y="964"/>
                </a:lnTo>
                <a:lnTo>
                  <a:pt x="970" y="959"/>
                </a:lnTo>
                <a:lnTo>
                  <a:pt x="963" y="957"/>
                </a:lnTo>
                <a:lnTo>
                  <a:pt x="956" y="954"/>
                </a:lnTo>
                <a:lnTo>
                  <a:pt x="951" y="952"/>
                </a:lnTo>
                <a:lnTo>
                  <a:pt x="951" y="945"/>
                </a:lnTo>
                <a:lnTo>
                  <a:pt x="951" y="938"/>
                </a:lnTo>
                <a:lnTo>
                  <a:pt x="939" y="926"/>
                </a:lnTo>
                <a:lnTo>
                  <a:pt x="930" y="916"/>
                </a:lnTo>
                <a:lnTo>
                  <a:pt x="932" y="914"/>
                </a:lnTo>
                <a:lnTo>
                  <a:pt x="932" y="912"/>
                </a:lnTo>
                <a:lnTo>
                  <a:pt x="918" y="909"/>
                </a:lnTo>
                <a:lnTo>
                  <a:pt x="904" y="907"/>
                </a:lnTo>
                <a:lnTo>
                  <a:pt x="892" y="902"/>
                </a:lnTo>
                <a:lnTo>
                  <a:pt x="873" y="890"/>
                </a:lnTo>
                <a:lnTo>
                  <a:pt x="861" y="879"/>
                </a:lnTo>
                <a:lnTo>
                  <a:pt x="845" y="871"/>
                </a:lnTo>
                <a:lnTo>
                  <a:pt x="837" y="874"/>
                </a:lnTo>
                <a:lnTo>
                  <a:pt x="828" y="879"/>
                </a:lnTo>
                <a:lnTo>
                  <a:pt x="807" y="871"/>
                </a:lnTo>
                <a:lnTo>
                  <a:pt x="790" y="864"/>
                </a:lnTo>
                <a:lnTo>
                  <a:pt x="781" y="860"/>
                </a:lnTo>
                <a:lnTo>
                  <a:pt x="771" y="855"/>
                </a:lnTo>
                <a:lnTo>
                  <a:pt x="759" y="850"/>
                </a:lnTo>
                <a:lnTo>
                  <a:pt x="750" y="845"/>
                </a:lnTo>
                <a:lnTo>
                  <a:pt x="743" y="841"/>
                </a:lnTo>
                <a:lnTo>
                  <a:pt x="733" y="834"/>
                </a:lnTo>
                <a:lnTo>
                  <a:pt x="726" y="829"/>
                </a:lnTo>
                <a:lnTo>
                  <a:pt x="721" y="819"/>
                </a:lnTo>
                <a:lnTo>
                  <a:pt x="724" y="810"/>
                </a:lnTo>
                <a:lnTo>
                  <a:pt x="724" y="805"/>
                </a:lnTo>
                <a:lnTo>
                  <a:pt x="724" y="803"/>
                </a:lnTo>
                <a:lnTo>
                  <a:pt x="721" y="800"/>
                </a:lnTo>
                <a:lnTo>
                  <a:pt x="714" y="784"/>
                </a:lnTo>
                <a:lnTo>
                  <a:pt x="703" y="770"/>
                </a:lnTo>
                <a:lnTo>
                  <a:pt x="695" y="762"/>
                </a:lnTo>
                <a:lnTo>
                  <a:pt x="688" y="758"/>
                </a:lnTo>
                <a:lnTo>
                  <a:pt x="681" y="751"/>
                </a:lnTo>
                <a:lnTo>
                  <a:pt x="677" y="746"/>
                </a:lnTo>
                <a:lnTo>
                  <a:pt x="677" y="741"/>
                </a:lnTo>
                <a:lnTo>
                  <a:pt x="679" y="739"/>
                </a:lnTo>
                <a:lnTo>
                  <a:pt x="667" y="732"/>
                </a:lnTo>
                <a:lnTo>
                  <a:pt x="662" y="720"/>
                </a:lnTo>
                <a:lnTo>
                  <a:pt x="653" y="715"/>
                </a:lnTo>
                <a:lnTo>
                  <a:pt x="646" y="706"/>
                </a:lnTo>
                <a:lnTo>
                  <a:pt x="643" y="708"/>
                </a:lnTo>
                <a:lnTo>
                  <a:pt x="641" y="710"/>
                </a:lnTo>
                <a:lnTo>
                  <a:pt x="641" y="706"/>
                </a:lnTo>
                <a:lnTo>
                  <a:pt x="641" y="703"/>
                </a:lnTo>
                <a:lnTo>
                  <a:pt x="643" y="703"/>
                </a:lnTo>
                <a:lnTo>
                  <a:pt x="636" y="691"/>
                </a:lnTo>
                <a:lnTo>
                  <a:pt x="632" y="677"/>
                </a:lnTo>
                <a:lnTo>
                  <a:pt x="622" y="672"/>
                </a:lnTo>
                <a:lnTo>
                  <a:pt x="615" y="675"/>
                </a:lnTo>
                <a:lnTo>
                  <a:pt x="615" y="680"/>
                </a:lnTo>
                <a:lnTo>
                  <a:pt x="617" y="682"/>
                </a:lnTo>
                <a:lnTo>
                  <a:pt x="617" y="684"/>
                </a:lnTo>
                <a:lnTo>
                  <a:pt x="617" y="689"/>
                </a:lnTo>
                <a:lnTo>
                  <a:pt x="622" y="696"/>
                </a:lnTo>
                <a:lnTo>
                  <a:pt x="632" y="699"/>
                </a:lnTo>
                <a:lnTo>
                  <a:pt x="632" y="701"/>
                </a:lnTo>
                <a:lnTo>
                  <a:pt x="634" y="706"/>
                </a:lnTo>
                <a:lnTo>
                  <a:pt x="632" y="706"/>
                </a:lnTo>
                <a:lnTo>
                  <a:pt x="639" y="717"/>
                </a:lnTo>
                <a:lnTo>
                  <a:pt x="648" y="729"/>
                </a:lnTo>
                <a:lnTo>
                  <a:pt x="653" y="736"/>
                </a:lnTo>
                <a:lnTo>
                  <a:pt x="655" y="744"/>
                </a:lnTo>
                <a:lnTo>
                  <a:pt x="658" y="751"/>
                </a:lnTo>
                <a:lnTo>
                  <a:pt x="662" y="758"/>
                </a:lnTo>
                <a:lnTo>
                  <a:pt x="662" y="760"/>
                </a:lnTo>
                <a:lnTo>
                  <a:pt x="662" y="765"/>
                </a:lnTo>
                <a:lnTo>
                  <a:pt x="665" y="765"/>
                </a:lnTo>
                <a:lnTo>
                  <a:pt x="665" y="767"/>
                </a:lnTo>
                <a:lnTo>
                  <a:pt x="667" y="767"/>
                </a:lnTo>
                <a:lnTo>
                  <a:pt x="672" y="767"/>
                </a:lnTo>
                <a:lnTo>
                  <a:pt x="674" y="772"/>
                </a:lnTo>
                <a:lnTo>
                  <a:pt x="679" y="779"/>
                </a:lnTo>
                <a:lnTo>
                  <a:pt x="677" y="784"/>
                </a:lnTo>
                <a:lnTo>
                  <a:pt x="669" y="784"/>
                </a:lnTo>
                <a:lnTo>
                  <a:pt x="667" y="781"/>
                </a:lnTo>
                <a:lnTo>
                  <a:pt x="662" y="774"/>
                </a:lnTo>
                <a:lnTo>
                  <a:pt x="660" y="772"/>
                </a:lnTo>
                <a:lnTo>
                  <a:pt x="655" y="767"/>
                </a:lnTo>
                <a:lnTo>
                  <a:pt x="643" y="762"/>
                </a:lnTo>
                <a:lnTo>
                  <a:pt x="643" y="751"/>
                </a:lnTo>
                <a:lnTo>
                  <a:pt x="641" y="741"/>
                </a:lnTo>
                <a:lnTo>
                  <a:pt x="634" y="734"/>
                </a:lnTo>
                <a:lnTo>
                  <a:pt x="620" y="729"/>
                </a:lnTo>
                <a:lnTo>
                  <a:pt x="613" y="725"/>
                </a:lnTo>
                <a:lnTo>
                  <a:pt x="617" y="720"/>
                </a:lnTo>
                <a:lnTo>
                  <a:pt x="620" y="715"/>
                </a:lnTo>
                <a:lnTo>
                  <a:pt x="620" y="713"/>
                </a:lnTo>
                <a:lnTo>
                  <a:pt x="615" y="703"/>
                </a:lnTo>
                <a:lnTo>
                  <a:pt x="606" y="699"/>
                </a:lnTo>
                <a:lnTo>
                  <a:pt x="601" y="689"/>
                </a:lnTo>
                <a:lnTo>
                  <a:pt x="594" y="677"/>
                </a:lnTo>
                <a:lnTo>
                  <a:pt x="589" y="668"/>
                </a:lnTo>
                <a:lnTo>
                  <a:pt x="584" y="656"/>
                </a:lnTo>
                <a:lnTo>
                  <a:pt x="577" y="646"/>
                </a:lnTo>
                <a:lnTo>
                  <a:pt x="570" y="642"/>
                </a:lnTo>
                <a:lnTo>
                  <a:pt x="568" y="642"/>
                </a:lnTo>
                <a:lnTo>
                  <a:pt x="563" y="642"/>
                </a:lnTo>
                <a:lnTo>
                  <a:pt x="561" y="639"/>
                </a:lnTo>
                <a:lnTo>
                  <a:pt x="561" y="637"/>
                </a:lnTo>
                <a:lnTo>
                  <a:pt x="546" y="635"/>
                </a:lnTo>
                <a:lnTo>
                  <a:pt x="544" y="625"/>
                </a:lnTo>
                <a:lnTo>
                  <a:pt x="539" y="618"/>
                </a:lnTo>
                <a:lnTo>
                  <a:pt x="532" y="613"/>
                </a:lnTo>
                <a:lnTo>
                  <a:pt x="532" y="608"/>
                </a:lnTo>
                <a:lnTo>
                  <a:pt x="532" y="604"/>
                </a:lnTo>
                <a:lnTo>
                  <a:pt x="527" y="601"/>
                </a:lnTo>
                <a:lnTo>
                  <a:pt x="525" y="599"/>
                </a:lnTo>
                <a:lnTo>
                  <a:pt x="525" y="594"/>
                </a:lnTo>
                <a:lnTo>
                  <a:pt x="525" y="592"/>
                </a:lnTo>
                <a:lnTo>
                  <a:pt x="516" y="582"/>
                </a:lnTo>
                <a:lnTo>
                  <a:pt x="509" y="566"/>
                </a:lnTo>
                <a:lnTo>
                  <a:pt x="506" y="563"/>
                </a:lnTo>
                <a:lnTo>
                  <a:pt x="504" y="556"/>
                </a:lnTo>
                <a:lnTo>
                  <a:pt x="504" y="552"/>
                </a:lnTo>
                <a:lnTo>
                  <a:pt x="506" y="549"/>
                </a:lnTo>
                <a:lnTo>
                  <a:pt x="504" y="537"/>
                </a:lnTo>
                <a:lnTo>
                  <a:pt x="501" y="530"/>
                </a:lnTo>
                <a:lnTo>
                  <a:pt x="501" y="528"/>
                </a:lnTo>
                <a:lnTo>
                  <a:pt x="501" y="526"/>
                </a:lnTo>
                <a:lnTo>
                  <a:pt x="504" y="509"/>
                </a:lnTo>
                <a:lnTo>
                  <a:pt x="509" y="488"/>
                </a:lnTo>
                <a:lnTo>
                  <a:pt x="506" y="471"/>
                </a:lnTo>
                <a:lnTo>
                  <a:pt x="499" y="462"/>
                </a:lnTo>
                <a:lnTo>
                  <a:pt x="499" y="459"/>
                </a:lnTo>
                <a:lnTo>
                  <a:pt x="499" y="457"/>
                </a:lnTo>
                <a:lnTo>
                  <a:pt x="499" y="454"/>
                </a:lnTo>
                <a:lnTo>
                  <a:pt x="499" y="452"/>
                </a:lnTo>
                <a:lnTo>
                  <a:pt x="497" y="452"/>
                </a:lnTo>
                <a:lnTo>
                  <a:pt x="494" y="450"/>
                </a:lnTo>
                <a:lnTo>
                  <a:pt x="487" y="445"/>
                </a:lnTo>
                <a:lnTo>
                  <a:pt x="478" y="443"/>
                </a:lnTo>
                <a:lnTo>
                  <a:pt x="478" y="440"/>
                </a:lnTo>
                <a:lnTo>
                  <a:pt x="478" y="438"/>
                </a:lnTo>
                <a:lnTo>
                  <a:pt x="473" y="438"/>
                </a:lnTo>
                <a:lnTo>
                  <a:pt x="471" y="438"/>
                </a:lnTo>
                <a:lnTo>
                  <a:pt x="466" y="436"/>
                </a:lnTo>
                <a:lnTo>
                  <a:pt x="464" y="431"/>
                </a:lnTo>
                <a:lnTo>
                  <a:pt x="459" y="428"/>
                </a:lnTo>
                <a:lnTo>
                  <a:pt x="456" y="424"/>
                </a:lnTo>
                <a:lnTo>
                  <a:pt x="459" y="424"/>
                </a:lnTo>
                <a:lnTo>
                  <a:pt x="461" y="424"/>
                </a:lnTo>
                <a:lnTo>
                  <a:pt x="471" y="424"/>
                </a:lnTo>
                <a:lnTo>
                  <a:pt x="480" y="426"/>
                </a:lnTo>
                <a:lnTo>
                  <a:pt x="475" y="421"/>
                </a:lnTo>
                <a:lnTo>
                  <a:pt x="466" y="421"/>
                </a:lnTo>
                <a:lnTo>
                  <a:pt x="466" y="417"/>
                </a:lnTo>
                <a:lnTo>
                  <a:pt x="466" y="414"/>
                </a:lnTo>
                <a:lnTo>
                  <a:pt x="464" y="414"/>
                </a:lnTo>
                <a:lnTo>
                  <a:pt x="464" y="412"/>
                </a:lnTo>
                <a:lnTo>
                  <a:pt x="464" y="409"/>
                </a:lnTo>
                <a:lnTo>
                  <a:pt x="459" y="409"/>
                </a:lnTo>
                <a:lnTo>
                  <a:pt x="456" y="409"/>
                </a:lnTo>
                <a:lnTo>
                  <a:pt x="459" y="402"/>
                </a:lnTo>
                <a:lnTo>
                  <a:pt x="459" y="398"/>
                </a:lnTo>
                <a:lnTo>
                  <a:pt x="456" y="398"/>
                </a:lnTo>
                <a:lnTo>
                  <a:pt x="454" y="402"/>
                </a:lnTo>
                <a:lnTo>
                  <a:pt x="454" y="405"/>
                </a:lnTo>
                <a:lnTo>
                  <a:pt x="452" y="405"/>
                </a:lnTo>
                <a:lnTo>
                  <a:pt x="452" y="402"/>
                </a:lnTo>
                <a:lnTo>
                  <a:pt x="449" y="400"/>
                </a:lnTo>
                <a:lnTo>
                  <a:pt x="447" y="395"/>
                </a:lnTo>
                <a:lnTo>
                  <a:pt x="447" y="393"/>
                </a:lnTo>
                <a:lnTo>
                  <a:pt x="449" y="391"/>
                </a:lnTo>
                <a:lnTo>
                  <a:pt x="447" y="391"/>
                </a:lnTo>
                <a:lnTo>
                  <a:pt x="442" y="393"/>
                </a:lnTo>
                <a:lnTo>
                  <a:pt x="438" y="391"/>
                </a:lnTo>
                <a:lnTo>
                  <a:pt x="435" y="386"/>
                </a:lnTo>
                <a:lnTo>
                  <a:pt x="435" y="381"/>
                </a:lnTo>
                <a:lnTo>
                  <a:pt x="435" y="379"/>
                </a:lnTo>
                <a:lnTo>
                  <a:pt x="433" y="379"/>
                </a:lnTo>
                <a:lnTo>
                  <a:pt x="433" y="376"/>
                </a:lnTo>
                <a:lnTo>
                  <a:pt x="433" y="372"/>
                </a:lnTo>
                <a:lnTo>
                  <a:pt x="430" y="374"/>
                </a:lnTo>
                <a:lnTo>
                  <a:pt x="428" y="374"/>
                </a:lnTo>
                <a:lnTo>
                  <a:pt x="428" y="372"/>
                </a:lnTo>
                <a:lnTo>
                  <a:pt x="426" y="367"/>
                </a:lnTo>
                <a:lnTo>
                  <a:pt x="421" y="367"/>
                </a:lnTo>
                <a:lnTo>
                  <a:pt x="416" y="367"/>
                </a:lnTo>
                <a:lnTo>
                  <a:pt x="416" y="364"/>
                </a:lnTo>
                <a:lnTo>
                  <a:pt x="416" y="362"/>
                </a:lnTo>
                <a:lnTo>
                  <a:pt x="414" y="362"/>
                </a:lnTo>
                <a:lnTo>
                  <a:pt x="414" y="360"/>
                </a:lnTo>
                <a:lnTo>
                  <a:pt x="414" y="357"/>
                </a:lnTo>
                <a:lnTo>
                  <a:pt x="411" y="357"/>
                </a:lnTo>
                <a:lnTo>
                  <a:pt x="414" y="364"/>
                </a:lnTo>
                <a:lnTo>
                  <a:pt x="416" y="369"/>
                </a:lnTo>
                <a:lnTo>
                  <a:pt x="414" y="372"/>
                </a:lnTo>
                <a:lnTo>
                  <a:pt x="411" y="374"/>
                </a:lnTo>
                <a:lnTo>
                  <a:pt x="404" y="369"/>
                </a:lnTo>
                <a:lnTo>
                  <a:pt x="402" y="362"/>
                </a:lnTo>
                <a:lnTo>
                  <a:pt x="400" y="362"/>
                </a:lnTo>
                <a:lnTo>
                  <a:pt x="397" y="362"/>
                </a:lnTo>
                <a:lnTo>
                  <a:pt x="395" y="357"/>
                </a:lnTo>
                <a:lnTo>
                  <a:pt x="395" y="353"/>
                </a:lnTo>
                <a:lnTo>
                  <a:pt x="397" y="353"/>
                </a:lnTo>
                <a:lnTo>
                  <a:pt x="397" y="350"/>
                </a:lnTo>
                <a:lnTo>
                  <a:pt x="395" y="348"/>
                </a:lnTo>
                <a:lnTo>
                  <a:pt x="393" y="353"/>
                </a:lnTo>
                <a:lnTo>
                  <a:pt x="393" y="355"/>
                </a:lnTo>
                <a:lnTo>
                  <a:pt x="390" y="355"/>
                </a:lnTo>
                <a:lnTo>
                  <a:pt x="388" y="350"/>
                </a:lnTo>
                <a:lnTo>
                  <a:pt x="385" y="345"/>
                </a:lnTo>
                <a:lnTo>
                  <a:pt x="395" y="343"/>
                </a:lnTo>
                <a:lnTo>
                  <a:pt x="397" y="334"/>
                </a:lnTo>
                <a:lnTo>
                  <a:pt x="395" y="334"/>
                </a:lnTo>
                <a:lnTo>
                  <a:pt x="393" y="334"/>
                </a:lnTo>
                <a:lnTo>
                  <a:pt x="393" y="336"/>
                </a:lnTo>
                <a:lnTo>
                  <a:pt x="390" y="341"/>
                </a:lnTo>
                <a:lnTo>
                  <a:pt x="385" y="343"/>
                </a:lnTo>
                <a:lnTo>
                  <a:pt x="383" y="338"/>
                </a:lnTo>
                <a:lnTo>
                  <a:pt x="381" y="331"/>
                </a:lnTo>
                <a:lnTo>
                  <a:pt x="381" y="334"/>
                </a:lnTo>
                <a:lnTo>
                  <a:pt x="378" y="338"/>
                </a:lnTo>
                <a:lnTo>
                  <a:pt x="383" y="341"/>
                </a:lnTo>
                <a:lnTo>
                  <a:pt x="385" y="348"/>
                </a:lnTo>
                <a:lnTo>
                  <a:pt x="385" y="350"/>
                </a:lnTo>
                <a:lnTo>
                  <a:pt x="385" y="353"/>
                </a:lnTo>
                <a:lnTo>
                  <a:pt x="378" y="350"/>
                </a:lnTo>
                <a:lnTo>
                  <a:pt x="376" y="343"/>
                </a:lnTo>
                <a:lnTo>
                  <a:pt x="374" y="343"/>
                </a:lnTo>
                <a:lnTo>
                  <a:pt x="371" y="343"/>
                </a:lnTo>
                <a:lnTo>
                  <a:pt x="367" y="336"/>
                </a:lnTo>
                <a:lnTo>
                  <a:pt x="362" y="327"/>
                </a:lnTo>
                <a:lnTo>
                  <a:pt x="362" y="329"/>
                </a:lnTo>
                <a:lnTo>
                  <a:pt x="343" y="319"/>
                </a:lnTo>
                <a:lnTo>
                  <a:pt x="326" y="312"/>
                </a:lnTo>
                <a:lnTo>
                  <a:pt x="324" y="310"/>
                </a:lnTo>
                <a:lnTo>
                  <a:pt x="324" y="308"/>
                </a:lnTo>
                <a:lnTo>
                  <a:pt x="317" y="308"/>
                </a:lnTo>
                <a:lnTo>
                  <a:pt x="307" y="308"/>
                </a:lnTo>
                <a:lnTo>
                  <a:pt x="307" y="305"/>
                </a:lnTo>
                <a:lnTo>
                  <a:pt x="293" y="305"/>
                </a:lnTo>
                <a:lnTo>
                  <a:pt x="279" y="305"/>
                </a:lnTo>
                <a:lnTo>
                  <a:pt x="272" y="305"/>
                </a:lnTo>
                <a:lnTo>
                  <a:pt x="265" y="300"/>
                </a:lnTo>
                <a:lnTo>
                  <a:pt x="262" y="300"/>
                </a:lnTo>
                <a:lnTo>
                  <a:pt x="258" y="300"/>
                </a:lnTo>
                <a:lnTo>
                  <a:pt x="255" y="300"/>
                </a:lnTo>
                <a:lnTo>
                  <a:pt x="253" y="296"/>
                </a:lnTo>
                <a:lnTo>
                  <a:pt x="251" y="296"/>
                </a:lnTo>
                <a:lnTo>
                  <a:pt x="246" y="296"/>
                </a:lnTo>
                <a:lnTo>
                  <a:pt x="243" y="293"/>
                </a:lnTo>
                <a:lnTo>
                  <a:pt x="234" y="293"/>
                </a:lnTo>
                <a:lnTo>
                  <a:pt x="225" y="293"/>
                </a:lnTo>
                <a:lnTo>
                  <a:pt x="225" y="296"/>
                </a:lnTo>
                <a:lnTo>
                  <a:pt x="227" y="296"/>
                </a:lnTo>
                <a:lnTo>
                  <a:pt x="229" y="296"/>
                </a:lnTo>
                <a:lnTo>
                  <a:pt x="227" y="300"/>
                </a:lnTo>
                <a:lnTo>
                  <a:pt x="225" y="305"/>
                </a:lnTo>
                <a:lnTo>
                  <a:pt x="220" y="305"/>
                </a:lnTo>
                <a:lnTo>
                  <a:pt x="215" y="305"/>
                </a:lnTo>
                <a:lnTo>
                  <a:pt x="203" y="312"/>
                </a:lnTo>
                <a:lnTo>
                  <a:pt x="191" y="315"/>
                </a:lnTo>
                <a:lnTo>
                  <a:pt x="187" y="315"/>
                </a:lnTo>
                <a:lnTo>
                  <a:pt x="184" y="315"/>
                </a:lnTo>
                <a:lnTo>
                  <a:pt x="184" y="312"/>
                </a:lnTo>
                <a:lnTo>
                  <a:pt x="187" y="310"/>
                </a:lnTo>
                <a:lnTo>
                  <a:pt x="184" y="310"/>
                </a:lnTo>
                <a:lnTo>
                  <a:pt x="191" y="296"/>
                </a:lnTo>
                <a:lnTo>
                  <a:pt x="206" y="291"/>
                </a:lnTo>
                <a:lnTo>
                  <a:pt x="206" y="289"/>
                </a:lnTo>
                <a:lnTo>
                  <a:pt x="182" y="298"/>
                </a:lnTo>
                <a:lnTo>
                  <a:pt x="161" y="312"/>
                </a:lnTo>
                <a:lnTo>
                  <a:pt x="161" y="315"/>
                </a:lnTo>
                <a:lnTo>
                  <a:pt x="163" y="317"/>
                </a:lnTo>
                <a:lnTo>
                  <a:pt x="168" y="317"/>
                </a:lnTo>
                <a:lnTo>
                  <a:pt x="156" y="329"/>
                </a:lnTo>
                <a:lnTo>
                  <a:pt x="139" y="336"/>
                </a:lnTo>
                <a:lnTo>
                  <a:pt x="125" y="345"/>
                </a:lnTo>
                <a:lnTo>
                  <a:pt x="109" y="353"/>
                </a:lnTo>
                <a:lnTo>
                  <a:pt x="102" y="357"/>
                </a:lnTo>
                <a:lnTo>
                  <a:pt x="90" y="360"/>
                </a:lnTo>
                <a:lnTo>
                  <a:pt x="83" y="364"/>
                </a:lnTo>
                <a:lnTo>
                  <a:pt x="71" y="364"/>
                </a:lnTo>
                <a:lnTo>
                  <a:pt x="66" y="367"/>
                </a:lnTo>
                <a:lnTo>
                  <a:pt x="61" y="369"/>
                </a:lnTo>
                <a:lnTo>
                  <a:pt x="61" y="367"/>
                </a:lnTo>
                <a:lnTo>
                  <a:pt x="57" y="372"/>
                </a:lnTo>
                <a:lnTo>
                  <a:pt x="49" y="374"/>
                </a:lnTo>
                <a:lnTo>
                  <a:pt x="42" y="376"/>
                </a:lnTo>
                <a:lnTo>
                  <a:pt x="35" y="379"/>
                </a:lnTo>
                <a:lnTo>
                  <a:pt x="40" y="369"/>
                </a:lnTo>
                <a:lnTo>
                  <a:pt x="52" y="369"/>
                </a:lnTo>
                <a:lnTo>
                  <a:pt x="64" y="360"/>
                </a:lnTo>
                <a:lnTo>
                  <a:pt x="80" y="355"/>
                </a:lnTo>
                <a:lnTo>
                  <a:pt x="83" y="355"/>
                </a:lnTo>
                <a:lnTo>
                  <a:pt x="90" y="348"/>
                </a:lnTo>
                <a:lnTo>
                  <a:pt x="99" y="345"/>
                </a:lnTo>
                <a:lnTo>
                  <a:pt x="109" y="341"/>
                </a:lnTo>
                <a:lnTo>
                  <a:pt x="116" y="336"/>
                </a:lnTo>
                <a:lnTo>
                  <a:pt x="118" y="329"/>
                </a:lnTo>
                <a:lnTo>
                  <a:pt x="120" y="322"/>
                </a:lnTo>
                <a:lnTo>
                  <a:pt x="116" y="322"/>
                </a:lnTo>
                <a:lnTo>
                  <a:pt x="113" y="322"/>
                </a:lnTo>
                <a:lnTo>
                  <a:pt x="111" y="322"/>
                </a:lnTo>
                <a:lnTo>
                  <a:pt x="109" y="322"/>
                </a:lnTo>
                <a:lnTo>
                  <a:pt x="109" y="319"/>
                </a:lnTo>
                <a:lnTo>
                  <a:pt x="104" y="322"/>
                </a:lnTo>
                <a:lnTo>
                  <a:pt x="102" y="327"/>
                </a:lnTo>
                <a:lnTo>
                  <a:pt x="99" y="324"/>
                </a:lnTo>
                <a:lnTo>
                  <a:pt x="97" y="322"/>
                </a:lnTo>
                <a:lnTo>
                  <a:pt x="90" y="319"/>
                </a:lnTo>
                <a:lnTo>
                  <a:pt x="85" y="319"/>
                </a:lnTo>
                <a:lnTo>
                  <a:pt x="80" y="322"/>
                </a:lnTo>
                <a:lnTo>
                  <a:pt x="75" y="322"/>
                </a:lnTo>
                <a:lnTo>
                  <a:pt x="71" y="322"/>
                </a:lnTo>
                <a:lnTo>
                  <a:pt x="66" y="322"/>
                </a:lnTo>
                <a:lnTo>
                  <a:pt x="68" y="319"/>
                </a:lnTo>
                <a:lnTo>
                  <a:pt x="71" y="317"/>
                </a:lnTo>
                <a:lnTo>
                  <a:pt x="68" y="317"/>
                </a:lnTo>
                <a:lnTo>
                  <a:pt x="66" y="317"/>
                </a:lnTo>
                <a:lnTo>
                  <a:pt x="66" y="315"/>
                </a:lnTo>
                <a:lnTo>
                  <a:pt x="66" y="312"/>
                </a:lnTo>
                <a:lnTo>
                  <a:pt x="64" y="305"/>
                </a:lnTo>
                <a:lnTo>
                  <a:pt x="61" y="303"/>
                </a:lnTo>
                <a:lnTo>
                  <a:pt x="54" y="308"/>
                </a:lnTo>
                <a:lnTo>
                  <a:pt x="42" y="308"/>
                </a:lnTo>
                <a:lnTo>
                  <a:pt x="38" y="303"/>
                </a:lnTo>
                <a:lnTo>
                  <a:pt x="28" y="298"/>
                </a:lnTo>
                <a:lnTo>
                  <a:pt x="26" y="291"/>
                </a:lnTo>
                <a:lnTo>
                  <a:pt x="21" y="284"/>
                </a:lnTo>
                <a:lnTo>
                  <a:pt x="23" y="274"/>
                </a:lnTo>
                <a:lnTo>
                  <a:pt x="35" y="270"/>
                </a:lnTo>
                <a:lnTo>
                  <a:pt x="35" y="265"/>
                </a:lnTo>
                <a:lnTo>
                  <a:pt x="40" y="263"/>
                </a:lnTo>
                <a:lnTo>
                  <a:pt x="52" y="263"/>
                </a:lnTo>
                <a:lnTo>
                  <a:pt x="64" y="258"/>
                </a:lnTo>
                <a:lnTo>
                  <a:pt x="68" y="258"/>
                </a:lnTo>
                <a:lnTo>
                  <a:pt x="71" y="260"/>
                </a:lnTo>
                <a:lnTo>
                  <a:pt x="78" y="258"/>
                </a:lnTo>
                <a:lnTo>
                  <a:pt x="78" y="251"/>
                </a:lnTo>
                <a:lnTo>
                  <a:pt x="75" y="251"/>
                </a:lnTo>
                <a:lnTo>
                  <a:pt x="75" y="246"/>
                </a:lnTo>
                <a:lnTo>
                  <a:pt x="78" y="244"/>
                </a:lnTo>
                <a:lnTo>
                  <a:pt x="61" y="246"/>
                </a:lnTo>
                <a:lnTo>
                  <a:pt x="47" y="248"/>
                </a:lnTo>
                <a:lnTo>
                  <a:pt x="33" y="248"/>
                </a:lnTo>
                <a:lnTo>
                  <a:pt x="16" y="246"/>
                </a:lnTo>
                <a:lnTo>
                  <a:pt x="12" y="241"/>
                </a:lnTo>
                <a:lnTo>
                  <a:pt x="9" y="237"/>
                </a:lnTo>
                <a:lnTo>
                  <a:pt x="4" y="237"/>
                </a:lnTo>
                <a:lnTo>
                  <a:pt x="0" y="234"/>
                </a:lnTo>
                <a:lnTo>
                  <a:pt x="7" y="227"/>
                </a:lnTo>
                <a:lnTo>
                  <a:pt x="21" y="225"/>
                </a:lnTo>
                <a:lnTo>
                  <a:pt x="23" y="222"/>
                </a:lnTo>
                <a:lnTo>
                  <a:pt x="26" y="220"/>
                </a:lnTo>
                <a:lnTo>
                  <a:pt x="33" y="220"/>
                </a:lnTo>
                <a:lnTo>
                  <a:pt x="42" y="218"/>
                </a:lnTo>
                <a:lnTo>
                  <a:pt x="45" y="218"/>
                </a:lnTo>
                <a:lnTo>
                  <a:pt x="47" y="218"/>
                </a:lnTo>
                <a:lnTo>
                  <a:pt x="47" y="222"/>
                </a:lnTo>
                <a:lnTo>
                  <a:pt x="45" y="225"/>
                </a:lnTo>
                <a:lnTo>
                  <a:pt x="57" y="225"/>
                </a:lnTo>
                <a:lnTo>
                  <a:pt x="68" y="225"/>
                </a:lnTo>
                <a:lnTo>
                  <a:pt x="64" y="220"/>
                </a:lnTo>
                <a:lnTo>
                  <a:pt x="59" y="215"/>
                </a:lnTo>
                <a:lnTo>
                  <a:pt x="54" y="215"/>
                </a:lnTo>
                <a:lnTo>
                  <a:pt x="49" y="215"/>
                </a:lnTo>
                <a:lnTo>
                  <a:pt x="45" y="210"/>
                </a:lnTo>
                <a:lnTo>
                  <a:pt x="33" y="203"/>
                </a:lnTo>
                <a:lnTo>
                  <a:pt x="23" y="201"/>
                </a:lnTo>
                <a:lnTo>
                  <a:pt x="12" y="199"/>
                </a:lnTo>
                <a:lnTo>
                  <a:pt x="12" y="196"/>
                </a:lnTo>
                <a:lnTo>
                  <a:pt x="16" y="191"/>
                </a:lnTo>
                <a:lnTo>
                  <a:pt x="26" y="189"/>
                </a:lnTo>
                <a:lnTo>
                  <a:pt x="35" y="189"/>
                </a:lnTo>
                <a:lnTo>
                  <a:pt x="42" y="187"/>
                </a:lnTo>
                <a:lnTo>
                  <a:pt x="57" y="177"/>
                </a:lnTo>
                <a:lnTo>
                  <a:pt x="66" y="170"/>
                </a:lnTo>
                <a:lnTo>
                  <a:pt x="75" y="170"/>
                </a:lnTo>
                <a:lnTo>
                  <a:pt x="83" y="168"/>
                </a:lnTo>
                <a:lnTo>
                  <a:pt x="90" y="165"/>
                </a:lnTo>
                <a:lnTo>
                  <a:pt x="97" y="163"/>
                </a:lnTo>
                <a:lnTo>
                  <a:pt x="106" y="163"/>
                </a:lnTo>
                <a:lnTo>
                  <a:pt x="116" y="163"/>
                </a:lnTo>
                <a:lnTo>
                  <a:pt x="123" y="158"/>
                </a:lnTo>
                <a:lnTo>
                  <a:pt x="128" y="156"/>
                </a:lnTo>
                <a:lnTo>
                  <a:pt x="132" y="158"/>
                </a:lnTo>
                <a:lnTo>
                  <a:pt x="139" y="158"/>
                </a:lnTo>
                <a:lnTo>
                  <a:pt x="139" y="161"/>
                </a:lnTo>
                <a:lnTo>
                  <a:pt x="137" y="163"/>
                </a:lnTo>
                <a:lnTo>
                  <a:pt x="142" y="161"/>
                </a:lnTo>
                <a:lnTo>
                  <a:pt x="146" y="161"/>
                </a:lnTo>
                <a:lnTo>
                  <a:pt x="156" y="161"/>
                </a:lnTo>
                <a:lnTo>
                  <a:pt x="165" y="163"/>
                </a:lnTo>
                <a:lnTo>
                  <a:pt x="170" y="163"/>
                </a:lnTo>
                <a:lnTo>
                  <a:pt x="177" y="163"/>
                </a:lnTo>
                <a:lnTo>
                  <a:pt x="180" y="163"/>
                </a:lnTo>
                <a:lnTo>
                  <a:pt x="182" y="165"/>
                </a:lnTo>
                <a:lnTo>
                  <a:pt x="227" y="170"/>
                </a:lnTo>
                <a:lnTo>
                  <a:pt x="274" y="175"/>
                </a:lnTo>
                <a:lnTo>
                  <a:pt x="284" y="173"/>
                </a:lnTo>
                <a:lnTo>
                  <a:pt x="296" y="175"/>
                </a:lnTo>
                <a:lnTo>
                  <a:pt x="305" y="180"/>
                </a:lnTo>
                <a:lnTo>
                  <a:pt x="317" y="180"/>
                </a:lnTo>
                <a:lnTo>
                  <a:pt x="341" y="184"/>
                </a:lnTo>
                <a:lnTo>
                  <a:pt x="359" y="189"/>
                </a:lnTo>
                <a:lnTo>
                  <a:pt x="364" y="189"/>
                </a:lnTo>
                <a:lnTo>
                  <a:pt x="369" y="189"/>
                </a:lnTo>
                <a:lnTo>
                  <a:pt x="369" y="187"/>
                </a:lnTo>
                <a:lnTo>
                  <a:pt x="371" y="184"/>
                </a:lnTo>
                <a:lnTo>
                  <a:pt x="381" y="182"/>
                </a:lnTo>
                <a:lnTo>
                  <a:pt x="390" y="180"/>
                </a:lnTo>
                <a:lnTo>
                  <a:pt x="390" y="182"/>
                </a:lnTo>
                <a:lnTo>
                  <a:pt x="393" y="182"/>
                </a:lnTo>
                <a:lnTo>
                  <a:pt x="397" y="182"/>
                </a:lnTo>
                <a:lnTo>
                  <a:pt x="414" y="177"/>
                </a:lnTo>
                <a:lnTo>
                  <a:pt x="430" y="173"/>
                </a:lnTo>
                <a:lnTo>
                  <a:pt x="438" y="173"/>
                </a:lnTo>
                <a:lnTo>
                  <a:pt x="442" y="173"/>
                </a:lnTo>
                <a:lnTo>
                  <a:pt x="442" y="175"/>
                </a:lnTo>
                <a:lnTo>
                  <a:pt x="442" y="177"/>
                </a:lnTo>
                <a:lnTo>
                  <a:pt x="447" y="177"/>
                </a:lnTo>
                <a:lnTo>
                  <a:pt x="454" y="177"/>
                </a:lnTo>
                <a:lnTo>
                  <a:pt x="459" y="173"/>
                </a:lnTo>
                <a:lnTo>
                  <a:pt x="464" y="168"/>
                </a:lnTo>
                <a:lnTo>
                  <a:pt x="475" y="177"/>
                </a:lnTo>
                <a:lnTo>
                  <a:pt x="492" y="182"/>
                </a:lnTo>
                <a:lnTo>
                  <a:pt x="494" y="177"/>
                </a:lnTo>
                <a:lnTo>
                  <a:pt x="499" y="173"/>
                </a:lnTo>
                <a:lnTo>
                  <a:pt x="501" y="173"/>
                </a:lnTo>
                <a:lnTo>
                  <a:pt x="504" y="173"/>
                </a:lnTo>
                <a:lnTo>
                  <a:pt x="506" y="177"/>
                </a:lnTo>
                <a:lnTo>
                  <a:pt x="506" y="182"/>
                </a:lnTo>
                <a:lnTo>
                  <a:pt x="516" y="180"/>
                </a:lnTo>
                <a:lnTo>
                  <a:pt x="520" y="177"/>
                </a:lnTo>
                <a:lnTo>
                  <a:pt x="527" y="177"/>
                </a:lnTo>
                <a:lnTo>
                  <a:pt x="532" y="177"/>
                </a:lnTo>
                <a:lnTo>
                  <a:pt x="544" y="180"/>
                </a:lnTo>
                <a:lnTo>
                  <a:pt x="553" y="182"/>
                </a:lnTo>
                <a:lnTo>
                  <a:pt x="568" y="184"/>
                </a:lnTo>
                <a:lnTo>
                  <a:pt x="577" y="187"/>
                </a:lnTo>
                <a:lnTo>
                  <a:pt x="603" y="189"/>
                </a:lnTo>
                <a:lnTo>
                  <a:pt x="622" y="196"/>
                </a:lnTo>
                <a:lnTo>
                  <a:pt x="622" y="199"/>
                </a:lnTo>
                <a:lnTo>
                  <a:pt x="617" y="199"/>
                </a:lnTo>
                <a:lnTo>
                  <a:pt x="615" y="199"/>
                </a:lnTo>
                <a:lnTo>
                  <a:pt x="613" y="199"/>
                </a:lnTo>
                <a:lnTo>
                  <a:pt x="613" y="201"/>
                </a:lnTo>
                <a:lnTo>
                  <a:pt x="613" y="203"/>
                </a:lnTo>
                <a:lnTo>
                  <a:pt x="617" y="203"/>
                </a:lnTo>
                <a:lnTo>
                  <a:pt x="622" y="203"/>
                </a:lnTo>
                <a:lnTo>
                  <a:pt x="632" y="203"/>
                </a:lnTo>
                <a:lnTo>
                  <a:pt x="639" y="203"/>
                </a:lnTo>
                <a:lnTo>
                  <a:pt x="660" y="203"/>
                </a:lnTo>
                <a:lnTo>
                  <a:pt x="681" y="203"/>
                </a:lnTo>
                <a:lnTo>
                  <a:pt x="681" y="206"/>
                </a:lnTo>
                <a:lnTo>
                  <a:pt x="684" y="208"/>
                </a:lnTo>
                <a:lnTo>
                  <a:pt x="686" y="206"/>
                </a:lnTo>
                <a:lnTo>
                  <a:pt x="688" y="206"/>
                </a:lnTo>
                <a:lnTo>
                  <a:pt x="693" y="208"/>
                </a:lnTo>
                <a:lnTo>
                  <a:pt x="693" y="215"/>
                </a:lnTo>
                <a:lnTo>
                  <a:pt x="695" y="218"/>
                </a:lnTo>
                <a:lnTo>
                  <a:pt x="698" y="215"/>
                </a:lnTo>
                <a:lnTo>
                  <a:pt x="700" y="213"/>
                </a:lnTo>
                <a:lnTo>
                  <a:pt x="695" y="208"/>
                </a:lnTo>
                <a:lnTo>
                  <a:pt x="693" y="201"/>
                </a:lnTo>
                <a:lnTo>
                  <a:pt x="700" y="201"/>
                </a:lnTo>
                <a:lnTo>
                  <a:pt x="707" y="199"/>
                </a:lnTo>
                <a:lnTo>
                  <a:pt x="698" y="199"/>
                </a:lnTo>
                <a:lnTo>
                  <a:pt x="686" y="201"/>
                </a:lnTo>
                <a:lnTo>
                  <a:pt x="691" y="191"/>
                </a:lnTo>
                <a:lnTo>
                  <a:pt x="698" y="191"/>
                </a:lnTo>
                <a:lnTo>
                  <a:pt x="707" y="189"/>
                </a:lnTo>
                <a:lnTo>
                  <a:pt x="714" y="189"/>
                </a:lnTo>
                <a:lnTo>
                  <a:pt x="712" y="187"/>
                </a:lnTo>
                <a:lnTo>
                  <a:pt x="710" y="184"/>
                </a:lnTo>
                <a:lnTo>
                  <a:pt x="674" y="194"/>
                </a:lnTo>
                <a:lnTo>
                  <a:pt x="634" y="196"/>
                </a:lnTo>
                <a:lnTo>
                  <a:pt x="627" y="191"/>
                </a:lnTo>
                <a:lnTo>
                  <a:pt x="624" y="184"/>
                </a:lnTo>
                <a:lnTo>
                  <a:pt x="601" y="184"/>
                </a:lnTo>
                <a:lnTo>
                  <a:pt x="587" y="177"/>
                </a:lnTo>
                <a:lnTo>
                  <a:pt x="587" y="175"/>
                </a:lnTo>
                <a:lnTo>
                  <a:pt x="589" y="173"/>
                </a:lnTo>
                <a:lnTo>
                  <a:pt x="615" y="173"/>
                </a:lnTo>
                <a:lnTo>
                  <a:pt x="643" y="170"/>
                </a:lnTo>
                <a:lnTo>
                  <a:pt x="608" y="168"/>
                </a:lnTo>
                <a:lnTo>
                  <a:pt x="575" y="168"/>
                </a:lnTo>
                <a:lnTo>
                  <a:pt x="577" y="161"/>
                </a:lnTo>
                <a:lnTo>
                  <a:pt x="577" y="156"/>
                </a:lnTo>
                <a:lnTo>
                  <a:pt x="572" y="156"/>
                </a:lnTo>
                <a:lnTo>
                  <a:pt x="568" y="156"/>
                </a:lnTo>
                <a:lnTo>
                  <a:pt x="565" y="151"/>
                </a:lnTo>
                <a:lnTo>
                  <a:pt x="572" y="146"/>
                </a:lnTo>
                <a:lnTo>
                  <a:pt x="572" y="144"/>
                </a:lnTo>
                <a:lnTo>
                  <a:pt x="572" y="139"/>
                </a:lnTo>
                <a:lnTo>
                  <a:pt x="563" y="144"/>
                </a:lnTo>
                <a:lnTo>
                  <a:pt x="558" y="146"/>
                </a:lnTo>
                <a:lnTo>
                  <a:pt x="553" y="146"/>
                </a:lnTo>
                <a:lnTo>
                  <a:pt x="551" y="146"/>
                </a:lnTo>
                <a:lnTo>
                  <a:pt x="549" y="154"/>
                </a:lnTo>
                <a:lnTo>
                  <a:pt x="546" y="158"/>
                </a:lnTo>
                <a:lnTo>
                  <a:pt x="527" y="161"/>
                </a:lnTo>
                <a:lnTo>
                  <a:pt x="513" y="161"/>
                </a:lnTo>
                <a:lnTo>
                  <a:pt x="504" y="154"/>
                </a:lnTo>
                <a:lnTo>
                  <a:pt x="487" y="151"/>
                </a:lnTo>
                <a:lnTo>
                  <a:pt x="487" y="149"/>
                </a:lnTo>
                <a:lnTo>
                  <a:pt x="485" y="149"/>
                </a:lnTo>
                <a:lnTo>
                  <a:pt x="492" y="144"/>
                </a:lnTo>
                <a:lnTo>
                  <a:pt x="497" y="139"/>
                </a:lnTo>
                <a:lnTo>
                  <a:pt x="497" y="137"/>
                </a:lnTo>
                <a:lnTo>
                  <a:pt x="499" y="137"/>
                </a:lnTo>
                <a:lnTo>
                  <a:pt x="497" y="137"/>
                </a:lnTo>
                <a:lnTo>
                  <a:pt x="501" y="132"/>
                </a:lnTo>
                <a:lnTo>
                  <a:pt x="506" y="128"/>
                </a:lnTo>
                <a:lnTo>
                  <a:pt x="506" y="130"/>
                </a:lnTo>
                <a:lnTo>
                  <a:pt x="506" y="128"/>
                </a:lnTo>
                <a:lnTo>
                  <a:pt x="506" y="125"/>
                </a:lnTo>
                <a:lnTo>
                  <a:pt x="504" y="125"/>
                </a:lnTo>
                <a:lnTo>
                  <a:pt x="501" y="123"/>
                </a:lnTo>
                <a:lnTo>
                  <a:pt x="499" y="120"/>
                </a:lnTo>
                <a:lnTo>
                  <a:pt x="499" y="118"/>
                </a:lnTo>
                <a:lnTo>
                  <a:pt x="516" y="118"/>
                </a:lnTo>
                <a:lnTo>
                  <a:pt x="532" y="116"/>
                </a:lnTo>
                <a:lnTo>
                  <a:pt x="535" y="116"/>
                </a:lnTo>
                <a:lnTo>
                  <a:pt x="549" y="118"/>
                </a:lnTo>
                <a:lnTo>
                  <a:pt x="565" y="120"/>
                </a:lnTo>
                <a:lnTo>
                  <a:pt x="575" y="120"/>
                </a:lnTo>
                <a:lnTo>
                  <a:pt x="589" y="120"/>
                </a:lnTo>
                <a:lnTo>
                  <a:pt x="596" y="123"/>
                </a:lnTo>
                <a:lnTo>
                  <a:pt x="606" y="128"/>
                </a:lnTo>
                <a:lnTo>
                  <a:pt x="606" y="130"/>
                </a:lnTo>
                <a:lnTo>
                  <a:pt x="606" y="132"/>
                </a:lnTo>
                <a:lnTo>
                  <a:pt x="620" y="132"/>
                </a:lnTo>
                <a:lnTo>
                  <a:pt x="622" y="139"/>
                </a:lnTo>
                <a:lnTo>
                  <a:pt x="629" y="139"/>
                </a:lnTo>
                <a:lnTo>
                  <a:pt x="632" y="137"/>
                </a:lnTo>
                <a:lnTo>
                  <a:pt x="634" y="137"/>
                </a:lnTo>
                <a:lnTo>
                  <a:pt x="639" y="137"/>
                </a:lnTo>
                <a:lnTo>
                  <a:pt x="646" y="137"/>
                </a:lnTo>
                <a:lnTo>
                  <a:pt x="655" y="139"/>
                </a:lnTo>
                <a:lnTo>
                  <a:pt x="655" y="142"/>
                </a:lnTo>
                <a:lnTo>
                  <a:pt x="655" y="144"/>
                </a:lnTo>
                <a:lnTo>
                  <a:pt x="662" y="139"/>
                </a:lnTo>
                <a:lnTo>
                  <a:pt x="667" y="137"/>
                </a:lnTo>
                <a:lnTo>
                  <a:pt x="669" y="137"/>
                </a:lnTo>
                <a:lnTo>
                  <a:pt x="684" y="142"/>
                </a:lnTo>
                <a:lnTo>
                  <a:pt x="691" y="151"/>
                </a:lnTo>
                <a:lnTo>
                  <a:pt x="693" y="151"/>
                </a:lnTo>
                <a:lnTo>
                  <a:pt x="698" y="151"/>
                </a:lnTo>
                <a:lnTo>
                  <a:pt x="693" y="144"/>
                </a:lnTo>
                <a:lnTo>
                  <a:pt x="688" y="135"/>
                </a:lnTo>
                <a:lnTo>
                  <a:pt x="688" y="132"/>
                </a:lnTo>
                <a:lnTo>
                  <a:pt x="700" y="132"/>
                </a:lnTo>
                <a:lnTo>
                  <a:pt x="710" y="132"/>
                </a:lnTo>
                <a:lnTo>
                  <a:pt x="707" y="128"/>
                </a:lnTo>
                <a:lnTo>
                  <a:pt x="712" y="125"/>
                </a:lnTo>
                <a:lnTo>
                  <a:pt x="717" y="125"/>
                </a:lnTo>
                <a:lnTo>
                  <a:pt x="724" y="125"/>
                </a:lnTo>
                <a:lnTo>
                  <a:pt x="729" y="128"/>
                </a:lnTo>
                <a:lnTo>
                  <a:pt x="733" y="128"/>
                </a:lnTo>
                <a:lnTo>
                  <a:pt x="733" y="130"/>
                </a:lnTo>
                <a:lnTo>
                  <a:pt x="733" y="132"/>
                </a:lnTo>
                <a:lnTo>
                  <a:pt x="729" y="135"/>
                </a:lnTo>
                <a:lnTo>
                  <a:pt x="724" y="139"/>
                </a:lnTo>
                <a:lnTo>
                  <a:pt x="731" y="146"/>
                </a:lnTo>
                <a:lnTo>
                  <a:pt x="736" y="156"/>
                </a:lnTo>
                <a:lnTo>
                  <a:pt x="736" y="158"/>
                </a:lnTo>
                <a:lnTo>
                  <a:pt x="736" y="161"/>
                </a:lnTo>
                <a:lnTo>
                  <a:pt x="757" y="168"/>
                </a:lnTo>
                <a:lnTo>
                  <a:pt x="776" y="177"/>
                </a:lnTo>
                <a:lnTo>
                  <a:pt x="776" y="180"/>
                </a:lnTo>
                <a:lnTo>
                  <a:pt x="774" y="180"/>
                </a:lnTo>
                <a:lnTo>
                  <a:pt x="766" y="180"/>
                </a:lnTo>
                <a:lnTo>
                  <a:pt x="759" y="180"/>
                </a:lnTo>
                <a:lnTo>
                  <a:pt x="762" y="182"/>
                </a:lnTo>
                <a:lnTo>
                  <a:pt x="764" y="184"/>
                </a:lnTo>
                <a:lnTo>
                  <a:pt x="762" y="187"/>
                </a:lnTo>
                <a:lnTo>
                  <a:pt x="762" y="189"/>
                </a:lnTo>
                <a:lnTo>
                  <a:pt x="757" y="191"/>
                </a:lnTo>
                <a:lnTo>
                  <a:pt x="752" y="191"/>
                </a:lnTo>
                <a:lnTo>
                  <a:pt x="743" y="191"/>
                </a:lnTo>
                <a:lnTo>
                  <a:pt x="731" y="191"/>
                </a:lnTo>
                <a:lnTo>
                  <a:pt x="729" y="189"/>
                </a:lnTo>
                <a:lnTo>
                  <a:pt x="726" y="189"/>
                </a:lnTo>
                <a:lnTo>
                  <a:pt x="721" y="189"/>
                </a:lnTo>
                <a:lnTo>
                  <a:pt x="719" y="189"/>
                </a:lnTo>
                <a:lnTo>
                  <a:pt x="731" y="199"/>
                </a:lnTo>
                <a:lnTo>
                  <a:pt x="748" y="199"/>
                </a:lnTo>
                <a:lnTo>
                  <a:pt x="755" y="201"/>
                </a:lnTo>
                <a:lnTo>
                  <a:pt x="764" y="203"/>
                </a:lnTo>
                <a:lnTo>
                  <a:pt x="774" y="203"/>
                </a:lnTo>
                <a:lnTo>
                  <a:pt x="781" y="203"/>
                </a:lnTo>
                <a:lnTo>
                  <a:pt x="790" y="203"/>
                </a:lnTo>
                <a:lnTo>
                  <a:pt x="800" y="203"/>
                </a:lnTo>
                <a:lnTo>
                  <a:pt x="802" y="201"/>
                </a:lnTo>
                <a:lnTo>
                  <a:pt x="802" y="196"/>
                </a:lnTo>
                <a:lnTo>
                  <a:pt x="807" y="196"/>
                </a:lnTo>
                <a:lnTo>
                  <a:pt x="811" y="196"/>
                </a:lnTo>
                <a:lnTo>
                  <a:pt x="807" y="191"/>
                </a:lnTo>
                <a:lnTo>
                  <a:pt x="800" y="191"/>
                </a:lnTo>
                <a:lnTo>
                  <a:pt x="797" y="191"/>
                </a:lnTo>
                <a:lnTo>
                  <a:pt x="792" y="191"/>
                </a:lnTo>
                <a:lnTo>
                  <a:pt x="792" y="189"/>
                </a:lnTo>
                <a:lnTo>
                  <a:pt x="800" y="184"/>
                </a:lnTo>
                <a:lnTo>
                  <a:pt x="807" y="177"/>
                </a:lnTo>
                <a:lnTo>
                  <a:pt x="804" y="177"/>
                </a:lnTo>
                <a:lnTo>
                  <a:pt x="807" y="177"/>
                </a:lnTo>
                <a:lnTo>
                  <a:pt x="809" y="177"/>
                </a:lnTo>
                <a:lnTo>
                  <a:pt x="826" y="182"/>
                </a:lnTo>
                <a:lnTo>
                  <a:pt x="837" y="189"/>
                </a:lnTo>
                <a:lnTo>
                  <a:pt x="840" y="189"/>
                </a:lnTo>
                <a:lnTo>
                  <a:pt x="835" y="191"/>
                </a:lnTo>
                <a:lnTo>
                  <a:pt x="830" y="196"/>
                </a:lnTo>
                <a:lnTo>
                  <a:pt x="833" y="196"/>
                </a:lnTo>
                <a:lnTo>
                  <a:pt x="830" y="208"/>
                </a:lnTo>
                <a:lnTo>
                  <a:pt x="837" y="210"/>
                </a:lnTo>
                <a:lnTo>
                  <a:pt x="837" y="213"/>
                </a:lnTo>
                <a:lnTo>
                  <a:pt x="837" y="215"/>
                </a:lnTo>
                <a:lnTo>
                  <a:pt x="840" y="210"/>
                </a:lnTo>
                <a:lnTo>
                  <a:pt x="837" y="206"/>
                </a:lnTo>
                <a:lnTo>
                  <a:pt x="837" y="203"/>
                </a:lnTo>
                <a:lnTo>
                  <a:pt x="845" y="199"/>
                </a:lnTo>
                <a:lnTo>
                  <a:pt x="859" y="191"/>
                </a:lnTo>
                <a:lnTo>
                  <a:pt x="854" y="191"/>
                </a:lnTo>
                <a:lnTo>
                  <a:pt x="847" y="191"/>
                </a:lnTo>
                <a:lnTo>
                  <a:pt x="852" y="189"/>
                </a:lnTo>
                <a:lnTo>
                  <a:pt x="856" y="184"/>
                </a:lnTo>
                <a:lnTo>
                  <a:pt x="840" y="180"/>
                </a:lnTo>
                <a:lnTo>
                  <a:pt x="826" y="177"/>
                </a:lnTo>
                <a:lnTo>
                  <a:pt x="826" y="170"/>
                </a:lnTo>
                <a:lnTo>
                  <a:pt x="828" y="168"/>
                </a:lnTo>
                <a:lnTo>
                  <a:pt x="826" y="165"/>
                </a:lnTo>
                <a:lnTo>
                  <a:pt x="826" y="163"/>
                </a:lnTo>
                <a:lnTo>
                  <a:pt x="826" y="161"/>
                </a:lnTo>
                <a:lnTo>
                  <a:pt x="828" y="158"/>
                </a:lnTo>
                <a:lnTo>
                  <a:pt x="830" y="156"/>
                </a:lnTo>
                <a:lnTo>
                  <a:pt x="835" y="156"/>
                </a:lnTo>
                <a:lnTo>
                  <a:pt x="837" y="154"/>
                </a:lnTo>
                <a:lnTo>
                  <a:pt x="842" y="149"/>
                </a:lnTo>
                <a:lnTo>
                  <a:pt x="837" y="142"/>
                </a:lnTo>
                <a:lnTo>
                  <a:pt x="835" y="135"/>
                </a:lnTo>
                <a:lnTo>
                  <a:pt x="835" y="132"/>
                </a:lnTo>
                <a:lnTo>
                  <a:pt x="835" y="130"/>
                </a:lnTo>
                <a:lnTo>
                  <a:pt x="837" y="125"/>
                </a:lnTo>
                <a:lnTo>
                  <a:pt x="842" y="125"/>
                </a:lnTo>
                <a:lnTo>
                  <a:pt x="842" y="123"/>
                </a:lnTo>
                <a:lnTo>
                  <a:pt x="845" y="123"/>
                </a:lnTo>
                <a:lnTo>
                  <a:pt x="863" y="123"/>
                </a:lnTo>
                <a:lnTo>
                  <a:pt x="882" y="123"/>
                </a:lnTo>
                <a:lnTo>
                  <a:pt x="889" y="123"/>
                </a:lnTo>
                <a:lnTo>
                  <a:pt x="897" y="123"/>
                </a:lnTo>
                <a:lnTo>
                  <a:pt x="892" y="132"/>
                </a:lnTo>
                <a:lnTo>
                  <a:pt x="882" y="137"/>
                </a:lnTo>
                <a:lnTo>
                  <a:pt x="873" y="142"/>
                </a:lnTo>
                <a:lnTo>
                  <a:pt x="859" y="139"/>
                </a:lnTo>
                <a:lnTo>
                  <a:pt x="861" y="144"/>
                </a:lnTo>
                <a:lnTo>
                  <a:pt x="861" y="146"/>
                </a:lnTo>
                <a:lnTo>
                  <a:pt x="856" y="149"/>
                </a:lnTo>
                <a:lnTo>
                  <a:pt x="852" y="151"/>
                </a:lnTo>
                <a:lnTo>
                  <a:pt x="868" y="161"/>
                </a:lnTo>
                <a:lnTo>
                  <a:pt x="885" y="170"/>
                </a:lnTo>
                <a:lnTo>
                  <a:pt x="885" y="173"/>
                </a:lnTo>
                <a:lnTo>
                  <a:pt x="880" y="175"/>
                </a:lnTo>
                <a:lnTo>
                  <a:pt x="875" y="180"/>
                </a:lnTo>
                <a:lnTo>
                  <a:pt x="885" y="180"/>
                </a:lnTo>
                <a:lnTo>
                  <a:pt x="897" y="180"/>
                </a:lnTo>
                <a:lnTo>
                  <a:pt x="894" y="184"/>
                </a:lnTo>
                <a:lnTo>
                  <a:pt x="894" y="187"/>
                </a:lnTo>
                <a:lnTo>
                  <a:pt x="897" y="191"/>
                </a:lnTo>
                <a:lnTo>
                  <a:pt x="899" y="196"/>
                </a:lnTo>
                <a:lnTo>
                  <a:pt x="906" y="189"/>
                </a:lnTo>
                <a:lnTo>
                  <a:pt x="911" y="184"/>
                </a:lnTo>
                <a:lnTo>
                  <a:pt x="923" y="187"/>
                </a:lnTo>
                <a:lnTo>
                  <a:pt x="927" y="199"/>
                </a:lnTo>
                <a:lnTo>
                  <a:pt x="925" y="199"/>
                </a:lnTo>
                <a:lnTo>
                  <a:pt x="923" y="199"/>
                </a:lnTo>
                <a:lnTo>
                  <a:pt x="927" y="206"/>
                </a:lnTo>
                <a:lnTo>
                  <a:pt x="934" y="210"/>
                </a:lnTo>
                <a:lnTo>
                  <a:pt x="939" y="208"/>
                </a:lnTo>
                <a:lnTo>
                  <a:pt x="942" y="206"/>
                </a:lnTo>
                <a:lnTo>
                  <a:pt x="939" y="206"/>
                </a:lnTo>
                <a:lnTo>
                  <a:pt x="937" y="201"/>
                </a:lnTo>
                <a:lnTo>
                  <a:pt x="939" y="199"/>
                </a:lnTo>
                <a:lnTo>
                  <a:pt x="942" y="196"/>
                </a:lnTo>
                <a:lnTo>
                  <a:pt x="944" y="199"/>
                </a:lnTo>
                <a:lnTo>
                  <a:pt x="944" y="203"/>
                </a:lnTo>
                <a:lnTo>
                  <a:pt x="949" y="196"/>
                </a:lnTo>
                <a:lnTo>
                  <a:pt x="953" y="191"/>
                </a:lnTo>
                <a:lnTo>
                  <a:pt x="956" y="191"/>
                </a:lnTo>
                <a:lnTo>
                  <a:pt x="960" y="191"/>
                </a:lnTo>
                <a:lnTo>
                  <a:pt x="960" y="189"/>
                </a:lnTo>
                <a:lnTo>
                  <a:pt x="956" y="187"/>
                </a:lnTo>
                <a:lnTo>
                  <a:pt x="953" y="182"/>
                </a:lnTo>
                <a:lnTo>
                  <a:pt x="956" y="177"/>
                </a:lnTo>
                <a:lnTo>
                  <a:pt x="960" y="175"/>
                </a:lnTo>
                <a:lnTo>
                  <a:pt x="949" y="175"/>
                </a:lnTo>
                <a:lnTo>
                  <a:pt x="942" y="173"/>
                </a:lnTo>
                <a:lnTo>
                  <a:pt x="934" y="170"/>
                </a:lnTo>
                <a:lnTo>
                  <a:pt x="925" y="173"/>
                </a:lnTo>
                <a:lnTo>
                  <a:pt x="916" y="170"/>
                </a:lnTo>
                <a:lnTo>
                  <a:pt x="908" y="163"/>
                </a:lnTo>
                <a:lnTo>
                  <a:pt x="911" y="161"/>
                </a:lnTo>
                <a:lnTo>
                  <a:pt x="911" y="158"/>
                </a:lnTo>
                <a:lnTo>
                  <a:pt x="906" y="156"/>
                </a:lnTo>
                <a:lnTo>
                  <a:pt x="901" y="154"/>
                </a:lnTo>
                <a:lnTo>
                  <a:pt x="913" y="132"/>
                </a:lnTo>
                <a:lnTo>
                  <a:pt x="942" y="125"/>
                </a:lnTo>
                <a:lnTo>
                  <a:pt x="951" y="125"/>
                </a:lnTo>
                <a:lnTo>
                  <a:pt x="960" y="125"/>
                </a:lnTo>
                <a:lnTo>
                  <a:pt x="953" y="132"/>
                </a:lnTo>
                <a:lnTo>
                  <a:pt x="942" y="137"/>
                </a:lnTo>
                <a:lnTo>
                  <a:pt x="944" y="146"/>
                </a:lnTo>
                <a:lnTo>
                  <a:pt x="951" y="151"/>
                </a:lnTo>
                <a:lnTo>
                  <a:pt x="953" y="149"/>
                </a:lnTo>
                <a:lnTo>
                  <a:pt x="956" y="146"/>
                </a:lnTo>
                <a:lnTo>
                  <a:pt x="953" y="144"/>
                </a:lnTo>
                <a:lnTo>
                  <a:pt x="951" y="142"/>
                </a:lnTo>
                <a:lnTo>
                  <a:pt x="958" y="132"/>
                </a:lnTo>
                <a:lnTo>
                  <a:pt x="970" y="130"/>
                </a:lnTo>
                <a:lnTo>
                  <a:pt x="979" y="128"/>
                </a:lnTo>
                <a:lnTo>
                  <a:pt x="989" y="125"/>
                </a:lnTo>
                <a:lnTo>
                  <a:pt x="991" y="125"/>
                </a:lnTo>
                <a:lnTo>
                  <a:pt x="994" y="125"/>
                </a:lnTo>
                <a:lnTo>
                  <a:pt x="1001" y="128"/>
                </a:lnTo>
                <a:lnTo>
                  <a:pt x="1008" y="132"/>
                </a:lnTo>
                <a:lnTo>
                  <a:pt x="1008" y="130"/>
                </a:lnTo>
                <a:lnTo>
                  <a:pt x="1008" y="125"/>
                </a:lnTo>
                <a:lnTo>
                  <a:pt x="1039" y="128"/>
                </a:lnTo>
                <a:lnTo>
                  <a:pt x="1062" y="137"/>
                </a:lnTo>
                <a:lnTo>
                  <a:pt x="1060" y="139"/>
                </a:lnTo>
                <a:lnTo>
                  <a:pt x="1067" y="142"/>
                </a:lnTo>
                <a:lnTo>
                  <a:pt x="1074" y="142"/>
                </a:lnTo>
                <a:lnTo>
                  <a:pt x="1074" y="144"/>
                </a:lnTo>
                <a:lnTo>
                  <a:pt x="1074" y="146"/>
                </a:lnTo>
                <a:lnTo>
                  <a:pt x="1079" y="146"/>
                </a:lnTo>
                <a:lnTo>
                  <a:pt x="1084" y="146"/>
                </a:lnTo>
                <a:lnTo>
                  <a:pt x="1084" y="149"/>
                </a:lnTo>
                <a:lnTo>
                  <a:pt x="1084" y="151"/>
                </a:lnTo>
                <a:lnTo>
                  <a:pt x="1088" y="151"/>
                </a:lnTo>
                <a:lnTo>
                  <a:pt x="1091" y="151"/>
                </a:lnTo>
                <a:lnTo>
                  <a:pt x="1091" y="154"/>
                </a:lnTo>
                <a:lnTo>
                  <a:pt x="1091" y="156"/>
                </a:lnTo>
                <a:lnTo>
                  <a:pt x="1098" y="154"/>
                </a:lnTo>
                <a:lnTo>
                  <a:pt x="1102" y="154"/>
                </a:lnTo>
                <a:lnTo>
                  <a:pt x="1110" y="154"/>
                </a:lnTo>
                <a:lnTo>
                  <a:pt x="1117" y="156"/>
                </a:lnTo>
                <a:lnTo>
                  <a:pt x="1119" y="158"/>
                </a:lnTo>
                <a:lnTo>
                  <a:pt x="1119" y="161"/>
                </a:lnTo>
                <a:lnTo>
                  <a:pt x="1121" y="161"/>
                </a:lnTo>
                <a:lnTo>
                  <a:pt x="1126" y="161"/>
                </a:lnTo>
                <a:lnTo>
                  <a:pt x="1126" y="163"/>
                </a:lnTo>
                <a:lnTo>
                  <a:pt x="1128" y="165"/>
                </a:lnTo>
                <a:lnTo>
                  <a:pt x="1131" y="163"/>
                </a:lnTo>
                <a:lnTo>
                  <a:pt x="1136" y="163"/>
                </a:lnTo>
                <a:lnTo>
                  <a:pt x="1147" y="165"/>
                </a:lnTo>
                <a:lnTo>
                  <a:pt x="1147" y="173"/>
                </a:lnTo>
                <a:lnTo>
                  <a:pt x="1152" y="173"/>
                </a:lnTo>
                <a:lnTo>
                  <a:pt x="1155" y="170"/>
                </a:lnTo>
                <a:lnTo>
                  <a:pt x="1157" y="170"/>
                </a:lnTo>
                <a:lnTo>
                  <a:pt x="1162" y="173"/>
                </a:lnTo>
                <a:lnTo>
                  <a:pt x="1166" y="177"/>
                </a:lnTo>
                <a:lnTo>
                  <a:pt x="1162" y="180"/>
                </a:lnTo>
                <a:lnTo>
                  <a:pt x="1155" y="180"/>
                </a:lnTo>
                <a:lnTo>
                  <a:pt x="1155" y="182"/>
                </a:lnTo>
                <a:lnTo>
                  <a:pt x="1164" y="182"/>
                </a:lnTo>
                <a:lnTo>
                  <a:pt x="1171" y="182"/>
                </a:lnTo>
                <a:lnTo>
                  <a:pt x="1166" y="187"/>
                </a:lnTo>
                <a:lnTo>
                  <a:pt x="1159" y="187"/>
                </a:lnTo>
                <a:lnTo>
                  <a:pt x="1159" y="189"/>
                </a:lnTo>
                <a:lnTo>
                  <a:pt x="1159" y="194"/>
                </a:lnTo>
                <a:lnTo>
                  <a:pt x="1162" y="194"/>
                </a:lnTo>
                <a:lnTo>
                  <a:pt x="1164" y="194"/>
                </a:lnTo>
                <a:lnTo>
                  <a:pt x="1166" y="194"/>
                </a:lnTo>
                <a:lnTo>
                  <a:pt x="1171" y="194"/>
                </a:lnTo>
                <a:lnTo>
                  <a:pt x="1171" y="196"/>
                </a:lnTo>
                <a:lnTo>
                  <a:pt x="1176" y="196"/>
                </a:lnTo>
                <a:lnTo>
                  <a:pt x="1178" y="196"/>
                </a:lnTo>
                <a:lnTo>
                  <a:pt x="1183" y="199"/>
                </a:lnTo>
                <a:lnTo>
                  <a:pt x="1185" y="203"/>
                </a:lnTo>
                <a:lnTo>
                  <a:pt x="1188" y="201"/>
                </a:lnTo>
                <a:lnTo>
                  <a:pt x="1192" y="199"/>
                </a:lnTo>
                <a:lnTo>
                  <a:pt x="1199" y="203"/>
                </a:lnTo>
                <a:lnTo>
                  <a:pt x="1207" y="208"/>
                </a:lnTo>
                <a:lnTo>
                  <a:pt x="1209" y="208"/>
                </a:lnTo>
                <a:lnTo>
                  <a:pt x="1214" y="208"/>
                </a:lnTo>
                <a:lnTo>
                  <a:pt x="1214" y="210"/>
                </a:lnTo>
                <a:lnTo>
                  <a:pt x="1214" y="215"/>
                </a:lnTo>
                <a:lnTo>
                  <a:pt x="1216" y="215"/>
                </a:lnTo>
                <a:lnTo>
                  <a:pt x="1218" y="215"/>
                </a:lnTo>
                <a:lnTo>
                  <a:pt x="1223" y="213"/>
                </a:lnTo>
                <a:lnTo>
                  <a:pt x="1225" y="213"/>
                </a:lnTo>
                <a:lnTo>
                  <a:pt x="1230" y="215"/>
                </a:lnTo>
                <a:lnTo>
                  <a:pt x="1233" y="215"/>
                </a:lnTo>
                <a:lnTo>
                  <a:pt x="1233" y="218"/>
                </a:lnTo>
                <a:lnTo>
                  <a:pt x="1225" y="227"/>
                </a:lnTo>
                <a:lnTo>
                  <a:pt x="1211" y="234"/>
                </a:lnTo>
                <a:lnTo>
                  <a:pt x="1211" y="237"/>
                </a:lnTo>
                <a:lnTo>
                  <a:pt x="1211" y="241"/>
                </a:lnTo>
                <a:lnTo>
                  <a:pt x="1209" y="241"/>
                </a:lnTo>
                <a:lnTo>
                  <a:pt x="1207" y="241"/>
                </a:lnTo>
                <a:lnTo>
                  <a:pt x="1195" y="239"/>
                </a:lnTo>
                <a:lnTo>
                  <a:pt x="1188" y="229"/>
                </a:lnTo>
                <a:lnTo>
                  <a:pt x="1185" y="229"/>
                </a:lnTo>
                <a:lnTo>
                  <a:pt x="1183" y="229"/>
                </a:lnTo>
                <a:lnTo>
                  <a:pt x="1176" y="225"/>
                </a:lnTo>
                <a:lnTo>
                  <a:pt x="1169" y="222"/>
                </a:lnTo>
                <a:lnTo>
                  <a:pt x="1166" y="225"/>
                </a:lnTo>
                <a:lnTo>
                  <a:pt x="1159" y="229"/>
                </a:lnTo>
                <a:lnTo>
                  <a:pt x="1164" y="234"/>
                </a:lnTo>
                <a:lnTo>
                  <a:pt x="1171" y="241"/>
                </a:lnTo>
                <a:lnTo>
                  <a:pt x="1185" y="241"/>
                </a:lnTo>
                <a:lnTo>
                  <a:pt x="1190" y="251"/>
                </a:lnTo>
                <a:lnTo>
                  <a:pt x="1195" y="253"/>
                </a:lnTo>
                <a:lnTo>
                  <a:pt x="1197" y="253"/>
                </a:lnTo>
                <a:lnTo>
                  <a:pt x="1197" y="258"/>
                </a:lnTo>
                <a:lnTo>
                  <a:pt x="1197" y="263"/>
                </a:lnTo>
                <a:lnTo>
                  <a:pt x="1195" y="263"/>
                </a:lnTo>
                <a:lnTo>
                  <a:pt x="1192" y="267"/>
                </a:lnTo>
                <a:lnTo>
                  <a:pt x="1190" y="270"/>
                </a:lnTo>
                <a:lnTo>
                  <a:pt x="1171" y="265"/>
                </a:lnTo>
                <a:lnTo>
                  <a:pt x="1152" y="258"/>
                </a:lnTo>
                <a:lnTo>
                  <a:pt x="1169" y="267"/>
                </a:lnTo>
                <a:lnTo>
                  <a:pt x="1181" y="277"/>
                </a:lnTo>
                <a:lnTo>
                  <a:pt x="1178" y="279"/>
                </a:lnTo>
                <a:lnTo>
                  <a:pt x="1176" y="282"/>
                </a:lnTo>
                <a:lnTo>
                  <a:pt x="1166" y="279"/>
                </a:lnTo>
                <a:lnTo>
                  <a:pt x="1155" y="277"/>
                </a:lnTo>
                <a:lnTo>
                  <a:pt x="1143" y="274"/>
                </a:lnTo>
                <a:lnTo>
                  <a:pt x="1138" y="270"/>
                </a:lnTo>
                <a:lnTo>
                  <a:pt x="1126" y="272"/>
                </a:lnTo>
                <a:lnTo>
                  <a:pt x="1121" y="267"/>
                </a:lnTo>
                <a:lnTo>
                  <a:pt x="1114" y="265"/>
                </a:lnTo>
                <a:lnTo>
                  <a:pt x="1112" y="260"/>
                </a:lnTo>
                <a:lnTo>
                  <a:pt x="1112" y="258"/>
                </a:lnTo>
                <a:lnTo>
                  <a:pt x="1114" y="258"/>
                </a:lnTo>
                <a:lnTo>
                  <a:pt x="1100" y="253"/>
                </a:lnTo>
                <a:lnTo>
                  <a:pt x="1091" y="246"/>
                </a:lnTo>
                <a:lnTo>
                  <a:pt x="1086" y="246"/>
                </a:lnTo>
                <a:lnTo>
                  <a:pt x="1079" y="246"/>
                </a:lnTo>
                <a:lnTo>
                  <a:pt x="1079" y="248"/>
                </a:lnTo>
                <a:lnTo>
                  <a:pt x="1076" y="248"/>
                </a:lnTo>
                <a:lnTo>
                  <a:pt x="1074" y="248"/>
                </a:lnTo>
                <a:lnTo>
                  <a:pt x="1065" y="248"/>
                </a:lnTo>
                <a:lnTo>
                  <a:pt x="1055" y="251"/>
                </a:lnTo>
                <a:lnTo>
                  <a:pt x="1050" y="251"/>
                </a:lnTo>
                <a:lnTo>
                  <a:pt x="1048" y="251"/>
                </a:lnTo>
                <a:lnTo>
                  <a:pt x="1041" y="248"/>
                </a:lnTo>
                <a:lnTo>
                  <a:pt x="1039" y="244"/>
                </a:lnTo>
                <a:lnTo>
                  <a:pt x="1043" y="239"/>
                </a:lnTo>
                <a:lnTo>
                  <a:pt x="1048" y="234"/>
                </a:lnTo>
                <a:lnTo>
                  <a:pt x="1069" y="234"/>
                </a:lnTo>
                <a:lnTo>
                  <a:pt x="1091" y="234"/>
                </a:lnTo>
                <a:lnTo>
                  <a:pt x="1091" y="232"/>
                </a:lnTo>
                <a:lnTo>
                  <a:pt x="1088" y="229"/>
                </a:lnTo>
                <a:lnTo>
                  <a:pt x="1084" y="227"/>
                </a:lnTo>
                <a:lnTo>
                  <a:pt x="1084" y="225"/>
                </a:lnTo>
                <a:lnTo>
                  <a:pt x="1084" y="222"/>
                </a:lnTo>
                <a:lnTo>
                  <a:pt x="1095" y="218"/>
                </a:lnTo>
                <a:lnTo>
                  <a:pt x="1105" y="210"/>
                </a:lnTo>
                <a:lnTo>
                  <a:pt x="1098" y="201"/>
                </a:lnTo>
                <a:lnTo>
                  <a:pt x="1086" y="196"/>
                </a:lnTo>
                <a:lnTo>
                  <a:pt x="1079" y="191"/>
                </a:lnTo>
                <a:lnTo>
                  <a:pt x="1074" y="189"/>
                </a:lnTo>
                <a:lnTo>
                  <a:pt x="1067" y="191"/>
                </a:lnTo>
                <a:lnTo>
                  <a:pt x="1060" y="191"/>
                </a:lnTo>
                <a:lnTo>
                  <a:pt x="1057" y="191"/>
                </a:lnTo>
                <a:lnTo>
                  <a:pt x="1057" y="189"/>
                </a:lnTo>
                <a:lnTo>
                  <a:pt x="1060" y="187"/>
                </a:lnTo>
                <a:lnTo>
                  <a:pt x="1065" y="187"/>
                </a:lnTo>
                <a:lnTo>
                  <a:pt x="1060" y="184"/>
                </a:lnTo>
                <a:lnTo>
                  <a:pt x="1055" y="180"/>
                </a:lnTo>
                <a:lnTo>
                  <a:pt x="1055" y="184"/>
                </a:lnTo>
                <a:lnTo>
                  <a:pt x="1055" y="187"/>
                </a:lnTo>
                <a:lnTo>
                  <a:pt x="1050" y="187"/>
                </a:lnTo>
                <a:lnTo>
                  <a:pt x="1048" y="187"/>
                </a:lnTo>
                <a:lnTo>
                  <a:pt x="1050" y="184"/>
                </a:lnTo>
                <a:lnTo>
                  <a:pt x="1053" y="180"/>
                </a:lnTo>
                <a:lnTo>
                  <a:pt x="1048" y="180"/>
                </a:lnTo>
                <a:lnTo>
                  <a:pt x="1046" y="177"/>
                </a:lnTo>
                <a:lnTo>
                  <a:pt x="1043" y="175"/>
                </a:lnTo>
                <a:lnTo>
                  <a:pt x="1041" y="175"/>
                </a:lnTo>
                <a:lnTo>
                  <a:pt x="1039" y="173"/>
                </a:lnTo>
                <a:lnTo>
                  <a:pt x="1036" y="173"/>
                </a:lnTo>
                <a:lnTo>
                  <a:pt x="1031" y="170"/>
                </a:lnTo>
                <a:lnTo>
                  <a:pt x="1031" y="175"/>
                </a:lnTo>
                <a:lnTo>
                  <a:pt x="1027" y="177"/>
                </a:lnTo>
                <a:lnTo>
                  <a:pt x="1024" y="177"/>
                </a:lnTo>
                <a:lnTo>
                  <a:pt x="1022" y="177"/>
                </a:lnTo>
                <a:lnTo>
                  <a:pt x="1015" y="177"/>
                </a:lnTo>
                <a:lnTo>
                  <a:pt x="1008" y="175"/>
                </a:lnTo>
                <a:lnTo>
                  <a:pt x="1008" y="177"/>
                </a:lnTo>
                <a:lnTo>
                  <a:pt x="998" y="177"/>
                </a:lnTo>
                <a:lnTo>
                  <a:pt x="991" y="177"/>
                </a:lnTo>
                <a:lnTo>
                  <a:pt x="996" y="184"/>
                </a:lnTo>
                <a:lnTo>
                  <a:pt x="1003" y="191"/>
                </a:lnTo>
                <a:lnTo>
                  <a:pt x="1001" y="194"/>
                </a:lnTo>
                <a:lnTo>
                  <a:pt x="998" y="196"/>
                </a:lnTo>
                <a:lnTo>
                  <a:pt x="996" y="196"/>
                </a:lnTo>
                <a:lnTo>
                  <a:pt x="991" y="196"/>
                </a:lnTo>
                <a:lnTo>
                  <a:pt x="998" y="203"/>
                </a:lnTo>
                <a:lnTo>
                  <a:pt x="1003" y="210"/>
                </a:lnTo>
                <a:lnTo>
                  <a:pt x="994" y="218"/>
                </a:lnTo>
                <a:lnTo>
                  <a:pt x="979" y="222"/>
                </a:lnTo>
                <a:lnTo>
                  <a:pt x="975" y="222"/>
                </a:lnTo>
                <a:lnTo>
                  <a:pt x="972" y="220"/>
                </a:lnTo>
                <a:lnTo>
                  <a:pt x="970" y="225"/>
                </a:lnTo>
                <a:lnTo>
                  <a:pt x="965" y="225"/>
                </a:lnTo>
                <a:lnTo>
                  <a:pt x="958" y="225"/>
                </a:lnTo>
                <a:lnTo>
                  <a:pt x="944" y="222"/>
                </a:lnTo>
                <a:lnTo>
                  <a:pt x="946" y="222"/>
                </a:lnTo>
                <a:lnTo>
                  <a:pt x="946" y="227"/>
                </a:lnTo>
                <a:lnTo>
                  <a:pt x="946" y="229"/>
                </a:lnTo>
                <a:lnTo>
                  <a:pt x="942" y="234"/>
                </a:lnTo>
                <a:lnTo>
                  <a:pt x="934" y="237"/>
                </a:lnTo>
                <a:lnTo>
                  <a:pt x="934" y="239"/>
                </a:lnTo>
                <a:lnTo>
                  <a:pt x="937" y="244"/>
                </a:lnTo>
                <a:lnTo>
                  <a:pt x="927" y="248"/>
                </a:lnTo>
                <a:lnTo>
                  <a:pt x="920" y="253"/>
                </a:lnTo>
                <a:lnTo>
                  <a:pt x="911" y="253"/>
                </a:lnTo>
                <a:lnTo>
                  <a:pt x="901" y="253"/>
                </a:lnTo>
                <a:lnTo>
                  <a:pt x="901" y="255"/>
                </a:lnTo>
                <a:lnTo>
                  <a:pt x="901" y="258"/>
                </a:lnTo>
                <a:lnTo>
                  <a:pt x="897" y="258"/>
                </a:lnTo>
                <a:lnTo>
                  <a:pt x="894" y="260"/>
                </a:lnTo>
                <a:lnTo>
                  <a:pt x="894" y="263"/>
                </a:lnTo>
                <a:lnTo>
                  <a:pt x="894" y="267"/>
                </a:lnTo>
                <a:lnTo>
                  <a:pt x="889" y="267"/>
                </a:lnTo>
                <a:lnTo>
                  <a:pt x="885" y="270"/>
                </a:lnTo>
                <a:lnTo>
                  <a:pt x="882" y="270"/>
                </a:lnTo>
                <a:lnTo>
                  <a:pt x="880" y="270"/>
                </a:lnTo>
                <a:lnTo>
                  <a:pt x="875" y="272"/>
                </a:lnTo>
                <a:lnTo>
                  <a:pt x="873" y="277"/>
                </a:lnTo>
                <a:lnTo>
                  <a:pt x="871" y="277"/>
                </a:lnTo>
                <a:lnTo>
                  <a:pt x="868" y="277"/>
                </a:lnTo>
                <a:lnTo>
                  <a:pt x="856" y="289"/>
                </a:lnTo>
                <a:lnTo>
                  <a:pt x="847" y="308"/>
                </a:lnTo>
                <a:lnTo>
                  <a:pt x="847" y="310"/>
                </a:lnTo>
                <a:lnTo>
                  <a:pt x="847" y="315"/>
                </a:lnTo>
                <a:lnTo>
                  <a:pt x="849" y="319"/>
                </a:lnTo>
                <a:lnTo>
                  <a:pt x="854" y="322"/>
                </a:lnTo>
                <a:lnTo>
                  <a:pt x="854" y="319"/>
                </a:lnTo>
                <a:lnTo>
                  <a:pt x="859" y="319"/>
                </a:lnTo>
                <a:lnTo>
                  <a:pt x="861" y="319"/>
                </a:lnTo>
                <a:lnTo>
                  <a:pt x="871" y="329"/>
                </a:lnTo>
                <a:lnTo>
                  <a:pt x="873" y="343"/>
                </a:lnTo>
                <a:lnTo>
                  <a:pt x="882" y="341"/>
                </a:lnTo>
                <a:lnTo>
                  <a:pt x="892" y="338"/>
                </a:lnTo>
                <a:lnTo>
                  <a:pt x="892" y="341"/>
                </a:lnTo>
                <a:lnTo>
                  <a:pt x="894" y="341"/>
                </a:lnTo>
                <a:lnTo>
                  <a:pt x="920" y="348"/>
                </a:lnTo>
                <a:lnTo>
                  <a:pt x="939" y="357"/>
                </a:lnTo>
                <a:lnTo>
                  <a:pt x="953" y="362"/>
                </a:lnTo>
                <a:lnTo>
                  <a:pt x="963" y="364"/>
                </a:lnTo>
                <a:lnTo>
                  <a:pt x="977" y="367"/>
                </a:lnTo>
                <a:lnTo>
                  <a:pt x="991" y="367"/>
                </a:lnTo>
                <a:lnTo>
                  <a:pt x="991" y="369"/>
                </a:lnTo>
                <a:lnTo>
                  <a:pt x="994" y="369"/>
                </a:lnTo>
                <a:lnTo>
                  <a:pt x="991" y="374"/>
                </a:lnTo>
                <a:lnTo>
                  <a:pt x="991" y="379"/>
                </a:lnTo>
                <a:lnTo>
                  <a:pt x="994" y="381"/>
                </a:lnTo>
                <a:lnTo>
                  <a:pt x="994" y="388"/>
                </a:lnTo>
                <a:lnTo>
                  <a:pt x="994" y="393"/>
                </a:lnTo>
                <a:lnTo>
                  <a:pt x="994" y="395"/>
                </a:lnTo>
                <a:lnTo>
                  <a:pt x="1005" y="405"/>
                </a:lnTo>
                <a:lnTo>
                  <a:pt x="1015" y="417"/>
                </a:lnTo>
                <a:lnTo>
                  <a:pt x="1017" y="417"/>
                </a:lnTo>
                <a:lnTo>
                  <a:pt x="1020" y="419"/>
                </a:lnTo>
                <a:lnTo>
                  <a:pt x="1022" y="414"/>
                </a:lnTo>
                <a:lnTo>
                  <a:pt x="1022" y="412"/>
                </a:lnTo>
                <a:lnTo>
                  <a:pt x="1027" y="412"/>
                </a:lnTo>
                <a:lnTo>
                  <a:pt x="1029" y="414"/>
                </a:lnTo>
                <a:lnTo>
                  <a:pt x="1031" y="407"/>
                </a:lnTo>
                <a:lnTo>
                  <a:pt x="1034" y="405"/>
                </a:lnTo>
                <a:lnTo>
                  <a:pt x="1031" y="398"/>
                </a:lnTo>
                <a:lnTo>
                  <a:pt x="1029" y="381"/>
                </a:lnTo>
                <a:lnTo>
                  <a:pt x="1024" y="376"/>
                </a:lnTo>
                <a:lnTo>
                  <a:pt x="1020" y="374"/>
                </a:lnTo>
                <a:lnTo>
                  <a:pt x="1043" y="364"/>
                </a:lnTo>
                <a:lnTo>
                  <a:pt x="1057" y="348"/>
                </a:lnTo>
                <a:lnTo>
                  <a:pt x="1057" y="345"/>
                </a:lnTo>
                <a:lnTo>
                  <a:pt x="1048" y="331"/>
                </a:lnTo>
                <a:lnTo>
                  <a:pt x="1034" y="322"/>
                </a:lnTo>
                <a:lnTo>
                  <a:pt x="1039" y="315"/>
                </a:lnTo>
                <a:lnTo>
                  <a:pt x="1048" y="310"/>
                </a:lnTo>
                <a:lnTo>
                  <a:pt x="1043" y="303"/>
                </a:lnTo>
                <a:lnTo>
                  <a:pt x="1041" y="293"/>
                </a:lnTo>
                <a:lnTo>
                  <a:pt x="1041" y="289"/>
                </a:lnTo>
                <a:lnTo>
                  <a:pt x="1043" y="282"/>
                </a:lnTo>
                <a:lnTo>
                  <a:pt x="1039" y="282"/>
                </a:lnTo>
                <a:lnTo>
                  <a:pt x="1039" y="277"/>
                </a:lnTo>
                <a:lnTo>
                  <a:pt x="1041" y="272"/>
                </a:lnTo>
                <a:lnTo>
                  <a:pt x="1046" y="270"/>
                </a:lnTo>
                <a:lnTo>
                  <a:pt x="1057" y="272"/>
                </a:lnTo>
                <a:lnTo>
                  <a:pt x="1069" y="274"/>
                </a:lnTo>
                <a:lnTo>
                  <a:pt x="1076" y="274"/>
                </a:lnTo>
                <a:lnTo>
                  <a:pt x="1081" y="274"/>
                </a:lnTo>
                <a:lnTo>
                  <a:pt x="1086" y="274"/>
                </a:lnTo>
                <a:lnTo>
                  <a:pt x="1091" y="272"/>
                </a:lnTo>
                <a:lnTo>
                  <a:pt x="1098" y="274"/>
                </a:lnTo>
                <a:lnTo>
                  <a:pt x="1107" y="279"/>
                </a:lnTo>
                <a:lnTo>
                  <a:pt x="1114" y="284"/>
                </a:lnTo>
                <a:lnTo>
                  <a:pt x="1119" y="289"/>
                </a:lnTo>
                <a:lnTo>
                  <a:pt x="1124" y="289"/>
                </a:lnTo>
                <a:lnTo>
                  <a:pt x="1131" y="289"/>
                </a:lnTo>
                <a:lnTo>
                  <a:pt x="1133" y="291"/>
                </a:lnTo>
                <a:lnTo>
                  <a:pt x="1136" y="293"/>
                </a:lnTo>
                <a:lnTo>
                  <a:pt x="1138" y="293"/>
                </a:lnTo>
                <a:lnTo>
                  <a:pt x="1140" y="293"/>
                </a:lnTo>
                <a:lnTo>
                  <a:pt x="1138" y="296"/>
                </a:lnTo>
                <a:lnTo>
                  <a:pt x="1138" y="300"/>
                </a:lnTo>
                <a:lnTo>
                  <a:pt x="1138" y="305"/>
                </a:lnTo>
                <a:lnTo>
                  <a:pt x="1138" y="312"/>
                </a:lnTo>
                <a:lnTo>
                  <a:pt x="1140" y="312"/>
                </a:lnTo>
                <a:lnTo>
                  <a:pt x="1140" y="315"/>
                </a:lnTo>
                <a:lnTo>
                  <a:pt x="1138" y="319"/>
                </a:lnTo>
                <a:lnTo>
                  <a:pt x="1143" y="319"/>
                </a:lnTo>
                <a:lnTo>
                  <a:pt x="1145" y="319"/>
                </a:lnTo>
                <a:lnTo>
                  <a:pt x="1150" y="319"/>
                </a:lnTo>
                <a:lnTo>
                  <a:pt x="1152" y="319"/>
                </a:lnTo>
                <a:lnTo>
                  <a:pt x="1155" y="324"/>
                </a:lnTo>
                <a:lnTo>
                  <a:pt x="1162" y="327"/>
                </a:lnTo>
                <a:lnTo>
                  <a:pt x="1171" y="322"/>
                </a:lnTo>
                <a:lnTo>
                  <a:pt x="1181" y="319"/>
                </a:lnTo>
                <a:lnTo>
                  <a:pt x="1188" y="308"/>
                </a:lnTo>
                <a:lnTo>
                  <a:pt x="1197" y="300"/>
                </a:lnTo>
                <a:lnTo>
                  <a:pt x="1204" y="310"/>
                </a:lnTo>
                <a:lnTo>
                  <a:pt x="1214" y="319"/>
                </a:lnTo>
                <a:lnTo>
                  <a:pt x="1218" y="324"/>
                </a:lnTo>
                <a:lnTo>
                  <a:pt x="1223" y="329"/>
                </a:lnTo>
                <a:lnTo>
                  <a:pt x="1228" y="331"/>
                </a:lnTo>
                <a:lnTo>
                  <a:pt x="1230" y="341"/>
                </a:lnTo>
                <a:lnTo>
                  <a:pt x="1233" y="341"/>
                </a:lnTo>
                <a:lnTo>
                  <a:pt x="1235" y="341"/>
                </a:lnTo>
                <a:lnTo>
                  <a:pt x="1235" y="345"/>
                </a:lnTo>
                <a:lnTo>
                  <a:pt x="1235" y="348"/>
                </a:lnTo>
                <a:lnTo>
                  <a:pt x="1233" y="348"/>
                </a:lnTo>
                <a:lnTo>
                  <a:pt x="1233" y="350"/>
                </a:lnTo>
                <a:lnTo>
                  <a:pt x="1235" y="353"/>
                </a:lnTo>
                <a:lnTo>
                  <a:pt x="1235" y="355"/>
                </a:lnTo>
                <a:lnTo>
                  <a:pt x="1240" y="355"/>
                </a:lnTo>
                <a:lnTo>
                  <a:pt x="1242" y="355"/>
                </a:lnTo>
                <a:lnTo>
                  <a:pt x="1244" y="360"/>
                </a:lnTo>
                <a:lnTo>
                  <a:pt x="1247" y="364"/>
                </a:lnTo>
                <a:lnTo>
                  <a:pt x="1249" y="364"/>
                </a:lnTo>
                <a:lnTo>
                  <a:pt x="1252" y="364"/>
                </a:lnTo>
                <a:lnTo>
                  <a:pt x="1256" y="364"/>
                </a:lnTo>
                <a:lnTo>
                  <a:pt x="1256" y="367"/>
                </a:lnTo>
                <a:lnTo>
                  <a:pt x="1259" y="367"/>
                </a:lnTo>
                <a:lnTo>
                  <a:pt x="1261" y="367"/>
                </a:lnTo>
                <a:lnTo>
                  <a:pt x="1263" y="369"/>
                </a:lnTo>
                <a:lnTo>
                  <a:pt x="1266" y="372"/>
                </a:lnTo>
                <a:lnTo>
                  <a:pt x="1273" y="372"/>
                </a:lnTo>
                <a:lnTo>
                  <a:pt x="1280" y="374"/>
                </a:lnTo>
                <a:lnTo>
                  <a:pt x="1278" y="376"/>
                </a:lnTo>
                <a:lnTo>
                  <a:pt x="1278" y="379"/>
                </a:lnTo>
                <a:lnTo>
                  <a:pt x="1280" y="381"/>
                </a:lnTo>
                <a:lnTo>
                  <a:pt x="1282" y="383"/>
                </a:lnTo>
                <a:lnTo>
                  <a:pt x="1282" y="386"/>
                </a:lnTo>
                <a:lnTo>
                  <a:pt x="1285" y="386"/>
                </a:lnTo>
                <a:lnTo>
                  <a:pt x="1287" y="386"/>
                </a:lnTo>
                <a:lnTo>
                  <a:pt x="1294" y="386"/>
                </a:lnTo>
                <a:lnTo>
                  <a:pt x="1299" y="388"/>
                </a:lnTo>
                <a:lnTo>
                  <a:pt x="1299" y="398"/>
                </a:lnTo>
                <a:lnTo>
                  <a:pt x="1301" y="405"/>
                </a:lnTo>
                <a:lnTo>
                  <a:pt x="1301" y="407"/>
                </a:lnTo>
                <a:lnTo>
                  <a:pt x="1294" y="412"/>
                </a:lnTo>
                <a:lnTo>
                  <a:pt x="1287" y="417"/>
                </a:lnTo>
                <a:lnTo>
                  <a:pt x="1294" y="414"/>
                </a:lnTo>
                <a:lnTo>
                  <a:pt x="1304" y="412"/>
                </a:lnTo>
                <a:lnTo>
                  <a:pt x="1304" y="414"/>
                </a:lnTo>
                <a:lnTo>
                  <a:pt x="1301" y="417"/>
                </a:lnTo>
                <a:lnTo>
                  <a:pt x="1299" y="417"/>
                </a:lnTo>
                <a:lnTo>
                  <a:pt x="1294" y="426"/>
                </a:lnTo>
                <a:lnTo>
                  <a:pt x="1289" y="436"/>
                </a:lnTo>
                <a:lnTo>
                  <a:pt x="1292" y="433"/>
                </a:lnTo>
                <a:lnTo>
                  <a:pt x="1294" y="433"/>
                </a:lnTo>
                <a:lnTo>
                  <a:pt x="1296" y="433"/>
                </a:lnTo>
                <a:lnTo>
                  <a:pt x="1299" y="436"/>
                </a:lnTo>
                <a:lnTo>
                  <a:pt x="1299" y="440"/>
                </a:lnTo>
                <a:lnTo>
                  <a:pt x="1301" y="440"/>
                </a:lnTo>
                <a:lnTo>
                  <a:pt x="1304" y="440"/>
                </a:lnTo>
                <a:lnTo>
                  <a:pt x="1304" y="443"/>
                </a:lnTo>
                <a:lnTo>
                  <a:pt x="1313" y="440"/>
                </a:lnTo>
                <a:lnTo>
                  <a:pt x="1323" y="440"/>
                </a:lnTo>
                <a:lnTo>
                  <a:pt x="1325" y="443"/>
                </a:lnTo>
                <a:lnTo>
                  <a:pt x="1325" y="445"/>
                </a:lnTo>
                <a:lnTo>
                  <a:pt x="1323" y="447"/>
                </a:lnTo>
                <a:lnTo>
                  <a:pt x="1323" y="452"/>
                </a:lnTo>
                <a:lnTo>
                  <a:pt x="1327" y="450"/>
                </a:lnTo>
                <a:lnTo>
                  <a:pt x="1330" y="450"/>
                </a:lnTo>
                <a:lnTo>
                  <a:pt x="1330" y="452"/>
                </a:lnTo>
                <a:lnTo>
                  <a:pt x="1330" y="457"/>
                </a:lnTo>
                <a:lnTo>
                  <a:pt x="1327" y="459"/>
                </a:lnTo>
                <a:lnTo>
                  <a:pt x="1323" y="459"/>
                </a:lnTo>
                <a:lnTo>
                  <a:pt x="1323" y="462"/>
                </a:lnTo>
                <a:lnTo>
                  <a:pt x="1325" y="462"/>
                </a:lnTo>
                <a:lnTo>
                  <a:pt x="1327" y="459"/>
                </a:lnTo>
                <a:lnTo>
                  <a:pt x="1330" y="459"/>
                </a:lnTo>
                <a:lnTo>
                  <a:pt x="1332" y="462"/>
                </a:lnTo>
                <a:lnTo>
                  <a:pt x="1337" y="466"/>
                </a:lnTo>
                <a:lnTo>
                  <a:pt x="1332" y="473"/>
                </a:lnTo>
                <a:lnTo>
                  <a:pt x="1330" y="478"/>
                </a:lnTo>
                <a:lnTo>
                  <a:pt x="1327" y="478"/>
                </a:lnTo>
                <a:lnTo>
                  <a:pt x="1325" y="478"/>
                </a:lnTo>
                <a:lnTo>
                  <a:pt x="1320" y="473"/>
                </a:lnTo>
                <a:lnTo>
                  <a:pt x="1318" y="471"/>
                </a:lnTo>
                <a:lnTo>
                  <a:pt x="1318" y="466"/>
                </a:lnTo>
                <a:lnTo>
                  <a:pt x="1318" y="464"/>
                </a:lnTo>
                <a:lnTo>
                  <a:pt x="1315" y="466"/>
                </a:lnTo>
                <a:lnTo>
                  <a:pt x="1315" y="469"/>
                </a:lnTo>
                <a:lnTo>
                  <a:pt x="1308" y="471"/>
                </a:lnTo>
                <a:lnTo>
                  <a:pt x="1304" y="473"/>
                </a:lnTo>
                <a:lnTo>
                  <a:pt x="1301" y="473"/>
                </a:lnTo>
                <a:lnTo>
                  <a:pt x="1299" y="476"/>
                </a:lnTo>
                <a:lnTo>
                  <a:pt x="1301" y="471"/>
                </a:lnTo>
                <a:lnTo>
                  <a:pt x="1304" y="466"/>
                </a:lnTo>
                <a:lnTo>
                  <a:pt x="1299" y="466"/>
                </a:lnTo>
                <a:lnTo>
                  <a:pt x="1294" y="466"/>
                </a:lnTo>
                <a:lnTo>
                  <a:pt x="1294" y="464"/>
                </a:lnTo>
                <a:lnTo>
                  <a:pt x="1292" y="466"/>
                </a:lnTo>
                <a:lnTo>
                  <a:pt x="1289" y="466"/>
                </a:lnTo>
                <a:lnTo>
                  <a:pt x="1273" y="466"/>
                </a:lnTo>
                <a:lnTo>
                  <a:pt x="1259" y="466"/>
                </a:lnTo>
                <a:lnTo>
                  <a:pt x="1256" y="464"/>
                </a:lnTo>
                <a:lnTo>
                  <a:pt x="1256" y="462"/>
                </a:lnTo>
                <a:lnTo>
                  <a:pt x="1273" y="438"/>
                </a:lnTo>
                <a:lnTo>
                  <a:pt x="1287" y="417"/>
                </a:lnTo>
                <a:close/>
                <a:moveTo>
                  <a:pt x="3381" y="1068"/>
                </a:moveTo>
                <a:lnTo>
                  <a:pt x="3376" y="1068"/>
                </a:lnTo>
                <a:lnTo>
                  <a:pt x="3350" y="1061"/>
                </a:lnTo>
                <a:lnTo>
                  <a:pt x="3346" y="1068"/>
                </a:lnTo>
                <a:lnTo>
                  <a:pt x="3331" y="1089"/>
                </a:lnTo>
                <a:lnTo>
                  <a:pt x="3322" y="1118"/>
                </a:lnTo>
                <a:lnTo>
                  <a:pt x="3322" y="1123"/>
                </a:lnTo>
                <a:lnTo>
                  <a:pt x="3331" y="1127"/>
                </a:lnTo>
                <a:lnTo>
                  <a:pt x="3329" y="1151"/>
                </a:lnTo>
                <a:lnTo>
                  <a:pt x="3334" y="1156"/>
                </a:lnTo>
                <a:lnTo>
                  <a:pt x="3343" y="1132"/>
                </a:lnTo>
                <a:lnTo>
                  <a:pt x="3343" y="1130"/>
                </a:lnTo>
                <a:lnTo>
                  <a:pt x="3343" y="1120"/>
                </a:lnTo>
                <a:lnTo>
                  <a:pt x="3348" y="1115"/>
                </a:lnTo>
                <a:lnTo>
                  <a:pt x="3348" y="1125"/>
                </a:lnTo>
                <a:lnTo>
                  <a:pt x="3348" y="1127"/>
                </a:lnTo>
                <a:lnTo>
                  <a:pt x="3355" y="1132"/>
                </a:lnTo>
                <a:lnTo>
                  <a:pt x="3358" y="1144"/>
                </a:lnTo>
                <a:lnTo>
                  <a:pt x="3362" y="1144"/>
                </a:lnTo>
                <a:lnTo>
                  <a:pt x="3362" y="1139"/>
                </a:lnTo>
                <a:lnTo>
                  <a:pt x="3369" y="1139"/>
                </a:lnTo>
                <a:lnTo>
                  <a:pt x="3365" y="1144"/>
                </a:lnTo>
                <a:lnTo>
                  <a:pt x="3365" y="1149"/>
                </a:lnTo>
                <a:lnTo>
                  <a:pt x="3372" y="1153"/>
                </a:lnTo>
                <a:lnTo>
                  <a:pt x="3374" y="1137"/>
                </a:lnTo>
                <a:lnTo>
                  <a:pt x="3367" y="1118"/>
                </a:lnTo>
                <a:lnTo>
                  <a:pt x="3358" y="1106"/>
                </a:lnTo>
                <a:lnTo>
                  <a:pt x="3369" y="1097"/>
                </a:lnTo>
                <a:lnTo>
                  <a:pt x="3374" y="1101"/>
                </a:lnTo>
                <a:lnTo>
                  <a:pt x="3379" y="1099"/>
                </a:lnTo>
                <a:lnTo>
                  <a:pt x="3374" y="1087"/>
                </a:lnTo>
                <a:lnTo>
                  <a:pt x="3369" y="1089"/>
                </a:lnTo>
                <a:lnTo>
                  <a:pt x="3355" y="1089"/>
                </a:lnTo>
                <a:lnTo>
                  <a:pt x="3348" y="1097"/>
                </a:lnTo>
                <a:lnTo>
                  <a:pt x="3339" y="1085"/>
                </a:lnTo>
                <a:lnTo>
                  <a:pt x="3346" y="1075"/>
                </a:lnTo>
                <a:lnTo>
                  <a:pt x="3358" y="1075"/>
                </a:lnTo>
                <a:lnTo>
                  <a:pt x="3384" y="1078"/>
                </a:lnTo>
                <a:lnTo>
                  <a:pt x="3398" y="1061"/>
                </a:lnTo>
                <a:lnTo>
                  <a:pt x="3395" y="1059"/>
                </a:lnTo>
                <a:lnTo>
                  <a:pt x="3381" y="1068"/>
                </a:lnTo>
                <a:close/>
                <a:moveTo>
                  <a:pt x="3876" y="1675"/>
                </a:moveTo>
                <a:lnTo>
                  <a:pt x="3892" y="1653"/>
                </a:lnTo>
                <a:lnTo>
                  <a:pt x="3916" y="1641"/>
                </a:lnTo>
                <a:lnTo>
                  <a:pt x="3933" y="1622"/>
                </a:lnTo>
                <a:lnTo>
                  <a:pt x="3940" y="1613"/>
                </a:lnTo>
                <a:lnTo>
                  <a:pt x="3949" y="1604"/>
                </a:lnTo>
                <a:lnTo>
                  <a:pt x="3954" y="1611"/>
                </a:lnTo>
                <a:lnTo>
                  <a:pt x="3963" y="1608"/>
                </a:lnTo>
                <a:lnTo>
                  <a:pt x="3968" y="1611"/>
                </a:lnTo>
                <a:lnTo>
                  <a:pt x="3966" y="1615"/>
                </a:lnTo>
                <a:lnTo>
                  <a:pt x="3966" y="1622"/>
                </a:lnTo>
                <a:lnTo>
                  <a:pt x="3949" y="1641"/>
                </a:lnTo>
                <a:lnTo>
                  <a:pt x="3954" y="1646"/>
                </a:lnTo>
                <a:lnTo>
                  <a:pt x="3930" y="1663"/>
                </a:lnTo>
                <a:lnTo>
                  <a:pt x="3911" y="1684"/>
                </a:lnTo>
                <a:lnTo>
                  <a:pt x="3899" y="1684"/>
                </a:lnTo>
                <a:lnTo>
                  <a:pt x="3876" y="1675"/>
                </a:lnTo>
                <a:close/>
                <a:moveTo>
                  <a:pt x="1663" y="234"/>
                </a:moveTo>
                <a:lnTo>
                  <a:pt x="1675" y="234"/>
                </a:lnTo>
                <a:lnTo>
                  <a:pt x="1687" y="234"/>
                </a:lnTo>
                <a:lnTo>
                  <a:pt x="1687" y="237"/>
                </a:lnTo>
                <a:lnTo>
                  <a:pt x="1687" y="239"/>
                </a:lnTo>
                <a:lnTo>
                  <a:pt x="1682" y="239"/>
                </a:lnTo>
                <a:lnTo>
                  <a:pt x="1677" y="239"/>
                </a:lnTo>
                <a:lnTo>
                  <a:pt x="1673" y="239"/>
                </a:lnTo>
                <a:lnTo>
                  <a:pt x="1670" y="244"/>
                </a:lnTo>
                <a:lnTo>
                  <a:pt x="1677" y="244"/>
                </a:lnTo>
                <a:lnTo>
                  <a:pt x="1685" y="244"/>
                </a:lnTo>
                <a:lnTo>
                  <a:pt x="1687" y="246"/>
                </a:lnTo>
                <a:lnTo>
                  <a:pt x="1692" y="246"/>
                </a:lnTo>
                <a:lnTo>
                  <a:pt x="1687" y="251"/>
                </a:lnTo>
                <a:lnTo>
                  <a:pt x="1685" y="255"/>
                </a:lnTo>
                <a:lnTo>
                  <a:pt x="1692" y="255"/>
                </a:lnTo>
                <a:lnTo>
                  <a:pt x="1699" y="255"/>
                </a:lnTo>
                <a:lnTo>
                  <a:pt x="1711" y="260"/>
                </a:lnTo>
                <a:lnTo>
                  <a:pt x="1727" y="263"/>
                </a:lnTo>
                <a:lnTo>
                  <a:pt x="1744" y="258"/>
                </a:lnTo>
                <a:lnTo>
                  <a:pt x="1760" y="253"/>
                </a:lnTo>
                <a:lnTo>
                  <a:pt x="1779" y="246"/>
                </a:lnTo>
                <a:lnTo>
                  <a:pt x="1789" y="232"/>
                </a:lnTo>
                <a:lnTo>
                  <a:pt x="1786" y="232"/>
                </a:lnTo>
                <a:lnTo>
                  <a:pt x="1784" y="232"/>
                </a:lnTo>
                <a:lnTo>
                  <a:pt x="1777" y="229"/>
                </a:lnTo>
                <a:lnTo>
                  <a:pt x="1777" y="220"/>
                </a:lnTo>
                <a:lnTo>
                  <a:pt x="1770" y="222"/>
                </a:lnTo>
                <a:lnTo>
                  <a:pt x="1765" y="222"/>
                </a:lnTo>
                <a:lnTo>
                  <a:pt x="1763" y="220"/>
                </a:lnTo>
                <a:lnTo>
                  <a:pt x="1760" y="220"/>
                </a:lnTo>
                <a:lnTo>
                  <a:pt x="1758" y="220"/>
                </a:lnTo>
                <a:lnTo>
                  <a:pt x="1756" y="222"/>
                </a:lnTo>
                <a:lnTo>
                  <a:pt x="1751" y="225"/>
                </a:lnTo>
                <a:lnTo>
                  <a:pt x="1744" y="225"/>
                </a:lnTo>
                <a:lnTo>
                  <a:pt x="1734" y="225"/>
                </a:lnTo>
                <a:lnTo>
                  <a:pt x="1730" y="225"/>
                </a:lnTo>
                <a:lnTo>
                  <a:pt x="1727" y="225"/>
                </a:lnTo>
                <a:lnTo>
                  <a:pt x="1722" y="225"/>
                </a:lnTo>
                <a:lnTo>
                  <a:pt x="1720" y="229"/>
                </a:lnTo>
                <a:lnTo>
                  <a:pt x="1715" y="227"/>
                </a:lnTo>
                <a:lnTo>
                  <a:pt x="1713" y="225"/>
                </a:lnTo>
                <a:lnTo>
                  <a:pt x="1711" y="225"/>
                </a:lnTo>
                <a:lnTo>
                  <a:pt x="1708" y="225"/>
                </a:lnTo>
                <a:lnTo>
                  <a:pt x="1708" y="227"/>
                </a:lnTo>
                <a:lnTo>
                  <a:pt x="1708" y="229"/>
                </a:lnTo>
                <a:lnTo>
                  <a:pt x="1703" y="232"/>
                </a:lnTo>
                <a:lnTo>
                  <a:pt x="1699" y="234"/>
                </a:lnTo>
                <a:lnTo>
                  <a:pt x="1699" y="229"/>
                </a:lnTo>
                <a:lnTo>
                  <a:pt x="1699" y="225"/>
                </a:lnTo>
                <a:lnTo>
                  <a:pt x="1692" y="222"/>
                </a:lnTo>
                <a:lnTo>
                  <a:pt x="1682" y="220"/>
                </a:lnTo>
                <a:lnTo>
                  <a:pt x="1673" y="227"/>
                </a:lnTo>
                <a:lnTo>
                  <a:pt x="1663" y="234"/>
                </a:lnTo>
                <a:close/>
                <a:moveTo>
                  <a:pt x="2657" y="92"/>
                </a:moveTo>
                <a:lnTo>
                  <a:pt x="2655" y="94"/>
                </a:lnTo>
                <a:lnTo>
                  <a:pt x="2652" y="97"/>
                </a:lnTo>
                <a:lnTo>
                  <a:pt x="2652" y="94"/>
                </a:lnTo>
                <a:lnTo>
                  <a:pt x="2631" y="99"/>
                </a:lnTo>
                <a:lnTo>
                  <a:pt x="2607" y="104"/>
                </a:lnTo>
                <a:lnTo>
                  <a:pt x="2598" y="109"/>
                </a:lnTo>
                <a:lnTo>
                  <a:pt x="2593" y="118"/>
                </a:lnTo>
                <a:lnTo>
                  <a:pt x="2591" y="118"/>
                </a:lnTo>
                <a:lnTo>
                  <a:pt x="2588" y="118"/>
                </a:lnTo>
                <a:lnTo>
                  <a:pt x="2581" y="120"/>
                </a:lnTo>
                <a:lnTo>
                  <a:pt x="2570" y="125"/>
                </a:lnTo>
                <a:lnTo>
                  <a:pt x="2570" y="128"/>
                </a:lnTo>
                <a:lnTo>
                  <a:pt x="2572" y="130"/>
                </a:lnTo>
                <a:lnTo>
                  <a:pt x="2567" y="132"/>
                </a:lnTo>
                <a:lnTo>
                  <a:pt x="2560" y="135"/>
                </a:lnTo>
                <a:lnTo>
                  <a:pt x="2560" y="137"/>
                </a:lnTo>
                <a:lnTo>
                  <a:pt x="2562" y="137"/>
                </a:lnTo>
                <a:lnTo>
                  <a:pt x="2558" y="139"/>
                </a:lnTo>
                <a:lnTo>
                  <a:pt x="2555" y="139"/>
                </a:lnTo>
                <a:lnTo>
                  <a:pt x="2555" y="142"/>
                </a:lnTo>
                <a:lnTo>
                  <a:pt x="2558" y="144"/>
                </a:lnTo>
                <a:lnTo>
                  <a:pt x="2546" y="146"/>
                </a:lnTo>
                <a:lnTo>
                  <a:pt x="2541" y="156"/>
                </a:lnTo>
                <a:lnTo>
                  <a:pt x="2555" y="161"/>
                </a:lnTo>
                <a:lnTo>
                  <a:pt x="2562" y="156"/>
                </a:lnTo>
                <a:lnTo>
                  <a:pt x="2565" y="158"/>
                </a:lnTo>
                <a:lnTo>
                  <a:pt x="2567" y="158"/>
                </a:lnTo>
                <a:lnTo>
                  <a:pt x="2567" y="163"/>
                </a:lnTo>
                <a:lnTo>
                  <a:pt x="2567" y="165"/>
                </a:lnTo>
                <a:lnTo>
                  <a:pt x="2577" y="168"/>
                </a:lnTo>
                <a:lnTo>
                  <a:pt x="2588" y="168"/>
                </a:lnTo>
                <a:lnTo>
                  <a:pt x="2600" y="168"/>
                </a:lnTo>
                <a:lnTo>
                  <a:pt x="2610" y="168"/>
                </a:lnTo>
                <a:lnTo>
                  <a:pt x="2612" y="168"/>
                </a:lnTo>
                <a:lnTo>
                  <a:pt x="2615" y="163"/>
                </a:lnTo>
                <a:lnTo>
                  <a:pt x="2598" y="158"/>
                </a:lnTo>
                <a:lnTo>
                  <a:pt x="2591" y="149"/>
                </a:lnTo>
                <a:lnTo>
                  <a:pt x="2591" y="146"/>
                </a:lnTo>
                <a:lnTo>
                  <a:pt x="2593" y="142"/>
                </a:lnTo>
                <a:lnTo>
                  <a:pt x="2600" y="132"/>
                </a:lnTo>
                <a:lnTo>
                  <a:pt x="2617" y="128"/>
                </a:lnTo>
                <a:lnTo>
                  <a:pt x="2631" y="118"/>
                </a:lnTo>
                <a:lnTo>
                  <a:pt x="2650" y="111"/>
                </a:lnTo>
                <a:lnTo>
                  <a:pt x="2669" y="106"/>
                </a:lnTo>
                <a:lnTo>
                  <a:pt x="2688" y="101"/>
                </a:lnTo>
                <a:lnTo>
                  <a:pt x="2709" y="99"/>
                </a:lnTo>
                <a:lnTo>
                  <a:pt x="2730" y="97"/>
                </a:lnTo>
                <a:lnTo>
                  <a:pt x="2745" y="87"/>
                </a:lnTo>
                <a:lnTo>
                  <a:pt x="2742" y="85"/>
                </a:lnTo>
                <a:lnTo>
                  <a:pt x="2735" y="85"/>
                </a:lnTo>
                <a:lnTo>
                  <a:pt x="2733" y="85"/>
                </a:lnTo>
                <a:lnTo>
                  <a:pt x="2714" y="87"/>
                </a:lnTo>
                <a:lnTo>
                  <a:pt x="2697" y="92"/>
                </a:lnTo>
                <a:lnTo>
                  <a:pt x="2678" y="92"/>
                </a:lnTo>
                <a:lnTo>
                  <a:pt x="2657" y="92"/>
                </a:lnTo>
                <a:close/>
                <a:moveTo>
                  <a:pt x="2167" y="45"/>
                </a:moveTo>
                <a:lnTo>
                  <a:pt x="2163" y="45"/>
                </a:lnTo>
                <a:lnTo>
                  <a:pt x="2155" y="45"/>
                </a:lnTo>
                <a:lnTo>
                  <a:pt x="2155" y="47"/>
                </a:lnTo>
                <a:lnTo>
                  <a:pt x="2158" y="49"/>
                </a:lnTo>
                <a:lnTo>
                  <a:pt x="2155" y="49"/>
                </a:lnTo>
                <a:lnTo>
                  <a:pt x="2153" y="52"/>
                </a:lnTo>
                <a:lnTo>
                  <a:pt x="2153" y="49"/>
                </a:lnTo>
                <a:lnTo>
                  <a:pt x="2151" y="47"/>
                </a:lnTo>
                <a:lnTo>
                  <a:pt x="2141" y="47"/>
                </a:lnTo>
                <a:lnTo>
                  <a:pt x="2132" y="45"/>
                </a:lnTo>
                <a:lnTo>
                  <a:pt x="2129" y="47"/>
                </a:lnTo>
                <a:lnTo>
                  <a:pt x="2129" y="52"/>
                </a:lnTo>
                <a:lnTo>
                  <a:pt x="2129" y="54"/>
                </a:lnTo>
                <a:lnTo>
                  <a:pt x="2132" y="56"/>
                </a:lnTo>
                <a:lnTo>
                  <a:pt x="2125" y="52"/>
                </a:lnTo>
                <a:lnTo>
                  <a:pt x="2118" y="47"/>
                </a:lnTo>
                <a:lnTo>
                  <a:pt x="2110" y="49"/>
                </a:lnTo>
                <a:lnTo>
                  <a:pt x="2103" y="52"/>
                </a:lnTo>
                <a:lnTo>
                  <a:pt x="2103" y="49"/>
                </a:lnTo>
                <a:lnTo>
                  <a:pt x="2106" y="47"/>
                </a:lnTo>
                <a:lnTo>
                  <a:pt x="2089" y="47"/>
                </a:lnTo>
                <a:lnTo>
                  <a:pt x="2070" y="49"/>
                </a:lnTo>
                <a:lnTo>
                  <a:pt x="2068" y="52"/>
                </a:lnTo>
                <a:lnTo>
                  <a:pt x="2075" y="56"/>
                </a:lnTo>
                <a:lnTo>
                  <a:pt x="2082" y="64"/>
                </a:lnTo>
                <a:lnTo>
                  <a:pt x="2073" y="61"/>
                </a:lnTo>
                <a:lnTo>
                  <a:pt x="2070" y="64"/>
                </a:lnTo>
                <a:lnTo>
                  <a:pt x="2073" y="66"/>
                </a:lnTo>
                <a:lnTo>
                  <a:pt x="2077" y="68"/>
                </a:lnTo>
                <a:lnTo>
                  <a:pt x="2082" y="68"/>
                </a:lnTo>
                <a:lnTo>
                  <a:pt x="2087" y="68"/>
                </a:lnTo>
                <a:lnTo>
                  <a:pt x="2084" y="66"/>
                </a:lnTo>
                <a:lnTo>
                  <a:pt x="2096" y="68"/>
                </a:lnTo>
                <a:lnTo>
                  <a:pt x="2108" y="71"/>
                </a:lnTo>
                <a:lnTo>
                  <a:pt x="2106" y="73"/>
                </a:lnTo>
                <a:lnTo>
                  <a:pt x="2106" y="75"/>
                </a:lnTo>
                <a:lnTo>
                  <a:pt x="2110" y="75"/>
                </a:lnTo>
                <a:lnTo>
                  <a:pt x="2118" y="75"/>
                </a:lnTo>
                <a:lnTo>
                  <a:pt x="2115" y="75"/>
                </a:lnTo>
                <a:lnTo>
                  <a:pt x="2113" y="78"/>
                </a:lnTo>
                <a:lnTo>
                  <a:pt x="2108" y="80"/>
                </a:lnTo>
                <a:lnTo>
                  <a:pt x="2122" y="87"/>
                </a:lnTo>
                <a:lnTo>
                  <a:pt x="2139" y="92"/>
                </a:lnTo>
                <a:lnTo>
                  <a:pt x="2146" y="87"/>
                </a:lnTo>
                <a:lnTo>
                  <a:pt x="2151" y="80"/>
                </a:lnTo>
                <a:lnTo>
                  <a:pt x="2155" y="80"/>
                </a:lnTo>
                <a:lnTo>
                  <a:pt x="2158" y="80"/>
                </a:lnTo>
                <a:lnTo>
                  <a:pt x="2167" y="71"/>
                </a:lnTo>
                <a:lnTo>
                  <a:pt x="2181" y="66"/>
                </a:lnTo>
                <a:lnTo>
                  <a:pt x="2186" y="71"/>
                </a:lnTo>
                <a:lnTo>
                  <a:pt x="2191" y="73"/>
                </a:lnTo>
                <a:lnTo>
                  <a:pt x="2191" y="78"/>
                </a:lnTo>
                <a:lnTo>
                  <a:pt x="2189" y="80"/>
                </a:lnTo>
                <a:lnTo>
                  <a:pt x="2198" y="80"/>
                </a:lnTo>
                <a:lnTo>
                  <a:pt x="2205" y="80"/>
                </a:lnTo>
                <a:lnTo>
                  <a:pt x="2208" y="80"/>
                </a:lnTo>
                <a:lnTo>
                  <a:pt x="2210" y="83"/>
                </a:lnTo>
                <a:lnTo>
                  <a:pt x="2222" y="80"/>
                </a:lnTo>
                <a:lnTo>
                  <a:pt x="2234" y="75"/>
                </a:lnTo>
                <a:lnTo>
                  <a:pt x="2234" y="73"/>
                </a:lnTo>
                <a:lnTo>
                  <a:pt x="2226" y="73"/>
                </a:lnTo>
                <a:lnTo>
                  <a:pt x="2219" y="73"/>
                </a:lnTo>
                <a:lnTo>
                  <a:pt x="2219" y="71"/>
                </a:lnTo>
                <a:lnTo>
                  <a:pt x="2217" y="68"/>
                </a:lnTo>
                <a:lnTo>
                  <a:pt x="2212" y="68"/>
                </a:lnTo>
                <a:lnTo>
                  <a:pt x="2208" y="68"/>
                </a:lnTo>
                <a:lnTo>
                  <a:pt x="2203" y="66"/>
                </a:lnTo>
                <a:lnTo>
                  <a:pt x="2191" y="64"/>
                </a:lnTo>
                <a:lnTo>
                  <a:pt x="2191" y="61"/>
                </a:lnTo>
                <a:lnTo>
                  <a:pt x="2191" y="59"/>
                </a:lnTo>
                <a:lnTo>
                  <a:pt x="2179" y="59"/>
                </a:lnTo>
                <a:lnTo>
                  <a:pt x="2167" y="56"/>
                </a:lnTo>
                <a:lnTo>
                  <a:pt x="2165" y="54"/>
                </a:lnTo>
                <a:lnTo>
                  <a:pt x="2163" y="52"/>
                </a:lnTo>
                <a:lnTo>
                  <a:pt x="2170" y="52"/>
                </a:lnTo>
                <a:lnTo>
                  <a:pt x="2177" y="52"/>
                </a:lnTo>
                <a:lnTo>
                  <a:pt x="2177" y="54"/>
                </a:lnTo>
                <a:lnTo>
                  <a:pt x="2193" y="54"/>
                </a:lnTo>
                <a:lnTo>
                  <a:pt x="2208" y="54"/>
                </a:lnTo>
                <a:lnTo>
                  <a:pt x="2210" y="56"/>
                </a:lnTo>
                <a:lnTo>
                  <a:pt x="2215" y="59"/>
                </a:lnTo>
                <a:lnTo>
                  <a:pt x="2219" y="59"/>
                </a:lnTo>
                <a:lnTo>
                  <a:pt x="2224" y="59"/>
                </a:lnTo>
                <a:lnTo>
                  <a:pt x="2234" y="56"/>
                </a:lnTo>
                <a:lnTo>
                  <a:pt x="2245" y="54"/>
                </a:lnTo>
                <a:lnTo>
                  <a:pt x="2248" y="52"/>
                </a:lnTo>
                <a:lnTo>
                  <a:pt x="2255" y="49"/>
                </a:lnTo>
                <a:lnTo>
                  <a:pt x="2260" y="49"/>
                </a:lnTo>
                <a:lnTo>
                  <a:pt x="2260" y="42"/>
                </a:lnTo>
                <a:lnTo>
                  <a:pt x="2238" y="42"/>
                </a:lnTo>
                <a:lnTo>
                  <a:pt x="2217" y="42"/>
                </a:lnTo>
                <a:lnTo>
                  <a:pt x="2217" y="40"/>
                </a:lnTo>
                <a:lnTo>
                  <a:pt x="2212" y="40"/>
                </a:lnTo>
                <a:lnTo>
                  <a:pt x="2210" y="40"/>
                </a:lnTo>
                <a:lnTo>
                  <a:pt x="2208" y="40"/>
                </a:lnTo>
                <a:lnTo>
                  <a:pt x="2203" y="45"/>
                </a:lnTo>
                <a:lnTo>
                  <a:pt x="2191" y="42"/>
                </a:lnTo>
                <a:lnTo>
                  <a:pt x="2179" y="40"/>
                </a:lnTo>
                <a:lnTo>
                  <a:pt x="2177" y="40"/>
                </a:lnTo>
                <a:lnTo>
                  <a:pt x="2172" y="42"/>
                </a:lnTo>
                <a:lnTo>
                  <a:pt x="2167" y="45"/>
                </a:lnTo>
                <a:close/>
                <a:moveTo>
                  <a:pt x="3580" y="549"/>
                </a:moveTo>
                <a:lnTo>
                  <a:pt x="3580" y="549"/>
                </a:lnTo>
                <a:lnTo>
                  <a:pt x="3578" y="549"/>
                </a:lnTo>
                <a:lnTo>
                  <a:pt x="3578" y="547"/>
                </a:lnTo>
                <a:lnTo>
                  <a:pt x="3570" y="554"/>
                </a:lnTo>
                <a:lnTo>
                  <a:pt x="3568" y="566"/>
                </a:lnTo>
                <a:lnTo>
                  <a:pt x="3570" y="566"/>
                </a:lnTo>
                <a:lnTo>
                  <a:pt x="3559" y="590"/>
                </a:lnTo>
                <a:lnTo>
                  <a:pt x="3537" y="604"/>
                </a:lnTo>
                <a:lnTo>
                  <a:pt x="3537" y="599"/>
                </a:lnTo>
                <a:lnTo>
                  <a:pt x="3537" y="594"/>
                </a:lnTo>
                <a:lnTo>
                  <a:pt x="3535" y="597"/>
                </a:lnTo>
                <a:lnTo>
                  <a:pt x="3530" y="597"/>
                </a:lnTo>
                <a:lnTo>
                  <a:pt x="3530" y="601"/>
                </a:lnTo>
                <a:lnTo>
                  <a:pt x="3530" y="604"/>
                </a:lnTo>
                <a:lnTo>
                  <a:pt x="3528" y="608"/>
                </a:lnTo>
                <a:lnTo>
                  <a:pt x="3523" y="613"/>
                </a:lnTo>
                <a:lnTo>
                  <a:pt x="3523" y="618"/>
                </a:lnTo>
                <a:lnTo>
                  <a:pt x="3518" y="618"/>
                </a:lnTo>
                <a:lnTo>
                  <a:pt x="3509" y="620"/>
                </a:lnTo>
                <a:lnTo>
                  <a:pt x="3497" y="620"/>
                </a:lnTo>
                <a:lnTo>
                  <a:pt x="3492" y="620"/>
                </a:lnTo>
                <a:lnTo>
                  <a:pt x="3490" y="620"/>
                </a:lnTo>
                <a:lnTo>
                  <a:pt x="3481" y="625"/>
                </a:lnTo>
                <a:lnTo>
                  <a:pt x="3476" y="630"/>
                </a:lnTo>
                <a:lnTo>
                  <a:pt x="3466" y="635"/>
                </a:lnTo>
                <a:lnTo>
                  <a:pt x="3464" y="642"/>
                </a:lnTo>
                <a:lnTo>
                  <a:pt x="3455" y="644"/>
                </a:lnTo>
                <a:lnTo>
                  <a:pt x="3450" y="653"/>
                </a:lnTo>
                <a:lnTo>
                  <a:pt x="3450" y="658"/>
                </a:lnTo>
                <a:lnTo>
                  <a:pt x="3452" y="661"/>
                </a:lnTo>
                <a:lnTo>
                  <a:pt x="3455" y="658"/>
                </a:lnTo>
                <a:lnTo>
                  <a:pt x="3459" y="658"/>
                </a:lnTo>
                <a:lnTo>
                  <a:pt x="3457" y="663"/>
                </a:lnTo>
                <a:lnTo>
                  <a:pt x="3455" y="668"/>
                </a:lnTo>
                <a:lnTo>
                  <a:pt x="3457" y="672"/>
                </a:lnTo>
                <a:lnTo>
                  <a:pt x="3457" y="677"/>
                </a:lnTo>
                <a:lnTo>
                  <a:pt x="3459" y="677"/>
                </a:lnTo>
                <a:lnTo>
                  <a:pt x="3462" y="675"/>
                </a:lnTo>
                <a:lnTo>
                  <a:pt x="3464" y="677"/>
                </a:lnTo>
                <a:lnTo>
                  <a:pt x="3466" y="677"/>
                </a:lnTo>
                <a:lnTo>
                  <a:pt x="3469" y="677"/>
                </a:lnTo>
                <a:lnTo>
                  <a:pt x="3471" y="675"/>
                </a:lnTo>
                <a:lnTo>
                  <a:pt x="3473" y="663"/>
                </a:lnTo>
                <a:lnTo>
                  <a:pt x="3478" y="656"/>
                </a:lnTo>
                <a:lnTo>
                  <a:pt x="3473" y="649"/>
                </a:lnTo>
                <a:lnTo>
                  <a:pt x="3466" y="642"/>
                </a:lnTo>
                <a:lnTo>
                  <a:pt x="3473" y="642"/>
                </a:lnTo>
                <a:lnTo>
                  <a:pt x="3478" y="642"/>
                </a:lnTo>
                <a:lnTo>
                  <a:pt x="3481" y="639"/>
                </a:lnTo>
                <a:lnTo>
                  <a:pt x="3483" y="639"/>
                </a:lnTo>
                <a:lnTo>
                  <a:pt x="3490" y="637"/>
                </a:lnTo>
                <a:lnTo>
                  <a:pt x="3499" y="635"/>
                </a:lnTo>
                <a:lnTo>
                  <a:pt x="3495" y="637"/>
                </a:lnTo>
                <a:lnTo>
                  <a:pt x="3492" y="639"/>
                </a:lnTo>
                <a:lnTo>
                  <a:pt x="3490" y="639"/>
                </a:lnTo>
                <a:lnTo>
                  <a:pt x="3485" y="639"/>
                </a:lnTo>
                <a:lnTo>
                  <a:pt x="3481" y="644"/>
                </a:lnTo>
                <a:lnTo>
                  <a:pt x="3478" y="649"/>
                </a:lnTo>
                <a:lnTo>
                  <a:pt x="3481" y="653"/>
                </a:lnTo>
                <a:lnTo>
                  <a:pt x="3488" y="656"/>
                </a:lnTo>
                <a:lnTo>
                  <a:pt x="3490" y="653"/>
                </a:lnTo>
                <a:lnTo>
                  <a:pt x="3495" y="649"/>
                </a:lnTo>
                <a:lnTo>
                  <a:pt x="3499" y="649"/>
                </a:lnTo>
                <a:lnTo>
                  <a:pt x="3504" y="649"/>
                </a:lnTo>
                <a:lnTo>
                  <a:pt x="3507" y="646"/>
                </a:lnTo>
                <a:lnTo>
                  <a:pt x="3509" y="644"/>
                </a:lnTo>
                <a:lnTo>
                  <a:pt x="3507" y="637"/>
                </a:lnTo>
                <a:lnTo>
                  <a:pt x="3502" y="635"/>
                </a:lnTo>
                <a:lnTo>
                  <a:pt x="3504" y="632"/>
                </a:lnTo>
                <a:lnTo>
                  <a:pt x="3507" y="632"/>
                </a:lnTo>
                <a:lnTo>
                  <a:pt x="3511" y="632"/>
                </a:lnTo>
                <a:lnTo>
                  <a:pt x="3514" y="635"/>
                </a:lnTo>
                <a:lnTo>
                  <a:pt x="3514" y="637"/>
                </a:lnTo>
                <a:lnTo>
                  <a:pt x="3514" y="639"/>
                </a:lnTo>
                <a:lnTo>
                  <a:pt x="3514" y="644"/>
                </a:lnTo>
                <a:lnTo>
                  <a:pt x="3518" y="649"/>
                </a:lnTo>
                <a:lnTo>
                  <a:pt x="3528" y="642"/>
                </a:lnTo>
                <a:lnTo>
                  <a:pt x="3533" y="635"/>
                </a:lnTo>
                <a:lnTo>
                  <a:pt x="3533" y="632"/>
                </a:lnTo>
                <a:lnTo>
                  <a:pt x="3533" y="630"/>
                </a:lnTo>
                <a:lnTo>
                  <a:pt x="3535" y="632"/>
                </a:lnTo>
                <a:lnTo>
                  <a:pt x="3542" y="635"/>
                </a:lnTo>
                <a:lnTo>
                  <a:pt x="3549" y="632"/>
                </a:lnTo>
                <a:lnTo>
                  <a:pt x="3556" y="630"/>
                </a:lnTo>
                <a:lnTo>
                  <a:pt x="3556" y="632"/>
                </a:lnTo>
                <a:lnTo>
                  <a:pt x="3556" y="635"/>
                </a:lnTo>
                <a:lnTo>
                  <a:pt x="3561" y="630"/>
                </a:lnTo>
                <a:lnTo>
                  <a:pt x="3566" y="623"/>
                </a:lnTo>
                <a:lnTo>
                  <a:pt x="3568" y="623"/>
                </a:lnTo>
                <a:lnTo>
                  <a:pt x="3568" y="627"/>
                </a:lnTo>
                <a:lnTo>
                  <a:pt x="3568" y="630"/>
                </a:lnTo>
                <a:lnTo>
                  <a:pt x="3573" y="625"/>
                </a:lnTo>
                <a:lnTo>
                  <a:pt x="3580" y="618"/>
                </a:lnTo>
                <a:lnTo>
                  <a:pt x="3580" y="613"/>
                </a:lnTo>
                <a:lnTo>
                  <a:pt x="3578" y="608"/>
                </a:lnTo>
                <a:lnTo>
                  <a:pt x="3580" y="604"/>
                </a:lnTo>
                <a:lnTo>
                  <a:pt x="3582" y="597"/>
                </a:lnTo>
                <a:lnTo>
                  <a:pt x="3582" y="592"/>
                </a:lnTo>
                <a:lnTo>
                  <a:pt x="3582" y="587"/>
                </a:lnTo>
                <a:lnTo>
                  <a:pt x="3589" y="580"/>
                </a:lnTo>
                <a:lnTo>
                  <a:pt x="3594" y="568"/>
                </a:lnTo>
                <a:lnTo>
                  <a:pt x="3592" y="561"/>
                </a:lnTo>
                <a:lnTo>
                  <a:pt x="3589" y="554"/>
                </a:lnTo>
                <a:lnTo>
                  <a:pt x="3587" y="547"/>
                </a:lnTo>
                <a:lnTo>
                  <a:pt x="3580" y="545"/>
                </a:lnTo>
                <a:lnTo>
                  <a:pt x="3580" y="547"/>
                </a:lnTo>
                <a:lnTo>
                  <a:pt x="3580" y="549"/>
                </a:lnTo>
                <a:close/>
                <a:moveTo>
                  <a:pt x="1890" y="324"/>
                </a:moveTo>
                <a:lnTo>
                  <a:pt x="1888" y="324"/>
                </a:lnTo>
                <a:lnTo>
                  <a:pt x="1886" y="324"/>
                </a:lnTo>
                <a:lnTo>
                  <a:pt x="1883" y="331"/>
                </a:lnTo>
                <a:lnTo>
                  <a:pt x="1879" y="338"/>
                </a:lnTo>
                <a:lnTo>
                  <a:pt x="1874" y="336"/>
                </a:lnTo>
                <a:lnTo>
                  <a:pt x="1871" y="334"/>
                </a:lnTo>
                <a:lnTo>
                  <a:pt x="1871" y="336"/>
                </a:lnTo>
                <a:lnTo>
                  <a:pt x="1869" y="336"/>
                </a:lnTo>
                <a:lnTo>
                  <a:pt x="1871" y="341"/>
                </a:lnTo>
                <a:lnTo>
                  <a:pt x="1874" y="341"/>
                </a:lnTo>
                <a:lnTo>
                  <a:pt x="1876" y="341"/>
                </a:lnTo>
                <a:lnTo>
                  <a:pt x="1879" y="341"/>
                </a:lnTo>
                <a:lnTo>
                  <a:pt x="1879" y="345"/>
                </a:lnTo>
                <a:lnTo>
                  <a:pt x="1874" y="348"/>
                </a:lnTo>
                <a:lnTo>
                  <a:pt x="1876" y="353"/>
                </a:lnTo>
                <a:lnTo>
                  <a:pt x="1881" y="350"/>
                </a:lnTo>
                <a:lnTo>
                  <a:pt x="1881" y="353"/>
                </a:lnTo>
                <a:lnTo>
                  <a:pt x="1881" y="357"/>
                </a:lnTo>
                <a:lnTo>
                  <a:pt x="1881" y="360"/>
                </a:lnTo>
                <a:lnTo>
                  <a:pt x="1881" y="364"/>
                </a:lnTo>
                <a:lnTo>
                  <a:pt x="1886" y="360"/>
                </a:lnTo>
                <a:lnTo>
                  <a:pt x="1888" y="357"/>
                </a:lnTo>
                <a:lnTo>
                  <a:pt x="1888" y="362"/>
                </a:lnTo>
                <a:lnTo>
                  <a:pt x="1890" y="364"/>
                </a:lnTo>
                <a:lnTo>
                  <a:pt x="1886" y="369"/>
                </a:lnTo>
                <a:lnTo>
                  <a:pt x="1890" y="374"/>
                </a:lnTo>
                <a:lnTo>
                  <a:pt x="1895" y="374"/>
                </a:lnTo>
                <a:lnTo>
                  <a:pt x="1898" y="374"/>
                </a:lnTo>
                <a:lnTo>
                  <a:pt x="1902" y="374"/>
                </a:lnTo>
                <a:lnTo>
                  <a:pt x="1905" y="372"/>
                </a:lnTo>
                <a:lnTo>
                  <a:pt x="1905" y="379"/>
                </a:lnTo>
                <a:lnTo>
                  <a:pt x="1909" y="381"/>
                </a:lnTo>
                <a:lnTo>
                  <a:pt x="1909" y="386"/>
                </a:lnTo>
                <a:lnTo>
                  <a:pt x="1909" y="388"/>
                </a:lnTo>
                <a:lnTo>
                  <a:pt x="1900" y="391"/>
                </a:lnTo>
                <a:lnTo>
                  <a:pt x="1893" y="398"/>
                </a:lnTo>
                <a:lnTo>
                  <a:pt x="1895" y="398"/>
                </a:lnTo>
                <a:lnTo>
                  <a:pt x="1900" y="400"/>
                </a:lnTo>
                <a:lnTo>
                  <a:pt x="1900" y="402"/>
                </a:lnTo>
                <a:lnTo>
                  <a:pt x="1893" y="405"/>
                </a:lnTo>
                <a:lnTo>
                  <a:pt x="1886" y="407"/>
                </a:lnTo>
                <a:lnTo>
                  <a:pt x="1888" y="414"/>
                </a:lnTo>
                <a:lnTo>
                  <a:pt x="1893" y="414"/>
                </a:lnTo>
                <a:lnTo>
                  <a:pt x="1898" y="414"/>
                </a:lnTo>
                <a:lnTo>
                  <a:pt x="1902" y="414"/>
                </a:lnTo>
                <a:lnTo>
                  <a:pt x="1890" y="424"/>
                </a:lnTo>
                <a:lnTo>
                  <a:pt x="1879" y="433"/>
                </a:lnTo>
                <a:lnTo>
                  <a:pt x="1881" y="433"/>
                </a:lnTo>
                <a:lnTo>
                  <a:pt x="1883" y="433"/>
                </a:lnTo>
                <a:lnTo>
                  <a:pt x="1886" y="433"/>
                </a:lnTo>
                <a:lnTo>
                  <a:pt x="1888" y="433"/>
                </a:lnTo>
                <a:lnTo>
                  <a:pt x="1890" y="431"/>
                </a:lnTo>
                <a:lnTo>
                  <a:pt x="1898" y="431"/>
                </a:lnTo>
                <a:lnTo>
                  <a:pt x="1905" y="431"/>
                </a:lnTo>
                <a:lnTo>
                  <a:pt x="1905" y="428"/>
                </a:lnTo>
                <a:lnTo>
                  <a:pt x="1907" y="426"/>
                </a:lnTo>
                <a:lnTo>
                  <a:pt x="1912" y="426"/>
                </a:lnTo>
                <a:lnTo>
                  <a:pt x="1919" y="426"/>
                </a:lnTo>
                <a:lnTo>
                  <a:pt x="1940" y="424"/>
                </a:lnTo>
                <a:lnTo>
                  <a:pt x="1959" y="421"/>
                </a:lnTo>
                <a:lnTo>
                  <a:pt x="1959" y="419"/>
                </a:lnTo>
                <a:lnTo>
                  <a:pt x="1959" y="417"/>
                </a:lnTo>
                <a:lnTo>
                  <a:pt x="1957" y="417"/>
                </a:lnTo>
                <a:lnTo>
                  <a:pt x="1954" y="417"/>
                </a:lnTo>
                <a:lnTo>
                  <a:pt x="1954" y="414"/>
                </a:lnTo>
                <a:lnTo>
                  <a:pt x="1954" y="412"/>
                </a:lnTo>
                <a:lnTo>
                  <a:pt x="1964" y="409"/>
                </a:lnTo>
                <a:lnTo>
                  <a:pt x="1969" y="402"/>
                </a:lnTo>
                <a:lnTo>
                  <a:pt x="1966" y="400"/>
                </a:lnTo>
                <a:lnTo>
                  <a:pt x="1966" y="395"/>
                </a:lnTo>
                <a:lnTo>
                  <a:pt x="1957" y="395"/>
                </a:lnTo>
                <a:lnTo>
                  <a:pt x="1950" y="395"/>
                </a:lnTo>
                <a:lnTo>
                  <a:pt x="1950" y="393"/>
                </a:lnTo>
                <a:lnTo>
                  <a:pt x="1950" y="391"/>
                </a:lnTo>
                <a:lnTo>
                  <a:pt x="1947" y="386"/>
                </a:lnTo>
                <a:lnTo>
                  <a:pt x="1945" y="379"/>
                </a:lnTo>
                <a:lnTo>
                  <a:pt x="1938" y="374"/>
                </a:lnTo>
                <a:lnTo>
                  <a:pt x="1933" y="372"/>
                </a:lnTo>
                <a:lnTo>
                  <a:pt x="1926" y="362"/>
                </a:lnTo>
                <a:lnTo>
                  <a:pt x="1912" y="355"/>
                </a:lnTo>
                <a:lnTo>
                  <a:pt x="1912" y="353"/>
                </a:lnTo>
                <a:lnTo>
                  <a:pt x="1912" y="350"/>
                </a:lnTo>
                <a:lnTo>
                  <a:pt x="1921" y="345"/>
                </a:lnTo>
                <a:lnTo>
                  <a:pt x="1926" y="336"/>
                </a:lnTo>
                <a:lnTo>
                  <a:pt x="1924" y="336"/>
                </a:lnTo>
                <a:lnTo>
                  <a:pt x="1924" y="334"/>
                </a:lnTo>
                <a:lnTo>
                  <a:pt x="1912" y="334"/>
                </a:lnTo>
                <a:lnTo>
                  <a:pt x="1902" y="334"/>
                </a:lnTo>
                <a:lnTo>
                  <a:pt x="1907" y="329"/>
                </a:lnTo>
                <a:lnTo>
                  <a:pt x="1909" y="322"/>
                </a:lnTo>
                <a:lnTo>
                  <a:pt x="1900" y="322"/>
                </a:lnTo>
                <a:lnTo>
                  <a:pt x="1890" y="324"/>
                </a:lnTo>
                <a:close/>
                <a:moveTo>
                  <a:pt x="3050" y="1011"/>
                </a:moveTo>
                <a:lnTo>
                  <a:pt x="3078" y="1052"/>
                </a:lnTo>
                <a:lnTo>
                  <a:pt x="3097" y="1078"/>
                </a:lnTo>
                <a:lnTo>
                  <a:pt x="3114" y="1106"/>
                </a:lnTo>
                <a:lnTo>
                  <a:pt x="3135" y="1134"/>
                </a:lnTo>
                <a:lnTo>
                  <a:pt x="3159" y="1156"/>
                </a:lnTo>
                <a:lnTo>
                  <a:pt x="3168" y="1156"/>
                </a:lnTo>
                <a:lnTo>
                  <a:pt x="3175" y="1156"/>
                </a:lnTo>
                <a:lnTo>
                  <a:pt x="3175" y="1118"/>
                </a:lnTo>
                <a:lnTo>
                  <a:pt x="3185" y="1111"/>
                </a:lnTo>
                <a:lnTo>
                  <a:pt x="3173" y="1099"/>
                </a:lnTo>
                <a:lnTo>
                  <a:pt x="3166" y="1108"/>
                </a:lnTo>
                <a:lnTo>
                  <a:pt x="3173" y="1111"/>
                </a:lnTo>
                <a:lnTo>
                  <a:pt x="3173" y="1113"/>
                </a:lnTo>
                <a:lnTo>
                  <a:pt x="3159" y="1104"/>
                </a:lnTo>
                <a:lnTo>
                  <a:pt x="3159" y="1097"/>
                </a:lnTo>
                <a:lnTo>
                  <a:pt x="3147" y="1082"/>
                </a:lnTo>
                <a:lnTo>
                  <a:pt x="3149" y="1082"/>
                </a:lnTo>
                <a:lnTo>
                  <a:pt x="3149" y="1078"/>
                </a:lnTo>
                <a:lnTo>
                  <a:pt x="3145" y="1073"/>
                </a:lnTo>
                <a:lnTo>
                  <a:pt x="3142" y="1073"/>
                </a:lnTo>
                <a:lnTo>
                  <a:pt x="3140" y="1066"/>
                </a:lnTo>
                <a:lnTo>
                  <a:pt x="3135" y="1068"/>
                </a:lnTo>
                <a:lnTo>
                  <a:pt x="3126" y="1059"/>
                </a:lnTo>
                <a:lnTo>
                  <a:pt x="3119" y="1052"/>
                </a:lnTo>
                <a:lnTo>
                  <a:pt x="3111" y="1052"/>
                </a:lnTo>
                <a:lnTo>
                  <a:pt x="3090" y="1028"/>
                </a:lnTo>
                <a:lnTo>
                  <a:pt x="3062" y="1011"/>
                </a:lnTo>
                <a:lnTo>
                  <a:pt x="3052" y="1006"/>
                </a:lnTo>
                <a:lnTo>
                  <a:pt x="3050" y="1011"/>
                </a:lnTo>
                <a:close/>
                <a:moveTo>
                  <a:pt x="2510" y="1241"/>
                </a:moveTo>
                <a:lnTo>
                  <a:pt x="2513" y="1243"/>
                </a:lnTo>
                <a:lnTo>
                  <a:pt x="2513" y="1246"/>
                </a:lnTo>
                <a:lnTo>
                  <a:pt x="2508" y="1253"/>
                </a:lnTo>
                <a:lnTo>
                  <a:pt x="2501" y="1258"/>
                </a:lnTo>
                <a:lnTo>
                  <a:pt x="2499" y="1265"/>
                </a:lnTo>
                <a:lnTo>
                  <a:pt x="2496" y="1269"/>
                </a:lnTo>
                <a:lnTo>
                  <a:pt x="2489" y="1277"/>
                </a:lnTo>
                <a:lnTo>
                  <a:pt x="2482" y="1284"/>
                </a:lnTo>
                <a:lnTo>
                  <a:pt x="2480" y="1284"/>
                </a:lnTo>
                <a:lnTo>
                  <a:pt x="2475" y="1284"/>
                </a:lnTo>
                <a:lnTo>
                  <a:pt x="2468" y="1286"/>
                </a:lnTo>
                <a:lnTo>
                  <a:pt x="2461" y="1291"/>
                </a:lnTo>
                <a:lnTo>
                  <a:pt x="2458" y="1298"/>
                </a:lnTo>
                <a:lnTo>
                  <a:pt x="2456" y="1307"/>
                </a:lnTo>
                <a:lnTo>
                  <a:pt x="2458" y="1324"/>
                </a:lnTo>
                <a:lnTo>
                  <a:pt x="2461" y="1333"/>
                </a:lnTo>
                <a:lnTo>
                  <a:pt x="2461" y="1336"/>
                </a:lnTo>
                <a:lnTo>
                  <a:pt x="2461" y="1338"/>
                </a:lnTo>
                <a:lnTo>
                  <a:pt x="2451" y="1355"/>
                </a:lnTo>
                <a:lnTo>
                  <a:pt x="2449" y="1376"/>
                </a:lnTo>
                <a:lnTo>
                  <a:pt x="2454" y="1397"/>
                </a:lnTo>
                <a:lnTo>
                  <a:pt x="2470" y="1412"/>
                </a:lnTo>
                <a:lnTo>
                  <a:pt x="2473" y="1412"/>
                </a:lnTo>
                <a:lnTo>
                  <a:pt x="2475" y="1412"/>
                </a:lnTo>
                <a:lnTo>
                  <a:pt x="2480" y="1409"/>
                </a:lnTo>
                <a:lnTo>
                  <a:pt x="2489" y="1407"/>
                </a:lnTo>
                <a:lnTo>
                  <a:pt x="2501" y="1383"/>
                </a:lnTo>
                <a:lnTo>
                  <a:pt x="2508" y="1355"/>
                </a:lnTo>
                <a:lnTo>
                  <a:pt x="2513" y="1341"/>
                </a:lnTo>
                <a:lnTo>
                  <a:pt x="2517" y="1326"/>
                </a:lnTo>
                <a:lnTo>
                  <a:pt x="2520" y="1310"/>
                </a:lnTo>
                <a:lnTo>
                  <a:pt x="2525" y="1296"/>
                </a:lnTo>
                <a:lnTo>
                  <a:pt x="2525" y="1291"/>
                </a:lnTo>
                <a:lnTo>
                  <a:pt x="2525" y="1284"/>
                </a:lnTo>
                <a:lnTo>
                  <a:pt x="2527" y="1286"/>
                </a:lnTo>
                <a:lnTo>
                  <a:pt x="2529" y="1286"/>
                </a:lnTo>
                <a:lnTo>
                  <a:pt x="2532" y="1284"/>
                </a:lnTo>
                <a:lnTo>
                  <a:pt x="2532" y="1279"/>
                </a:lnTo>
                <a:lnTo>
                  <a:pt x="2532" y="1277"/>
                </a:lnTo>
                <a:lnTo>
                  <a:pt x="2529" y="1267"/>
                </a:lnTo>
                <a:lnTo>
                  <a:pt x="2527" y="1253"/>
                </a:lnTo>
                <a:lnTo>
                  <a:pt x="2522" y="1243"/>
                </a:lnTo>
                <a:lnTo>
                  <a:pt x="2515" y="1236"/>
                </a:lnTo>
                <a:lnTo>
                  <a:pt x="2513" y="1239"/>
                </a:lnTo>
                <a:lnTo>
                  <a:pt x="2510" y="1241"/>
                </a:lnTo>
                <a:close/>
                <a:moveTo>
                  <a:pt x="3279" y="1021"/>
                </a:moveTo>
                <a:lnTo>
                  <a:pt x="3279" y="1014"/>
                </a:lnTo>
                <a:lnTo>
                  <a:pt x="3261" y="1033"/>
                </a:lnTo>
                <a:lnTo>
                  <a:pt x="3246" y="1042"/>
                </a:lnTo>
                <a:lnTo>
                  <a:pt x="3234" y="1049"/>
                </a:lnTo>
                <a:lnTo>
                  <a:pt x="3234" y="1061"/>
                </a:lnTo>
                <a:lnTo>
                  <a:pt x="3213" y="1054"/>
                </a:lnTo>
                <a:lnTo>
                  <a:pt x="3208" y="1070"/>
                </a:lnTo>
                <a:lnTo>
                  <a:pt x="3208" y="1073"/>
                </a:lnTo>
                <a:lnTo>
                  <a:pt x="3211" y="1078"/>
                </a:lnTo>
                <a:lnTo>
                  <a:pt x="3211" y="1085"/>
                </a:lnTo>
                <a:lnTo>
                  <a:pt x="3220" y="1106"/>
                </a:lnTo>
                <a:lnTo>
                  <a:pt x="3223" y="1111"/>
                </a:lnTo>
                <a:lnTo>
                  <a:pt x="3223" y="1118"/>
                </a:lnTo>
                <a:lnTo>
                  <a:pt x="3234" y="1120"/>
                </a:lnTo>
                <a:lnTo>
                  <a:pt x="3242" y="1120"/>
                </a:lnTo>
                <a:lnTo>
                  <a:pt x="3246" y="1125"/>
                </a:lnTo>
                <a:lnTo>
                  <a:pt x="3263" y="1123"/>
                </a:lnTo>
                <a:lnTo>
                  <a:pt x="3265" y="1125"/>
                </a:lnTo>
                <a:lnTo>
                  <a:pt x="3272" y="1125"/>
                </a:lnTo>
                <a:lnTo>
                  <a:pt x="3275" y="1134"/>
                </a:lnTo>
                <a:lnTo>
                  <a:pt x="3289" y="1130"/>
                </a:lnTo>
                <a:lnTo>
                  <a:pt x="3296" y="1130"/>
                </a:lnTo>
                <a:lnTo>
                  <a:pt x="3294" y="1123"/>
                </a:lnTo>
                <a:lnTo>
                  <a:pt x="3296" y="1120"/>
                </a:lnTo>
                <a:lnTo>
                  <a:pt x="3296" y="1113"/>
                </a:lnTo>
                <a:lnTo>
                  <a:pt x="3298" y="1111"/>
                </a:lnTo>
                <a:lnTo>
                  <a:pt x="3296" y="1104"/>
                </a:lnTo>
                <a:lnTo>
                  <a:pt x="3310" y="1092"/>
                </a:lnTo>
                <a:lnTo>
                  <a:pt x="3310" y="1078"/>
                </a:lnTo>
                <a:lnTo>
                  <a:pt x="3315" y="1070"/>
                </a:lnTo>
                <a:lnTo>
                  <a:pt x="3320" y="1070"/>
                </a:lnTo>
                <a:lnTo>
                  <a:pt x="3327" y="1070"/>
                </a:lnTo>
                <a:lnTo>
                  <a:pt x="3327" y="1068"/>
                </a:lnTo>
                <a:lnTo>
                  <a:pt x="3315" y="1054"/>
                </a:lnTo>
                <a:lnTo>
                  <a:pt x="3315" y="1052"/>
                </a:lnTo>
                <a:lnTo>
                  <a:pt x="3308" y="1037"/>
                </a:lnTo>
                <a:lnTo>
                  <a:pt x="3310" y="1030"/>
                </a:lnTo>
                <a:lnTo>
                  <a:pt x="3310" y="1025"/>
                </a:lnTo>
                <a:lnTo>
                  <a:pt x="3315" y="1025"/>
                </a:lnTo>
                <a:lnTo>
                  <a:pt x="3320" y="1023"/>
                </a:lnTo>
                <a:lnTo>
                  <a:pt x="3320" y="1018"/>
                </a:lnTo>
                <a:lnTo>
                  <a:pt x="3329" y="1014"/>
                </a:lnTo>
                <a:lnTo>
                  <a:pt x="3313" y="995"/>
                </a:lnTo>
                <a:lnTo>
                  <a:pt x="3303" y="992"/>
                </a:lnTo>
                <a:lnTo>
                  <a:pt x="3301" y="992"/>
                </a:lnTo>
                <a:lnTo>
                  <a:pt x="3291" y="1004"/>
                </a:lnTo>
                <a:lnTo>
                  <a:pt x="3284" y="1011"/>
                </a:lnTo>
                <a:lnTo>
                  <a:pt x="3279" y="1021"/>
                </a:lnTo>
                <a:close/>
                <a:moveTo>
                  <a:pt x="3466" y="1094"/>
                </a:moveTo>
                <a:lnTo>
                  <a:pt x="3483" y="1085"/>
                </a:lnTo>
                <a:lnTo>
                  <a:pt x="3502" y="1089"/>
                </a:lnTo>
                <a:lnTo>
                  <a:pt x="3504" y="1111"/>
                </a:lnTo>
                <a:lnTo>
                  <a:pt x="3516" y="1123"/>
                </a:lnTo>
                <a:lnTo>
                  <a:pt x="3528" y="1108"/>
                </a:lnTo>
                <a:lnTo>
                  <a:pt x="3544" y="1099"/>
                </a:lnTo>
                <a:lnTo>
                  <a:pt x="3568" y="1108"/>
                </a:lnTo>
                <a:lnTo>
                  <a:pt x="3592" y="1118"/>
                </a:lnTo>
                <a:lnTo>
                  <a:pt x="3637" y="1142"/>
                </a:lnTo>
                <a:lnTo>
                  <a:pt x="3639" y="1151"/>
                </a:lnTo>
                <a:lnTo>
                  <a:pt x="3663" y="1168"/>
                </a:lnTo>
                <a:lnTo>
                  <a:pt x="3653" y="1170"/>
                </a:lnTo>
                <a:lnTo>
                  <a:pt x="3665" y="1184"/>
                </a:lnTo>
                <a:lnTo>
                  <a:pt x="3677" y="1196"/>
                </a:lnTo>
                <a:lnTo>
                  <a:pt x="3684" y="1208"/>
                </a:lnTo>
                <a:lnTo>
                  <a:pt x="3694" y="1213"/>
                </a:lnTo>
                <a:lnTo>
                  <a:pt x="3694" y="1217"/>
                </a:lnTo>
                <a:lnTo>
                  <a:pt x="3691" y="1217"/>
                </a:lnTo>
                <a:lnTo>
                  <a:pt x="3689" y="1217"/>
                </a:lnTo>
                <a:lnTo>
                  <a:pt x="3679" y="1215"/>
                </a:lnTo>
                <a:lnTo>
                  <a:pt x="3668" y="1213"/>
                </a:lnTo>
                <a:lnTo>
                  <a:pt x="3658" y="1210"/>
                </a:lnTo>
                <a:lnTo>
                  <a:pt x="3651" y="1203"/>
                </a:lnTo>
                <a:lnTo>
                  <a:pt x="3623" y="1182"/>
                </a:lnTo>
                <a:lnTo>
                  <a:pt x="3615" y="1182"/>
                </a:lnTo>
                <a:lnTo>
                  <a:pt x="3611" y="1187"/>
                </a:lnTo>
                <a:lnTo>
                  <a:pt x="3606" y="1189"/>
                </a:lnTo>
                <a:lnTo>
                  <a:pt x="3608" y="1194"/>
                </a:lnTo>
                <a:lnTo>
                  <a:pt x="3608" y="1198"/>
                </a:lnTo>
                <a:lnTo>
                  <a:pt x="3608" y="1201"/>
                </a:lnTo>
                <a:lnTo>
                  <a:pt x="3582" y="1201"/>
                </a:lnTo>
                <a:lnTo>
                  <a:pt x="3568" y="1187"/>
                </a:lnTo>
                <a:lnTo>
                  <a:pt x="3556" y="1187"/>
                </a:lnTo>
                <a:lnTo>
                  <a:pt x="3549" y="1189"/>
                </a:lnTo>
                <a:lnTo>
                  <a:pt x="3547" y="1189"/>
                </a:lnTo>
                <a:lnTo>
                  <a:pt x="3542" y="1184"/>
                </a:lnTo>
                <a:lnTo>
                  <a:pt x="3552" y="1175"/>
                </a:lnTo>
                <a:lnTo>
                  <a:pt x="3556" y="1175"/>
                </a:lnTo>
                <a:lnTo>
                  <a:pt x="3556" y="1170"/>
                </a:lnTo>
                <a:lnTo>
                  <a:pt x="3547" y="1151"/>
                </a:lnTo>
                <a:lnTo>
                  <a:pt x="3530" y="1144"/>
                </a:lnTo>
                <a:lnTo>
                  <a:pt x="3511" y="1137"/>
                </a:lnTo>
                <a:lnTo>
                  <a:pt x="3495" y="1127"/>
                </a:lnTo>
                <a:lnTo>
                  <a:pt x="3495" y="1132"/>
                </a:lnTo>
                <a:lnTo>
                  <a:pt x="3488" y="1132"/>
                </a:lnTo>
                <a:lnTo>
                  <a:pt x="3485" y="1130"/>
                </a:lnTo>
                <a:lnTo>
                  <a:pt x="3485" y="1123"/>
                </a:lnTo>
                <a:lnTo>
                  <a:pt x="3476" y="1115"/>
                </a:lnTo>
                <a:lnTo>
                  <a:pt x="3483" y="1113"/>
                </a:lnTo>
                <a:lnTo>
                  <a:pt x="3490" y="1111"/>
                </a:lnTo>
                <a:lnTo>
                  <a:pt x="3497" y="1113"/>
                </a:lnTo>
                <a:lnTo>
                  <a:pt x="3497" y="1111"/>
                </a:lnTo>
                <a:lnTo>
                  <a:pt x="3481" y="1111"/>
                </a:lnTo>
                <a:lnTo>
                  <a:pt x="3476" y="1101"/>
                </a:lnTo>
                <a:lnTo>
                  <a:pt x="3462" y="1094"/>
                </a:lnTo>
                <a:lnTo>
                  <a:pt x="3466" y="1094"/>
                </a:lnTo>
                <a:close/>
                <a:moveTo>
                  <a:pt x="1095" y="9"/>
                </a:moveTo>
                <a:lnTo>
                  <a:pt x="1088" y="7"/>
                </a:lnTo>
                <a:lnTo>
                  <a:pt x="1079" y="7"/>
                </a:lnTo>
                <a:lnTo>
                  <a:pt x="1069" y="7"/>
                </a:lnTo>
                <a:lnTo>
                  <a:pt x="1060" y="7"/>
                </a:lnTo>
                <a:lnTo>
                  <a:pt x="1055" y="7"/>
                </a:lnTo>
                <a:lnTo>
                  <a:pt x="1050" y="9"/>
                </a:lnTo>
                <a:lnTo>
                  <a:pt x="1048" y="7"/>
                </a:lnTo>
                <a:lnTo>
                  <a:pt x="1043" y="7"/>
                </a:lnTo>
                <a:lnTo>
                  <a:pt x="1036" y="7"/>
                </a:lnTo>
                <a:lnTo>
                  <a:pt x="1029" y="7"/>
                </a:lnTo>
                <a:lnTo>
                  <a:pt x="1017" y="7"/>
                </a:lnTo>
                <a:lnTo>
                  <a:pt x="1008" y="9"/>
                </a:lnTo>
                <a:lnTo>
                  <a:pt x="1005" y="9"/>
                </a:lnTo>
                <a:lnTo>
                  <a:pt x="1003" y="11"/>
                </a:lnTo>
                <a:lnTo>
                  <a:pt x="998" y="11"/>
                </a:lnTo>
                <a:lnTo>
                  <a:pt x="994" y="11"/>
                </a:lnTo>
                <a:lnTo>
                  <a:pt x="991" y="14"/>
                </a:lnTo>
                <a:lnTo>
                  <a:pt x="989" y="19"/>
                </a:lnTo>
                <a:lnTo>
                  <a:pt x="975" y="14"/>
                </a:lnTo>
                <a:lnTo>
                  <a:pt x="960" y="14"/>
                </a:lnTo>
                <a:lnTo>
                  <a:pt x="951" y="14"/>
                </a:lnTo>
                <a:lnTo>
                  <a:pt x="942" y="16"/>
                </a:lnTo>
                <a:lnTo>
                  <a:pt x="942" y="19"/>
                </a:lnTo>
                <a:lnTo>
                  <a:pt x="932" y="19"/>
                </a:lnTo>
                <a:lnTo>
                  <a:pt x="923" y="19"/>
                </a:lnTo>
                <a:lnTo>
                  <a:pt x="913" y="19"/>
                </a:lnTo>
                <a:lnTo>
                  <a:pt x="901" y="21"/>
                </a:lnTo>
                <a:lnTo>
                  <a:pt x="892" y="21"/>
                </a:lnTo>
                <a:lnTo>
                  <a:pt x="885" y="26"/>
                </a:lnTo>
                <a:lnTo>
                  <a:pt x="889" y="26"/>
                </a:lnTo>
                <a:lnTo>
                  <a:pt x="897" y="26"/>
                </a:lnTo>
                <a:lnTo>
                  <a:pt x="897" y="28"/>
                </a:lnTo>
                <a:lnTo>
                  <a:pt x="901" y="28"/>
                </a:lnTo>
                <a:lnTo>
                  <a:pt x="904" y="28"/>
                </a:lnTo>
                <a:lnTo>
                  <a:pt x="904" y="30"/>
                </a:lnTo>
                <a:lnTo>
                  <a:pt x="904" y="33"/>
                </a:lnTo>
                <a:lnTo>
                  <a:pt x="906" y="33"/>
                </a:lnTo>
                <a:lnTo>
                  <a:pt x="911" y="33"/>
                </a:lnTo>
                <a:lnTo>
                  <a:pt x="911" y="35"/>
                </a:lnTo>
                <a:lnTo>
                  <a:pt x="916" y="38"/>
                </a:lnTo>
                <a:lnTo>
                  <a:pt x="920" y="38"/>
                </a:lnTo>
                <a:lnTo>
                  <a:pt x="920" y="40"/>
                </a:lnTo>
                <a:lnTo>
                  <a:pt x="920" y="42"/>
                </a:lnTo>
                <a:lnTo>
                  <a:pt x="916" y="42"/>
                </a:lnTo>
                <a:lnTo>
                  <a:pt x="913" y="42"/>
                </a:lnTo>
                <a:lnTo>
                  <a:pt x="913" y="40"/>
                </a:lnTo>
                <a:lnTo>
                  <a:pt x="911" y="38"/>
                </a:lnTo>
                <a:lnTo>
                  <a:pt x="885" y="33"/>
                </a:lnTo>
                <a:lnTo>
                  <a:pt x="863" y="28"/>
                </a:lnTo>
                <a:lnTo>
                  <a:pt x="861" y="28"/>
                </a:lnTo>
                <a:lnTo>
                  <a:pt x="859" y="28"/>
                </a:lnTo>
                <a:lnTo>
                  <a:pt x="856" y="28"/>
                </a:lnTo>
                <a:lnTo>
                  <a:pt x="856" y="33"/>
                </a:lnTo>
                <a:lnTo>
                  <a:pt x="849" y="33"/>
                </a:lnTo>
                <a:lnTo>
                  <a:pt x="842" y="33"/>
                </a:lnTo>
                <a:lnTo>
                  <a:pt x="840" y="33"/>
                </a:lnTo>
                <a:lnTo>
                  <a:pt x="837" y="35"/>
                </a:lnTo>
                <a:lnTo>
                  <a:pt x="835" y="35"/>
                </a:lnTo>
                <a:lnTo>
                  <a:pt x="830" y="40"/>
                </a:lnTo>
                <a:lnTo>
                  <a:pt x="823" y="45"/>
                </a:lnTo>
                <a:lnTo>
                  <a:pt x="823" y="47"/>
                </a:lnTo>
                <a:lnTo>
                  <a:pt x="830" y="52"/>
                </a:lnTo>
                <a:lnTo>
                  <a:pt x="837" y="54"/>
                </a:lnTo>
                <a:lnTo>
                  <a:pt x="842" y="54"/>
                </a:lnTo>
                <a:lnTo>
                  <a:pt x="847" y="54"/>
                </a:lnTo>
                <a:lnTo>
                  <a:pt x="852" y="56"/>
                </a:lnTo>
                <a:lnTo>
                  <a:pt x="859" y="56"/>
                </a:lnTo>
                <a:lnTo>
                  <a:pt x="856" y="59"/>
                </a:lnTo>
                <a:lnTo>
                  <a:pt x="856" y="64"/>
                </a:lnTo>
                <a:lnTo>
                  <a:pt x="863" y="64"/>
                </a:lnTo>
                <a:lnTo>
                  <a:pt x="871" y="66"/>
                </a:lnTo>
                <a:lnTo>
                  <a:pt x="887" y="71"/>
                </a:lnTo>
                <a:lnTo>
                  <a:pt x="908" y="68"/>
                </a:lnTo>
                <a:lnTo>
                  <a:pt x="911" y="71"/>
                </a:lnTo>
                <a:lnTo>
                  <a:pt x="913" y="71"/>
                </a:lnTo>
                <a:lnTo>
                  <a:pt x="916" y="71"/>
                </a:lnTo>
                <a:lnTo>
                  <a:pt x="918" y="71"/>
                </a:lnTo>
                <a:lnTo>
                  <a:pt x="918" y="68"/>
                </a:lnTo>
                <a:lnTo>
                  <a:pt x="918" y="66"/>
                </a:lnTo>
                <a:lnTo>
                  <a:pt x="920" y="66"/>
                </a:lnTo>
                <a:lnTo>
                  <a:pt x="925" y="66"/>
                </a:lnTo>
                <a:lnTo>
                  <a:pt x="925" y="64"/>
                </a:lnTo>
                <a:lnTo>
                  <a:pt x="925" y="61"/>
                </a:lnTo>
                <a:lnTo>
                  <a:pt x="927" y="61"/>
                </a:lnTo>
                <a:lnTo>
                  <a:pt x="927" y="64"/>
                </a:lnTo>
                <a:lnTo>
                  <a:pt x="930" y="64"/>
                </a:lnTo>
                <a:lnTo>
                  <a:pt x="932" y="64"/>
                </a:lnTo>
                <a:lnTo>
                  <a:pt x="932" y="68"/>
                </a:lnTo>
                <a:lnTo>
                  <a:pt x="930" y="71"/>
                </a:lnTo>
                <a:lnTo>
                  <a:pt x="934" y="71"/>
                </a:lnTo>
                <a:lnTo>
                  <a:pt x="939" y="71"/>
                </a:lnTo>
                <a:lnTo>
                  <a:pt x="944" y="71"/>
                </a:lnTo>
                <a:lnTo>
                  <a:pt x="946" y="68"/>
                </a:lnTo>
                <a:lnTo>
                  <a:pt x="951" y="73"/>
                </a:lnTo>
                <a:lnTo>
                  <a:pt x="956" y="78"/>
                </a:lnTo>
                <a:lnTo>
                  <a:pt x="949" y="75"/>
                </a:lnTo>
                <a:lnTo>
                  <a:pt x="939" y="73"/>
                </a:lnTo>
                <a:lnTo>
                  <a:pt x="934" y="73"/>
                </a:lnTo>
                <a:lnTo>
                  <a:pt x="932" y="73"/>
                </a:lnTo>
                <a:lnTo>
                  <a:pt x="930" y="73"/>
                </a:lnTo>
                <a:lnTo>
                  <a:pt x="925" y="73"/>
                </a:lnTo>
                <a:lnTo>
                  <a:pt x="925" y="75"/>
                </a:lnTo>
                <a:lnTo>
                  <a:pt x="925" y="80"/>
                </a:lnTo>
                <a:lnTo>
                  <a:pt x="927" y="80"/>
                </a:lnTo>
                <a:lnTo>
                  <a:pt x="930" y="80"/>
                </a:lnTo>
                <a:lnTo>
                  <a:pt x="918" y="85"/>
                </a:lnTo>
                <a:lnTo>
                  <a:pt x="906" y="87"/>
                </a:lnTo>
                <a:lnTo>
                  <a:pt x="904" y="87"/>
                </a:lnTo>
                <a:lnTo>
                  <a:pt x="901" y="85"/>
                </a:lnTo>
                <a:lnTo>
                  <a:pt x="899" y="87"/>
                </a:lnTo>
                <a:lnTo>
                  <a:pt x="897" y="92"/>
                </a:lnTo>
                <a:lnTo>
                  <a:pt x="892" y="90"/>
                </a:lnTo>
                <a:lnTo>
                  <a:pt x="889" y="87"/>
                </a:lnTo>
                <a:lnTo>
                  <a:pt x="882" y="87"/>
                </a:lnTo>
                <a:lnTo>
                  <a:pt x="875" y="87"/>
                </a:lnTo>
                <a:lnTo>
                  <a:pt x="868" y="90"/>
                </a:lnTo>
                <a:lnTo>
                  <a:pt x="863" y="90"/>
                </a:lnTo>
                <a:lnTo>
                  <a:pt x="863" y="87"/>
                </a:lnTo>
                <a:lnTo>
                  <a:pt x="861" y="85"/>
                </a:lnTo>
                <a:lnTo>
                  <a:pt x="845" y="85"/>
                </a:lnTo>
                <a:lnTo>
                  <a:pt x="828" y="83"/>
                </a:lnTo>
                <a:lnTo>
                  <a:pt x="826" y="85"/>
                </a:lnTo>
                <a:lnTo>
                  <a:pt x="823" y="90"/>
                </a:lnTo>
                <a:lnTo>
                  <a:pt x="835" y="94"/>
                </a:lnTo>
                <a:lnTo>
                  <a:pt x="845" y="97"/>
                </a:lnTo>
                <a:lnTo>
                  <a:pt x="847" y="97"/>
                </a:lnTo>
                <a:lnTo>
                  <a:pt x="849" y="97"/>
                </a:lnTo>
                <a:lnTo>
                  <a:pt x="863" y="94"/>
                </a:lnTo>
                <a:lnTo>
                  <a:pt x="875" y="101"/>
                </a:lnTo>
                <a:lnTo>
                  <a:pt x="875" y="106"/>
                </a:lnTo>
                <a:lnTo>
                  <a:pt x="873" y="109"/>
                </a:lnTo>
                <a:lnTo>
                  <a:pt x="878" y="113"/>
                </a:lnTo>
                <a:lnTo>
                  <a:pt x="882" y="116"/>
                </a:lnTo>
                <a:lnTo>
                  <a:pt x="901" y="116"/>
                </a:lnTo>
                <a:lnTo>
                  <a:pt x="920" y="116"/>
                </a:lnTo>
                <a:lnTo>
                  <a:pt x="920" y="113"/>
                </a:lnTo>
                <a:lnTo>
                  <a:pt x="920" y="116"/>
                </a:lnTo>
                <a:lnTo>
                  <a:pt x="920" y="118"/>
                </a:lnTo>
                <a:lnTo>
                  <a:pt x="937" y="118"/>
                </a:lnTo>
                <a:lnTo>
                  <a:pt x="956" y="118"/>
                </a:lnTo>
                <a:lnTo>
                  <a:pt x="968" y="118"/>
                </a:lnTo>
                <a:lnTo>
                  <a:pt x="977" y="118"/>
                </a:lnTo>
                <a:lnTo>
                  <a:pt x="977" y="116"/>
                </a:lnTo>
                <a:lnTo>
                  <a:pt x="977" y="113"/>
                </a:lnTo>
                <a:lnTo>
                  <a:pt x="979" y="113"/>
                </a:lnTo>
                <a:lnTo>
                  <a:pt x="982" y="113"/>
                </a:lnTo>
                <a:lnTo>
                  <a:pt x="984" y="118"/>
                </a:lnTo>
                <a:lnTo>
                  <a:pt x="991" y="118"/>
                </a:lnTo>
                <a:lnTo>
                  <a:pt x="1003" y="118"/>
                </a:lnTo>
                <a:lnTo>
                  <a:pt x="1013" y="116"/>
                </a:lnTo>
                <a:lnTo>
                  <a:pt x="1020" y="116"/>
                </a:lnTo>
                <a:lnTo>
                  <a:pt x="1024" y="113"/>
                </a:lnTo>
                <a:lnTo>
                  <a:pt x="1024" y="111"/>
                </a:lnTo>
                <a:lnTo>
                  <a:pt x="1022" y="111"/>
                </a:lnTo>
                <a:lnTo>
                  <a:pt x="1022" y="106"/>
                </a:lnTo>
                <a:lnTo>
                  <a:pt x="1022" y="104"/>
                </a:lnTo>
                <a:lnTo>
                  <a:pt x="1010" y="101"/>
                </a:lnTo>
                <a:lnTo>
                  <a:pt x="996" y="99"/>
                </a:lnTo>
                <a:lnTo>
                  <a:pt x="987" y="99"/>
                </a:lnTo>
                <a:lnTo>
                  <a:pt x="977" y="99"/>
                </a:lnTo>
                <a:lnTo>
                  <a:pt x="958" y="101"/>
                </a:lnTo>
                <a:lnTo>
                  <a:pt x="944" y="104"/>
                </a:lnTo>
                <a:lnTo>
                  <a:pt x="927" y="104"/>
                </a:lnTo>
                <a:lnTo>
                  <a:pt x="908" y="104"/>
                </a:lnTo>
                <a:lnTo>
                  <a:pt x="908" y="101"/>
                </a:lnTo>
                <a:lnTo>
                  <a:pt x="908" y="99"/>
                </a:lnTo>
                <a:lnTo>
                  <a:pt x="906" y="99"/>
                </a:lnTo>
                <a:lnTo>
                  <a:pt x="906" y="97"/>
                </a:lnTo>
                <a:lnTo>
                  <a:pt x="908" y="92"/>
                </a:lnTo>
                <a:lnTo>
                  <a:pt x="906" y="92"/>
                </a:lnTo>
                <a:lnTo>
                  <a:pt x="906" y="90"/>
                </a:lnTo>
                <a:lnTo>
                  <a:pt x="908" y="92"/>
                </a:lnTo>
                <a:lnTo>
                  <a:pt x="911" y="92"/>
                </a:lnTo>
                <a:lnTo>
                  <a:pt x="923" y="92"/>
                </a:lnTo>
                <a:lnTo>
                  <a:pt x="934" y="94"/>
                </a:lnTo>
                <a:lnTo>
                  <a:pt x="942" y="94"/>
                </a:lnTo>
                <a:lnTo>
                  <a:pt x="951" y="94"/>
                </a:lnTo>
                <a:lnTo>
                  <a:pt x="977" y="94"/>
                </a:lnTo>
                <a:lnTo>
                  <a:pt x="1005" y="92"/>
                </a:lnTo>
                <a:lnTo>
                  <a:pt x="1005" y="94"/>
                </a:lnTo>
                <a:lnTo>
                  <a:pt x="1005" y="97"/>
                </a:lnTo>
                <a:lnTo>
                  <a:pt x="1036" y="92"/>
                </a:lnTo>
                <a:lnTo>
                  <a:pt x="1029" y="85"/>
                </a:lnTo>
                <a:lnTo>
                  <a:pt x="1027" y="85"/>
                </a:lnTo>
                <a:lnTo>
                  <a:pt x="1024" y="80"/>
                </a:lnTo>
                <a:lnTo>
                  <a:pt x="1031" y="80"/>
                </a:lnTo>
                <a:lnTo>
                  <a:pt x="1036" y="80"/>
                </a:lnTo>
                <a:lnTo>
                  <a:pt x="1041" y="80"/>
                </a:lnTo>
                <a:lnTo>
                  <a:pt x="1041" y="73"/>
                </a:lnTo>
                <a:lnTo>
                  <a:pt x="1050" y="73"/>
                </a:lnTo>
                <a:lnTo>
                  <a:pt x="1062" y="73"/>
                </a:lnTo>
                <a:lnTo>
                  <a:pt x="1069" y="71"/>
                </a:lnTo>
                <a:lnTo>
                  <a:pt x="1072" y="66"/>
                </a:lnTo>
                <a:lnTo>
                  <a:pt x="1074" y="66"/>
                </a:lnTo>
                <a:lnTo>
                  <a:pt x="1076" y="66"/>
                </a:lnTo>
                <a:lnTo>
                  <a:pt x="1079" y="66"/>
                </a:lnTo>
                <a:lnTo>
                  <a:pt x="1081" y="64"/>
                </a:lnTo>
                <a:lnTo>
                  <a:pt x="1081" y="61"/>
                </a:lnTo>
                <a:lnTo>
                  <a:pt x="1079" y="61"/>
                </a:lnTo>
                <a:lnTo>
                  <a:pt x="1088" y="54"/>
                </a:lnTo>
                <a:lnTo>
                  <a:pt x="1095" y="49"/>
                </a:lnTo>
                <a:lnTo>
                  <a:pt x="1102" y="49"/>
                </a:lnTo>
                <a:lnTo>
                  <a:pt x="1107" y="52"/>
                </a:lnTo>
                <a:lnTo>
                  <a:pt x="1112" y="52"/>
                </a:lnTo>
                <a:lnTo>
                  <a:pt x="1114" y="52"/>
                </a:lnTo>
                <a:lnTo>
                  <a:pt x="1119" y="49"/>
                </a:lnTo>
                <a:lnTo>
                  <a:pt x="1126" y="47"/>
                </a:lnTo>
                <a:lnTo>
                  <a:pt x="1126" y="45"/>
                </a:lnTo>
                <a:lnTo>
                  <a:pt x="1128" y="42"/>
                </a:lnTo>
                <a:lnTo>
                  <a:pt x="1128" y="45"/>
                </a:lnTo>
                <a:lnTo>
                  <a:pt x="1159" y="35"/>
                </a:lnTo>
                <a:lnTo>
                  <a:pt x="1192" y="28"/>
                </a:lnTo>
                <a:lnTo>
                  <a:pt x="1190" y="28"/>
                </a:lnTo>
                <a:lnTo>
                  <a:pt x="1190" y="26"/>
                </a:lnTo>
                <a:lnTo>
                  <a:pt x="1211" y="21"/>
                </a:lnTo>
                <a:lnTo>
                  <a:pt x="1235" y="19"/>
                </a:lnTo>
                <a:lnTo>
                  <a:pt x="1225" y="14"/>
                </a:lnTo>
                <a:lnTo>
                  <a:pt x="1209" y="9"/>
                </a:lnTo>
                <a:lnTo>
                  <a:pt x="1192" y="9"/>
                </a:lnTo>
                <a:lnTo>
                  <a:pt x="1178" y="9"/>
                </a:lnTo>
                <a:lnTo>
                  <a:pt x="1176" y="9"/>
                </a:lnTo>
                <a:lnTo>
                  <a:pt x="1171" y="9"/>
                </a:lnTo>
                <a:lnTo>
                  <a:pt x="1171" y="7"/>
                </a:lnTo>
                <a:lnTo>
                  <a:pt x="1164" y="7"/>
                </a:lnTo>
                <a:lnTo>
                  <a:pt x="1155" y="7"/>
                </a:lnTo>
                <a:lnTo>
                  <a:pt x="1128" y="4"/>
                </a:lnTo>
                <a:lnTo>
                  <a:pt x="1105" y="4"/>
                </a:lnTo>
                <a:lnTo>
                  <a:pt x="1102" y="4"/>
                </a:lnTo>
                <a:lnTo>
                  <a:pt x="1098" y="7"/>
                </a:lnTo>
                <a:lnTo>
                  <a:pt x="1095" y="9"/>
                </a:lnTo>
                <a:close/>
                <a:moveTo>
                  <a:pt x="1609" y="0"/>
                </a:moveTo>
                <a:lnTo>
                  <a:pt x="1566" y="0"/>
                </a:lnTo>
                <a:lnTo>
                  <a:pt x="1521" y="0"/>
                </a:lnTo>
                <a:lnTo>
                  <a:pt x="1512" y="0"/>
                </a:lnTo>
                <a:lnTo>
                  <a:pt x="1495" y="4"/>
                </a:lnTo>
                <a:lnTo>
                  <a:pt x="1491" y="4"/>
                </a:lnTo>
                <a:lnTo>
                  <a:pt x="1483" y="2"/>
                </a:lnTo>
                <a:lnTo>
                  <a:pt x="1464" y="2"/>
                </a:lnTo>
                <a:lnTo>
                  <a:pt x="1446" y="2"/>
                </a:lnTo>
                <a:lnTo>
                  <a:pt x="1424" y="4"/>
                </a:lnTo>
                <a:lnTo>
                  <a:pt x="1408" y="9"/>
                </a:lnTo>
                <a:lnTo>
                  <a:pt x="1405" y="9"/>
                </a:lnTo>
                <a:lnTo>
                  <a:pt x="1401" y="9"/>
                </a:lnTo>
                <a:lnTo>
                  <a:pt x="1398" y="11"/>
                </a:lnTo>
                <a:lnTo>
                  <a:pt x="1398" y="14"/>
                </a:lnTo>
                <a:lnTo>
                  <a:pt x="1412" y="19"/>
                </a:lnTo>
                <a:lnTo>
                  <a:pt x="1427" y="21"/>
                </a:lnTo>
                <a:lnTo>
                  <a:pt x="1391" y="16"/>
                </a:lnTo>
                <a:lnTo>
                  <a:pt x="1356" y="11"/>
                </a:lnTo>
                <a:lnTo>
                  <a:pt x="1356" y="14"/>
                </a:lnTo>
                <a:lnTo>
                  <a:pt x="1353" y="16"/>
                </a:lnTo>
                <a:lnTo>
                  <a:pt x="1356" y="19"/>
                </a:lnTo>
                <a:lnTo>
                  <a:pt x="1360" y="21"/>
                </a:lnTo>
                <a:lnTo>
                  <a:pt x="1346" y="19"/>
                </a:lnTo>
                <a:lnTo>
                  <a:pt x="1334" y="16"/>
                </a:lnTo>
                <a:lnTo>
                  <a:pt x="1332" y="16"/>
                </a:lnTo>
                <a:lnTo>
                  <a:pt x="1330" y="16"/>
                </a:lnTo>
                <a:lnTo>
                  <a:pt x="1330" y="21"/>
                </a:lnTo>
                <a:lnTo>
                  <a:pt x="1327" y="21"/>
                </a:lnTo>
                <a:lnTo>
                  <a:pt x="1325" y="21"/>
                </a:lnTo>
                <a:lnTo>
                  <a:pt x="1325" y="19"/>
                </a:lnTo>
                <a:lnTo>
                  <a:pt x="1323" y="16"/>
                </a:lnTo>
                <a:lnTo>
                  <a:pt x="1318" y="16"/>
                </a:lnTo>
                <a:lnTo>
                  <a:pt x="1313" y="14"/>
                </a:lnTo>
                <a:lnTo>
                  <a:pt x="1287" y="16"/>
                </a:lnTo>
                <a:lnTo>
                  <a:pt x="1261" y="21"/>
                </a:lnTo>
                <a:lnTo>
                  <a:pt x="1247" y="21"/>
                </a:lnTo>
                <a:lnTo>
                  <a:pt x="1235" y="26"/>
                </a:lnTo>
                <a:lnTo>
                  <a:pt x="1228" y="30"/>
                </a:lnTo>
                <a:lnTo>
                  <a:pt x="1214" y="28"/>
                </a:lnTo>
                <a:lnTo>
                  <a:pt x="1214" y="30"/>
                </a:lnTo>
                <a:lnTo>
                  <a:pt x="1214" y="33"/>
                </a:lnTo>
                <a:lnTo>
                  <a:pt x="1209" y="33"/>
                </a:lnTo>
                <a:lnTo>
                  <a:pt x="1204" y="33"/>
                </a:lnTo>
                <a:lnTo>
                  <a:pt x="1202" y="33"/>
                </a:lnTo>
                <a:lnTo>
                  <a:pt x="1192" y="33"/>
                </a:lnTo>
                <a:lnTo>
                  <a:pt x="1183" y="38"/>
                </a:lnTo>
                <a:lnTo>
                  <a:pt x="1173" y="38"/>
                </a:lnTo>
                <a:lnTo>
                  <a:pt x="1169" y="47"/>
                </a:lnTo>
                <a:lnTo>
                  <a:pt x="1181" y="47"/>
                </a:lnTo>
                <a:lnTo>
                  <a:pt x="1192" y="47"/>
                </a:lnTo>
                <a:lnTo>
                  <a:pt x="1176" y="56"/>
                </a:lnTo>
                <a:lnTo>
                  <a:pt x="1147" y="59"/>
                </a:lnTo>
                <a:lnTo>
                  <a:pt x="1145" y="61"/>
                </a:lnTo>
                <a:lnTo>
                  <a:pt x="1131" y="61"/>
                </a:lnTo>
                <a:lnTo>
                  <a:pt x="1121" y="64"/>
                </a:lnTo>
                <a:lnTo>
                  <a:pt x="1107" y="64"/>
                </a:lnTo>
                <a:lnTo>
                  <a:pt x="1102" y="73"/>
                </a:lnTo>
                <a:lnTo>
                  <a:pt x="1119" y="75"/>
                </a:lnTo>
                <a:lnTo>
                  <a:pt x="1138" y="80"/>
                </a:lnTo>
                <a:lnTo>
                  <a:pt x="1140" y="80"/>
                </a:lnTo>
                <a:lnTo>
                  <a:pt x="1147" y="80"/>
                </a:lnTo>
                <a:lnTo>
                  <a:pt x="1152" y="78"/>
                </a:lnTo>
                <a:lnTo>
                  <a:pt x="1152" y="80"/>
                </a:lnTo>
                <a:lnTo>
                  <a:pt x="1138" y="80"/>
                </a:lnTo>
                <a:lnTo>
                  <a:pt x="1121" y="83"/>
                </a:lnTo>
                <a:lnTo>
                  <a:pt x="1121" y="85"/>
                </a:lnTo>
                <a:lnTo>
                  <a:pt x="1121" y="87"/>
                </a:lnTo>
                <a:lnTo>
                  <a:pt x="1133" y="90"/>
                </a:lnTo>
                <a:lnTo>
                  <a:pt x="1143" y="90"/>
                </a:lnTo>
                <a:lnTo>
                  <a:pt x="1143" y="92"/>
                </a:lnTo>
                <a:lnTo>
                  <a:pt x="1140" y="94"/>
                </a:lnTo>
                <a:lnTo>
                  <a:pt x="1147" y="97"/>
                </a:lnTo>
                <a:lnTo>
                  <a:pt x="1155" y="99"/>
                </a:lnTo>
                <a:lnTo>
                  <a:pt x="1181" y="97"/>
                </a:lnTo>
                <a:lnTo>
                  <a:pt x="1207" y="97"/>
                </a:lnTo>
                <a:lnTo>
                  <a:pt x="1237" y="99"/>
                </a:lnTo>
                <a:lnTo>
                  <a:pt x="1266" y="104"/>
                </a:lnTo>
                <a:lnTo>
                  <a:pt x="1275" y="111"/>
                </a:lnTo>
                <a:lnTo>
                  <a:pt x="1289" y="118"/>
                </a:lnTo>
                <a:lnTo>
                  <a:pt x="1287" y="120"/>
                </a:lnTo>
                <a:lnTo>
                  <a:pt x="1285" y="123"/>
                </a:lnTo>
                <a:lnTo>
                  <a:pt x="1287" y="123"/>
                </a:lnTo>
                <a:lnTo>
                  <a:pt x="1292" y="123"/>
                </a:lnTo>
                <a:lnTo>
                  <a:pt x="1296" y="125"/>
                </a:lnTo>
                <a:lnTo>
                  <a:pt x="1296" y="132"/>
                </a:lnTo>
                <a:lnTo>
                  <a:pt x="1299" y="132"/>
                </a:lnTo>
                <a:lnTo>
                  <a:pt x="1301" y="135"/>
                </a:lnTo>
                <a:lnTo>
                  <a:pt x="1299" y="137"/>
                </a:lnTo>
                <a:lnTo>
                  <a:pt x="1294" y="139"/>
                </a:lnTo>
                <a:lnTo>
                  <a:pt x="1294" y="142"/>
                </a:lnTo>
                <a:lnTo>
                  <a:pt x="1299" y="144"/>
                </a:lnTo>
                <a:lnTo>
                  <a:pt x="1304" y="146"/>
                </a:lnTo>
                <a:lnTo>
                  <a:pt x="1301" y="151"/>
                </a:lnTo>
                <a:lnTo>
                  <a:pt x="1301" y="154"/>
                </a:lnTo>
                <a:lnTo>
                  <a:pt x="1304" y="158"/>
                </a:lnTo>
                <a:lnTo>
                  <a:pt x="1308" y="158"/>
                </a:lnTo>
                <a:lnTo>
                  <a:pt x="1311" y="158"/>
                </a:lnTo>
                <a:lnTo>
                  <a:pt x="1313" y="158"/>
                </a:lnTo>
                <a:lnTo>
                  <a:pt x="1320" y="158"/>
                </a:lnTo>
                <a:lnTo>
                  <a:pt x="1325" y="151"/>
                </a:lnTo>
                <a:lnTo>
                  <a:pt x="1327" y="151"/>
                </a:lnTo>
                <a:lnTo>
                  <a:pt x="1327" y="156"/>
                </a:lnTo>
                <a:lnTo>
                  <a:pt x="1330" y="156"/>
                </a:lnTo>
                <a:lnTo>
                  <a:pt x="1332" y="156"/>
                </a:lnTo>
                <a:lnTo>
                  <a:pt x="1332" y="158"/>
                </a:lnTo>
                <a:lnTo>
                  <a:pt x="1332" y="163"/>
                </a:lnTo>
                <a:lnTo>
                  <a:pt x="1339" y="163"/>
                </a:lnTo>
                <a:lnTo>
                  <a:pt x="1346" y="163"/>
                </a:lnTo>
                <a:lnTo>
                  <a:pt x="1349" y="165"/>
                </a:lnTo>
                <a:lnTo>
                  <a:pt x="1351" y="168"/>
                </a:lnTo>
                <a:lnTo>
                  <a:pt x="1332" y="165"/>
                </a:lnTo>
                <a:lnTo>
                  <a:pt x="1313" y="163"/>
                </a:lnTo>
                <a:lnTo>
                  <a:pt x="1313" y="165"/>
                </a:lnTo>
                <a:lnTo>
                  <a:pt x="1315" y="168"/>
                </a:lnTo>
                <a:lnTo>
                  <a:pt x="1315" y="170"/>
                </a:lnTo>
                <a:lnTo>
                  <a:pt x="1311" y="173"/>
                </a:lnTo>
                <a:lnTo>
                  <a:pt x="1308" y="180"/>
                </a:lnTo>
                <a:lnTo>
                  <a:pt x="1311" y="182"/>
                </a:lnTo>
                <a:lnTo>
                  <a:pt x="1313" y="182"/>
                </a:lnTo>
                <a:lnTo>
                  <a:pt x="1315" y="182"/>
                </a:lnTo>
                <a:lnTo>
                  <a:pt x="1318" y="182"/>
                </a:lnTo>
                <a:lnTo>
                  <a:pt x="1318" y="184"/>
                </a:lnTo>
                <a:lnTo>
                  <a:pt x="1318" y="187"/>
                </a:lnTo>
                <a:lnTo>
                  <a:pt x="1330" y="184"/>
                </a:lnTo>
                <a:lnTo>
                  <a:pt x="1341" y="184"/>
                </a:lnTo>
                <a:lnTo>
                  <a:pt x="1341" y="180"/>
                </a:lnTo>
                <a:lnTo>
                  <a:pt x="1341" y="177"/>
                </a:lnTo>
                <a:lnTo>
                  <a:pt x="1346" y="177"/>
                </a:lnTo>
                <a:lnTo>
                  <a:pt x="1351" y="177"/>
                </a:lnTo>
                <a:lnTo>
                  <a:pt x="1351" y="180"/>
                </a:lnTo>
                <a:lnTo>
                  <a:pt x="1351" y="182"/>
                </a:lnTo>
                <a:lnTo>
                  <a:pt x="1353" y="182"/>
                </a:lnTo>
                <a:lnTo>
                  <a:pt x="1356" y="182"/>
                </a:lnTo>
                <a:lnTo>
                  <a:pt x="1356" y="184"/>
                </a:lnTo>
                <a:lnTo>
                  <a:pt x="1356" y="187"/>
                </a:lnTo>
                <a:lnTo>
                  <a:pt x="1353" y="189"/>
                </a:lnTo>
                <a:lnTo>
                  <a:pt x="1351" y="191"/>
                </a:lnTo>
                <a:lnTo>
                  <a:pt x="1337" y="191"/>
                </a:lnTo>
                <a:lnTo>
                  <a:pt x="1327" y="196"/>
                </a:lnTo>
                <a:lnTo>
                  <a:pt x="1327" y="199"/>
                </a:lnTo>
                <a:lnTo>
                  <a:pt x="1325" y="201"/>
                </a:lnTo>
                <a:lnTo>
                  <a:pt x="1325" y="203"/>
                </a:lnTo>
                <a:lnTo>
                  <a:pt x="1325" y="206"/>
                </a:lnTo>
                <a:lnTo>
                  <a:pt x="1325" y="208"/>
                </a:lnTo>
                <a:lnTo>
                  <a:pt x="1323" y="208"/>
                </a:lnTo>
                <a:lnTo>
                  <a:pt x="1320" y="210"/>
                </a:lnTo>
                <a:lnTo>
                  <a:pt x="1323" y="215"/>
                </a:lnTo>
                <a:lnTo>
                  <a:pt x="1327" y="215"/>
                </a:lnTo>
                <a:lnTo>
                  <a:pt x="1325" y="220"/>
                </a:lnTo>
                <a:lnTo>
                  <a:pt x="1323" y="225"/>
                </a:lnTo>
                <a:lnTo>
                  <a:pt x="1325" y="225"/>
                </a:lnTo>
                <a:lnTo>
                  <a:pt x="1330" y="225"/>
                </a:lnTo>
                <a:lnTo>
                  <a:pt x="1330" y="229"/>
                </a:lnTo>
                <a:lnTo>
                  <a:pt x="1330" y="234"/>
                </a:lnTo>
                <a:lnTo>
                  <a:pt x="1334" y="234"/>
                </a:lnTo>
                <a:lnTo>
                  <a:pt x="1339" y="234"/>
                </a:lnTo>
                <a:lnTo>
                  <a:pt x="1339" y="241"/>
                </a:lnTo>
                <a:lnTo>
                  <a:pt x="1341" y="248"/>
                </a:lnTo>
                <a:lnTo>
                  <a:pt x="1346" y="251"/>
                </a:lnTo>
                <a:lnTo>
                  <a:pt x="1349" y="260"/>
                </a:lnTo>
                <a:lnTo>
                  <a:pt x="1360" y="270"/>
                </a:lnTo>
                <a:lnTo>
                  <a:pt x="1370" y="277"/>
                </a:lnTo>
                <a:lnTo>
                  <a:pt x="1377" y="289"/>
                </a:lnTo>
                <a:lnTo>
                  <a:pt x="1389" y="293"/>
                </a:lnTo>
                <a:lnTo>
                  <a:pt x="1389" y="296"/>
                </a:lnTo>
                <a:lnTo>
                  <a:pt x="1398" y="296"/>
                </a:lnTo>
                <a:lnTo>
                  <a:pt x="1410" y="296"/>
                </a:lnTo>
                <a:lnTo>
                  <a:pt x="1410" y="293"/>
                </a:lnTo>
                <a:lnTo>
                  <a:pt x="1410" y="296"/>
                </a:lnTo>
                <a:lnTo>
                  <a:pt x="1410" y="298"/>
                </a:lnTo>
                <a:lnTo>
                  <a:pt x="1415" y="298"/>
                </a:lnTo>
                <a:lnTo>
                  <a:pt x="1417" y="300"/>
                </a:lnTo>
                <a:lnTo>
                  <a:pt x="1420" y="300"/>
                </a:lnTo>
                <a:lnTo>
                  <a:pt x="1422" y="300"/>
                </a:lnTo>
                <a:lnTo>
                  <a:pt x="1422" y="303"/>
                </a:lnTo>
                <a:lnTo>
                  <a:pt x="1422" y="305"/>
                </a:lnTo>
                <a:lnTo>
                  <a:pt x="1429" y="308"/>
                </a:lnTo>
                <a:lnTo>
                  <a:pt x="1434" y="308"/>
                </a:lnTo>
                <a:lnTo>
                  <a:pt x="1443" y="308"/>
                </a:lnTo>
                <a:lnTo>
                  <a:pt x="1446" y="300"/>
                </a:lnTo>
                <a:lnTo>
                  <a:pt x="1453" y="291"/>
                </a:lnTo>
                <a:lnTo>
                  <a:pt x="1457" y="279"/>
                </a:lnTo>
                <a:lnTo>
                  <a:pt x="1457" y="274"/>
                </a:lnTo>
                <a:lnTo>
                  <a:pt x="1457" y="272"/>
                </a:lnTo>
                <a:lnTo>
                  <a:pt x="1460" y="270"/>
                </a:lnTo>
                <a:lnTo>
                  <a:pt x="1462" y="267"/>
                </a:lnTo>
                <a:lnTo>
                  <a:pt x="1472" y="263"/>
                </a:lnTo>
                <a:lnTo>
                  <a:pt x="1474" y="251"/>
                </a:lnTo>
                <a:lnTo>
                  <a:pt x="1476" y="248"/>
                </a:lnTo>
                <a:lnTo>
                  <a:pt x="1479" y="246"/>
                </a:lnTo>
                <a:lnTo>
                  <a:pt x="1476" y="244"/>
                </a:lnTo>
                <a:lnTo>
                  <a:pt x="1476" y="241"/>
                </a:lnTo>
                <a:lnTo>
                  <a:pt x="1479" y="241"/>
                </a:lnTo>
                <a:lnTo>
                  <a:pt x="1483" y="241"/>
                </a:lnTo>
                <a:lnTo>
                  <a:pt x="1483" y="237"/>
                </a:lnTo>
                <a:lnTo>
                  <a:pt x="1486" y="234"/>
                </a:lnTo>
                <a:lnTo>
                  <a:pt x="1491" y="234"/>
                </a:lnTo>
                <a:lnTo>
                  <a:pt x="1498" y="234"/>
                </a:lnTo>
                <a:lnTo>
                  <a:pt x="1502" y="229"/>
                </a:lnTo>
                <a:lnTo>
                  <a:pt x="1509" y="222"/>
                </a:lnTo>
                <a:lnTo>
                  <a:pt x="1507" y="227"/>
                </a:lnTo>
                <a:lnTo>
                  <a:pt x="1505" y="234"/>
                </a:lnTo>
                <a:lnTo>
                  <a:pt x="1512" y="232"/>
                </a:lnTo>
                <a:lnTo>
                  <a:pt x="1519" y="232"/>
                </a:lnTo>
                <a:lnTo>
                  <a:pt x="1521" y="229"/>
                </a:lnTo>
                <a:lnTo>
                  <a:pt x="1524" y="229"/>
                </a:lnTo>
                <a:lnTo>
                  <a:pt x="1526" y="229"/>
                </a:lnTo>
                <a:lnTo>
                  <a:pt x="1531" y="229"/>
                </a:lnTo>
                <a:lnTo>
                  <a:pt x="1533" y="227"/>
                </a:lnTo>
                <a:lnTo>
                  <a:pt x="1533" y="225"/>
                </a:lnTo>
                <a:lnTo>
                  <a:pt x="1554" y="215"/>
                </a:lnTo>
                <a:lnTo>
                  <a:pt x="1571" y="203"/>
                </a:lnTo>
                <a:lnTo>
                  <a:pt x="1571" y="201"/>
                </a:lnTo>
                <a:lnTo>
                  <a:pt x="1571" y="199"/>
                </a:lnTo>
                <a:lnTo>
                  <a:pt x="1578" y="201"/>
                </a:lnTo>
                <a:lnTo>
                  <a:pt x="1585" y="201"/>
                </a:lnTo>
                <a:lnTo>
                  <a:pt x="1611" y="199"/>
                </a:lnTo>
                <a:lnTo>
                  <a:pt x="1640" y="194"/>
                </a:lnTo>
                <a:lnTo>
                  <a:pt x="1651" y="189"/>
                </a:lnTo>
                <a:lnTo>
                  <a:pt x="1663" y="184"/>
                </a:lnTo>
                <a:lnTo>
                  <a:pt x="1675" y="180"/>
                </a:lnTo>
                <a:lnTo>
                  <a:pt x="1687" y="173"/>
                </a:lnTo>
                <a:lnTo>
                  <a:pt x="1668" y="173"/>
                </a:lnTo>
                <a:lnTo>
                  <a:pt x="1649" y="170"/>
                </a:lnTo>
                <a:lnTo>
                  <a:pt x="1642" y="173"/>
                </a:lnTo>
                <a:lnTo>
                  <a:pt x="1635" y="173"/>
                </a:lnTo>
                <a:lnTo>
                  <a:pt x="1644" y="170"/>
                </a:lnTo>
                <a:lnTo>
                  <a:pt x="1651" y="163"/>
                </a:lnTo>
                <a:lnTo>
                  <a:pt x="1649" y="161"/>
                </a:lnTo>
                <a:lnTo>
                  <a:pt x="1647" y="161"/>
                </a:lnTo>
                <a:lnTo>
                  <a:pt x="1649" y="158"/>
                </a:lnTo>
                <a:lnTo>
                  <a:pt x="1651" y="158"/>
                </a:lnTo>
                <a:lnTo>
                  <a:pt x="1663" y="165"/>
                </a:lnTo>
                <a:lnTo>
                  <a:pt x="1675" y="170"/>
                </a:lnTo>
                <a:lnTo>
                  <a:pt x="1677" y="170"/>
                </a:lnTo>
                <a:lnTo>
                  <a:pt x="1680" y="170"/>
                </a:lnTo>
                <a:lnTo>
                  <a:pt x="1685" y="170"/>
                </a:lnTo>
                <a:lnTo>
                  <a:pt x="1689" y="170"/>
                </a:lnTo>
                <a:lnTo>
                  <a:pt x="1694" y="170"/>
                </a:lnTo>
                <a:lnTo>
                  <a:pt x="1696" y="170"/>
                </a:lnTo>
                <a:lnTo>
                  <a:pt x="1696" y="163"/>
                </a:lnTo>
                <a:lnTo>
                  <a:pt x="1694" y="156"/>
                </a:lnTo>
                <a:lnTo>
                  <a:pt x="1692" y="156"/>
                </a:lnTo>
                <a:lnTo>
                  <a:pt x="1689" y="156"/>
                </a:lnTo>
                <a:lnTo>
                  <a:pt x="1689" y="154"/>
                </a:lnTo>
                <a:lnTo>
                  <a:pt x="1692" y="151"/>
                </a:lnTo>
                <a:lnTo>
                  <a:pt x="1673" y="149"/>
                </a:lnTo>
                <a:lnTo>
                  <a:pt x="1661" y="139"/>
                </a:lnTo>
                <a:lnTo>
                  <a:pt x="1670" y="144"/>
                </a:lnTo>
                <a:lnTo>
                  <a:pt x="1687" y="146"/>
                </a:lnTo>
                <a:lnTo>
                  <a:pt x="1689" y="146"/>
                </a:lnTo>
                <a:lnTo>
                  <a:pt x="1689" y="142"/>
                </a:lnTo>
                <a:lnTo>
                  <a:pt x="1692" y="137"/>
                </a:lnTo>
                <a:lnTo>
                  <a:pt x="1689" y="137"/>
                </a:lnTo>
                <a:lnTo>
                  <a:pt x="1687" y="135"/>
                </a:lnTo>
                <a:lnTo>
                  <a:pt x="1696" y="132"/>
                </a:lnTo>
                <a:lnTo>
                  <a:pt x="1706" y="132"/>
                </a:lnTo>
                <a:lnTo>
                  <a:pt x="1708" y="130"/>
                </a:lnTo>
                <a:lnTo>
                  <a:pt x="1708" y="128"/>
                </a:lnTo>
                <a:lnTo>
                  <a:pt x="1708" y="125"/>
                </a:lnTo>
                <a:lnTo>
                  <a:pt x="1706" y="123"/>
                </a:lnTo>
                <a:lnTo>
                  <a:pt x="1718" y="123"/>
                </a:lnTo>
                <a:lnTo>
                  <a:pt x="1722" y="113"/>
                </a:lnTo>
                <a:lnTo>
                  <a:pt x="1715" y="111"/>
                </a:lnTo>
                <a:lnTo>
                  <a:pt x="1711" y="111"/>
                </a:lnTo>
                <a:lnTo>
                  <a:pt x="1708" y="111"/>
                </a:lnTo>
                <a:lnTo>
                  <a:pt x="1706" y="113"/>
                </a:lnTo>
                <a:lnTo>
                  <a:pt x="1703" y="111"/>
                </a:lnTo>
                <a:lnTo>
                  <a:pt x="1703" y="109"/>
                </a:lnTo>
                <a:lnTo>
                  <a:pt x="1713" y="109"/>
                </a:lnTo>
                <a:lnTo>
                  <a:pt x="1722" y="109"/>
                </a:lnTo>
                <a:lnTo>
                  <a:pt x="1718" y="99"/>
                </a:lnTo>
                <a:lnTo>
                  <a:pt x="1715" y="94"/>
                </a:lnTo>
                <a:lnTo>
                  <a:pt x="1703" y="92"/>
                </a:lnTo>
                <a:lnTo>
                  <a:pt x="1694" y="92"/>
                </a:lnTo>
                <a:lnTo>
                  <a:pt x="1694" y="90"/>
                </a:lnTo>
                <a:lnTo>
                  <a:pt x="1703" y="87"/>
                </a:lnTo>
                <a:lnTo>
                  <a:pt x="1711" y="87"/>
                </a:lnTo>
                <a:lnTo>
                  <a:pt x="1713" y="87"/>
                </a:lnTo>
                <a:lnTo>
                  <a:pt x="1720" y="87"/>
                </a:lnTo>
                <a:lnTo>
                  <a:pt x="1725" y="87"/>
                </a:lnTo>
                <a:lnTo>
                  <a:pt x="1725" y="92"/>
                </a:lnTo>
                <a:lnTo>
                  <a:pt x="1722" y="94"/>
                </a:lnTo>
                <a:lnTo>
                  <a:pt x="1727" y="97"/>
                </a:lnTo>
                <a:lnTo>
                  <a:pt x="1732" y="97"/>
                </a:lnTo>
                <a:lnTo>
                  <a:pt x="1732" y="94"/>
                </a:lnTo>
                <a:lnTo>
                  <a:pt x="1730" y="90"/>
                </a:lnTo>
                <a:lnTo>
                  <a:pt x="1732" y="87"/>
                </a:lnTo>
                <a:lnTo>
                  <a:pt x="1734" y="85"/>
                </a:lnTo>
                <a:lnTo>
                  <a:pt x="1734" y="83"/>
                </a:lnTo>
                <a:lnTo>
                  <a:pt x="1734" y="80"/>
                </a:lnTo>
                <a:lnTo>
                  <a:pt x="1725" y="80"/>
                </a:lnTo>
                <a:lnTo>
                  <a:pt x="1715" y="80"/>
                </a:lnTo>
                <a:lnTo>
                  <a:pt x="1711" y="80"/>
                </a:lnTo>
                <a:lnTo>
                  <a:pt x="1711" y="78"/>
                </a:lnTo>
                <a:lnTo>
                  <a:pt x="1715" y="78"/>
                </a:lnTo>
                <a:lnTo>
                  <a:pt x="1720" y="78"/>
                </a:lnTo>
                <a:lnTo>
                  <a:pt x="1720" y="75"/>
                </a:lnTo>
                <a:lnTo>
                  <a:pt x="1711" y="73"/>
                </a:lnTo>
                <a:lnTo>
                  <a:pt x="1703" y="73"/>
                </a:lnTo>
                <a:lnTo>
                  <a:pt x="1701" y="73"/>
                </a:lnTo>
                <a:lnTo>
                  <a:pt x="1696" y="73"/>
                </a:lnTo>
                <a:lnTo>
                  <a:pt x="1713" y="61"/>
                </a:lnTo>
                <a:lnTo>
                  <a:pt x="1725" y="54"/>
                </a:lnTo>
                <a:lnTo>
                  <a:pt x="1720" y="49"/>
                </a:lnTo>
                <a:lnTo>
                  <a:pt x="1715" y="47"/>
                </a:lnTo>
                <a:lnTo>
                  <a:pt x="1715" y="45"/>
                </a:lnTo>
                <a:lnTo>
                  <a:pt x="1718" y="45"/>
                </a:lnTo>
                <a:lnTo>
                  <a:pt x="1722" y="45"/>
                </a:lnTo>
                <a:lnTo>
                  <a:pt x="1727" y="45"/>
                </a:lnTo>
                <a:lnTo>
                  <a:pt x="1730" y="45"/>
                </a:lnTo>
                <a:lnTo>
                  <a:pt x="1727" y="47"/>
                </a:lnTo>
                <a:lnTo>
                  <a:pt x="1727" y="52"/>
                </a:lnTo>
                <a:lnTo>
                  <a:pt x="1730" y="52"/>
                </a:lnTo>
                <a:lnTo>
                  <a:pt x="1734" y="52"/>
                </a:lnTo>
                <a:lnTo>
                  <a:pt x="1741" y="49"/>
                </a:lnTo>
                <a:lnTo>
                  <a:pt x="1744" y="45"/>
                </a:lnTo>
                <a:lnTo>
                  <a:pt x="1748" y="45"/>
                </a:lnTo>
                <a:lnTo>
                  <a:pt x="1751" y="45"/>
                </a:lnTo>
                <a:lnTo>
                  <a:pt x="1756" y="42"/>
                </a:lnTo>
                <a:lnTo>
                  <a:pt x="1758" y="40"/>
                </a:lnTo>
                <a:lnTo>
                  <a:pt x="1767" y="38"/>
                </a:lnTo>
                <a:lnTo>
                  <a:pt x="1777" y="38"/>
                </a:lnTo>
                <a:lnTo>
                  <a:pt x="1798" y="33"/>
                </a:lnTo>
                <a:lnTo>
                  <a:pt x="1812" y="26"/>
                </a:lnTo>
                <a:lnTo>
                  <a:pt x="1801" y="23"/>
                </a:lnTo>
                <a:lnTo>
                  <a:pt x="1789" y="21"/>
                </a:lnTo>
                <a:lnTo>
                  <a:pt x="1774" y="21"/>
                </a:lnTo>
                <a:lnTo>
                  <a:pt x="1760" y="21"/>
                </a:lnTo>
                <a:lnTo>
                  <a:pt x="1753" y="23"/>
                </a:lnTo>
                <a:lnTo>
                  <a:pt x="1741" y="26"/>
                </a:lnTo>
                <a:lnTo>
                  <a:pt x="1737" y="26"/>
                </a:lnTo>
                <a:lnTo>
                  <a:pt x="1730" y="26"/>
                </a:lnTo>
                <a:lnTo>
                  <a:pt x="1727" y="26"/>
                </a:lnTo>
                <a:lnTo>
                  <a:pt x="1722" y="23"/>
                </a:lnTo>
                <a:lnTo>
                  <a:pt x="1725" y="23"/>
                </a:lnTo>
                <a:lnTo>
                  <a:pt x="1727" y="23"/>
                </a:lnTo>
                <a:lnTo>
                  <a:pt x="1727" y="21"/>
                </a:lnTo>
                <a:lnTo>
                  <a:pt x="1727" y="19"/>
                </a:lnTo>
                <a:lnTo>
                  <a:pt x="1725" y="19"/>
                </a:lnTo>
                <a:lnTo>
                  <a:pt x="1720" y="19"/>
                </a:lnTo>
                <a:lnTo>
                  <a:pt x="1720" y="21"/>
                </a:lnTo>
                <a:lnTo>
                  <a:pt x="1720" y="23"/>
                </a:lnTo>
                <a:lnTo>
                  <a:pt x="1706" y="28"/>
                </a:lnTo>
                <a:lnTo>
                  <a:pt x="1689" y="33"/>
                </a:lnTo>
                <a:lnTo>
                  <a:pt x="1689" y="30"/>
                </a:lnTo>
                <a:lnTo>
                  <a:pt x="1694" y="28"/>
                </a:lnTo>
                <a:lnTo>
                  <a:pt x="1701" y="26"/>
                </a:lnTo>
                <a:lnTo>
                  <a:pt x="1701" y="21"/>
                </a:lnTo>
                <a:lnTo>
                  <a:pt x="1696" y="19"/>
                </a:lnTo>
                <a:lnTo>
                  <a:pt x="1687" y="19"/>
                </a:lnTo>
                <a:lnTo>
                  <a:pt x="1677" y="19"/>
                </a:lnTo>
                <a:lnTo>
                  <a:pt x="1673" y="21"/>
                </a:lnTo>
                <a:lnTo>
                  <a:pt x="1668" y="23"/>
                </a:lnTo>
                <a:lnTo>
                  <a:pt x="1659" y="21"/>
                </a:lnTo>
                <a:lnTo>
                  <a:pt x="1642" y="19"/>
                </a:lnTo>
                <a:lnTo>
                  <a:pt x="1673" y="19"/>
                </a:lnTo>
                <a:lnTo>
                  <a:pt x="1696" y="11"/>
                </a:lnTo>
                <a:lnTo>
                  <a:pt x="1675" y="7"/>
                </a:lnTo>
                <a:lnTo>
                  <a:pt x="1654" y="4"/>
                </a:lnTo>
                <a:lnTo>
                  <a:pt x="1649" y="4"/>
                </a:lnTo>
                <a:lnTo>
                  <a:pt x="1644" y="4"/>
                </a:lnTo>
                <a:lnTo>
                  <a:pt x="1644" y="2"/>
                </a:lnTo>
                <a:lnTo>
                  <a:pt x="1640" y="2"/>
                </a:lnTo>
                <a:lnTo>
                  <a:pt x="1637" y="2"/>
                </a:lnTo>
                <a:lnTo>
                  <a:pt x="1623" y="0"/>
                </a:lnTo>
                <a:lnTo>
                  <a:pt x="160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08" name="组合 6"/>
          <p:cNvGrpSpPr>
            <a:grpSpLocks/>
          </p:cNvGrpSpPr>
          <p:nvPr/>
        </p:nvGrpSpPr>
        <p:grpSpPr bwMode="auto">
          <a:xfrm>
            <a:off x="1566863" y="2597150"/>
            <a:ext cx="1079500" cy="1079500"/>
            <a:chOff x="0" y="0"/>
            <a:chExt cx="1080120" cy="1080120"/>
          </a:xfrm>
          <a:solidFill>
            <a:srgbClr val="007FBA"/>
          </a:solidFill>
        </p:grpSpPr>
        <p:sp>
          <p:nvSpPr>
            <p:cNvPr id="19477" name="椭圆 7"/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8" name="椭圆 8"/>
            <p:cNvSpPr>
              <a:spLocks noChangeArrowheads="1"/>
            </p:cNvSpPr>
            <p:nvPr/>
          </p:nvSpPr>
          <p:spPr bwMode="auto">
            <a:xfrm>
              <a:off x="72008" y="72008"/>
              <a:ext cx="936104" cy="936104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prstDash val="dash"/>
              <a:bevel/>
              <a:headEnd/>
              <a:tailEnd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56%</a:t>
              </a:r>
              <a:endPara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8211" name="组合 9"/>
          <p:cNvGrpSpPr>
            <a:grpSpLocks/>
          </p:cNvGrpSpPr>
          <p:nvPr/>
        </p:nvGrpSpPr>
        <p:grpSpPr bwMode="auto">
          <a:xfrm>
            <a:off x="4329113" y="1714500"/>
            <a:ext cx="935037" cy="935038"/>
            <a:chOff x="0" y="0"/>
            <a:chExt cx="1080120" cy="1080120"/>
          </a:xfrm>
          <a:solidFill>
            <a:srgbClr val="007FBA"/>
          </a:solidFill>
        </p:grpSpPr>
        <p:sp>
          <p:nvSpPr>
            <p:cNvPr id="19475" name="椭圆 10"/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6" name="椭圆 11"/>
            <p:cNvSpPr>
              <a:spLocks noChangeArrowheads="1"/>
            </p:cNvSpPr>
            <p:nvPr/>
          </p:nvSpPr>
          <p:spPr bwMode="auto">
            <a:xfrm>
              <a:off x="72008" y="72008"/>
              <a:ext cx="936104" cy="936104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prstDash val="dash"/>
              <a:bevel/>
              <a:headEnd/>
              <a:tailEnd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46%</a:t>
              </a:r>
              <a:endPara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8214" name="组合 12"/>
          <p:cNvGrpSpPr>
            <a:grpSpLocks/>
          </p:cNvGrpSpPr>
          <p:nvPr/>
        </p:nvGrpSpPr>
        <p:grpSpPr bwMode="auto">
          <a:xfrm>
            <a:off x="3251200" y="3219450"/>
            <a:ext cx="771525" cy="771525"/>
            <a:chOff x="0" y="0"/>
            <a:chExt cx="1080120" cy="1080120"/>
          </a:xfrm>
          <a:solidFill>
            <a:srgbClr val="007FBA"/>
          </a:solidFill>
        </p:grpSpPr>
        <p:sp>
          <p:nvSpPr>
            <p:cNvPr id="19473" name="椭圆 13"/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4" name="椭圆 14"/>
            <p:cNvSpPr>
              <a:spLocks noChangeArrowheads="1"/>
            </p:cNvSpPr>
            <p:nvPr/>
          </p:nvSpPr>
          <p:spPr bwMode="auto">
            <a:xfrm>
              <a:off x="72008" y="72008"/>
              <a:ext cx="936104" cy="936104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prstDash val="dash"/>
              <a:bevel/>
              <a:headEnd/>
              <a:tailEnd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39%</a:t>
              </a:r>
              <a:endPara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8217" name="TextBox 15"/>
          <p:cNvSpPr>
            <a:spLocks noChangeArrowheads="1"/>
          </p:cNvSpPr>
          <p:nvPr/>
        </p:nvSpPr>
        <p:spPr bwMode="auto">
          <a:xfrm>
            <a:off x="6353175" y="1622425"/>
            <a:ext cx="2133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1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b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18" name="Rectangle 42"/>
          <p:cNvSpPr>
            <a:spLocks noChangeArrowheads="1"/>
          </p:cNvSpPr>
          <p:nvPr/>
        </p:nvSpPr>
        <p:spPr bwMode="auto">
          <a:xfrm>
            <a:off x="6134100" y="1666875"/>
            <a:ext cx="190500" cy="192088"/>
          </a:xfrm>
          <a:prstGeom prst="rect">
            <a:avLst/>
          </a:prstGeom>
          <a:solidFill>
            <a:srgbClr val="007FBA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8219" name="TextBox 17"/>
          <p:cNvSpPr>
            <a:spLocks noChangeArrowheads="1"/>
          </p:cNvSpPr>
          <p:nvPr/>
        </p:nvSpPr>
        <p:spPr bwMode="auto">
          <a:xfrm>
            <a:off x="6353175" y="2552700"/>
            <a:ext cx="2133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1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b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20" name="Rectangle 42"/>
          <p:cNvSpPr>
            <a:spLocks noChangeArrowheads="1"/>
          </p:cNvSpPr>
          <p:nvPr/>
        </p:nvSpPr>
        <p:spPr bwMode="auto">
          <a:xfrm>
            <a:off x="6134100" y="2598738"/>
            <a:ext cx="190500" cy="190500"/>
          </a:xfrm>
          <a:prstGeom prst="rect">
            <a:avLst/>
          </a:prstGeom>
          <a:solidFill>
            <a:srgbClr val="007FBA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8221" name="TextBox 19"/>
          <p:cNvSpPr>
            <a:spLocks noChangeArrowheads="1"/>
          </p:cNvSpPr>
          <p:nvPr/>
        </p:nvSpPr>
        <p:spPr bwMode="auto">
          <a:xfrm>
            <a:off x="6353175" y="3498850"/>
            <a:ext cx="2133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1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b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22" name="Rectangle 42"/>
          <p:cNvSpPr>
            <a:spLocks noChangeArrowheads="1"/>
          </p:cNvSpPr>
          <p:nvPr/>
        </p:nvSpPr>
        <p:spPr bwMode="auto">
          <a:xfrm>
            <a:off x="6134100" y="3544888"/>
            <a:ext cx="190500" cy="192087"/>
          </a:xfrm>
          <a:prstGeom prst="rect">
            <a:avLst/>
          </a:prstGeom>
          <a:solidFill>
            <a:srgbClr val="007FBA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6C67A3-48B9-1846-A45A-E2C745EBAA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347648"/>
            <a:ext cx="4186373" cy="2792652"/>
          </a:xfrm>
          <a:prstGeom prst="rect">
            <a:avLst/>
          </a:prstGeom>
        </p:spPr>
      </p:pic>
      <p:sp>
        <p:nvSpPr>
          <p:cNvPr id="22" name="矩形 7">
            <a:extLst>
              <a:ext uri="{FF2B5EF4-FFF2-40B4-BE49-F238E27FC236}">
                <a16:creationId xmlns:a16="http://schemas.microsoft.com/office/drawing/2014/main" id="{E59C32D7-0829-3B40-BB9E-553D9886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D851D28-D3B1-4C43-80CD-B4E33F6F5E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9227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20494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20495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9230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</a:p>
        </p:txBody>
      </p:sp>
      <p:grpSp>
        <p:nvGrpSpPr>
          <p:cNvPr id="9232" name="组合 22"/>
          <p:cNvGrpSpPr>
            <a:grpSpLocks/>
          </p:cNvGrpSpPr>
          <p:nvPr/>
        </p:nvGrpSpPr>
        <p:grpSpPr bwMode="auto">
          <a:xfrm>
            <a:off x="914400" y="2012950"/>
            <a:ext cx="4354513" cy="1123950"/>
            <a:chOff x="0" y="0"/>
            <a:chExt cx="4354033" cy="1124393"/>
          </a:xfrm>
        </p:grpSpPr>
        <p:sp>
          <p:nvSpPr>
            <p:cNvPr id="20492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54033" cy="1124393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493" name="Rectangle 4"/>
            <p:cNvSpPr>
              <a:spLocks noChangeArrowheads="1"/>
            </p:cNvSpPr>
            <p:nvPr/>
          </p:nvSpPr>
          <p:spPr bwMode="auto">
            <a:xfrm>
              <a:off x="104333" y="92747"/>
              <a:ext cx="4145365" cy="915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</a:t>
              </a:r>
              <a:b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</a:br>
              <a:b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</a:b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在此处添加详细描述文本，尽量与标题文本语言风格相符合，语言描述尽量简洁生动，尽可能概括出段落内容，尽量将每页幻灯片文字内容控制在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200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字以内，将每页幻灯片动态演示时间长度尽量控制在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分钟以内。页幻灯片动态演示时间长度尽量控制在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分钟以内。</a:t>
              </a:r>
              <a:endPara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9235" name="TextBox 25"/>
          <p:cNvSpPr>
            <a:spLocks noChangeArrowheads="1"/>
          </p:cNvSpPr>
          <p:nvPr/>
        </p:nvSpPr>
        <p:spPr bwMode="auto">
          <a:xfrm>
            <a:off x="971550" y="3254375"/>
            <a:ext cx="2562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1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r" eaLnBrk="1" hangingPunct="1">
              <a:buFont typeface="Arial" pitchFamily="34" charset="0"/>
              <a:buNone/>
            </a:pPr>
            <a:b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36" name="Rectangle 42"/>
          <p:cNvSpPr>
            <a:spLocks noChangeArrowheads="1"/>
          </p:cNvSpPr>
          <p:nvPr/>
        </p:nvSpPr>
        <p:spPr bwMode="auto">
          <a:xfrm>
            <a:off x="3543300" y="3289300"/>
            <a:ext cx="190500" cy="192088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9237" name="矩形 27"/>
          <p:cNvSpPr>
            <a:spLocks noChangeArrowheads="1"/>
          </p:cNvSpPr>
          <p:nvPr/>
        </p:nvSpPr>
        <p:spPr bwMode="auto">
          <a:xfrm>
            <a:off x="2278063" y="4267200"/>
            <a:ext cx="1150937" cy="249238"/>
          </a:xfrm>
          <a:prstGeom prst="rect">
            <a:avLst/>
          </a:prstGeom>
          <a:noFill/>
          <a:ln w="9525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0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添加相关文字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7">
            <a:extLst>
              <a:ext uri="{FF2B5EF4-FFF2-40B4-BE49-F238E27FC236}">
                <a16:creationId xmlns:a16="http://schemas.microsoft.com/office/drawing/2014/main" id="{6398E712-E040-BE40-A534-1DF498C6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FAD93B5D-EF47-4149-B36B-0495030C5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10251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21548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21549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0254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</a:p>
        </p:txBody>
      </p:sp>
      <p:sp>
        <p:nvSpPr>
          <p:cNvPr id="10255" name="Freeform 635"/>
          <p:cNvSpPr>
            <a:spLocks noEditPoints="1" noChangeArrowheads="1"/>
          </p:cNvSpPr>
          <p:nvPr/>
        </p:nvSpPr>
        <p:spPr bwMode="auto">
          <a:xfrm>
            <a:off x="1054100" y="1663700"/>
            <a:ext cx="4597400" cy="2203450"/>
          </a:xfrm>
          <a:custGeom>
            <a:avLst/>
            <a:gdLst>
              <a:gd name="T0" fmla="*/ 2147483647 w 4150"/>
              <a:gd name="T1" fmla="*/ 2147483647 h 1798"/>
              <a:gd name="T2" fmla="*/ 2147483647 w 4150"/>
              <a:gd name="T3" fmla="*/ 2147483647 h 1798"/>
              <a:gd name="T4" fmla="*/ 2147483647 w 4150"/>
              <a:gd name="T5" fmla="*/ 2147483647 h 1798"/>
              <a:gd name="T6" fmla="*/ 2147483647 w 4150"/>
              <a:gd name="T7" fmla="*/ 2147483647 h 1798"/>
              <a:gd name="T8" fmla="*/ 2147483647 w 4150"/>
              <a:gd name="T9" fmla="*/ 2147483647 h 1798"/>
              <a:gd name="T10" fmla="*/ 2147483647 w 4150"/>
              <a:gd name="T11" fmla="*/ 2147483647 h 1798"/>
              <a:gd name="T12" fmla="*/ 2147483647 w 4150"/>
              <a:gd name="T13" fmla="*/ 2147483647 h 1798"/>
              <a:gd name="T14" fmla="*/ 2147483647 w 4150"/>
              <a:gd name="T15" fmla="*/ 2147483647 h 1798"/>
              <a:gd name="T16" fmla="*/ 2147483647 w 4150"/>
              <a:gd name="T17" fmla="*/ 2147483647 h 1798"/>
              <a:gd name="T18" fmla="*/ 2147483647 w 4150"/>
              <a:gd name="T19" fmla="*/ 2147483647 h 1798"/>
              <a:gd name="T20" fmla="*/ 2147483647 w 4150"/>
              <a:gd name="T21" fmla="*/ 2147483647 h 1798"/>
              <a:gd name="T22" fmla="*/ 2147483647 w 4150"/>
              <a:gd name="T23" fmla="*/ 2147483647 h 1798"/>
              <a:gd name="T24" fmla="*/ 2147483647 w 4150"/>
              <a:gd name="T25" fmla="*/ 2147483647 h 1798"/>
              <a:gd name="T26" fmla="*/ 2147483647 w 4150"/>
              <a:gd name="T27" fmla="*/ 2147483647 h 1798"/>
              <a:gd name="T28" fmla="*/ 2147483647 w 4150"/>
              <a:gd name="T29" fmla="*/ 2147483647 h 1798"/>
              <a:gd name="T30" fmla="*/ 2147483647 w 4150"/>
              <a:gd name="T31" fmla="*/ 2147483647 h 1798"/>
              <a:gd name="T32" fmla="*/ 2147483647 w 4150"/>
              <a:gd name="T33" fmla="*/ 2147483647 h 1798"/>
              <a:gd name="T34" fmla="*/ 2147483647 w 4150"/>
              <a:gd name="T35" fmla="*/ 2147483647 h 1798"/>
              <a:gd name="T36" fmla="*/ 2147483647 w 4150"/>
              <a:gd name="T37" fmla="*/ 2147483647 h 1798"/>
              <a:gd name="T38" fmla="*/ 2147483647 w 4150"/>
              <a:gd name="T39" fmla="*/ 2147483647 h 1798"/>
              <a:gd name="T40" fmla="*/ 2147483647 w 4150"/>
              <a:gd name="T41" fmla="*/ 2147483647 h 1798"/>
              <a:gd name="T42" fmla="*/ 2147483647 w 4150"/>
              <a:gd name="T43" fmla="*/ 2147483647 h 1798"/>
              <a:gd name="T44" fmla="*/ 2147483647 w 4150"/>
              <a:gd name="T45" fmla="*/ 2147483647 h 1798"/>
              <a:gd name="T46" fmla="*/ 2147483647 w 4150"/>
              <a:gd name="T47" fmla="*/ 2147483647 h 1798"/>
              <a:gd name="T48" fmla="*/ 2147483647 w 4150"/>
              <a:gd name="T49" fmla="*/ 2147483647 h 1798"/>
              <a:gd name="T50" fmla="*/ 2147483647 w 4150"/>
              <a:gd name="T51" fmla="*/ 2147483647 h 1798"/>
              <a:gd name="T52" fmla="*/ 2147483647 w 4150"/>
              <a:gd name="T53" fmla="*/ 2147483647 h 1798"/>
              <a:gd name="T54" fmla="*/ 2147483647 w 4150"/>
              <a:gd name="T55" fmla="*/ 2147483647 h 1798"/>
              <a:gd name="T56" fmla="*/ 2147483647 w 4150"/>
              <a:gd name="T57" fmla="*/ 2147483647 h 1798"/>
              <a:gd name="T58" fmla="*/ 2147483647 w 4150"/>
              <a:gd name="T59" fmla="*/ 2147483647 h 1798"/>
              <a:gd name="T60" fmla="*/ 2147483647 w 4150"/>
              <a:gd name="T61" fmla="*/ 2147483647 h 1798"/>
              <a:gd name="T62" fmla="*/ 2147483647 w 4150"/>
              <a:gd name="T63" fmla="*/ 2147483647 h 1798"/>
              <a:gd name="T64" fmla="*/ 2147483647 w 4150"/>
              <a:gd name="T65" fmla="*/ 2147483647 h 1798"/>
              <a:gd name="T66" fmla="*/ 2147483647 w 4150"/>
              <a:gd name="T67" fmla="*/ 2147483647 h 1798"/>
              <a:gd name="T68" fmla="*/ 2147483647 w 4150"/>
              <a:gd name="T69" fmla="*/ 2147483647 h 1798"/>
              <a:gd name="T70" fmla="*/ 2147483647 w 4150"/>
              <a:gd name="T71" fmla="*/ 2147483647 h 1798"/>
              <a:gd name="T72" fmla="*/ 2147483647 w 4150"/>
              <a:gd name="T73" fmla="*/ 2147483647 h 1798"/>
              <a:gd name="T74" fmla="*/ 2147483647 w 4150"/>
              <a:gd name="T75" fmla="*/ 2147483647 h 1798"/>
              <a:gd name="T76" fmla="*/ 2147483647 w 4150"/>
              <a:gd name="T77" fmla="*/ 2147483647 h 1798"/>
              <a:gd name="T78" fmla="*/ 2147483647 w 4150"/>
              <a:gd name="T79" fmla="*/ 2147483647 h 1798"/>
              <a:gd name="T80" fmla="*/ 2147483647 w 4150"/>
              <a:gd name="T81" fmla="*/ 2147483647 h 1798"/>
              <a:gd name="T82" fmla="*/ 2147483647 w 4150"/>
              <a:gd name="T83" fmla="*/ 2147483647 h 1798"/>
              <a:gd name="T84" fmla="*/ 2147483647 w 4150"/>
              <a:gd name="T85" fmla="*/ 2147483647 h 1798"/>
              <a:gd name="T86" fmla="*/ 2147483647 w 4150"/>
              <a:gd name="T87" fmla="*/ 2147483647 h 1798"/>
              <a:gd name="T88" fmla="*/ 2147483647 w 4150"/>
              <a:gd name="T89" fmla="*/ 2147483647 h 1798"/>
              <a:gd name="T90" fmla="*/ 2147483647 w 4150"/>
              <a:gd name="T91" fmla="*/ 2147483647 h 1798"/>
              <a:gd name="T92" fmla="*/ 2147483647 w 4150"/>
              <a:gd name="T93" fmla="*/ 2147483647 h 1798"/>
              <a:gd name="T94" fmla="*/ 2147483647 w 4150"/>
              <a:gd name="T95" fmla="*/ 2147483647 h 1798"/>
              <a:gd name="T96" fmla="*/ 2147483647 w 4150"/>
              <a:gd name="T97" fmla="*/ 2147483647 h 1798"/>
              <a:gd name="T98" fmla="*/ 2147483647 w 4150"/>
              <a:gd name="T99" fmla="*/ 2147483647 h 1798"/>
              <a:gd name="T100" fmla="*/ 2147483647 w 4150"/>
              <a:gd name="T101" fmla="*/ 2147483647 h 1798"/>
              <a:gd name="T102" fmla="*/ 2147483647 w 4150"/>
              <a:gd name="T103" fmla="*/ 2147483647 h 1798"/>
              <a:gd name="T104" fmla="*/ 2147483647 w 4150"/>
              <a:gd name="T105" fmla="*/ 2147483647 h 1798"/>
              <a:gd name="T106" fmla="*/ 2147483647 w 4150"/>
              <a:gd name="T107" fmla="*/ 2147483647 h 1798"/>
              <a:gd name="T108" fmla="*/ 2147483647 w 4150"/>
              <a:gd name="T109" fmla="*/ 2147483647 h 1798"/>
              <a:gd name="T110" fmla="*/ 2147483647 w 4150"/>
              <a:gd name="T111" fmla="*/ 2147483647 h 1798"/>
              <a:gd name="T112" fmla="*/ 2147483647 w 4150"/>
              <a:gd name="T113" fmla="*/ 2147483647 h 1798"/>
              <a:gd name="T114" fmla="*/ 2147483647 w 4150"/>
              <a:gd name="T115" fmla="*/ 2147483647 h 1798"/>
              <a:gd name="T116" fmla="*/ 2147483647 w 4150"/>
              <a:gd name="T117" fmla="*/ 2147483647 h 1798"/>
              <a:gd name="T118" fmla="*/ 2147483647 w 4150"/>
              <a:gd name="T119" fmla="*/ 2147483647 h 1798"/>
              <a:gd name="T120" fmla="*/ 2147483647 w 4150"/>
              <a:gd name="T121" fmla="*/ 2147483647 h 1798"/>
              <a:gd name="T122" fmla="*/ 2147483647 w 4150"/>
              <a:gd name="T123" fmla="*/ 2147483647 h 1798"/>
              <a:gd name="T124" fmla="*/ 2147483647 w 4150"/>
              <a:gd name="T125" fmla="*/ 2147483647 h 179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150"/>
              <a:gd name="T190" fmla="*/ 0 h 1798"/>
              <a:gd name="T191" fmla="*/ 4150 w 4150"/>
              <a:gd name="T192" fmla="*/ 1798 h 1798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150" h="1798">
                <a:moveTo>
                  <a:pt x="3592" y="1222"/>
                </a:moveTo>
                <a:lnTo>
                  <a:pt x="3592" y="1229"/>
                </a:lnTo>
                <a:lnTo>
                  <a:pt x="3589" y="1236"/>
                </a:lnTo>
                <a:lnTo>
                  <a:pt x="3587" y="1255"/>
                </a:lnTo>
                <a:lnTo>
                  <a:pt x="3587" y="1277"/>
                </a:lnTo>
                <a:lnTo>
                  <a:pt x="3582" y="1296"/>
                </a:lnTo>
                <a:lnTo>
                  <a:pt x="3573" y="1307"/>
                </a:lnTo>
                <a:lnTo>
                  <a:pt x="3570" y="1307"/>
                </a:lnTo>
                <a:lnTo>
                  <a:pt x="3563" y="1303"/>
                </a:lnTo>
                <a:lnTo>
                  <a:pt x="3559" y="1296"/>
                </a:lnTo>
                <a:lnTo>
                  <a:pt x="3537" y="1286"/>
                </a:lnTo>
                <a:lnTo>
                  <a:pt x="3518" y="1272"/>
                </a:lnTo>
                <a:lnTo>
                  <a:pt x="3521" y="1262"/>
                </a:lnTo>
                <a:lnTo>
                  <a:pt x="3523" y="1253"/>
                </a:lnTo>
                <a:lnTo>
                  <a:pt x="3526" y="1251"/>
                </a:lnTo>
                <a:lnTo>
                  <a:pt x="3530" y="1251"/>
                </a:lnTo>
                <a:lnTo>
                  <a:pt x="3533" y="1243"/>
                </a:lnTo>
                <a:lnTo>
                  <a:pt x="3535" y="1236"/>
                </a:lnTo>
                <a:lnTo>
                  <a:pt x="3533" y="1236"/>
                </a:lnTo>
                <a:lnTo>
                  <a:pt x="3530" y="1236"/>
                </a:lnTo>
                <a:lnTo>
                  <a:pt x="3526" y="1236"/>
                </a:lnTo>
                <a:lnTo>
                  <a:pt x="3521" y="1236"/>
                </a:lnTo>
                <a:lnTo>
                  <a:pt x="3521" y="1234"/>
                </a:lnTo>
                <a:lnTo>
                  <a:pt x="3518" y="1236"/>
                </a:lnTo>
                <a:lnTo>
                  <a:pt x="3516" y="1236"/>
                </a:lnTo>
                <a:lnTo>
                  <a:pt x="3495" y="1229"/>
                </a:lnTo>
                <a:lnTo>
                  <a:pt x="3478" y="1224"/>
                </a:lnTo>
                <a:lnTo>
                  <a:pt x="3476" y="1224"/>
                </a:lnTo>
                <a:lnTo>
                  <a:pt x="3476" y="1229"/>
                </a:lnTo>
                <a:lnTo>
                  <a:pt x="3478" y="1229"/>
                </a:lnTo>
                <a:lnTo>
                  <a:pt x="3483" y="1229"/>
                </a:lnTo>
                <a:lnTo>
                  <a:pt x="3478" y="1239"/>
                </a:lnTo>
                <a:lnTo>
                  <a:pt x="3466" y="1236"/>
                </a:lnTo>
                <a:lnTo>
                  <a:pt x="3455" y="1251"/>
                </a:lnTo>
                <a:lnTo>
                  <a:pt x="3447" y="1267"/>
                </a:lnTo>
                <a:lnTo>
                  <a:pt x="3450" y="1272"/>
                </a:lnTo>
                <a:lnTo>
                  <a:pt x="3440" y="1272"/>
                </a:lnTo>
                <a:lnTo>
                  <a:pt x="3433" y="1272"/>
                </a:lnTo>
                <a:lnTo>
                  <a:pt x="3426" y="1262"/>
                </a:lnTo>
                <a:lnTo>
                  <a:pt x="3417" y="1258"/>
                </a:lnTo>
                <a:lnTo>
                  <a:pt x="3414" y="1260"/>
                </a:lnTo>
                <a:lnTo>
                  <a:pt x="3412" y="1260"/>
                </a:lnTo>
                <a:lnTo>
                  <a:pt x="3410" y="1260"/>
                </a:lnTo>
                <a:lnTo>
                  <a:pt x="3407" y="1260"/>
                </a:lnTo>
                <a:lnTo>
                  <a:pt x="3407" y="1262"/>
                </a:lnTo>
                <a:lnTo>
                  <a:pt x="3407" y="1267"/>
                </a:lnTo>
                <a:lnTo>
                  <a:pt x="3402" y="1265"/>
                </a:lnTo>
                <a:lnTo>
                  <a:pt x="3400" y="1265"/>
                </a:lnTo>
                <a:lnTo>
                  <a:pt x="3398" y="1269"/>
                </a:lnTo>
                <a:lnTo>
                  <a:pt x="3395" y="1274"/>
                </a:lnTo>
                <a:lnTo>
                  <a:pt x="3391" y="1279"/>
                </a:lnTo>
                <a:lnTo>
                  <a:pt x="3388" y="1281"/>
                </a:lnTo>
                <a:lnTo>
                  <a:pt x="3388" y="1286"/>
                </a:lnTo>
                <a:lnTo>
                  <a:pt x="3388" y="1291"/>
                </a:lnTo>
                <a:lnTo>
                  <a:pt x="3384" y="1291"/>
                </a:lnTo>
                <a:lnTo>
                  <a:pt x="3379" y="1291"/>
                </a:lnTo>
                <a:lnTo>
                  <a:pt x="3379" y="1296"/>
                </a:lnTo>
                <a:lnTo>
                  <a:pt x="3381" y="1300"/>
                </a:lnTo>
                <a:lnTo>
                  <a:pt x="3379" y="1300"/>
                </a:lnTo>
                <a:lnTo>
                  <a:pt x="3376" y="1300"/>
                </a:lnTo>
                <a:lnTo>
                  <a:pt x="3374" y="1296"/>
                </a:lnTo>
                <a:lnTo>
                  <a:pt x="3369" y="1293"/>
                </a:lnTo>
                <a:lnTo>
                  <a:pt x="3369" y="1296"/>
                </a:lnTo>
                <a:lnTo>
                  <a:pt x="3365" y="1298"/>
                </a:lnTo>
                <a:lnTo>
                  <a:pt x="3362" y="1300"/>
                </a:lnTo>
                <a:lnTo>
                  <a:pt x="3362" y="1307"/>
                </a:lnTo>
                <a:lnTo>
                  <a:pt x="3362" y="1314"/>
                </a:lnTo>
                <a:lnTo>
                  <a:pt x="3346" y="1333"/>
                </a:lnTo>
                <a:lnTo>
                  <a:pt x="3317" y="1343"/>
                </a:lnTo>
                <a:lnTo>
                  <a:pt x="3305" y="1345"/>
                </a:lnTo>
                <a:lnTo>
                  <a:pt x="3291" y="1350"/>
                </a:lnTo>
                <a:lnTo>
                  <a:pt x="3282" y="1357"/>
                </a:lnTo>
                <a:lnTo>
                  <a:pt x="3272" y="1367"/>
                </a:lnTo>
                <a:lnTo>
                  <a:pt x="3270" y="1367"/>
                </a:lnTo>
                <a:lnTo>
                  <a:pt x="3270" y="1364"/>
                </a:lnTo>
                <a:lnTo>
                  <a:pt x="3270" y="1362"/>
                </a:lnTo>
                <a:lnTo>
                  <a:pt x="3265" y="1367"/>
                </a:lnTo>
                <a:lnTo>
                  <a:pt x="3263" y="1376"/>
                </a:lnTo>
                <a:lnTo>
                  <a:pt x="3263" y="1386"/>
                </a:lnTo>
                <a:lnTo>
                  <a:pt x="3261" y="1393"/>
                </a:lnTo>
                <a:lnTo>
                  <a:pt x="3261" y="1395"/>
                </a:lnTo>
                <a:lnTo>
                  <a:pt x="3265" y="1407"/>
                </a:lnTo>
                <a:lnTo>
                  <a:pt x="3268" y="1419"/>
                </a:lnTo>
                <a:lnTo>
                  <a:pt x="3265" y="1416"/>
                </a:lnTo>
                <a:lnTo>
                  <a:pt x="3265" y="1412"/>
                </a:lnTo>
                <a:lnTo>
                  <a:pt x="3263" y="1412"/>
                </a:lnTo>
                <a:lnTo>
                  <a:pt x="3261" y="1412"/>
                </a:lnTo>
                <a:lnTo>
                  <a:pt x="3261" y="1416"/>
                </a:lnTo>
                <a:lnTo>
                  <a:pt x="3263" y="1419"/>
                </a:lnTo>
                <a:lnTo>
                  <a:pt x="3261" y="1419"/>
                </a:lnTo>
                <a:lnTo>
                  <a:pt x="3261" y="1426"/>
                </a:lnTo>
                <a:lnTo>
                  <a:pt x="3265" y="1431"/>
                </a:lnTo>
                <a:lnTo>
                  <a:pt x="3268" y="1438"/>
                </a:lnTo>
                <a:lnTo>
                  <a:pt x="3270" y="1445"/>
                </a:lnTo>
                <a:lnTo>
                  <a:pt x="3277" y="1459"/>
                </a:lnTo>
                <a:lnTo>
                  <a:pt x="3279" y="1476"/>
                </a:lnTo>
                <a:lnTo>
                  <a:pt x="3284" y="1483"/>
                </a:lnTo>
                <a:lnTo>
                  <a:pt x="3287" y="1492"/>
                </a:lnTo>
                <a:lnTo>
                  <a:pt x="3287" y="1502"/>
                </a:lnTo>
                <a:lnTo>
                  <a:pt x="3287" y="1511"/>
                </a:lnTo>
                <a:lnTo>
                  <a:pt x="3282" y="1514"/>
                </a:lnTo>
                <a:lnTo>
                  <a:pt x="3277" y="1516"/>
                </a:lnTo>
                <a:lnTo>
                  <a:pt x="3287" y="1528"/>
                </a:lnTo>
                <a:lnTo>
                  <a:pt x="3303" y="1535"/>
                </a:lnTo>
                <a:lnTo>
                  <a:pt x="3305" y="1535"/>
                </a:lnTo>
                <a:lnTo>
                  <a:pt x="3310" y="1535"/>
                </a:lnTo>
                <a:lnTo>
                  <a:pt x="3324" y="1528"/>
                </a:lnTo>
                <a:lnTo>
                  <a:pt x="3336" y="1521"/>
                </a:lnTo>
                <a:lnTo>
                  <a:pt x="3353" y="1518"/>
                </a:lnTo>
                <a:lnTo>
                  <a:pt x="3369" y="1521"/>
                </a:lnTo>
                <a:lnTo>
                  <a:pt x="3381" y="1516"/>
                </a:lnTo>
                <a:lnTo>
                  <a:pt x="3388" y="1506"/>
                </a:lnTo>
                <a:lnTo>
                  <a:pt x="3398" y="1504"/>
                </a:lnTo>
                <a:lnTo>
                  <a:pt x="3405" y="1499"/>
                </a:lnTo>
                <a:lnTo>
                  <a:pt x="3414" y="1499"/>
                </a:lnTo>
                <a:lnTo>
                  <a:pt x="3424" y="1497"/>
                </a:lnTo>
                <a:lnTo>
                  <a:pt x="3443" y="1492"/>
                </a:lnTo>
                <a:lnTo>
                  <a:pt x="3462" y="1490"/>
                </a:lnTo>
                <a:lnTo>
                  <a:pt x="3464" y="1490"/>
                </a:lnTo>
                <a:lnTo>
                  <a:pt x="3473" y="1492"/>
                </a:lnTo>
                <a:lnTo>
                  <a:pt x="3483" y="1495"/>
                </a:lnTo>
                <a:lnTo>
                  <a:pt x="3492" y="1497"/>
                </a:lnTo>
                <a:lnTo>
                  <a:pt x="3502" y="1502"/>
                </a:lnTo>
                <a:lnTo>
                  <a:pt x="3502" y="1504"/>
                </a:lnTo>
                <a:lnTo>
                  <a:pt x="3507" y="1514"/>
                </a:lnTo>
                <a:lnTo>
                  <a:pt x="3514" y="1523"/>
                </a:lnTo>
                <a:lnTo>
                  <a:pt x="3514" y="1525"/>
                </a:lnTo>
                <a:lnTo>
                  <a:pt x="3514" y="1528"/>
                </a:lnTo>
                <a:lnTo>
                  <a:pt x="3516" y="1530"/>
                </a:lnTo>
                <a:lnTo>
                  <a:pt x="3521" y="1532"/>
                </a:lnTo>
                <a:lnTo>
                  <a:pt x="3526" y="1528"/>
                </a:lnTo>
                <a:lnTo>
                  <a:pt x="3530" y="1518"/>
                </a:lnTo>
                <a:lnTo>
                  <a:pt x="3537" y="1514"/>
                </a:lnTo>
                <a:lnTo>
                  <a:pt x="3544" y="1509"/>
                </a:lnTo>
                <a:lnTo>
                  <a:pt x="3542" y="1511"/>
                </a:lnTo>
                <a:lnTo>
                  <a:pt x="3542" y="1514"/>
                </a:lnTo>
                <a:lnTo>
                  <a:pt x="3540" y="1523"/>
                </a:lnTo>
                <a:lnTo>
                  <a:pt x="3537" y="1530"/>
                </a:lnTo>
                <a:lnTo>
                  <a:pt x="3535" y="1530"/>
                </a:lnTo>
                <a:lnTo>
                  <a:pt x="3535" y="1535"/>
                </a:lnTo>
                <a:lnTo>
                  <a:pt x="3535" y="1537"/>
                </a:lnTo>
                <a:lnTo>
                  <a:pt x="3540" y="1537"/>
                </a:lnTo>
                <a:lnTo>
                  <a:pt x="3544" y="1535"/>
                </a:lnTo>
                <a:lnTo>
                  <a:pt x="3544" y="1530"/>
                </a:lnTo>
                <a:lnTo>
                  <a:pt x="3547" y="1528"/>
                </a:lnTo>
                <a:lnTo>
                  <a:pt x="3549" y="1528"/>
                </a:lnTo>
                <a:lnTo>
                  <a:pt x="3552" y="1530"/>
                </a:lnTo>
                <a:lnTo>
                  <a:pt x="3549" y="1535"/>
                </a:lnTo>
                <a:lnTo>
                  <a:pt x="3549" y="1542"/>
                </a:lnTo>
                <a:lnTo>
                  <a:pt x="3554" y="1540"/>
                </a:lnTo>
                <a:lnTo>
                  <a:pt x="3559" y="1540"/>
                </a:lnTo>
                <a:lnTo>
                  <a:pt x="3563" y="1547"/>
                </a:lnTo>
                <a:lnTo>
                  <a:pt x="3566" y="1561"/>
                </a:lnTo>
                <a:lnTo>
                  <a:pt x="3575" y="1573"/>
                </a:lnTo>
                <a:lnTo>
                  <a:pt x="3587" y="1577"/>
                </a:lnTo>
                <a:lnTo>
                  <a:pt x="3589" y="1575"/>
                </a:lnTo>
                <a:lnTo>
                  <a:pt x="3592" y="1575"/>
                </a:lnTo>
                <a:lnTo>
                  <a:pt x="3601" y="1580"/>
                </a:lnTo>
                <a:lnTo>
                  <a:pt x="3611" y="1582"/>
                </a:lnTo>
                <a:lnTo>
                  <a:pt x="3618" y="1577"/>
                </a:lnTo>
                <a:lnTo>
                  <a:pt x="3627" y="1573"/>
                </a:lnTo>
                <a:lnTo>
                  <a:pt x="3627" y="1575"/>
                </a:lnTo>
                <a:lnTo>
                  <a:pt x="3627" y="1577"/>
                </a:lnTo>
                <a:lnTo>
                  <a:pt x="3630" y="1577"/>
                </a:lnTo>
                <a:lnTo>
                  <a:pt x="3632" y="1577"/>
                </a:lnTo>
                <a:lnTo>
                  <a:pt x="3637" y="1582"/>
                </a:lnTo>
                <a:lnTo>
                  <a:pt x="3644" y="1585"/>
                </a:lnTo>
                <a:lnTo>
                  <a:pt x="3653" y="1577"/>
                </a:lnTo>
                <a:lnTo>
                  <a:pt x="3663" y="1570"/>
                </a:lnTo>
                <a:lnTo>
                  <a:pt x="3677" y="1570"/>
                </a:lnTo>
                <a:lnTo>
                  <a:pt x="3686" y="1563"/>
                </a:lnTo>
                <a:lnTo>
                  <a:pt x="3686" y="1554"/>
                </a:lnTo>
                <a:lnTo>
                  <a:pt x="3689" y="1547"/>
                </a:lnTo>
                <a:lnTo>
                  <a:pt x="3698" y="1523"/>
                </a:lnTo>
                <a:lnTo>
                  <a:pt x="3710" y="1504"/>
                </a:lnTo>
                <a:lnTo>
                  <a:pt x="3717" y="1495"/>
                </a:lnTo>
                <a:lnTo>
                  <a:pt x="3722" y="1480"/>
                </a:lnTo>
                <a:lnTo>
                  <a:pt x="3724" y="1464"/>
                </a:lnTo>
                <a:lnTo>
                  <a:pt x="3729" y="1452"/>
                </a:lnTo>
                <a:lnTo>
                  <a:pt x="3729" y="1450"/>
                </a:lnTo>
                <a:lnTo>
                  <a:pt x="3727" y="1440"/>
                </a:lnTo>
                <a:lnTo>
                  <a:pt x="3724" y="1433"/>
                </a:lnTo>
                <a:lnTo>
                  <a:pt x="3722" y="1423"/>
                </a:lnTo>
                <a:lnTo>
                  <a:pt x="3722" y="1414"/>
                </a:lnTo>
                <a:lnTo>
                  <a:pt x="3724" y="1409"/>
                </a:lnTo>
                <a:lnTo>
                  <a:pt x="3724" y="1402"/>
                </a:lnTo>
                <a:lnTo>
                  <a:pt x="3722" y="1405"/>
                </a:lnTo>
                <a:lnTo>
                  <a:pt x="3720" y="1407"/>
                </a:lnTo>
                <a:lnTo>
                  <a:pt x="3708" y="1395"/>
                </a:lnTo>
                <a:lnTo>
                  <a:pt x="3696" y="1381"/>
                </a:lnTo>
                <a:lnTo>
                  <a:pt x="3696" y="1378"/>
                </a:lnTo>
                <a:lnTo>
                  <a:pt x="3696" y="1374"/>
                </a:lnTo>
                <a:lnTo>
                  <a:pt x="3689" y="1369"/>
                </a:lnTo>
                <a:lnTo>
                  <a:pt x="3682" y="1367"/>
                </a:lnTo>
                <a:lnTo>
                  <a:pt x="3679" y="1355"/>
                </a:lnTo>
                <a:lnTo>
                  <a:pt x="3672" y="1348"/>
                </a:lnTo>
                <a:lnTo>
                  <a:pt x="3672" y="1345"/>
                </a:lnTo>
                <a:lnTo>
                  <a:pt x="3658" y="1333"/>
                </a:lnTo>
                <a:lnTo>
                  <a:pt x="3641" y="1319"/>
                </a:lnTo>
                <a:lnTo>
                  <a:pt x="3641" y="1307"/>
                </a:lnTo>
                <a:lnTo>
                  <a:pt x="3634" y="1296"/>
                </a:lnTo>
                <a:lnTo>
                  <a:pt x="3632" y="1284"/>
                </a:lnTo>
                <a:lnTo>
                  <a:pt x="3630" y="1272"/>
                </a:lnTo>
                <a:lnTo>
                  <a:pt x="3625" y="1267"/>
                </a:lnTo>
                <a:lnTo>
                  <a:pt x="3620" y="1265"/>
                </a:lnTo>
                <a:lnTo>
                  <a:pt x="3618" y="1265"/>
                </a:lnTo>
                <a:lnTo>
                  <a:pt x="3613" y="1265"/>
                </a:lnTo>
                <a:lnTo>
                  <a:pt x="3613" y="1258"/>
                </a:lnTo>
                <a:lnTo>
                  <a:pt x="3611" y="1251"/>
                </a:lnTo>
                <a:lnTo>
                  <a:pt x="3608" y="1243"/>
                </a:lnTo>
                <a:lnTo>
                  <a:pt x="3608" y="1236"/>
                </a:lnTo>
                <a:lnTo>
                  <a:pt x="3606" y="1236"/>
                </a:lnTo>
                <a:lnTo>
                  <a:pt x="3606" y="1234"/>
                </a:lnTo>
                <a:lnTo>
                  <a:pt x="3606" y="1232"/>
                </a:lnTo>
                <a:lnTo>
                  <a:pt x="3604" y="1232"/>
                </a:lnTo>
                <a:lnTo>
                  <a:pt x="3601" y="1222"/>
                </a:lnTo>
                <a:lnTo>
                  <a:pt x="3599" y="1217"/>
                </a:lnTo>
                <a:lnTo>
                  <a:pt x="3594" y="1220"/>
                </a:lnTo>
                <a:lnTo>
                  <a:pt x="3592" y="1222"/>
                </a:lnTo>
                <a:close/>
                <a:moveTo>
                  <a:pt x="4034" y="239"/>
                </a:moveTo>
                <a:lnTo>
                  <a:pt x="4027" y="244"/>
                </a:lnTo>
                <a:lnTo>
                  <a:pt x="4015" y="246"/>
                </a:lnTo>
                <a:lnTo>
                  <a:pt x="4011" y="246"/>
                </a:lnTo>
                <a:lnTo>
                  <a:pt x="4004" y="244"/>
                </a:lnTo>
                <a:lnTo>
                  <a:pt x="4006" y="248"/>
                </a:lnTo>
                <a:lnTo>
                  <a:pt x="4011" y="248"/>
                </a:lnTo>
                <a:lnTo>
                  <a:pt x="4013" y="248"/>
                </a:lnTo>
                <a:lnTo>
                  <a:pt x="4015" y="248"/>
                </a:lnTo>
                <a:lnTo>
                  <a:pt x="4018" y="251"/>
                </a:lnTo>
                <a:lnTo>
                  <a:pt x="4020" y="253"/>
                </a:lnTo>
                <a:lnTo>
                  <a:pt x="4018" y="255"/>
                </a:lnTo>
                <a:lnTo>
                  <a:pt x="4018" y="258"/>
                </a:lnTo>
                <a:lnTo>
                  <a:pt x="4025" y="274"/>
                </a:lnTo>
                <a:lnTo>
                  <a:pt x="4004" y="270"/>
                </a:lnTo>
                <a:lnTo>
                  <a:pt x="3982" y="279"/>
                </a:lnTo>
                <a:lnTo>
                  <a:pt x="3959" y="284"/>
                </a:lnTo>
                <a:lnTo>
                  <a:pt x="3949" y="291"/>
                </a:lnTo>
                <a:lnTo>
                  <a:pt x="3940" y="296"/>
                </a:lnTo>
                <a:lnTo>
                  <a:pt x="3933" y="296"/>
                </a:lnTo>
                <a:lnTo>
                  <a:pt x="3928" y="298"/>
                </a:lnTo>
                <a:lnTo>
                  <a:pt x="3925" y="303"/>
                </a:lnTo>
                <a:lnTo>
                  <a:pt x="3921" y="305"/>
                </a:lnTo>
                <a:lnTo>
                  <a:pt x="3914" y="303"/>
                </a:lnTo>
                <a:lnTo>
                  <a:pt x="3907" y="298"/>
                </a:lnTo>
                <a:lnTo>
                  <a:pt x="3904" y="298"/>
                </a:lnTo>
                <a:lnTo>
                  <a:pt x="3899" y="298"/>
                </a:lnTo>
                <a:lnTo>
                  <a:pt x="3885" y="303"/>
                </a:lnTo>
                <a:lnTo>
                  <a:pt x="3873" y="308"/>
                </a:lnTo>
                <a:lnTo>
                  <a:pt x="3873" y="303"/>
                </a:lnTo>
                <a:lnTo>
                  <a:pt x="3873" y="300"/>
                </a:lnTo>
                <a:lnTo>
                  <a:pt x="3866" y="303"/>
                </a:lnTo>
                <a:lnTo>
                  <a:pt x="3859" y="305"/>
                </a:lnTo>
                <a:lnTo>
                  <a:pt x="3854" y="305"/>
                </a:lnTo>
                <a:lnTo>
                  <a:pt x="3852" y="305"/>
                </a:lnTo>
                <a:lnTo>
                  <a:pt x="3850" y="305"/>
                </a:lnTo>
                <a:lnTo>
                  <a:pt x="3847" y="305"/>
                </a:lnTo>
                <a:lnTo>
                  <a:pt x="3843" y="310"/>
                </a:lnTo>
                <a:lnTo>
                  <a:pt x="3838" y="319"/>
                </a:lnTo>
                <a:lnTo>
                  <a:pt x="3831" y="322"/>
                </a:lnTo>
                <a:lnTo>
                  <a:pt x="3826" y="331"/>
                </a:lnTo>
                <a:lnTo>
                  <a:pt x="3831" y="331"/>
                </a:lnTo>
                <a:lnTo>
                  <a:pt x="3836" y="329"/>
                </a:lnTo>
                <a:lnTo>
                  <a:pt x="3838" y="331"/>
                </a:lnTo>
                <a:lnTo>
                  <a:pt x="3840" y="336"/>
                </a:lnTo>
                <a:lnTo>
                  <a:pt x="3838" y="338"/>
                </a:lnTo>
                <a:lnTo>
                  <a:pt x="3836" y="343"/>
                </a:lnTo>
                <a:lnTo>
                  <a:pt x="3838" y="345"/>
                </a:lnTo>
                <a:lnTo>
                  <a:pt x="3840" y="350"/>
                </a:lnTo>
                <a:lnTo>
                  <a:pt x="3840" y="353"/>
                </a:lnTo>
                <a:lnTo>
                  <a:pt x="3840" y="355"/>
                </a:lnTo>
                <a:lnTo>
                  <a:pt x="3838" y="355"/>
                </a:lnTo>
                <a:lnTo>
                  <a:pt x="3833" y="355"/>
                </a:lnTo>
                <a:lnTo>
                  <a:pt x="3831" y="355"/>
                </a:lnTo>
                <a:lnTo>
                  <a:pt x="3826" y="357"/>
                </a:lnTo>
                <a:lnTo>
                  <a:pt x="3824" y="364"/>
                </a:lnTo>
                <a:lnTo>
                  <a:pt x="3826" y="367"/>
                </a:lnTo>
                <a:lnTo>
                  <a:pt x="3826" y="372"/>
                </a:lnTo>
                <a:lnTo>
                  <a:pt x="3826" y="374"/>
                </a:lnTo>
                <a:lnTo>
                  <a:pt x="3824" y="376"/>
                </a:lnTo>
                <a:lnTo>
                  <a:pt x="3817" y="376"/>
                </a:lnTo>
                <a:lnTo>
                  <a:pt x="3812" y="376"/>
                </a:lnTo>
                <a:lnTo>
                  <a:pt x="3807" y="379"/>
                </a:lnTo>
                <a:lnTo>
                  <a:pt x="3802" y="383"/>
                </a:lnTo>
                <a:lnTo>
                  <a:pt x="3802" y="386"/>
                </a:lnTo>
                <a:lnTo>
                  <a:pt x="3802" y="391"/>
                </a:lnTo>
                <a:lnTo>
                  <a:pt x="3795" y="393"/>
                </a:lnTo>
                <a:lnTo>
                  <a:pt x="3788" y="395"/>
                </a:lnTo>
                <a:lnTo>
                  <a:pt x="3786" y="400"/>
                </a:lnTo>
                <a:lnTo>
                  <a:pt x="3783" y="407"/>
                </a:lnTo>
                <a:lnTo>
                  <a:pt x="3776" y="414"/>
                </a:lnTo>
                <a:lnTo>
                  <a:pt x="3765" y="424"/>
                </a:lnTo>
                <a:lnTo>
                  <a:pt x="3755" y="395"/>
                </a:lnTo>
                <a:lnTo>
                  <a:pt x="3750" y="364"/>
                </a:lnTo>
                <a:lnTo>
                  <a:pt x="3753" y="350"/>
                </a:lnTo>
                <a:lnTo>
                  <a:pt x="3760" y="343"/>
                </a:lnTo>
                <a:lnTo>
                  <a:pt x="3765" y="338"/>
                </a:lnTo>
                <a:lnTo>
                  <a:pt x="3767" y="334"/>
                </a:lnTo>
                <a:lnTo>
                  <a:pt x="3772" y="331"/>
                </a:lnTo>
                <a:lnTo>
                  <a:pt x="3776" y="329"/>
                </a:lnTo>
                <a:lnTo>
                  <a:pt x="3791" y="324"/>
                </a:lnTo>
                <a:lnTo>
                  <a:pt x="3800" y="317"/>
                </a:lnTo>
                <a:lnTo>
                  <a:pt x="3809" y="310"/>
                </a:lnTo>
                <a:lnTo>
                  <a:pt x="3819" y="303"/>
                </a:lnTo>
                <a:lnTo>
                  <a:pt x="3824" y="298"/>
                </a:lnTo>
                <a:lnTo>
                  <a:pt x="3828" y="296"/>
                </a:lnTo>
                <a:lnTo>
                  <a:pt x="3836" y="293"/>
                </a:lnTo>
                <a:lnTo>
                  <a:pt x="3843" y="291"/>
                </a:lnTo>
                <a:lnTo>
                  <a:pt x="3847" y="284"/>
                </a:lnTo>
                <a:lnTo>
                  <a:pt x="3854" y="270"/>
                </a:lnTo>
                <a:lnTo>
                  <a:pt x="3845" y="272"/>
                </a:lnTo>
                <a:lnTo>
                  <a:pt x="3840" y="279"/>
                </a:lnTo>
                <a:lnTo>
                  <a:pt x="3836" y="286"/>
                </a:lnTo>
                <a:lnTo>
                  <a:pt x="3824" y="289"/>
                </a:lnTo>
                <a:lnTo>
                  <a:pt x="3814" y="293"/>
                </a:lnTo>
                <a:lnTo>
                  <a:pt x="3805" y="296"/>
                </a:lnTo>
                <a:lnTo>
                  <a:pt x="3805" y="293"/>
                </a:lnTo>
                <a:lnTo>
                  <a:pt x="3802" y="291"/>
                </a:lnTo>
                <a:lnTo>
                  <a:pt x="3800" y="289"/>
                </a:lnTo>
                <a:lnTo>
                  <a:pt x="3802" y="286"/>
                </a:lnTo>
                <a:lnTo>
                  <a:pt x="3802" y="282"/>
                </a:lnTo>
                <a:lnTo>
                  <a:pt x="3781" y="282"/>
                </a:lnTo>
                <a:lnTo>
                  <a:pt x="3765" y="289"/>
                </a:lnTo>
                <a:lnTo>
                  <a:pt x="3750" y="298"/>
                </a:lnTo>
                <a:lnTo>
                  <a:pt x="3738" y="310"/>
                </a:lnTo>
                <a:lnTo>
                  <a:pt x="3743" y="310"/>
                </a:lnTo>
                <a:lnTo>
                  <a:pt x="3746" y="310"/>
                </a:lnTo>
                <a:lnTo>
                  <a:pt x="3743" y="315"/>
                </a:lnTo>
                <a:lnTo>
                  <a:pt x="3738" y="317"/>
                </a:lnTo>
                <a:lnTo>
                  <a:pt x="3736" y="317"/>
                </a:lnTo>
                <a:lnTo>
                  <a:pt x="3731" y="317"/>
                </a:lnTo>
                <a:lnTo>
                  <a:pt x="3727" y="315"/>
                </a:lnTo>
                <a:lnTo>
                  <a:pt x="3724" y="317"/>
                </a:lnTo>
                <a:lnTo>
                  <a:pt x="3717" y="319"/>
                </a:lnTo>
                <a:lnTo>
                  <a:pt x="3705" y="319"/>
                </a:lnTo>
                <a:lnTo>
                  <a:pt x="3698" y="315"/>
                </a:lnTo>
                <a:lnTo>
                  <a:pt x="3703" y="315"/>
                </a:lnTo>
                <a:lnTo>
                  <a:pt x="3705" y="312"/>
                </a:lnTo>
                <a:lnTo>
                  <a:pt x="3691" y="310"/>
                </a:lnTo>
                <a:lnTo>
                  <a:pt x="3679" y="308"/>
                </a:lnTo>
                <a:lnTo>
                  <a:pt x="3677" y="310"/>
                </a:lnTo>
                <a:lnTo>
                  <a:pt x="3677" y="312"/>
                </a:lnTo>
                <a:lnTo>
                  <a:pt x="3675" y="312"/>
                </a:lnTo>
                <a:lnTo>
                  <a:pt x="3672" y="312"/>
                </a:lnTo>
                <a:lnTo>
                  <a:pt x="3672" y="315"/>
                </a:lnTo>
                <a:lnTo>
                  <a:pt x="3668" y="315"/>
                </a:lnTo>
                <a:lnTo>
                  <a:pt x="3663" y="315"/>
                </a:lnTo>
                <a:lnTo>
                  <a:pt x="3656" y="315"/>
                </a:lnTo>
                <a:lnTo>
                  <a:pt x="3651" y="315"/>
                </a:lnTo>
                <a:lnTo>
                  <a:pt x="3641" y="315"/>
                </a:lnTo>
                <a:lnTo>
                  <a:pt x="3632" y="315"/>
                </a:lnTo>
                <a:lnTo>
                  <a:pt x="3620" y="315"/>
                </a:lnTo>
                <a:lnTo>
                  <a:pt x="3608" y="315"/>
                </a:lnTo>
                <a:lnTo>
                  <a:pt x="3594" y="319"/>
                </a:lnTo>
                <a:lnTo>
                  <a:pt x="3582" y="327"/>
                </a:lnTo>
                <a:lnTo>
                  <a:pt x="3578" y="331"/>
                </a:lnTo>
                <a:lnTo>
                  <a:pt x="3573" y="336"/>
                </a:lnTo>
                <a:lnTo>
                  <a:pt x="3566" y="338"/>
                </a:lnTo>
                <a:lnTo>
                  <a:pt x="3561" y="341"/>
                </a:lnTo>
                <a:lnTo>
                  <a:pt x="3549" y="350"/>
                </a:lnTo>
                <a:lnTo>
                  <a:pt x="3540" y="357"/>
                </a:lnTo>
                <a:lnTo>
                  <a:pt x="3528" y="364"/>
                </a:lnTo>
                <a:lnTo>
                  <a:pt x="3516" y="372"/>
                </a:lnTo>
                <a:lnTo>
                  <a:pt x="3523" y="374"/>
                </a:lnTo>
                <a:lnTo>
                  <a:pt x="3533" y="374"/>
                </a:lnTo>
                <a:lnTo>
                  <a:pt x="3533" y="376"/>
                </a:lnTo>
                <a:lnTo>
                  <a:pt x="3535" y="376"/>
                </a:lnTo>
                <a:lnTo>
                  <a:pt x="3533" y="381"/>
                </a:lnTo>
                <a:lnTo>
                  <a:pt x="3533" y="383"/>
                </a:lnTo>
                <a:lnTo>
                  <a:pt x="3535" y="383"/>
                </a:lnTo>
                <a:lnTo>
                  <a:pt x="3537" y="379"/>
                </a:lnTo>
                <a:lnTo>
                  <a:pt x="3540" y="376"/>
                </a:lnTo>
                <a:lnTo>
                  <a:pt x="3542" y="379"/>
                </a:lnTo>
                <a:lnTo>
                  <a:pt x="3542" y="381"/>
                </a:lnTo>
                <a:lnTo>
                  <a:pt x="3542" y="386"/>
                </a:lnTo>
                <a:lnTo>
                  <a:pt x="3547" y="386"/>
                </a:lnTo>
                <a:lnTo>
                  <a:pt x="3552" y="383"/>
                </a:lnTo>
                <a:lnTo>
                  <a:pt x="3554" y="386"/>
                </a:lnTo>
                <a:lnTo>
                  <a:pt x="3554" y="381"/>
                </a:lnTo>
                <a:lnTo>
                  <a:pt x="3554" y="379"/>
                </a:lnTo>
                <a:lnTo>
                  <a:pt x="3559" y="379"/>
                </a:lnTo>
                <a:lnTo>
                  <a:pt x="3563" y="379"/>
                </a:lnTo>
                <a:lnTo>
                  <a:pt x="3575" y="383"/>
                </a:lnTo>
                <a:lnTo>
                  <a:pt x="3587" y="388"/>
                </a:lnTo>
                <a:lnTo>
                  <a:pt x="3585" y="393"/>
                </a:lnTo>
                <a:lnTo>
                  <a:pt x="3585" y="398"/>
                </a:lnTo>
                <a:lnTo>
                  <a:pt x="3585" y="402"/>
                </a:lnTo>
                <a:lnTo>
                  <a:pt x="3587" y="407"/>
                </a:lnTo>
                <a:lnTo>
                  <a:pt x="3589" y="405"/>
                </a:lnTo>
                <a:lnTo>
                  <a:pt x="3589" y="400"/>
                </a:lnTo>
                <a:lnTo>
                  <a:pt x="3592" y="395"/>
                </a:lnTo>
                <a:lnTo>
                  <a:pt x="3592" y="388"/>
                </a:lnTo>
                <a:lnTo>
                  <a:pt x="3597" y="388"/>
                </a:lnTo>
                <a:lnTo>
                  <a:pt x="3599" y="388"/>
                </a:lnTo>
                <a:lnTo>
                  <a:pt x="3599" y="383"/>
                </a:lnTo>
                <a:lnTo>
                  <a:pt x="3599" y="381"/>
                </a:lnTo>
                <a:lnTo>
                  <a:pt x="3599" y="379"/>
                </a:lnTo>
                <a:lnTo>
                  <a:pt x="3601" y="376"/>
                </a:lnTo>
                <a:lnTo>
                  <a:pt x="3604" y="376"/>
                </a:lnTo>
                <a:lnTo>
                  <a:pt x="3604" y="379"/>
                </a:lnTo>
                <a:lnTo>
                  <a:pt x="3608" y="388"/>
                </a:lnTo>
                <a:lnTo>
                  <a:pt x="3611" y="398"/>
                </a:lnTo>
                <a:lnTo>
                  <a:pt x="3608" y="402"/>
                </a:lnTo>
                <a:lnTo>
                  <a:pt x="3608" y="405"/>
                </a:lnTo>
                <a:lnTo>
                  <a:pt x="3615" y="428"/>
                </a:lnTo>
                <a:lnTo>
                  <a:pt x="3625" y="450"/>
                </a:lnTo>
                <a:lnTo>
                  <a:pt x="3618" y="447"/>
                </a:lnTo>
                <a:lnTo>
                  <a:pt x="3613" y="445"/>
                </a:lnTo>
                <a:lnTo>
                  <a:pt x="3611" y="445"/>
                </a:lnTo>
                <a:lnTo>
                  <a:pt x="3604" y="452"/>
                </a:lnTo>
                <a:lnTo>
                  <a:pt x="3601" y="464"/>
                </a:lnTo>
                <a:lnTo>
                  <a:pt x="3606" y="471"/>
                </a:lnTo>
                <a:lnTo>
                  <a:pt x="3613" y="483"/>
                </a:lnTo>
                <a:lnTo>
                  <a:pt x="3608" y="481"/>
                </a:lnTo>
                <a:lnTo>
                  <a:pt x="3604" y="478"/>
                </a:lnTo>
                <a:lnTo>
                  <a:pt x="3601" y="478"/>
                </a:lnTo>
                <a:lnTo>
                  <a:pt x="3599" y="478"/>
                </a:lnTo>
                <a:lnTo>
                  <a:pt x="3597" y="483"/>
                </a:lnTo>
                <a:lnTo>
                  <a:pt x="3597" y="485"/>
                </a:lnTo>
                <a:lnTo>
                  <a:pt x="3589" y="473"/>
                </a:lnTo>
                <a:lnTo>
                  <a:pt x="3594" y="457"/>
                </a:lnTo>
                <a:lnTo>
                  <a:pt x="3592" y="454"/>
                </a:lnTo>
                <a:lnTo>
                  <a:pt x="3592" y="452"/>
                </a:lnTo>
                <a:lnTo>
                  <a:pt x="3592" y="443"/>
                </a:lnTo>
                <a:lnTo>
                  <a:pt x="3594" y="433"/>
                </a:lnTo>
                <a:lnTo>
                  <a:pt x="3594" y="426"/>
                </a:lnTo>
                <a:lnTo>
                  <a:pt x="3594" y="419"/>
                </a:lnTo>
                <a:lnTo>
                  <a:pt x="3592" y="414"/>
                </a:lnTo>
                <a:lnTo>
                  <a:pt x="3587" y="409"/>
                </a:lnTo>
                <a:lnTo>
                  <a:pt x="3580" y="417"/>
                </a:lnTo>
                <a:lnTo>
                  <a:pt x="3578" y="428"/>
                </a:lnTo>
                <a:lnTo>
                  <a:pt x="3575" y="443"/>
                </a:lnTo>
                <a:lnTo>
                  <a:pt x="3573" y="454"/>
                </a:lnTo>
                <a:lnTo>
                  <a:pt x="3535" y="497"/>
                </a:lnTo>
                <a:lnTo>
                  <a:pt x="3495" y="528"/>
                </a:lnTo>
                <a:lnTo>
                  <a:pt x="3492" y="528"/>
                </a:lnTo>
                <a:lnTo>
                  <a:pt x="3485" y="528"/>
                </a:lnTo>
                <a:lnTo>
                  <a:pt x="3481" y="523"/>
                </a:lnTo>
                <a:lnTo>
                  <a:pt x="3478" y="523"/>
                </a:lnTo>
                <a:lnTo>
                  <a:pt x="3476" y="523"/>
                </a:lnTo>
                <a:lnTo>
                  <a:pt x="3469" y="528"/>
                </a:lnTo>
                <a:lnTo>
                  <a:pt x="3459" y="535"/>
                </a:lnTo>
                <a:lnTo>
                  <a:pt x="3452" y="540"/>
                </a:lnTo>
                <a:lnTo>
                  <a:pt x="3452" y="552"/>
                </a:lnTo>
                <a:lnTo>
                  <a:pt x="3440" y="561"/>
                </a:lnTo>
                <a:lnTo>
                  <a:pt x="3429" y="568"/>
                </a:lnTo>
                <a:lnTo>
                  <a:pt x="3426" y="571"/>
                </a:lnTo>
                <a:lnTo>
                  <a:pt x="3426" y="573"/>
                </a:lnTo>
                <a:lnTo>
                  <a:pt x="3438" y="585"/>
                </a:lnTo>
                <a:lnTo>
                  <a:pt x="3447" y="599"/>
                </a:lnTo>
                <a:lnTo>
                  <a:pt x="3447" y="608"/>
                </a:lnTo>
                <a:lnTo>
                  <a:pt x="3447" y="620"/>
                </a:lnTo>
                <a:lnTo>
                  <a:pt x="3447" y="623"/>
                </a:lnTo>
                <a:lnTo>
                  <a:pt x="3445" y="627"/>
                </a:lnTo>
                <a:lnTo>
                  <a:pt x="3443" y="627"/>
                </a:lnTo>
                <a:lnTo>
                  <a:pt x="3438" y="627"/>
                </a:lnTo>
                <a:lnTo>
                  <a:pt x="3436" y="627"/>
                </a:lnTo>
                <a:lnTo>
                  <a:pt x="3436" y="630"/>
                </a:lnTo>
                <a:lnTo>
                  <a:pt x="3421" y="632"/>
                </a:lnTo>
                <a:lnTo>
                  <a:pt x="3414" y="637"/>
                </a:lnTo>
                <a:lnTo>
                  <a:pt x="3412" y="630"/>
                </a:lnTo>
                <a:lnTo>
                  <a:pt x="3412" y="620"/>
                </a:lnTo>
                <a:lnTo>
                  <a:pt x="3412" y="618"/>
                </a:lnTo>
                <a:lnTo>
                  <a:pt x="3414" y="616"/>
                </a:lnTo>
                <a:lnTo>
                  <a:pt x="3412" y="611"/>
                </a:lnTo>
                <a:lnTo>
                  <a:pt x="3410" y="604"/>
                </a:lnTo>
                <a:lnTo>
                  <a:pt x="3412" y="601"/>
                </a:lnTo>
                <a:lnTo>
                  <a:pt x="3414" y="601"/>
                </a:lnTo>
                <a:lnTo>
                  <a:pt x="3414" y="597"/>
                </a:lnTo>
                <a:lnTo>
                  <a:pt x="3414" y="592"/>
                </a:lnTo>
                <a:lnTo>
                  <a:pt x="3407" y="592"/>
                </a:lnTo>
                <a:lnTo>
                  <a:pt x="3398" y="592"/>
                </a:lnTo>
                <a:lnTo>
                  <a:pt x="3395" y="590"/>
                </a:lnTo>
                <a:lnTo>
                  <a:pt x="3393" y="590"/>
                </a:lnTo>
                <a:lnTo>
                  <a:pt x="3395" y="580"/>
                </a:lnTo>
                <a:lnTo>
                  <a:pt x="3398" y="571"/>
                </a:lnTo>
                <a:lnTo>
                  <a:pt x="3395" y="568"/>
                </a:lnTo>
                <a:lnTo>
                  <a:pt x="3388" y="563"/>
                </a:lnTo>
                <a:lnTo>
                  <a:pt x="3379" y="566"/>
                </a:lnTo>
                <a:lnTo>
                  <a:pt x="3372" y="571"/>
                </a:lnTo>
                <a:lnTo>
                  <a:pt x="3362" y="575"/>
                </a:lnTo>
                <a:lnTo>
                  <a:pt x="3358" y="580"/>
                </a:lnTo>
                <a:lnTo>
                  <a:pt x="3355" y="580"/>
                </a:lnTo>
                <a:lnTo>
                  <a:pt x="3353" y="580"/>
                </a:lnTo>
                <a:lnTo>
                  <a:pt x="3355" y="575"/>
                </a:lnTo>
                <a:lnTo>
                  <a:pt x="3355" y="573"/>
                </a:lnTo>
                <a:lnTo>
                  <a:pt x="3355" y="571"/>
                </a:lnTo>
                <a:lnTo>
                  <a:pt x="3353" y="571"/>
                </a:lnTo>
                <a:lnTo>
                  <a:pt x="3358" y="566"/>
                </a:lnTo>
                <a:lnTo>
                  <a:pt x="3360" y="559"/>
                </a:lnTo>
                <a:lnTo>
                  <a:pt x="3362" y="559"/>
                </a:lnTo>
                <a:lnTo>
                  <a:pt x="3362" y="561"/>
                </a:lnTo>
                <a:lnTo>
                  <a:pt x="3360" y="554"/>
                </a:lnTo>
                <a:lnTo>
                  <a:pt x="3358" y="552"/>
                </a:lnTo>
                <a:lnTo>
                  <a:pt x="3353" y="552"/>
                </a:lnTo>
                <a:lnTo>
                  <a:pt x="3350" y="552"/>
                </a:lnTo>
                <a:lnTo>
                  <a:pt x="3343" y="561"/>
                </a:lnTo>
                <a:lnTo>
                  <a:pt x="3336" y="566"/>
                </a:lnTo>
                <a:lnTo>
                  <a:pt x="3329" y="573"/>
                </a:lnTo>
                <a:lnTo>
                  <a:pt x="3320" y="575"/>
                </a:lnTo>
                <a:lnTo>
                  <a:pt x="3317" y="575"/>
                </a:lnTo>
                <a:lnTo>
                  <a:pt x="3313" y="575"/>
                </a:lnTo>
                <a:lnTo>
                  <a:pt x="3313" y="578"/>
                </a:lnTo>
                <a:lnTo>
                  <a:pt x="3313" y="582"/>
                </a:lnTo>
                <a:lnTo>
                  <a:pt x="3317" y="587"/>
                </a:lnTo>
                <a:lnTo>
                  <a:pt x="3327" y="587"/>
                </a:lnTo>
                <a:lnTo>
                  <a:pt x="3327" y="592"/>
                </a:lnTo>
                <a:lnTo>
                  <a:pt x="3327" y="594"/>
                </a:lnTo>
                <a:lnTo>
                  <a:pt x="3327" y="599"/>
                </a:lnTo>
                <a:lnTo>
                  <a:pt x="3331" y="599"/>
                </a:lnTo>
                <a:lnTo>
                  <a:pt x="3339" y="597"/>
                </a:lnTo>
                <a:lnTo>
                  <a:pt x="3346" y="592"/>
                </a:lnTo>
                <a:lnTo>
                  <a:pt x="3353" y="594"/>
                </a:lnTo>
                <a:lnTo>
                  <a:pt x="3360" y="594"/>
                </a:lnTo>
                <a:lnTo>
                  <a:pt x="3365" y="594"/>
                </a:lnTo>
                <a:lnTo>
                  <a:pt x="3367" y="594"/>
                </a:lnTo>
                <a:lnTo>
                  <a:pt x="3367" y="597"/>
                </a:lnTo>
                <a:lnTo>
                  <a:pt x="3367" y="601"/>
                </a:lnTo>
                <a:lnTo>
                  <a:pt x="3360" y="606"/>
                </a:lnTo>
                <a:lnTo>
                  <a:pt x="3348" y="608"/>
                </a:lnTo>
                <a:lnTo>
                  <a:pt x="3346" y="613"/>
                </a:lnTo>
                <a:lnTo>
                  <a:pt x="3341" y="616"/>
                </a:lnTo>
                <a:lnTo>
                  <a:pt x="3336" y="623"/>
                </a:lnTo>
                <a:lnTo>
                  <a:pt x="3329" y="630"/>
                </a:lnTo>
                <a:lnTo>
                  <a:pt x="3343" y="639"/>
                </a:lnTo>
                <a:lnTo>
                  <a:pt x="3348" y="658"/>
                </a:lnTo>
                <a:lnTo>
                  <a:pt x="3355" y="663"/>
                </a:lnTo>
                <a:lnTo>
                  <a:pt x="3362" y="670"/>
                </a:lnTo>
                <a:lnTo>
                  <a:pt x="3360" y="670"/>
                </a:lnTo>
                <a:lnTo>
                  <a:pt x="3360" y="675"/>
                </a:lnTo>
                <a:lnTo>
                  <a:pt x="3360" y="682"/>
                </a:lnTo>
                <a:lnTo>
                  <a:pt x="3355" y="684"/>
                </a:lnTo>
                <a:lnTo>
                  <a:pt x="3350" y="687"/>
                </a:lnTo>
                <a:lnTo>
                  <a:pt x="3355" y="689"/>
                </a:lnTo>
                <a:lnTo>
                  <a:pt x="3360" y="691"/>
                </a:lnTo>
                <a:lnTo>
                  <a:pt x="3360" y="699"/>
                </a:lnTo>
                <a:lnTo>
                  <a:pt x="3360" y="703"/>
                </a:lnTo>
                <a:lnTo>
                  <a:pt x="3358" y="708"/>
                </a:lnTo>
                <a:lnTo>
                  <a:pt x="3355" y="715"/>
                </a:lnTo>
                <a:lnTo>
                  <a:pt x="3353" y="717"/>
                </a:lnTo>
                <a:lnTo>
                  <a:pt x="3348" y="720"/>
                </a:lnTo>
                <a:lnTo>
                  <a:pt x="3343" y="729"/>
                </a:lnTo>
                <a:lnTo>
                  <a:pt x="3336" y="734"/>
                </a:lnTo>
                <a:lnTo>
                  <a:pt x="3334" y="739"/>
                </a:lnTo>
                <a:lnTo>
                  <a:pt x="3334" y="744"/>
                </a:lnTo>
                <a:lnTo>
                  <a:pt x="3334" y="746"/>
                </a:lnTo>
                <a:lnTo>
                  <a:pt x="3334" y="751"/>
                </a:lnTo>
                <a:lnTo>
                  <a:pt x="3327" y="758"/>
                </a:lnTo>
                <a:lnTo>
                  <a:pt x="3317" y="765"/>
                </a:lnTo>
                <a:lnTo>
                  <a:pt x="3313" y="770"/>
                </a:lnTo>
                <a:lnTo>
                  <a:pt x="3308" y="777"/>
                </a:lnTo>
                <a:lnTo>
                  <a:pt x="3305" y="777"/>
                </a:lnTo>
                <a:lnTo>
                  <a:pt x="3301" y="781"/>
                </a:lnTo>
                <a:lnTo>
                  <a:pt x="3296" y="786"/>
                </a:lnTo>
                <a:lnTo>
                  <a:pt x="3284" y="789"/>
                </a:lnTo>
                <a:lnTo>
                  <a:pt x="3275" y="791"/>
                </a:lnTo>
                <a:lnTo>
                  <a:pt x="3272" y="791"/>
                </a:lnTo>
                <a:lnTo>
                  <a:pt x="3268" y="791"/>
                </a:lnTo>
                <a:lnTo>
                  <a:pt x="3265" y="789"/>
                </a:lnTo>
                <a:lnTo>
                  <a:pt x="3263" y="786"/>
                </a:lnTo>
                <a:lnTo>
                  <a:pt x="3258" y="798"/>
                </a:lnTo>
                <a:lnTo>
                  <a:pt x="3249" y="800"/>
                </a:lnTo>
                <a:lnTo>
                  <a:pt x="3237" y="803"/>
                </a:lnTo>
                <a:lnTo>
                  <a:pt x="3227" y="807"/>
                </a:lnTo>
                <a:lnTo>
                  <a:pt x="3227" y="812"/>
                </a:lnTo>
                <a:lnTo>
                  <a:pt x="3227" y="817"/>
                </a:lnTo>
                <a:lnTo>
                  <a:pt x="3227" y="819"/>
                </a:lnTo>
                <a:lnTo>
                  <a:pt x="3225" y="822"/>
                </a:lnTo>
                <a:lnTo>
                  <a:pt x="3230" y="822"/>
                </a:lnTo>
                <a:lnTo>
                  <a:pt x="3234" y="824"/>
                </a:lnTo>
                <a:lnTo>
                  <a:pt x="3227" y="838"/>
                </a:lnTo>
                <a:lnTo>
                  <a:pt x="3218" y="845"/>
                </a:lnTo>
                <a:lnTo>
                  <a:pt x="3211" y="843"/>
                </a:lnTo>
                <a:lnTo>
                  <a:pt x="3206" y="843"/>
                </a:lnTo>
                <a:lnTo>
                  <a:pt x="3206" y="838"/>
                </a:lnTo>
                <a:lnTo>
                  <a:pt x="3206" y="831"/>
                </a:lnTo>
                <a:lnTo>
                  <a:pt x="3208" y="826"/>
                </a:lnTo>
                <a:lnTo>
                  <a:pt x="3213" y="822"/>
                </a:lnTo>
                <a:lnTo>
                  <a:pt x="3218" y="822"/>
                </a:lnTo>
                <a:lnTo>
                  <a:pt x="3223" y="822"/>
                </a:lnTo>
                <a:lnTo>
                  <a:pt x="3220" y="822"/>
                </a:lnTo>
                <a:lnTo>
                  <a:pt x="3220" y="812"/>
                </a:lnTo>
                <a:lnTo>
                  <a:pt x="3218" y="803"/>
                </a:lnTo>
                <a:lnTo>
                  <a:pt x="3220" y="803"/>
                </a:lnTo>
                <a:lnTo>
                  <a:pt x="3213" y="803"/>
                </a:lnTo>
                <a:lnTo>
                  <a:pt x="3206" y="800"/>
                </a:lnTo>
                <a:lnTo>
                  <a:pt x="3204" y="803"/>
                </a:lnTo>
                <a:lnTo>
                  <a:pt x="3201" y="803"/>
                </a:lnTo>
                <a:lnTo>
                  <a:pt x="3199" y="803"/>
                </a:lnTo>
                <a:lnTo>
                  <a:pt x="3194" y="803"/>
                </a:lnTo>
                <a:lnTo>
                  <a:pt x="3194" y="805"/>
                </a:lnTo>
                <a:lnTo>
                  <a:pt x="3192" y="810"/>
                </a:lnTo>
                <a:lnTo>
                  <a:pt x="3185" y="812"/>
                </a:lnTo>
                <a:lnTo>
                  <a:pt x="3180" y="819"/>
                </a:lnTo>
                <a:lnTo>
                  <a:pt x="3175" y="826"/>
                </a:lnTo>
                <a:lnTo>
                  <a:pt x="3173" y="836"/>
                </a:lnTo>
                <a:lnTo>
                  <a:pt x="3178" y="843"/>
                </a:lnTo>
                <a:lnTo>
                  <a:pt x="3182" y="850"/>
                </a:lnTo>
                <a:lnTo>
                  <a:pt x="3185" y="857"/>
                </a:lnTo>
                <a:lnTo>
                  <a:pt x="3192" y="862"/>
                </a:lnTo>
                <a:lnTo>
                  <a:pt x="3201" y="871"/>
                </a:lnTo>
                <a:lnTo>
                  <a:pt x="3211" y="886"/>
                </a:lnTo>
                <a:lnTo>
                  <a:pt x="3216" y="905"/>
                </a:lnTo>
                <a:lnTo>
                  <a:pt x="3213" y="926"/>
                </a:lnTo>
                <a:lnTo>
                  <a:pt x="3206" y="938"/>
                </a:lnTo>
                <a:lnTo>
                  <a:pt x="3192" y="947"/>
                </a:lnTo>
                <a:lnTo>
                  <a:pt x="3187" y="945"/>
                </a:lnTo>
                <a:lnTo>
                  <a:pt x="3182" y="945"/>
                </a:lnTo>
                <a:lnTo>
                  <a:pt x="3185" y="947"/>
                </a:lnTo>
                <a:lnTo>
                  <a:pt x="3185" y="950"/>
                </a:lnTo>
                <a:lnTo>
                  <a:pt x="3175" y="961"/>
                </a:lnTo>
                <a:lnTo>
                  <a:pt x="3161" y="969"/>
                </a:lnTo>
                <a:lnTo>
                  <a:pt x="3161" y="966"/>
                </a:lnTo>
                <a:lnTo>
                  <a:pt x="3161" y="961"/>
                </a:lnTo>
                <a:lnTo>
                  <a:pt x="3161" y="957"/>
                </a:lnTo>
                <a:lnTo>
                  <a:pt x="3161" y="952"/>
                </a:lnTo>
                <a:lnTo>
                  <a:pt x="3156" y="947"/>
                </a:lnTo>
                <a:lnTo>
                  <a:pt x="3149" y="943"/>
                </a:lnTo>
                <a:lnTo>
                  <a:pt x="3149" y="945"/>
                </a:lnTo>
                <a:lnTo>
                  <a:pt x="3147" y="940"/>
                </a:lnTo>
                <a:lnTo>
                  <a:pt x="3140" y="938"/>
                </a:lnTo>
                <a:lnTo>
                  <a:pt x="3140" y="935"/>
                </a:lnTo>
                <a:lnTo>
                  <a:pt x="3140" y="933"/>
                </a:lnTo>
                <a:lnTo>
                  <a:pt x="3135" y="924"/>
                </a:lnTo>
                <a:lnTo>
                  <a:pt x="3126" y="916"/>
                </a:lnTo>
                <a:lnTo>
                  <a:pt x="3119" y="916"/>
                </a:lnTo>
                <a:lnTo>
                  <a:pt x="3116" y="914"/>
                </a:lnTo>
                <a:lnTo>
                  <a:pt x="3116" y="909"/>
                </a:lnTo>
                <a:lnTo>
                  <a:pt x="3116" y="907"/>
                </a:lnTo>
                <a:lnTo>
                  <a:pt x="3111" y="907"/>
                </a:lnTo>
                <a:lnTo>
                  <a:pt x="3107" y="907"/>
                </a:lnTo>
                <a:lnTo>
                  <a:pt x="3102" y="933"/>
                </a:lnTo>
                <a:lnTo>
                  <a:pt x="3097" y="950"/>
                </a:lnTo>
                <a:lnTo>
                  <a:pt x="3097" y="952"/>
                </a:lnTo>
                <a:lnTo>
                  <a:pt x="3097" y="954"/>
                </a:lnTo>
                <a:lnTo>
                  <a:pt x="3102" y="959"/>
                </a:lnTo>
                <a:lnTo>
                  <a:pt x="3107" y="969"/>
                </a:lnTo>
                <a:lnTo>
                  <a:pt x="3111" y="976"/>
                </a:lnTo>
                <a:lnTo>
                  <a:pt x="3111" y="985"/>
                </a:lnTo>
                <a:lnTo>
                  <a:pt x="3116" y="988"/>
                </a:lnTo>
                <a:lnTo>
                  <a:pt x="3123" y="990"/>
                </a:lnTo>
                <a:lnTo>
                  <a:pt x="3147" y="1016"/>
                </a:lnTo>
                <a:lnTo>
                  <a:pt x="3147" y="1042"/>
                </a:lnTo>
                <a:lnTo>
                  <a:pt x="3156" y="1059"/>
                </a:lnTo>
                <a:lnTo>
                  <a:pt x="3152" y="1061"/>
                </a:lnTo>
                <a:lnTo>
                  <a:pt x="3147" y="1061"/>
                </a:lnTo>
                <a:lnTo>
                  <a:pt x="3126" y="1049"/>
                </a:lnTo>
                <a:lnTo>
                  <a:pt x="3111" y="1023"/>
                </a:lnTo>
                <a:lnTo>
                  <a:pt x="3104" y="995"/>
                </a:lnTo>
                <a:lnTo>
                  <a:pt x="3085" y="976"/>
                </a:lnTo>
                <a:lnTo>
                  <a:pt x="3088" y="952"/>
                </a:lnTo>
                <a:lnTo>
                  <a:pt x="3090" y="924"/>
                </a:lnTo>
                <a:lnTo>
                  <a:pt x="3083" y="900"/>
                </a:lnTo>
                <a:lnTo>
                  <a:pt x="3078" y="876"/>
                </a:lnTo>
                <a:lnTo>
                  <a:pt x="3076" y="869"/>
                </a:lnTo>
                <a:lnTo>
                  <a:pt x="3074" y="862"/>
                </a:lnTo>
                <a:lnTo>
                  <a:pt x="3071" y="862"/>
                </a:lnTo>
                <a:lnTo>
                  <a:pt x="3069" y="864"/>
                </a:lnTo>
                <a:lnTo>
                  <a:pt x="3066" y="867"/>
                </a:lnTo>
                <a:lnTo>
                  <a:pt x="3064" y="867"/>
                </a:lnTo>
                <a:lnTo>
                  <a:pt x="3062" y="867"/>
                </a:lnTo>
                <a:lnTo>
                  <a:pt x="3057" y="871"/>
                </a:lnTo>
                <a:lnTo>
                  <a:pt x="3052" y="879"/>
                </a:lnTo>
                <a:lnTo>
                  <a:pt x="3050" y="876"/>
                </a:lnTo>
                <a:lnTo>
                  <a:pt x="3045" y="874"/>
                </a:lnTo>
                <a:lnTo>
                  <a:pt x="3043" y="874"/>
                </a:lnTo>
                <a:lnTo>
                  <a:pt x="3040" y="874"/>
                </a:lnTo>
                <a:lnTo>
                  <a:pt x="3038" y="871"/>
                </a:lnTo>
                <a:lnTo>
                  <a:pt x="3038" y="869"/>
                </a:lnTo>
                <a:lnTo>
                  <a:pt x="3040" y="862"/>
                </a:lnTo>
                <a:lnTo>
                  <a:pt x="3040" y="855"/>
                </a:lnTo>
                <a:lnTo>
                  <a:pt x="3040" y="853"/>
                </a:lnTo>
                <a:lnTo>
                  <a:pt x="3036" y="838"/>
                </a:lnTo>
                <a:lnTo>
                  <a:pt x="3031" y="831"/>
                </a:lnTo>
                <a:lnTo>
                  <a:pt x="3033" y="831"/>
                </a:lnTo>
                <a:lnTo>
                  <a:pt x="3033" y="826"/>
                </a:lnTo>
                <a:lnTo>
                  <a:pt x="3031" y="824"/>
                </a:lnTo>
                <a:lnTo>
                  <a:pt x="3029" y="824"/>
                </a:lnTo>
                <a:lnTo>
                  <a:pt x="3026" y="824"/>
                </a:lnTo>
                <a:lnTo>
                  <a:pt x="3019" y="817"/>
                </a:lnTo>
                <a:lnTo>
                  <a:pt x="3014" y="807"/>
                </a:lnTo>
                <a:lnTo>
                  <a:pt x="3012" y="796"/>
                </a:lnTo>
                <a:lnTo>
                  <a:pt x="3005" y="789"/>
                </a:lnTo>
                <a:lnTo>
                  <a:pt x="3003" y="789"/>
                </a:lnTo>
                <a:lnTo>
                  <a:pt x="3000" y="789"/>
                </a:lnTo>
                <a:lnTo>
                  <a:pt x="3000" y="791"/>
                </a:lnTo>
                <a:lnTo>
                  <a:pt x="3000" y="796"/>
                </a:lnTo>
                <a:lnTo>
                  <a:pt x="2998" y="793"/>
                </a:lnTo>
                <a:lnTo>
                  <a:pt x="2995" y="793"/>
                </a:lnTo>
                <a:lnTo>
                  <a:pt x="2995" y="796"/>
                </a:lnTo>
                <a:lnTo>
                  <a:pt x="2993" y="800"/>
                </a:lnTo>
                <a:lnTo>
                  <a:pt x="2991" y="798"/>
                </a:lnTo>
                <a:lnTo>
                  <a:pt x="2991" y="796"/>
                </a:lnTo>
                <a:lnTo>
                  <a:pt x="2988" y="796"/>
                </a:lnTo>
                <a:lnTo>
                  <a:pt x="2984" y="798"/>
                </a:lnTo>
                <a:lnTo>
                  <a:pt x="2979" y="800"/>
                </a:lnTo>
                <a:lnTo>
                  <a:pt x="2979" y="803"/>
                </a:lnTo>
                <a:lnTo>
                  <a:pt x="2974" y="800"/>
                </a:lnTo>
                <a:lnTo>
                  <a:pt x="2969" y="798"/>
                </a:lnTo>
                <a:lnTo>
                  <a:pt x="2962" y="803"/>
                </a:lnTo>
                <a:lnTo>
                  <a:pt x="2955" y="805"/>
                </a:lnTo>
                <a:lnTo>
                  <a:pt x="2955" y="807"/>
                </a:lnTo>
                <a:lnTo>
                  <a:pt x="2955" y="810"/>
                </a:lnTo>
                <a:lnTo>
                  <a:pt x="2955" y="812"/>
                </a:lnTo>
                <a:lnTo>
                  <a:pt x="2955" y="815"/>
                </a:lnTo>
                <a:lnTo>
                  <a:pt x="2951" y="819"/>
                </a:lnTo>
                <a:lnTo>
                  <a:pt x="2948" y="822"/>
                </a:lnTo>
                <a:lnTo>
                  <a:pt x="2943" y="824"/>
                </a:lnTo>
                <a:lnTo>
                  <a:pt x="2939" y="826"/>
                </a:lnTo>
                <a:lnTo>
                  <a:pt x="2932" y="831"/>
                </a:lnTo>
                <a:lnTo>
                  <a:pt x="2927" y="841"/>
                </a:lnTo>
                <a:lnTo>
                  <a:pt x="2920" y="848"/>
                </a:lnTo>
                <a:lnTo>
                  <a:pt x="2913" y="853"/>
                </a:lnTo>
                <a:lnTo>
                  <a:pt x="2903" y="857"/>
                </a:lnTo>
                <a:lnTo>
                  <a:pt x="2901" y="869"/>
                </a:lnTo>
                <a:lnTo>
                  <a:pt x="2891" y="869"/>
                </a:lnTo>
                <a:lnTo>
                  <a:pt x="2887" y="876"/>
                </a:lnTo>
                <a:lnTo>
                  <a:pt x="2880" y="879"/>
                </a:lnTo>
                <a:lnTo>
                  <a:pt x="2875" y="886"/>
                </a:lnTo>
                <a:lnTo>
                  <a:pt x="2877" y="898"/>
                </a:lnTo>
                <a:lnTo>
                  <a:pt x="2877" y="909"/>
                </a:lnTo>
                <a:lnTo>
                  <a:pt x="2877" y="919"/>
                </a:lnTo>
                <a:lnTo>
                  <a:pt x="2872" y="926"/>
                </a:lnTo>
                <a:lnTo>
                  <a:pt x="2872" y="935"/>
                </a:lnTo>
                <a:lnTo>
                  <a:pt x="2872" y="947"/>
                </a:lnTo>
                <a:lnTo>
                  <a:pt x="2865" y="950"/>
                </a:lnTo>
                <a:lnTo>
                  <a:pt x="2863" y="957"/>
                </a:lnTo>
                <a:lnTo>
                  <a:pt x="2863" y="959"/>
                </a:lnTo>
                <a:lnTo>
                  <a:pt x="2865" y="961"/>
                </a:lnTo>
                <a:lnTo>
                  <a:pt x="2858" y="964"/>
                </a:lnTo>
                <a:lnTo>
                  <a:pt x="2854" y="966"/>
                </a:lnTo>
                <a:lnTo>
                  <a:pt x="2851" y="971"/>
                </a:lnTo>
                <a:lnTo>
                  <a:pt x="2846" y="976"/>
                </a:lnTo>
                <a:lnTo>
                  <a:pt x="2844" y="976"/>
                </a:lnTo>
                <a:lnTo>
                  <a:pt x="2832" y="964"/>
                </a:lnTo>
                <a:lnTo>
                  <a:pt x="2827" y="943"/>
                </a:lnTo>
                <a:lnTo>
                  <a:pt x="2818" y="926"/>
                </a:lnTo>
                <a:lnTo>
                  <a:pt x="2811" y="909"/>
                </a:lnTo>
                <a:lnTo>
                  <a:pt x="2804" y="888"/>
                </a:lnTo>
                <a:lnTo>
                  <a:pt x="2797" y="871"/>
                </a:lnTo>
                <a:lnTo>
                  <a:pt x="2792" y="850"/>
                </a:lnTo>
                <a:lnTo>
                  <a:pt x="2790" y="829"/>
                </a:lnTo>
                <a:lnTo>
                  <a:pt x="2790" y="810"/>
                </a:lnTo>
                <a:lnTo>
                  <a:pt x="2785" y="796"/>
                </a:lnTo>
                <a:lnTo>
                  <a:pt x="2785" y="800"/>
                </a:lnTo>
                <a:lnTo>
                  <a:pt x="2785" y="805"/>
                </a:lnTo>
                <a:lnTo>
                  <a:pt x="2775" y="810"/>
                </a:lnTo>
                <a:lnTo>
                  <a:pt x="2766" y="812"/>
                </a:lnTo>
                <a:lnTo>
                  <a:pt x="2754" y="805"/>
                </a:lnTo>
                <a:lnTo>
                  <a:pt x="2745" y="791"/>
                </a:lnTo>
                <a:lnTo>
                  <a:pt x="2754" y="789"/>
                </a:lnTo>
                <a:lnTo>
                  <a:pt x="2761" y="786"/>
                </a:lnTo>
                <a:lnTo>
                  <a:pt x="2761" y="784"/>
                </a:lnTo>
                <a:lnTo>
                  <a:pt x="2756" y="786"/>
                </a:lnTo>
                <a:lnTo>
                  <a:pt x="2754" y="786"/>
                </a:lnTo>
                <a:lnTo>
                  <a:pt x="2752" y="786"/>
                </a:lnTo>
                <a:lnTo>
                  <a:pt x="2742" y="781"/>
                </a:lnTo>
                <a:lnTo>
                  <a:pt x="2738" y="772"/>
                </a:lnTo>
                <a:lnTo>
                  <a:pt x="2730" y="772"/>
                </a:lnTo>
                <a:lnTo>
                  <a:pt x="2726" y="762"/>
                </a:lnTo>
                <a:lnTo>
                  <a:pt x="2721" y="758"/>
                </a:lnTo>
                <a:lnTo>
                  <a:pt x="2716" y="751"/>
                </a:lnTo>
                <a:lnTo>
                  <a:pt x="2702" y="753"/>
                </a:lnTo>
                <a:lnTo>
                  <a:pt x="2688" y="755"/>
                </a:lnTo>
                <a:lnTo>
                  <a:pt x="2671" y="755"/>
                </a:lnTo>
                <a:lnTo>
                  <a:pt x="2657" y="758"/>
                </a:lnTo>
                <a:lnTo>
                  <a:pt x="2633" y="753"/>
                </a:lnTo>
                <a:lnTo>
                  <a:pt x="2610" y="748"/>
                </a:lnTo>
                <a:lnTo>
                  <a:pt x="2607" y="741"/>
                </a:lnTo>
                <a:lnTo>
                  <a:pt x="2607" y="734"/>
                </a:lnTo>
                <a:lnTo>
                  <a:pt x="2605" y="732"/>
                </a:lnTo>
                <a:lnTo>
                  <a:pt x="2603" y="732"/>
                </a:lnTo>
                <a:lnTo>
                  <a:pt x="2600" y="732"/>
                </a:lnTo>
                <a:lnTo>
                  <a:pt x="2598" y="732"/>
                </a:lnTo>
                <a:lnTo>
                  <a:pt x="2596" y="734"/>
                </a:lnTo>
                <a:lnTo>
                  <a:pt x="2593" y="736"/>
                </a:lnTo>
                <a:lnTo>
                  <a:pt x="2588" y="736"/>
                </a:lnTo>
                <a:lnTo>
                  <a:pt x="2588" y="734"/>
                </a:lnTo>
                <a:lnTo>
                  <a:pt x="2588" y="736"/>
                </a:lnTo>
                <a:lnTo>
                  <a:pt x="2579" y="736"/>
                </a:lnTo>
                <a:lnTo>
                  <a:pt x="2570" y="736"/>
                </a:lnTo>
                <a:lnTo>
                  <a:pt x="2562" y="732"/>
                </a:lnTo>
                <a:lnTo>
                  <a:pt x="2558" y="727"/>
                </a:lnTo>
                <a:lnTo>
                  <a:pt x="2548" y="722"/>
                </a:lnTo>
                <a:lnTo>
                  <a:pt x="2544" y="720"/>
                </a:lnTo>
                <a:lnTo>
                  <a:pt x="2534" y="706"/>
                </a:lnTo>
                <a:lnTo>
                  <a:pt x="2527" y="691"/>
                </a:lnTo>
                <a:lnTo>
                  <a:pt x="2522" y="691"/>
                </a:lnTo>
                <a:lnTo>
                  <a:pt x="2520" y="691"/>
                </a:lnTo>
                <a:lnTo>
                  <a:pt x="2515" y="691"/>
                </a:lnTo>
                <a:lnTo>
                  <a:pt x="2513" y="694"/>
                </a:lnTo>
                <a:lnTo>
                  <a:pt x="2506" y="691"/>
                </a:lnTo>
                <a:lnTo>
                  <a:pt x="2503" y="699"/>
                </a:lnTo>
                <a:lnTo>
                  <a:pt x="2508" y="710"/>
                </a:lnTo>
                <a:lnTo>
                  <a:pt x="2513" y="720"/>
                </a:lnTo>
                <a:lnTo>
                  <a:pt x="2522" y="729"/>
                </a:lnTo>
                <a:lnTo>
                  <a:pt x="2529" y="736"/>
                </a:lnTo>
                <a:lnTo>
                  <a:pt x="2529" y="741"/>
                </a:lnTo>
                <a:lnTo>
                  <a:pt x="2527" y="746"/>
                </a:lnTo>
                <a:lnTo>
                  <a:pt x="2532" y="751"/>
                </a:lnTo>
                <a:lnTo>
                  <a:pt x="2534" y="755"/>
                </a:lnTo>
                <a:lnTo>
                  <a:pt x="2536" y="746"/>
                </a:lnTo>
                <a:lnTo>
                  <a:pt x="2541" y="744"/>
                </a:lnTo>
                <a:lnTo>
                  <a:pt x="2544" y="746"/>
                </a:lnTo>
                <a:lnTo>
                  <a:pt x="2546" y="751"/>
                </a:lnTo>
                <a:lnTo>
                  <a:pt x="2546" y="753"/>
                </a:lnTo>
                <a:lnTo>
                  <a:pt x="2546" y="758"/>
                </a:lnTo>
                <a:lnTo>
                  <a:pt x="2544" y="760"/>
                </a:lnTo>
                <a:lnTo>
                  <a:pt x="2541" y="765"/>
                </a:lnTo>
                <a:lnTo>
                  <a:pt x="2546" y="767"/>
                </a:lnTo>
                <a:lnTo>
                  <a:pt x="2551" y="770"/>
                </a:lnTo>
                <a:lnTo>
                  <a:pt x="2560" y="767"/>
                </a:lnTo>
                <a:lnTo>
                  <a:pt x="2567" y="767"/>
                </a:lnTo>
                <a:lnTo>
                  <a:pt x="2570" y="767"/>
                </a:lnTo>
                <a:lnTo>
                  <a:pt x="2570" y="770"/>
                </a:lnTo>
                <a:lnTo>
                  <a:pt x="2586" y="755"/>
                </a:lnTo>
                <a:lnTo>
                  <a:pt x="2603" y="739"/>
                </a:lnTo>
                <a:lnTo>
                  <a:pt x="2600" y="744"/>
                </a:lnTo>
                <a:lnTo>
                  <a:pt x="2600" y="751"/>
                </a:lnTo>
                <a:lnTo>
                  <a:pt x="2607" y="767"/>
                </a:lnTo>
                <a:lnTo>
                  <a:pt x="2629" y="774"/>
                </a:lnTo>
                <a:lnTo>
                  <a:pt x="2636" y="784"/>
                </a:lnTo>
                <a:lnTo>
                  <a:pt x="2641" y="793"/>
                </a:lnTo>
                <a:lnTo>
                  <a:pt x="2633" y="803"/>
                </a:lnTo>
                <a:lnTo>
                  <a:pt x="2626" y="817"/>
                </a:lnTo>
                <a:lnTo>
                  <a:pt x="2624" y="817"/>
                </a:lnTo>
                <a:lnTo>
                  <a:pt x="2622" y="817"/>
                </a:lnTo>
                <a:lnTo>
                  <a:pt x="2617" y="822"/>
                </a:lnTo>
                <a:lnTo>
                  <a:pt x="2617" y="834"/>
                </a:lnTo>
                <a:lnTo>
                  <a:pt x="2612" y="836"/>
                </a:lnTo>
                <a:lnTo>
                  <a:pt x="2605" y="838"/>
                </a:lnTo>
                <a:lnTo>
                  <a:pt x="2603" y="843"/>
                </a:lnTo>
                <a:lnTo>
                  <a:pt x="2600" y="850"/>
                </a:lnTo>
                <a:lnTo>
                  <a:pt x="2596" y="850"/>
                </a:lnTo>
                <a:lnTo>
                  <a:pt x="2591" y="850"/>
                </a:lnTo>
                <a:lnTo>
                  <a:pt x="2588" y="855"/>
                </a:lnTo>
                <a:lnTo>
                  <a:pt x="2584" y="862"/>
                </a:lnTo>
                <a:lnTo>
                  <a:pt x="2567" y="864"/>
                </a:lnTo>
                <a:lnTo>
                  <a:pt x="2553" y="869"/>
                </a:lnTo>
                <a:lnTo>
                  <a:pt x="2553" y="876"/>
                </a:lnTo>
                <a:lnTo>
                  <a:pt x="2546" y="883"/>
                </a:lnTo>
                <a:lnTo>
                  <a:pt x="2539" y="886"/>
                </a:lnTo>
                <a:lnTo>
                  <a:pt x="2532" y="888"/>
                </a:lnTo>
                <a:lnTo>
                  <a:pt x="2525" y="890"/>
                </a:lnTo>
                <a:lnTo>
                  <a:pt x="2517" y="893"/>
                </a:lnTo>
                <a:lnTo>
                  <a:pt x="2513" y="898"/>
                </a:lnTo>
                <a:lnTo>
                  <a:pt x="2506" y="900"/>
                </a:lnTo>
                <a:lnTo>
                  <a:pt x="2494" y="905"/>
                </a:lnTo>
                <a:lnTo>
                  <a:pt x="2477" y="909"/>
                </a:lnTo>
                <a:lnTo>
                  <a:pt x="2468" y="914"/>
                </a:lnTo>
                <a:lnTo>
                  <a:pt x="2456" y="916"/>
                </a:lnTo>
                <a:lnTo>
                  <a:pt x="2449" y="912"/>
                </a:lnTo>
                <a:lnTo>
                  <a:pt x="2447" y="900"/>
                </a:lnTo>
                <a:lnTo>
                  <a:pt x="2442" y="890"/>
                </a:lnTo>
                <a:lnTo>
                  <a:pt x="2442" y="879"/>
                </a:lnTo>
                <a:lnTo>
                  <a:pt x="2442" y="874"/>
                </a:lnTo>
                <a:lnTo>
                  <a:pt x="2442" y="869"/>
                </a:lnTo>
                <a:lnTo>
                  <a:pt x="2432" y="853"/>
                </a:lnTo>
                <a:lnTo>
                  <a:pt x="2423" y="836"/>
                </a:lnTo>
                <a:lnTo>
                  <a:pt x="2418" y="826"/>
                </a:lnTo>
                <a:lnTo>
                  <a:pt x="2411" y="822"/>
                </a:lnTo>
                <a:lnTo>
                  <a:pt x="2404" y="815"/>
                </a:lnTo>
                <a:lnTo>
                  <a:pt x="2399" y="807"/>
                </a:lnTo>
                <a:lnTo>
                  <a:pt x="2397" y="798"/>
                </a:lnTo>
                <a:lnTo>
                  <a:pt x="2397" y="791"/>
                </a:lnTo>
                <a:lnTo>
                  <a:pt x="2392" y="779"/>
                </a:lnTo>
                <a:lnTo>
                  <a:pt x="2387" y="770"/>
                </a:lnTo>
                <a:lnTo>
                  <a:pt x="2378" y="760"/>
                </a:lnTo>
                <a:lnTo>
                  <a:pt x="2376" y="751"/>
                </a:lnTo>
                <a:lnTo>
                  <a:pt x="2361" y="732"/>
                </a:lnTo>
                <a:lnTo>
                  <a:pt x="2347" y="717"/>
                </a:lnTo>
                <a:lnTo>
                  <a:pt x="2347" y="715"/>
                </a:lnTo>
                <a:lnTo>
                  <a:pt x="2347" y="713"/>
                </a:lnTo>
                <a:lnTo>
                  <a:pt x="2345" y="717"/>
                </a:lnTo>
                <a:lnTo>
                  <a:pt x="2342" y="722"/>
                </a:lnTo>
                <a:lnTo>
                  <a:pt x="2338" y="717"/>
                </a:lnTo>
                <a:lnTo>
                  <a:pt x="2333" y="713"/>
                </a:lnTo>
                <a:lnTo>
                  <a:pt x="2338" y="727"/>
                </a:lnTo>
                <a:lnTo>
                  <a:pt x="2345" y="744"/>
                </a:lnTo>
                <a:lnTo>
                  <a:pt x="2349" y="751"/>
                </a:lnTo>
                <a:lnTo>
                  <a:pt x="2352" y="758"/>
                </a:lnTo>
                <a:lnTo>
                  <a:pt x="2357" y="765"/>
                </a:lnTo>
                <a:lnTo>
                  <a:pt x="2361" y="770"/>
                </a:lnTo>
                <a:lnTo>
                  <a:pt x="2359" y="774"/>
                </a:lnTo>
                <a:lnTo>
                  <a:pt x="2359" y="777"/>
                </a:lnTo>
                <a:lnTo>
                  <a:pt x="2366" y="786"/>
                </a:lnTo>
                <a:lnTo>
                  <a:pt x="2376" y="800"/>
                </a:lnTo>
                <a:lnTo>
                  <a:pt x="2378" y="817"/>
                </a:lnTo>
                <a:lnTo>
                  <a:pt x="2380" y="836"/>
                </a:lnTo>
                <a:lnTo>
                  <a:pt x="2399" y="860"/>
                </a:lnTo>
                <a:lnTo>
                  <a:pt x="2411" y="883"/>
                </a:lnTo>
                <a:lnTo>
                  <a:pt x="2418" y="888"/>
                </a:lnTo>
                <a:lnTo>
                  <a:pt x="2423" y="890"/>
                </a:lnTo>
                <a:lnTo>
                  <a:pt x="2428" y="895"/>
                </a:lnTo>
                <a:lnTo>
                  <a:pt x="2432" y="900"/>
                </a:lnTo>
                <a:lnTo>
                  <a:pt x="2442" y="912"/>
                </a:lnTo>
                <a:lnTo>
                  <a:pt x="2449" y="921"/>
                </a:lnTo>
                <a:lnTo>
                  <a:pt x="2449" y="926"/>
                </a:lnTo>
                <a:lnTo>
                  <a:pt x="2444" y="928"/>
                </a:lnTo>
                <a:lnTo>
                  <a:pt x="2451" y="935"/>
                </a:lnTo>
                <a:lnTo>
                  <a:pt x="2463" y="943"/>
                </a:lnTo>
                <a:lnTo>
                  <a:pt x="2465" y="943"/>
                </a:lnTo>
                <a:lnTo>
                  <a:pt x="2470" y="943"/>
                </a:lnTo>
                <a:lnTo>
                  <a:pt x="2475" y="940"/>
                </a:lnTo>
                <a:lnTo>
                  <a:pt x="2480" y="940"/>
                </a:lnTo>
                <a:lnTo>
                  <a:pt x="2484" y="940"/>
                </a:lnTo>
                <a:lnTo>
                  <a:pt x="2489" y="938"/>
                </a:lnTo>
                <a:lnTo>
                  <a:pt x="2496" y="935"/>
                </a:lnTo>
                <a:lnTo>
                  <a:pt x="2503" y="933"/>
                </a:lnTo>
                <a:lnTo>
                  <a:pt x="2510" y="933"/>
                </a:lnTo>
                <a:lnTo>
                  <a:pt x="2522" y="931"/>
                </a:lnTo>
                <a:lnTo>
                  <a:pt x="2532" y="924"/>
                </a:lnTo>
                <a:lnTo>
                  <a:pt x="2534" y="924"/>
                </a:lnTo>
                <a:lnTo>
                  <a:pt x="2536" y="924"/>
                </a:lnTo>
                <a:lnTo>
                  <a:pt x="2539" y="926"/>
                </a:lnTo>
                <a:lnTo>
                  <a:pt x="2541" y="928"/>
                </a:lnTo>
                <a:lnTo>
                  <a:pt x="2539" y="931"/>
                </a:lnTo>
                <a:lnTo>
                  <a:pt x="2539" y="935"/>
                </a:lnTo>
                <a:lnTo>
                  <a:pt x="2539" y="938"/>
                </a:lnTo>
                <a:lnTo>
                  <a:pt x="2539" y="940"/>
                </a:lnTo>
                <a:lnTo>
                  <a:pt x="2539" y="943"/>
                </a:lnTo>
                <a:lnTo>
                  <a:pt x="2541" y="947"/>
                </a:lnTo>
                <a:lnTo>
                  <a:pt x="2536" y="950"/>
                </a:lnTo>
                <a:lnTo>
                  <a:pt x="2536" y="959"/>
                </a:lnTo>
                <a:lnTo>
                  <a:pt x="2510" y="1011"/>
                </a:lnTo>
                <a:lnTo>
                  <a:pt x="2473" y="1054"/>
                </a:lnTo>
                <a:lnTo>
                  <a:pt x="2451" y="1073"/>
                </a:lnTo>
                <a:lnTo>
                  <a:pt x="2432" y="1094"/>
                </a:lnTo>
                <a:lnTo>
                  <a:pt x="2425" y="1106"/>
                </a:lnTo>
                <a:lnTo>
                  <a:pt x="2416" y="1115"/>
                </a:lnTo>
                <a:lnTo>
                  <a:pt x="2409" y="1130"/>
                </a:lnTo>
                <a:lnTo>
                  <a:pt x="2402" y="1142"/>
                </a:lnTo>
                <a:lnTo>
                  <a:pt x="2402" y="1144"/>
                </a:lnTo>
                <a:lnTo>
                  <a:pt x="2399" y="1151"/>
                </a:lnTo>
                <a:lnTo>
                  <a:pt x="2399" y="1156"/>
                </a:lnTo>
                <a:lnTo>
                  <a:pt x="2399" y="1158"/>
                </a:lnTo>
                <a:lnTo>
                  <a:pt x="2399" y="1160"/>
                </a:lnTo>
                <a:lnTo>
                  <a:pt x="2402" y="1165"/>
                </a:lnTo>
                <a:lnTo>
                  <a:pt x="2404" y="1170"/>
                </a:lnTo>
                <a:lnTo>
                  <a:pt x="2404" y="1177"/>
                </a:lnTo>
                <a:lnTo>
                  <a:pt x="2404" y="1184"/>
                </a:lnTo>
                <a:lnTo>
                  <a:pt x="2409" y="1203"/>
                </a:lnTo>
                <a:lnTo>
                  <a:pt x="2418" y="1220"/>
                </a:lnTo>
                <a:lnTo>
                  <a:pt x="2416" y="1227"/>
                </a:lnTo>
                <a:lnTo>
                  <a:pt x="2416" y="1232"/>
                </a:lnTo>
                <a:lnTo>
                  <a:pt x="2416" y="1234"/>
                </a:lnTo>
                <a:lnTo>
                  <a:pt x="2416" y="1236"/>
                </a:lnTo>
                <a:lnTo>
                  <a:pt x="2418" y="1258"/>
                </a:lnTo>
                <a:lnTo>
                  <a:pt x="2418" y="1274"/>
                </a:lnTo>
                <a:lnTo>
                  <a:pt x="2411" y="1288"/>
                </a:lnTo>
                <a:lnTo>
                  <a:pt x="2399" y="1300"/>
                </a:lnTo>
                <a:lnTo>
                  <a:pt x="2385" y="1305"/>
                </a:lnTo>
                <a:lnTo>
                  <a:pt x="2373" y="1317"/>
                </a:lnTo>
                <a:lnTo>
                  <a:pt x="2361" y="1329"/>
                </a:lnTo>
                <a:lnTo>
                  <a:pt x="2349" y="1338"/>
                </a:lnTo>
                <a:lnTo>
                  <a:pt x="2349" y="1341"/>
                </a:lnTo>
                <a:lnTo>
                  <a:pt x="2352" y="1352"/>
                </a:lnTo>
                <a:lnTo>
                  <a:pt x="2357" y="1364"/>
                </a:lnTo>
                <a:lnTo>
                  <a:pt x="2359" y="1376"/>
                </a:lnTo>
                <a:lnTo>
                  <a:pt x="2359" y="1390"/>
                </a:lnTo>
                <a:lnTo>
                  <a:pt x="2345" y="1402"/>
                </a:lnTo>
                <a:lnTo>
                  <a:pt x="2326" y="1416"/>
                </a:lnTo>
                <a:lnTo>
                  <a:pt x="2328" y="1419"/>
                </a:lnTo>
                <a:lnTo>
                  <a:pt x="2328" y="1421"/>
                </a:lnTo>
                <a:lnTo>
                  <a:pt x="2328" y="1423"/>
                </a:lnTo>
                <a:lnTo>
                  <a:pt x="2326" y="1433"/>
                </a:lnTo>
                <a:lnTo>
                  <a:pt x="2323" y="1445"/>
                </a:lnTo>
                <a:lnTo>
                  <a:pt x="2319" y="1454"/>
                </a:lnTo>
                <a:lnTo>
                  <a:pt x="2312" y="1459"/>
                </a:lnTo>
                <a:lnTo>
                  <a:pt x="2302" y="1473"/>
                </a:lnTo>
                <a:lnTo>
                  <a:pt x="2288" y="1490"/>
                </a:lnTo>
                <a:lnTo>
                  <a:pt x="2274" y="1504"/>
                </a:lnTo>
                <a:lnTo>
                  <a:pt x="2260" y="1516"/>
                </a:lnTo>
                <a:lnTo>
                  <a:pt x="2252" y="1516"/>
                </a:lnTo>
                <a:lnTo>
                  <a:pt x="2248" y="1518"/>
                </a:lnTo>
                <a:lnTo>
                  <a:pt x="2243" y="1518"/>
                </a:lnTo>
                <a:lnTo>
                  <a:pt x="2238" y="1521"/>
                </a:lnTo>
                <a:lnTo>
                  <a:pt x="2226" y="1523"/>
                </a:lnTo>
                <a:lnTo>
                  <a:pt x="2215" y="1521"/>
                </a:lnTo>
                <a:lnTo>
                  <a:pt x="2210" y="1521"/>
                </a:lnTo>
                <a:lnTo>
                  <a:pt x="2205" y="1521"/>
                </a:lnTo>
                <a:lnTo>
                  <a:pt x="2203" y="1523"/>
                </a:lnTo>
                <a:lnTo>
                  <a:pt x="2200" y="1525"/>
                </a:lnTo>
                <a:lnTo>
                  <a:pt x="2184" y="1528"/>
                </a:lnTo>
                <a:lnTo>
                  <a:pt x="2177" y="1530"/>
                </a:lnTo>
                <a:lnTo>
                  <a:pt x="2167" y="1528"/>
                </a:lnTo>
                <a:lnTo>
                  <a:pt x="2160" y="1523"/>
                </a:lnTo>
                <a:lnTo>
                  <a:pt x="2155" y="1514"/>
                </a:lnTo>
                <a:lnTo>
                  <a:pt x="2153" y="1504"/>
                </a:lnTo>
                <a:lnTo>
                  <a:pt x="2153" y="1502"/>
                </a:lnTo>
                <a:lnTo>
                  <a:pt x="2158" y="1502"/>
                </a:lnTo>
                <a:lnTo>
                  <a:pt x="2158" y="1499"/>
                </a:lnTo>
                <a:lnTo>
                  <a:pt x="2158" y="1497"/>
                </a:lnTo>
                <a:lnTo>
                  <a:pt x="2148" y="1476"/>
                </a:lnTo>
                <a:lnTo>
                  <a:pt x="2137" y="1450"/>
                </a:lnTo>
                <a:lnTo>
                  <a:pt x="2118" y="1421"/>
                </a:lnTo>
                <a:lnTo>
                  <a:pt x="2113" y="1376"/>
                </a:lnTo>
                <a:lnTo>
                  <a:pt x="2096" y="1341"/>
                </a:lnTo>
                <a:lnTo>
                  <a:pt x="2082" y="1310"/>
                </a:lnTo>
                <a:lnTo>
                  <a:pt x="2082" y="1307"/>
                </a:lnTo>
                <a:lnTo>
                  <a:pt x="2082" y="1303"/>
                </a:lnTo>
                <a:lnTo>
                  <a:pt x="2082" y="1296"/>
                </a:lnTo>
                <a:lnTo>
                  <a:pt x="2082" y="1293"/>
                </a:lnTo>
                <a:lnTo>
                  <a:pt x="2082" y="1288"/>
                </a:lnTo>
                <a:lnTo>
                  <a:pt x="2084" y="1274"/>
                </a:lnTo>
                <a:lnTo>
                  <a:pt x="2089" y="1255"/>
                </a:lnTo>
                <a:lnTo>
                  <a:pt x="2099" y="1243"/>
                </a:lnTo>
                <a:lnTo>
                  <a:pt x="2106" y="1229"/>
                </a:lnTo>
                <a:lnTo>
                  <a:pt x="2106" y="1227"/>
                </a:lnTo>
                <a:lnTo>
                  <a:pt x="2106" y="1224"/>
                </a:lnTo>
                <a:lnTo>
                  <a:pt x="2101" y="1210"/>
                </a:lnTo>
                <a:lnTo>
                  <a:pt x="2096" y="1196"/>
                </a:lnTo>
                <a:lnTo>
                  <a:pt x="2099" y="1194"/>
                </a:lnTo>
                <a:lnTo>
                  <a:pt x="2099" y="1189"/>
                </a:lnTo>
                <a:lnTo>
                  <a:pt x="2094" y="1172"/>
                </a:lnTo>
                <a:lnTo>
                  <a:pt x="2089" y="1158"/>
                </a:lnTo>
                <a:lnTo>
                  <a:pt x="2087" y="1151"/>
                </a:lnTo>
                <a:lnTo>
                  <a:pt x="2082" y="1142"/>
                </a:lnTo>
                <a:lnTo>
                  <a:pt x="2077" y="1134"/>
                </a:lnTo>
                <a:lnTo>
                  <a:pt x="2075" y="1130"/>
                </a:lnTo>
                <a:lnTo>
                  <a:pt x="2058" y="1113"/>
                </a:lnTo>
                <a:lnTo>
                  <a:pt x="2047" y="1092"/>
                </a:lnTo>
                <a:lnTo>
                  <a:pt x="2049" y="1087"/>
                </a:lnTo>
                <a:lnTo>
                  <a:pt x="2054" y="1085"/>
                </a:lnTo>
                <a:lnTo>
                  <a:pt x="2054" y="1073"/>
                </a:lnTo>
                <a:lnTo>
                  <a:pt x="2056" y="1061"/>
                </a:lnTo>
                <a:lnTo>
                  <a:pt x="2058" y="1059"/>
                </a:lnTo>
                <a:lnTo>
                  <a:pt x="2058" y="1056"/>
                </a:lnTo>
                <a:lnTo>
                  <a:pt x="2058" y="1047"/>
                </a:lnTo>
                <a:lnTo>
                  <a:pt x="2058" y="1040"/>
                </a:lnTo>
                <a:lnTo>
                  <a:pt x="2056" y="1033"/>
                </a:lnTo>
                <a:lnTo>
                  <a:pt x="2051" y="1028"/>
                </a:lnTo>
                <a:lnTo>
                  <a:pt x="2049" y="1023"/>
                </a:lnTo>
                <a:lnTo>
                  <a:pt x="2047" y="1021"/>
                </a:lnTo>
                <a:lnTo>
                  <a:pt x="2032" y="1023"/>
                </a:lnTo>
                <a:lnTo>
                  <a:pt x="2018" y="1025"/>
                </a:lnTo>
                <a:lnTo>
                  <a:pt x="2006" y="1011"/>
                </a:lnTo>
                <a:lnTo>
                  <a:pt x="1992" y="999"/>
                </a:lnTo>
                <a:lnTo>
                  <a:pt x="1990" y="999"/>
                </a:lnTo>
                <a:lnTo>
                  <a:pt x="1987" y="999"/>
                </a:lnTo>
                <a:lnTo>
                  <a:pt x="1978" y="999"/>
                </a:lnTo>
                <a:lnTo>
                  <a:pt x="1969" y="999"/>
                </a:lnTo>
                <a:lnTo>
                  <a:pt x="1959" y="1004"/>
                </a:lnTo>
                <a:lnTo>
                  <a:pt x="1952" y="1006"/>
                </a:lnTo>
                <a:lnTo>
                  <a:pt x="1935" y="1014"/>
                </a:lnTo>
                <a:lnTo>
                  <a:pt x="1924" y="1018"/>
                </a:lnTo>
                <a:lnTo>
                  <a:pt x="1914" y="1016"/>
                </a:lnTo>
                <a:lnTo>
                  <a:pt x="1907" y="1014"/>
                </a:lnTo>
                <a:lnTo>
                  <a:pt x="1898" y="1014"/>
                </a:lnTo>
                <a:lnTo>
                  <a:pt x="1890" y="1014"/>
                </a:lnTo>
                <a:lnTo>
                  <a:pt x="1871" y="1021"/>
                </a:lnTo>
                <a:lnTo>
                  <a:pt x="1860" y="1025"/>
                </a:lnTo>
                <a:lnTo>
                  <a:pt x="1838" y="1016"/>
                </a:lnTo>
                <a:lnTo>
                  <a:pt x="1824" y="1002"/>
                </a:lnTo>
                <a:lnTo>
                  <a:pt x="1815" y="995"/>
                </a:lnTo>
                <a:lnTo>
                  <a:pt x="1808" y="990"/>
                </a:lnTo>
                <a:lnTo>
                  <a:pt x="1796" y="980"/>
                </a:lnTo>
                <a:lnTo>
                  <a:pt x="1791" y="976"/>
                </a:lnTo>
                <a:lnTo>
                  <a:pt x="1793" y="973"/>
                </a:lnTo>
                <a:lnTo>
                  <a:pt x="1793" y="969"/>
                </a:lnTo>
                <a:lnTo>
                  <a:pt x="1793" y="971"/>
                </a:lnTo>
                <a:lnTo>
                  <a:pt x="1791" y="966"/>
                </a:lnTo>
                <a:lnTo>
                  <a:pt x="1791" y="961"/>
                </a:lnTo>
                <a:lnTo>
                  <a:pt x="1782" y="952"/>
                </a:lnTo>
                <a:lnTo>
                  <a:pt x="1774" y="938"/>
                </a:lnTo>
                <a:lnTo>
                  <a:pt x="1772" y="938"/>
                </a:lnTo>
                <a:lnTo>
                  <a:pt x="1770" y="938"/>
                </a:lnTo>
                <a:lnTo>
                  <a:pt x="1767" y="935"/>
                </a:lnTo>
                <a:lnTo>
                  <a:pt x="1760" y="928"/>
                </a:lnTo>
                <a:lnTo>
                  <a:pt x="1756" y="924"/>
                </a:lnTo>
                <a:lnTo>
                  <a:pt x="1751" y="916"/>
                </a:lnTo>
                <a:lnTo>
                  <a:pt x="1751" y="912"/>
                </a:lnTo>
                <a:lnTo>
                  <a:pt x="1751" y="907"/>
                </a:lnTo>
                <a:lnTo>
                  <a:pt x="1753" y="907"/>
                </a:lnTo>
                <a:lnTo>
                  <a:pt x="1751" y="898"/>
                </a:lnTo>
                <a:lnTo>
                  <a:pt x="1744" y="890"/>
                </a:lnTo>
                <a:lnTo>
                  <a:pt x="1748" y="883"/>
                </a:lnTo>
                <a:lnTo>
                  <a:pt x="1753" y="874"/>
                </a:lnTo>
                <a:lnTo>
                  <a:pt x="1756" y="860"/>
                </a:lnTo>
                <a:lnTo>
                  <a:pt x="1758" y="850"/>
                </a:lnTo>
                <a:lnTo>
                  <a:pt x="1758" y="848"/>
                </a:lnTo>
                <a:lnTo>
                  <a:pt x="1758" y="845"/>
                </a:lnTo>
                <a:lnTo>
                  <a:pt x="1758" y="831"/>
                </a:lnTo>
                <a:lnTo>
                  <a:pt x="1756" y="817"/>
                </a:lnTo>
                <a:lnTo>
                  <a:pt x="1751" y="812"/>
                </a:lnTo>
                <a:lnTo>
                  <a:pt x="1748" y="805"/>
                </a:lnTo>
                <a:lnTo>
                  <a:pt x="1748" y="803"/>
                </a:lnTo>
                <a:lnTo>
                  <a:pt x="1748" y="800"/>
                </a:lnTo>
                <a:lnTo>
                  <a:pt x="1756" y="784"/>
                </a:lnTo>
                <a:lnTo>
                  <a:pt x="1765" y="767"/>
                </a:lnTo>
                <a:lnTo>
                  <a:pt x="1770" y="762"/>
                </a:lnTo>
                <a:lnTo>
                  <a:pt x="1772" y="751"/>
                </a:lnTo>
                <a:lnTo>
                  <a:pt x="1777" y="744"/>
                </a:lnTo>
                <a:lnTo>
                  <a:pt x="1782" y="736"/>
                </a:lnTo>
                <a:lnTo>
                  <a:pt x="1789" y="732"/>
                </a:lnTo>
                <a:lnTo>
                  <a:pt x="1793" y="722"/>
                </a:lnTo>
                <a:lnTo>
                  <a:pt x="1801" y="717"/>
                </a:lnTo>
                <a:lnTo>
                  <a:pt x="1808" y="715"/>
                </a:lnTo>
                <a:lnTo>
                  <a:pt x="1822" y="706"/>
                </a:lnTo>
                <a:lnTo>
                  <a:pt x="1831" y="691"/>
                </a:lnTo>
                <a:lnTo>
                  <a:pt x="1831" y="684"/>
                </a:lnTo>
                <a:lnTo>
                  <a:pt x="1831" y="677"/>
                </a:lnTo>
                <a:lnTo>
                  <a:pt x="1831" y="675"/>
                </a:lnTo>
                <a:lnTo>
                  <a:pt x="1836" y="665"/>
                </a:lnTo>
                <a:lnTo>
                  <a:pt x="1841" y="656"/>
                </a:lnTo>
                <a:lnTo>
                  <a:pt x="1845" y="649"/>
                </a:lnTo>
                <a:lnTo>
                  <a:pt x="1855" y="646"/>
                </a:lnTo>
                <a:lnTo>
                  <a:pt x="1869" y="635"/>
                </a:lnTo>
                <a:lnTo>
                  <a:pt x="1876" y="616"/>
                </a:lnTo>
                <a:lnTo>
                  <a:pt x="1879" y="616"/>
                </a:lnTo>
                <a:lnTo>
                  <a:pt x="1881" y="616"/>
                </a:lnTo>
                <a:lnTo>
                  <a:pt x="1888" y="620"/>
                </a:lnTo>
                <a:lnTo>
                  <a:pt x="1895" y="623"/>
                </a:lnTo>
                <a:lnTo>
                  <a:pt x="1900" y="623"/>
                </a:lnTo>
                <a:lnTo>
                  <a:pt x="1905" y="623"/>
                </a:lnTo>
                <a:lnTo>
                  <a:pt x="1909" y="623"/>
                </a:lnTo>
                <a:lnTo>
                  <a:pt x="1912" y="623"/>
                </a:lnTo>
                <a:lnTo>
                  <a:pt x="1912" y="625"/>
                </a:lnTo>
                <a:lnTo>
                  <a:pt x="1924" y="625"/>
                </a:lnTo>
                <a:lnTo>
                  <a:pt x="1933" y="618"/>
                </a:lnTo>
                <a:lnTo>
                  <a:pt x="1942" y="616"/>
                </a:lnTo>
                <a:lnTo>
                  <a:pt x="1952" y="611"/>
                </a:lnTo>
                <a:lnTo>
                  <a:pt x="1976" y="604"/>
                </a:lnTo>
                <a:lnTo>
                  <a:pt x="1999" y="601"/>
                </a:lnTo>
                <a:lnTo>
                  <a:pt x="2004" y="604"/>
                </a:lnTo>
                <a:lnTo>
                  <a:pt x="2011" y="604"/>
                </a:lnTo>
                <a:lnTo>
                  <a:pt x="2016" y="601"/>
                </a:lnTo>
                <a:lnTo>
                  <a:pt x="2023" y="601"/>
                </a:lnTo>
                <a:lnTo>
                  <a:pt x="2035" y="601"/>
                </a:lnTo>
                <a:lnTo>
                  <a:pt x="2042" y="601"/>
                </a:lnTo>
                <a:lnTo>
                  <a:pt x="2049" y="599"/>
                </a:lnTo>
                <a:lnTo>
                  <a:pt x="2058" y="597"/>
                </a:lnTo>
                <a:lnTo>
                  <a:pt x="2061" y="597"/>
                </a:lnTo>
                <a:lnTo>
                  <a:pt x="2063" y="599"/>
                </a:lnTo>
                <a:lnTo>
                  <a:pt x="2066" y="601"/>
                </a:lnTo>
                <a:lnTo>
                  <a:pt x="2070" y="601"/>
                </a:lnTo>
                <a:lnTo>
                  <a:pt x="2075" y="601"/>
                </a:lnTo>
                <a:lnTo>
                  <a:pt x="2073" y="608"/>
                </a:lnTo>
                <a:lnTo>
                  <a:pt x="2068" y="613"/>
                </a:lnTo>
                <a:lnTo>
                  <a:pt x="2073" y="618"/>
                </a:lnTo>
                <a:lnTo>
                  <a:pt x="2075" y="623"/>
                </a:lnTo>
                <a:lnTo>
                  <a:pt x="2070" y="632"/>
                </a:lnTo>
                <a:lnTo>
                  <a:pt x="2063" y="639"/>
                </a:lnTo>
                <a:lnTo>
                  <a:pt x="2063" y="642"/>
                </a:lnTo>
                <a:lnTo>
                  <a:pt x="2068" y="644"/>
                </a:lnTo>
                <a:lnTo>
                  <a:pt x="2075" y="646"/>
                </a:lnTo>
                <a:lnTo>
                  <a:pt x="2087" y="653"/>
                </a:lnTo>
                <a:lnTo>
                  <a:pt x="2099" y="653"/>
                </a:lnTo>
                <a:lnTo>
                  <a:pt x="2110" y="656"/>
                </a:lnTo>
                <a:lnTo>
                  <a:pt x="2122" y="661"/>
                </a:lnTo>
                <a:lnTo>
                  <a:pt x="2127" y="672"/>
                </a:lnTo>
                <a:lnTo>
                  <a:pt x="2144" y="677"/>
                </a:lnTo>
                <a:lnTo>
                  <a:pt x="2158" y="682"/>
                </a:lnTo>
                <a:lnTo>
                  <a:pt x="2167" y="687"/>
                </a:lnTo>
                <a:lnTo>
                  <a:pt x="2174" y="684"/>
                </a:lnTo>
                <a:lnTo>
                  <a:pt x="2177" y="680"/>
                </a:lnTo>
                <a:lnTo>
                  <a:pt x="2177" y="675"/>
                </a:lnTo>
                <a:lnTo>
                  <a:pt x="2177" y="668"/>
                </a:lnTo>
                <a:lnTo>
                  <a:pt x="2186" y="658"/>
                </a:lnTo>
                <a:lnTo>
                  <a:pt x="2203" y="653"/>
                </a:lnTo>
                <a:lnTo>
                  <a:pt x="2215" y="661"/>
                </a:lnTo>
                <a:lnTo>
                  <a:pt x="2236" y="665"/>
                </a:lnTo>
                <a:lnTo>
                  <a:pt x="2238" y="668"/>
                </a:lnTo>
                <a:lnTo>
                  <a:pt x="2238" y="670"/>
                </a:lnTo>
                <a:lnTo>
                  <a:pt x="2245" y="672"/>
                </a:lnTo>
                <a:lnTo>
                  <a:pt x="2252" y="672"/>
                </a:lnTo>
                <a:lnTo>
                  <a:pt x="2267" y="675"/>
                </a:lnTo>
                <a:lnTo>
                  <a:pt x="2283" y="680"/>
                </a:lnTo>
                <a:lnTo>
                  <a:pt x="2295" y="675"/>
                </a:lnTo>
                <a:lnTo>
                  <a:pt x="2314" y="672"/>
                </a:lnTo>
                <a:lnTo>
                  <a:pt x="2316" y="672"/>
                </a:lnTo>
                <a:lnTo>
                  <a:pt x="2319" y="675"/>
                </a:lnTo>
                <a:lnTo>
                  <a:pt x="2323" y="677"/>
                </a:lnTo>
                <a:lnTo>
                  <a:pt x="2328" y="677"/>
                </a:lnTo>
                <a:lnTo>
                  <a:pt x="2335" y="677"/>
                </a:lnTo>
                <a:lnTo>
                  <a:pt x="2345" y="675"/>
                </a:lnTo>
                <a:lnTo>
                  <a:pt x="2354" y="651"/>
                </a:lnTo>
                <a:lnTo>
                  <a:pt x="2361" y="632"/>
                </a:lnTo>
                <a:lnTo>
                  <a:pt x="2361" y="623"/>
                </a:lnTo>
                <a:lnTo>
                  <a:pt x="2361" y="616"/>
                </a:lnTo>
                <a:lnTo>
                  <a:pt x="2364" y="616"/>
                </a:lnTo>
                <a:lnTo>
                  <a:pt x="2364" y="611"/>
                </a:lnTo>
                <a:lnTo>
                  <a:pt x="2364" y="606"/>
                </a:lnTo>
                <a:lnTo>
                  <a:pt x="2359" y="608"/>
                </a:lnTo>
                <a:lnTo>
                  <a:pt x="2354" y="608"/>
                </a:lnTo>
                <a:lnTo>
                  <a:pt x="2349" y="606"/>
                </a:lnTo>
                <a:lnTo>
                  <a:pt x="2342" y="611"/>
                </a:lnTo>
                <a:lnTo>
                  <a:pt x="2338" y="613"/>
                </a:lnTo>
                <a:lnTo>
                  <a:pt x="2328" y="616"/>
                </a:lnTo>
                <a:lnTo>
                  <a:pt x="2326" y="616"/>
                </a:lnTo>
                <a:lnTo>
                  <a:pt x="2316" y="611"/>
                </a:lnTo>
                <a:lnTo>
                  <a:pt x="2302" y="604"/>
                </a:lnTo>
                <a:lnTo>
                  <a:pt x="2302" y="608"/>
                </a:lnTo>
                <a:lnTo>
                  <a:pt x="2300" y="613"/>
                </a:lnTo>
                <a:lnTo>
                  <a:pt x="2295" y="613"/>
                </a:lnTo>
                <a:lnTo>
                  <a:pt x="2290" y="613"/>
                </a:lnTo>
                <a:lnTo>
                  <a:pt x="2283" y="611"/>
                </a:lnTo>
                <a:lnTo>
                  <a:pt x="2267" y="606"/>
                </a:lnTo>
                <a:lnTo>
                  <a:pt x="2264" y="599"/>
                </a:lnTo>
                <a:lnTo>
                  <a:pt x="2260" y="592"/>
                </a:lnTo>
                <a:lnTo>
                  <a:pt x="2255" y="590"/>
                </a:lnTo>
                <a:lnTo>
                  <a:pt x="2252" y="587"/>
                </a:lnTo>
                <a:lnTo>
                  <a:pt x="2252" y="585"/>
                </a:lnTo>
                <a:lnTo>
                  <a:pt x="2252" y="582"/>
                </a:lnTo>
                <a:lnTo>
                  <a:pt x="2255" y="582"/>
                </a:lnTo>
                <a:lnTo>
                  <a:pt x="2257" y="582"/>
                </a:lnTo>
                <a:lnTo>
                  <a:pt x="2257" y="575"/>
                </a:lnTo>
                <a:lnTo>
                  <a:pt x="2252" y="571"/>
                </a:lnTo>
                <a:lnTo>
                  <a:pt x="2255" y="575"/>
                </a:lnTo>
                <a:lnTo>
                  <a:pt x="2250" y="578"/>
                </a:lnTo>
                <a:lnTo>
                  <a:pt x="2248" y="575"/>
                </a:lnTo>
                <a:lnTo>
                  <a:pt x="2248" y="573"/>
                </a:lnTo>
                <a:lnTo>
                  <a:pt x="2248" y="571"/>
                </a:lnTo>
                <a:lnTo>
                  <a:pt x="2248" y="563"/>
                </a:lnTo>
                <a:lnTo>
                  <a:pt x="2250" y="556"/>
                </a:lnTo>
                <a:lnTo>
                  <a:pt x="2248" y="556"/>
                </a:lnTo>
                <a:lnTo>
                  <a:pt x="2248" y="554"/>
                </a:lnTo>
                <a:lnTo>
                  <a:pt x="2248" y="552"/>
                </a:lnTo>
                <a:lnTo>
                  <a:pt x="2241" y="552"/>
                </a:lnTo>
                <a:lnTo>
                  <a:pt x="2231" y="552"/>
                </a:lnTo>
                <a:lnTo>
                  <a:pt x="2226" y="556"/>
                </a:lnTo>
                <a:lnTo>
                  <a:pt x="2224" y="563"/>
                </a:lnTo>
                <a:lnTo>
                  <a:pt x="2219" y="563"/>
                </a:lnTo>
                <a:lnTo>
                  <a:pt x="2217" y="563"/>
                </a:lnTo>
                <a:lnTo>
                  <a:pt x="2215" y="561"/>
                </a:lnTo>
                <a:lnTo>
                  <a:pt x="2210" y="559"/>
                </a:lnTo>
                <a:lnTo>
                  <a:pt x="2219" y="575"/>
                </a:lnTo>
                <a:lnTo>
                  <a:pt x="2229" y="587"/>
                </a:lnTo>
                <a:lnTo>
                  <a:pt x="2231" y="587"/>
                </a:lnTo>
                <a:lnTo>
                  <a:pt x="2231" y="590"/>
                </a:lnTo>
                <a:lnTo>
                  <a:pt x="2229" y="590"/>
                </a:lnTo>
                <a:lnTo>
                  <a:pt x="2226" y="587"/>
                </a:lnTo>
                <a:lnTo>
                  <a:pt x="2226" y="590"/>
                </a:lnTo>
                <a:lnTo>
                  <a:pt x="2226" y="592"/>
                </a:lnTo>
                <a:lnTo>
                  <a:pt x="2222" y="592"/>
                </a:lnTo>
                <a:lnTo>
                  <a:pt x="2217" y="590"/>
                </a:lnTo>
                <a:lnTo>
                  <a:pt x="2217" y="594"/>
                </a:lnTo>
                <a:lnTo>
                  <a:pt x="2217" y="597"/>
                </a:lnTo>
                <a:lnTo>
                  <a:pt x="2215" y="597"/>
                </a:lnTo>
                <a:lnTo>
                  <a:pt x="2212" y="597"/>
                </a:lnTo>
                <a:lnTo>
                  <a:pt x="2212" y="604"/>
                </a:lnTo>
                <a:lnTo>
                  <a:pt x="2215" y="608"/>
                </a:lnTo>
                <a:lnTo>
                  <a:pt x="2210" y="608"/>
                </a:lnTo>
                <a:lnTo>
                  <a:pt x="2205" y="608"/>
                </a:lnTo>
                <a:lnTo>
                  <a:pt x="2205" y="606"/>
                </a:lnTo>
                <a:lnTo>
                  <a:pt x="2203" y="604"/>
                </a:lnTo>
                <a:lnTo>
                  <a:pt x="2200" y="606"/>
                </a:lnTo>
                <a:lnTo>
                  <a:pt x="2198" y="606"/>
                </a:lnTo>
                <a:lnTo>
                  <a:pt x="2198" y="604"/>
                </a:lnTo>
                <a:lnTo>
                  <a:pt x="2196" y="604"/>
                </a:lnTo>
                <a:lnTo>
                  <a:pt x="2196" y="599"/>
                </a:lnTo>
                <a:lnTo>
                  <a:pt x="2196" y="597"/>
                </a:lnTo>
                <a:lnTo>
                  <a:pt x="2193" y="594"/>
                </a:lnTo>
                <a:lnTo>
                  <a:pt x="2191" y="590"/>
                </a:lnTo>
                <a:lnTo>
                  <a:pt x="2193" y="587"/>
                </a:lnTo>
                <a:lnTo>
                  <a:pt x="2196" y="585"/>
                </a:lnTo>
                <a:lnTo>
                  <a:pt x="2181" y="573"/>
                </a:lnTo>
                <a:lnTo>
                  <a:pt x="2170" y="561"/>
                </a:lnTo>
                <a:lnTo>
                  <a:pt x="2170" y="549"/>
                </a:lnTo>
                <a:lnTo>
                  <a:pt x="2172" y="540"/>
                </a:lnTo>
                <a:lnTo>
                  <a:pt x="2165" y="535"/>
                </a:lnTo>
                <a:lnTo>
                  <a:pt x="2158" y="530"/>
                </a:lnTo>
                <a:lnTo>
                  <a:pt x="2151" y="528"/>
                </a:lnTo>
                <a:lnTo>
                  <a:pt x="2146" y="526"/>
                </a:lnTo>
                <a:lnTo>
                  <a:pt x="2146" y="523"/>
                </a:lnTo>
                <a:lnTo>
                  <a:pt x="2141" y="523"/>
                </a:lnTo>
                <a:lnTo>
                  <a:pt x="2137" y="523"/>
                </a:lnTo>
                <a:lnTo>
                  <a:pt x="2139" y="521"/>
                </a:lnTo>
                <a:lnTo>
                  <a:pt x="2134" y="518"/>
                </a:lnTo>
                <a:lnTo>
                  <a:pt x="2129" y="518"/>
                </a:lnTo>
                <a:lnTo>
                  <a:pt x="2122" y="509"/>
                </a:lnTo>
                <a:lnTo>
                  <a:pt x="2118" y="497"/>
                </a:lnTo>
                <a:lnTo>
                  <a:pt x="2115" y="497"/>
                </a:lnTo>
                <a:lnTo>
                  <a:pt x="2113" y="497"/>
                </a:lnTo>
                <a:lnTo>
                  <a:pt x="2110" y="497"/>
                </a:lnTo>
                <a:lnTo>
                  <a:pt x="2110" y="502"/>
                </a:lnTo>
                <a:lnTo>
                  <a:pt x="2103" y="497"/>
                </a:lnTo>
                <a:lnTo>
                  <a:pt x="2103" y="490"/>
                </a:lnTo>
                <a:lnTo>
                  <a:pt x="2096" y="492"/>
                </a:lnTo>
                <a:lnTo>
                  <a:pt x="2089" y="495"/>
                </a:lnTo>
                <a:lnTo>
                  <a:pt x="2089" y="499"/>
                </a:lnTo>
                <a:lnTo>
                  <a:pt x="2089" y="504"/>
                </a:lnTo>
                <a:lnTo>
                  <a:pt x="2094" y="511"/>
                </a:lnTo>
                <a:lnTo>
                  <a:pt x="2101" y="514"/>
                </a:lnTo>
                <a:lnTo>
                  <a:pt x="2106" y="521"/>
                </a:lnTo>
                <a:lnTo>
                  <a:pt x="2110" y="528"/>
                </a:lnTo>
                <a:lnTo>
                  <a:pt x="2125" y="537"/>
                </a:lnTo>
                <a:lnTo>
                  <a:pt x="2132" y="542"/>
                </a:lnTo>
                <a:lnTo>
                  <a:pt x="2148" y="549"/>
                </a:lnTo>
                <a:lnTo>
                  <a:pt x="2160" y="563"/>
                </a:lnTo>
                <a:lnTo>
                  <a:pt x="2158" y="563"/>
                </a:lnTo>
                <a:lnTo>
                  <a:pt x="2153" y="563"/>
                </a:lnTo>
                <a:lnTo>
                  <a:pt x="2153" y="561"/>
                </a:lnTo>
                <a:lnTo>
                  <a:pt x="2148" y="559"/>
                </a:lnTo>
                <a:lnTo>
                  <a:pt x="2144" y="559"/>
                </a:lnTo>
                <a:lnTo>
                  <a:pt x="2141" y="561"/>
                </a:lnTo>
                <a:lnTo>
                  <a:pt x="2139" y="563"/>
                </a:lnTo>
                <a:lnTo>
                  <a:pt x="2144" y="568"/>
                </a:lnTo>
                <a:lnTo>
                  <a:pt x="2146" y="573"/>
                </a:lnTo>
                <a:lnTo>
                  <a:pt x="2146" y="575"/>
                </a:lnTo>
                <a:lnTo>
                  <a:pt x="2146" y="580"/>
                </a:lnTo>
                <a:lnTo>
                  <a:pt x="2137" y="585"/>
                </a:lnTo>
                <a:lnTo>
                  <a:pt x="2129" y="590"/>
                </a:lnTo>
                <a:lnTo>
                  <a:pt x="2127" y="590"/>
                </a:lnTo>
                <a:lnTo>
                  <a:pt x="2125" y="590"/>
                </a:lnTo>
                <a:lnTo>
                  <a:pt x="2125" y="592"/>
                </a:lnTo>
                <a:lnTo>
                  <a:pt x="2122" y="594"/>
                </a:lnTo>
                <a:lnTo>
                  <a:pt x="2122" y="599"/>
                </a:lnTo>
                <a:lnTo>
                  <a:pt x="2122" y="604"/>
                </a:lnTo>
                <a:lnTo>
                  <a:pt x="2120" y="606"/>
                </a:lnTo>
                <a:lnTo>
                  <a:pt x="2118" y="606"/>
                </a:lnTo>
                <a:lnTo>
                  <a:pt x="2106" y="601"/>
                </a:lnTo>
                <a:lnTo>
                  <a:pt x="2092" y="594"/>
                </a:lnTo>
                <a:lnTo>
                  <a:pt x="2089" y="592"/>
                </a:lnTo>
                <a:lnTo>
                  <a:pt x="2089" y="590"/>
                </a:lnTo>
                <a:lnTo>
                  <a:pt x="2092" y="590"/>
                </a:lnTo>
                <a:lnTo>
                  <a:pt x="2092" y="587"/>
                </a:lnTo>
                <a:lnTo>
                  <a:pt x="2101" y="587"/>
                </a:lnTo>
                <a:lnTo>
                  <a:pt x="2110" y="587"/>
                </a:lnTo>
                <a:lnTo>
                  <a:pt x="2120" y="587"/>
                </a:lnTo>
                <a:lnTo>
                  <a:pt x="2127" y="585"/>
                </a:lnTo>
                <a:lnTo>
                  <a:pt x="2129" y="582"/>
                </a:lnTo>
                <a:lnTo>
                  <a:pt x="2132" y="578"/>
                </a:lnTo>
                <a:lnTo>
                  <a:pt x="2120" y="561"/>
                </a:lnTo>
                <a:lnTo>
                  <a:pt x="2106" y="549"/>
                </a:lnTo>
                <a:lnTo>
                  <a:pt x="2084" y="540"/>
                </a:lnTo>
                <a:lnTo>
                  <a:pt x="2068" y="528"/>
                </a:lnTo>
                <a:lnTo>
                  <a:pt x="2061" y="514"/>
                </a:lnTo>
                <a:lnTo>
                  <a:pt x="2049" y="509"/>
                </a:lnTo>
                <a:lnTo>
                  <a:pt x="2032" y="516"/>
                </a:lnTo>
                <a:lnTo>
                  <a:pt x="2018" y="523"/>
                </a:lnTo>
                <a:lnTo>
                  <a:pt x="2016" y="523"/>
                </a:lnTo>
                <a:lnTo>
                  <a:pt x="2013" y="523"/>
                </a:lnTo>
                <a:lnTo>
                  <a:pt x="2004" y="521"/>
                </a:lnTo>
                <a:lnTo>
                  <a:pt x="1995" y="518"/>
                </a:lnTo>
                <a:lnTo>
                  <a:pt x="1985" y="523"/>
                </a:lnTo>
                <a:lnTo>
                  <a:pt x="1983" y="530"/>
                </a:lnTo>
                <a:lnTo>
                  <a:pt x="1983" y="533"/>
                </a:lnTo>
                <a:lnTo>
                  <a:pt x="1985" y="533"/>
                </a:lnTo>
                <a:lnTo>
                  <a:pt x="1976" y="545"/>
                </a:lnTo>
                <a:lnTo>
                  <a:pt x="1959" y="549"/>
                </a:lnTo>
                <a:lnTo>
                  <a:pt x="1950" y="561"/>
                </a:lnTo>
                <a:lnTo>
                  <a:pt x="1945" y="571"/>
                </a:lnTo>
                <a:lnTo>
                  <a:pt x="1945" y="575"/>
                </a:lnTo>
                <a:lnTo>
                  <a:pt x="1947" y="582"/>
                </a:lnTo>
                <a:lnTo>
                  <a:pt x="1940" y="587"/>
                </a:lnTo>
                <a:lnTo>
                  <a:pt x="1938" y="597"/>
                </a:lnTo>
                <a:lnTo>
                  <a:pt x="1935" y="597"/>
                </a:lnTo>
                <a:lnTo>
                  <a:pt x="1931" y="597"/>
                </a:lnTo>
                <a:lnTo>
                  <a:pt x="1926" y="599"/>
                </a:lnTo>
                <a:lnTo>
                  <a:pt x="1921" y="606"/>
                </a:lnTo>
                <a:lnTo>
                  <a:pt x="1909" y="606"/>
                </a:lnTo>
                <a:lnTo>
                  <a:pt x="1898" y="606"/>
                </a:lnTo>
                <a:lnTo>
                  <a:pt x="1886" y="611"/>
                </a:lnTo>
                <a:lnTo>
                  <a:pt x="1881" y="616"/>
                </a:lnTo>
                <a:lnTo>
                  <a:pt x="1874" y="613"/>
                </a:lnTo>
                <a:lnTo>
                  <a:pt x="1871" y="606"/>
                </a:lnTo>
                <a:lnTo>
                  <a:pt x="1867" y="601"/>
                </a:lnTo>
                <a:lnTo>
                  <a:pt x="1862" y="599"/>
                </a:lnTo>
                <a:lnTo>
                  <a:pt x="1860" y="601"/>
                </a:lnTo>
                <a:lnTo>
                  <a:pt x="1855" y="601"/>
                </a:lnTo>
                <a:lnTo>
                  <a:pt x="1848" y="601"/>
                </a:lnTo>
                <a:lnTo>
                  <a:pt x="1841" y="601"/>
                </a:lnTo>
                <a:lnTo>
                  <a:pt x="1843" y="597"/>
                </a:lnTo>
                <a:lnTo>
                  <a:pt x="1843" y="592"/>
                </a:lnTo>
                <a:lnTo>
                  <a:pt x="1843" y="590"/>
                </a:lnTo>
                <a:lnTo>
                  <a:pt x="1841" y="585"/>
                </a:lnTo>
                <a:lnTo>
                  <a:pt x="1838" y="580"/>
                </a:lnTo>
                <a:lnTo>
                  <a:pt x="1836" y="580"/>
                </a:lnTo>
                <a:lnTo>
                  <a:pt x="1836" y="578"/>
                </a:lnTo>
                <a:lnTo>
                  <a:pt x="1836" y="575"/>
                </a:lnTo>
                <a:lnTo>
                  <a:pt x="1838" y="566"/>
                </a:lnTo>
                <a:lnTo>
                  <a:pt x="1843" y="549"/>
                </a:lnTo>
                <a:lnTo>
                  <a:pt x="1843" y="542"/>
                </a:lnTo>
                <a:lnTo>
                  <a:pt x="1843" y="533"/>
                </a:lnTo>
                <a:lnTo>
                  <a:pt x="1841" y="528"/>
                </a:lnTo>
                <a:lnTo>
                  <a:pt x="1838" y="523"/>
                </a:lnTo>
                <a:lnTo>
                  <a:pt x="1841" y="521"/>
                </a:lnTo>
                <a:lnTo>
                  <a:pt x="1841" y="518"/>
                </a:lnTo>
                <a:lnTo>
                  <a:pt x="1845" y="518"/>
                </a:lnTo>
                <a:lnTo>
                  <a:pt x="1848" y="518"/>
                </a:lnTo>
                <a:lnTo>
                  <a:pt x="1864" y="514"/>
                </a:lnTo>
                <a:lnTo>
                  <a:pt x="1886" y="516"/>
                </a:lnTo>
                <a:lnTo>
                  <a:pt x="1907" y="518"/>
                </a:lnTo>
                <a:lnTo>
                  <a:pt x="1928" y="518"/>
                </a:lnTo>
                <a:lnTo>
                  <a:pt x="1928" y="509"/>
                </a:lnTo>
                <a:lnTo>
                  <a:pt x="1931" y="497"/>
                </a:lnTo>
                <a:lnTo>
                  <a:pt x="1933" y="495"/>
                </a:lnTo>
                <a:lnTo>
                  <a:pt x="1933" y="492"/>
                </a:lnTo>
                <a:lnTo>
                  <a:pt x="1933" y="490"/>
                </a:lnTo>
                <a:lnTo>
                  <a:pt x="1933" y="485"/>
                </a:lnTo>
                <a:lnTo>
                  <a:pt x="1933" y="483"/>
                </a:lnTo>
                <a:lnTo>
                  <a:pt x="1926" y="481"/>
                </a:lnTo>
                <a:lnTo>
                  <a:pt x="1921" y="476"/>
                </a:lnTo>
                <a:lnTo>
                  <a:pt x="1921" y="473"/>
                </a:lnTo>
                <a:lnTo>
                  <a:pt x="1921" y="471"/>
                </a:lnTo>
                <a:lnTo>
                  <a:pt x="1914" y="469"/>
                </a:lnTo>
                <a:lnTo>
                  <a:pt x="1907" y="464"/>
                </a:lnTo>
                <a:lnTo>
                  <a:pt x="1898" y="464"/>
                </a:lnTo>
                <a:lnTo>
                  <a:pt x="1893" y="457"/>
                </a:lnTo>
                <a:lnTo>
                  <a:pt x="1893" y="454"/>
                </a:lnTo>
                <a:lnTo>
                  <a:pt x="1893" y="450"/>
                </a:lnTo>
                <a:lnTo>
                  <a:pt x="1907" y="450"/>
                </a:lnTo>
                <a:lnTo>
                  <a:pt x="1921" y="450"/>
                </a:lnTo>
                <a:lnTo>
                  <a:pt x="1924" y="450"/>
                </a:lnTo>
                <a:lnTo>
                  <a:pt x="1928" y="450"/>
                </a:lnTo>
                <a:lnTo>
                  <a:pt x="1926" y="445"/>
                </a:lnTo>
                <a:lnTo>
                  <a:pt x="1924" y="438"/>
                </a:lnTo>
                <a:lnTo>
                  <a:pt x="1926" y="438"/>
                </a:lnTo>
                <a:lnTo>
                  <a:pt x="1928" y="438"/>
                </a:lnTo>
                <a:lnTo>
                  <a:pt x="1933" y="440"/>
                </a:lnTo>
                <a:lnTo>
                  <a:pt x="1938" y="440"/>
                </a:lnTo>
                <a:lnTo>
                  <a:pt x="1942" y="440"/>
                </a:lnTo>
                <a:lnTo>
                  <a:pt x="1947" y="440"/>
                </a:lnTo>
                <a:lnTo>
                  <a:pt x="1952" y="436"/>
                </a:lnTo>
                <a:lnTo>
                  <a:pt x="1959" y="433"/>
                </a:lnTo>
                <a:lnTo>
                  <a:pt x="1964" y="428"/>
                </a:lnTo>
                <a:lnTo>
                  <a:pt x="1966" y="421"/>
                </a:lnTo>
                <a:lnTo>
                  <a:pt x="1978" y="417"/>
                </a:lnTo>
                <a:lnTo>
                  <a:pt x="1992" y="412"/>
                </a:lnTo>
                <a:lnTo>
                  <a:pt x="1997" y="402"/>
                </a:lnTo>
                <a:lnTo>
                  <a:pt x="2004" y="395"/>
                </a:lnTo>
                <a:lnTo>
                  <a:pt x="2013" y="391"/>
                </a:lnTo>
                <a:lnTo>
                  <a:pt x="2025" y="388"/>
                </a:lnTo>
                <a:lnTo>
                  <a:pt x="2035" y="386"/>
                </a:lnTo>
                <a:lnTo>
                  <a:pt x="2044" y="386"/>
                </a:lnTo>
                <a:lnTo>
                  <a:pt x="2044" y="383"/>
                </a:lnTo>
                <a:lnTo>
                  <a:pt x="2047" y="383"/>
                </a:lnTo>
                <a:lnTo>
                  <a:pt x="2049" y="383"/>
                </a:lnTo>
                <a:lnTo>
                  <a:pt x="2044" y="367"/>
                </a:lnTo>
                <a:lnTo>
                  <a:pt x="2039" y="355"/>
                </a:lnTo>
                <a:lnTo>
                  <a:pt x="2039" y="353"/>
                </a:lnTo>
                <a:lnTo>
                  <a:pt x="2039" y="350"/>
                </a:lnTo>
                <a:lnTo>
                  <a:pt x="2042" y="348"/>
                </a:lnTo>
                <a:lnTo>
                  <a:pt x="2047" y="341"/>
                </a:lnTo>
                <a:lnTo>
                  <a:pt x="2056" y="338"/>
                </a:lnTo>
                <a:lnTo>
                  <a:pt x="2063" y="336"/>
                </a:lnTo>
                <a:lnTo>
                  <a:pt x="2068" y="338"/>
                </a:lnTo>
                <a:lnTo>
                  <a:pt x="2068" y="343"/>
                </a:lnTo>
                <a:lnTo>
                  <a:pt x="2066" y="348"/>
                </a:lnTo>
                <a:lnTo>
                  <a:pt x="2070" y="350"/>
                </a:lnTo>
                <a:lnTo>
                  <a:pt x="2073" y="350"/>
                </a:lnTo>
                <a:lnTo>
                  <a:pt x="2073" y="353"/>
                </a:lnTo>
                <a:lnTo>
                  <a:pt x="2070" y="355"/>
                </a:lnTo>
                <a:lnTo>
                  <a:pt x="2066" y="355"/>
                </a:lnTo>
                <a:lnTo>
                  <a:pt x="2063" y="357"/>
                </a:lnTo>
                <a:lnTo>
                  <a:pt x="2061" y="360"/>
                </a:lnTo>
                <a:lnTo>
                  <a:pt x="2061" y="362"/>
                </a:lnTo>
                <a:lnTo>
                  <a:pt x="2066" y="360"/>
                </a:lnTo>
                <a:lnTo>
                  <a:pt x="2068" y="360"/>
                </a:lnTo>
                <a:lnTo>
                  <a:pt x="2070" y="362"/>
                </a:lnTo>
                <a:lnTo>
                  <a:pt x="2073" y="364"/>
                </a:lnTo>
                <a:lnTo>
                  <a:pt x="2073" y="367"/>
                </a:lnTo>
                <a:lnTo>
                  <a:pt x="2070" y="369"/>
                </a:lnTo>
                <a:lnTo>
                  <a:pt x="2068" y="369"/>
                </a:lnTo>
                <a:lnTo>
                  <a:pt x="2066" y="369"/>
                </a:lnTo>
                <a:lnTo>
                  <a:pt x="2061" y="367"/>
                </a:lnTo>
                <a:lnTo>
                  <a:pt x="2056" y="367"/>
                </a:lnTo>
                <a:lnTo>
                  <a:pt x="2063" y="374"/>
                </a:lnTo>
                <a:lnTo>
                  <a:pt x="2073" y="376"/>
                </a:lnTo>
                <a:lnTo>
                  <a:pt x="2073" y="379"/>
                </a:lnTo>
                <a:lnTo>
                  <a:pt x="2073" y="381"/>
                </a:lnTo>
                <a:lnTo>
                  <a:pt x="2084" y="379"/>
                </a:lnTo>
                <a:lnTo>
                  <a:pt x="2094" y="376"/>
                </a:lnTo>
                <a:lnTo>
                  <a:pt x="2096" y="376"/>
                </a:lnTo>
                <a:lnTo>
                  <a:pt x="2099" y="376"/>
                </a:lnTo>
                <a:lnTo>
                  <a:pt x="2099" y="374"/>
                </a:lnTo>
                <a:lnTo>
                  <a:pt x="2101" y="372"/>
                </a:lnTo>
                <a:lnTo>
                  <a:pt x="2103" y="372"/>
                </a:lnTo>
                <a:lnTo>
                  <a:pt x="2106" y="374"/>
                </a:lnTo>
                <a:lnTo>
                  <a:pt x="2106" y="379"/>
                </a:lnTo>
                <a:lnTo>
                  <a:pt x="2108" y="383"/>
                </a:lnTo>
                <a:lnTo>
                  <a:pt x="2129" y="376"/>
                </a:lnTo>
                <a:lnTo>
                  <a:pt x="2151" y="372"/>
                </a:lnTo>
                <a:lnTo>
                  <a:pt x="2155" y="372"/>
                </a:lnTo>
                <a:lnTo>
                  <a:pt x="2158" y="372"/>
                </a:lnTo>
                <a:lnTo>
                  <a:pt x="2163" y="374"/>
                </a:lnTo>
                <a:lnTo>
                  <a:pt x="2165" y="376"/>
                </a:lnTo>
                <a:lnTo>
                  <a:pt x="2170" y="376"/>
                </a:lnTo>
                <a:lnTo>
                  <a:pt x="2174" y="376"/>
                </a:lnTo>
                <a:lnTo>
                  <a:pt x="2181" y="369"/>
                </a:lnTo>
                <a:lnTo>
                  <a:pt x="2191" y="367"/>
                </a:lnTo>
                <a:lnTo>
                  <a:pt x="2191" y="362"/>
                </a:lnTo>
                <a:lnTo>
                  <a:pt x="2189" y="360"/>
                </a:lnTo>
                <a:lnTo>
                  <a:pt x="2189" y="353"/>
                </a:lnTo>
                <a:lnTo>
                  <a:pt x="2189" y="348"/>
                </a:lnTo>
                <a:lnTo>
                  <a:pt x="2191" y="343"/>
                </a:lnTo>
                <a:lnTo>
                  <a:pt x="2196" y="336"/>
                </a:lnTo>
                <a:lnTo>
                  <a:pt x="2200" y="334"/>
                </a:lnTo>
                <a:lnTo>
                  <a:pt x="2208" y="334"/>
                </a:lnTo>
                <a:lnTo>
                  <a:pt x="2215" y="338"/>
                </a:lnTo>
                <a:lnTo>
                  <a:pt x="2222" y="343"/>
                </a:lnTo>
                <a:lnTo>
                  <a:pt x="2224" y="341"/>
                </a:lnTo>
                <a:lnTo>
                  <a:pt x="2226" y="341"/>
                </a:lnTo>
                <a:lnTo>
                  <a:pt x="2229" y="334"/>
                </a:lnTo>
                <a:lnTo>
                  <a:pt x="2229" y="329"/>
                </a:lnTo>
                <a:lnTo>
                  <a:pt x="2224" y="327"/>
                </a:lnTo>
                <a:lnTo>
                  <a:pt x="2219" y="327"/>
                </a:lnTo>
                <a:lnTo>
                  <a:pt x="2217" y="322"/>
                </a:lnTo>
                <a:lnTo>
                  <a:pt x="2217" y="319"/>
                </a:lnTo>
                <a:lnTo>
                  <a:pt x="2241" y="310"/>
                </a:lnTo>
                <a:lnTo>
                  <a:pt x="2271" y="312"/>
                </a:lnTo>
                <a:lnTo>
                  <a:pt x="2271" y="310"/>
                </a:lnTo>
                <a:lnTo>
                  <a:pt x="2276" y="308"/>
                </a:lnTo>
                <a:lnTo>
                  <a:pt x="2283" y="305"/>
                </a:lnTo>
                <a:lnTo>
                  <a:pt x="2283" y="303"/>
                </a:lnTo>
                <a:lnTo>
                  <a:pt x="2278" y="300"/>
                </a:lnTo>
                <a:lnTo>
                  <a:pt x="2274" y="298"/>
                </a:lnTo>
                <a:lnTo>
                  <a:pt x="2267" y="298"/>
                </a:lnTo>
                <a:lnTo>
                  <a:pt x="2260" y="300"/>
                </a:lnTo>
                <a:lnTo>
                  <a:pt x="2252" y="300"/>
                </a:lnTo>
                <a:lnTo>
                  <a:pt x="2245" y="300"/>
                </a:lnTo>
                <a:lnTo>
                  <a:pt x="2245" y="303"/>
                </a:lnTo>
                <a:lnTo>
                  <a:pt x="2234" y="303"/>
                </a:lnTo>
                <a:lnTo>
                  <a:pt x="2219" y="305"/>
                </a:lnTo>
                <a:lnTo>
                  <a:pt x="2208" y="303"/>
                </a:lnTo>
                <a:lnTo>
                  <a:pt x="2196" y="300"/>
                </a:lnTo>
                <a:lnTo>
                  <a:pt x="2193" y="296"/>
                </a:lnTo>
                <a:lnTo>
                  <a:pt x="2193" y="293"/>
                </a:lnTo>
                <a:lnTo>
                  <a:pt x="2193" y="291"/>
                </a:lnTo>
                <a:lnTo>
                  <a:pt x="2193" y="286"/>
                </a:lnTo>
                <a:lnTo>
                  <a:pt x="2193" y="279"/>
                </a:lnTo>
                <a:lnTo>
                  <a:pt x="2191" y="270"/>
                </a:lnTo>
                <a:lnTo>
                  <a:pt x="2200" y="260"/>
                </a:lnTo>
                <a:lnTo>
                  <a:pt x="2212" y="253"/>
                </a:lnTo>
                <a:lnTo>
                  <a:pt x="2226" y="246"/>
                </a:lnTo>
                <a:lnTo>
                  <a:pt x="2238" y="241"/>
                </a:lnTo>
                <a:lnTo>
                  <a:pt x="2231" y="232"/>
                </a:lnTo>
                <a:lnTo>
                  <a:pt x="2215" y="232"/>
                </a:lnTo>
                <a:lnTo>
                  <a:pt x="2212" y="232"/>
                </a:lnTo>
                <a:lnTo>
                  <a:pt x="2208" y="229"/>
                </a:lnTo>
                <a:lnTo>
                  <a:pt x="2200" y="234"/>
                </a:lnTo>
                <a:lnTo>
                  <a:pt x="2193" y="241"/>
                </a:lnTo>
                <a:lnTo>
                  <a:pt x="2193" y="244"/>
                </a:lnTo>
                <a:lnTo>
                  <a:pt x="2193" y="246"/>
                </a:lnTo>
                <a:lnTo>
                  <a:pt x="2184" y="258"/>
                </a:lnTo>
                <a:lnTo>
                  <a:pt x="2167" y="263"/>
                </a:lnTo>
                <a:lnTo>
                  <a:pt x="2153" y="272"/>
                </a:lnTo>
                <a:lnTo>
                  <a:pt x="2146" y="286"/>
                </a:lnTo>
                <a:lnTo>
                  <a:pt x="2146" y="289"/>
                </a:lnTo>
                <a:lnTo>
                  <a:pt x="2146" y="291"/>
                </a:lnTo>
                <a:lnTo>
                  <a:pt x="2155" y="298"/>
                </a:lnTo>
                <a:lnTo>
                  <a:pt x="2165" y="308"/>
                </a:lnTo>
                <a:lnTo>
                  <a:pt x="2163" y="312"/>
                </a:lnTo>
                <a:lnTo>
                  <a:pt x="2155" y="317"/>
                </a:lnTo>
                <a:lnTo>
                  <a:pt x="2148" y="322"/>
                </a:lnTo>
                <a:lnTo>
                  <a:pt x="2141" y="322"/>
                </a:lnTo>
                <a:lnTo>
                  <a:pt x="2141" y="327"/>
                </a:lnTo>
                <a:lnTo>
                  <a:pt x="2141" y="329"/>
                </a:lnTo>
                <a:lnTo>
                  <a:pt x="2139" y="334"/>
                </a:lnTo>
                <a:lnTo>
                  <a:pt x="2139" y="343"/>
                </a:lnTo>
                <a:lnTo>
                  <a:pt x="2141" y="341"/>
                </a:lnTo>
                <a:lnTo>
                  <a:pt x="2141" y="345"/>
                </a:lnTo>
                <a:lnTo>
                  <a:pt x="2139" y="353"/>
                </a:lnTo>
                <a:lnTo>
                  <a:pt x="2137" y="353"/>
                </a:lnTo>
                <a:lnTo>
                  <a:pt x="2134" y="350"/>
                </a:lnTo>
                <a:lnTo>
                  <a:pt x="2132" y="353"/>
                </a:lnTo>
                <a:lnTo>
                  <a:pt x="2132" y="355"/>
                </a:lnTo>
                <a:lnTo>
                  <a:pt x="2127" y="355"/>
                </a:lnTo>
                <a:lnTo>
                  <a:pt x="2122" y="355"/>
                </a:lnTo>
                <a:lnTo>
                  <a:pt x="2118" y="357"/>
                </a:lnTo>
                <a:lnTo>
                  <a:pt x="2113" y="357"/>
                </a:lnTo>
                <a:lnTo>
                  <a:pt x="2113" y="360"/>
                </a:lnTo>
                <a:lnTo>
                  <a:pt x="2113" y="364"/>
                </a:lnTo>
                <a:lnTo>
                  <a:pt x="2108" y="364"/>
                </a:lnTo>
                <a:lnTo>
                  <a:pt x="2101" y="367"/>
                </a:lnTo>
                <a:lnTo>
                  <a:pt x="2099" y="367"/>
                </a:lnTo>
                <a:lnTo>
                  <a:pt x="2094" y="364"/>
                </a:lnTo>
                <a:lnTo>
                  <a:pt x="2094" y="362"/>
                </a:lnTo>
                <a:lnTo>
                  <a:pt x="2094" y="360"/>
                </a:lnTo>
                <a:lnTo>
                  <a:pt x="2094" y="357"/>
                </a:lnTo>
                <a:lnTo>
                  <a:pt x="2092" y="362"/>
                </a:lnTo>
                <a:lnTo>
                  <a:pt x="2089" y="367"/>
                </a:lnTo>
                <a:lnTo>
                  <a:pt x="2087" y="369"/>
                </a:lnTo>
                <a:lnTo>
                  <a:pt x="2087" y="372"/>
                </a:lnTo>
                <a:lnTo>
                  <a:pt x="2080" y="374"/>
                </a:lnTo>
                <a:lnTo>
                  <a:pt x="2075" y="376"/>
                </a:lnTo>
                <a:lnTo>
                  <a:pt x="2075" y="374"/>
                </a:lnTo>
                <a:lnTo>
                  <a:pt x="2075" y="372"/>
                </a:lnTo>
                <a:lnTo>
                  <a:pt x="2077" y="372"/>
                </a:lnTo>
                <a:lnTo>
                  <a:pt x="2082" y="372"/>
                </a:lnTo>
                <a:lnTo>
                  <a:pt x="2077" y="364"/>
                </a:lnTo>
                <a:lnTo>
                  <a:pt x="2070" y="360"/>
                </a:lnTo>
                <a:lnTo>
                  <a:pt x="2073" y="360"/>
                </a:lnTo>
                <a:lnTo>
                  <a:pt x="2080" y="357"/>
                </a:lnTo>
                <a:lnTo>
                  <a:pt x="2087" y="355"/>
                </a:lnTo>
                <a:lnTo>
                  <a:pt x="2089" y="355"/>
                </a:lnTo>
                <a:lnTo>
                  <a:pt x="2092" y="355"/>
                </a:lnTo>
                <a:lnTo>
                  <a:pt x="2092" y="353"/>
                </a:lnTo>
                <a:lnTo>
                  <a:pt x="2092" y="348"/>
                </a:lnTo>
                <a:lnTo>
                  <a:pt x="2084" y="338"/>
                </a:lnTo>
                <a:lnTo>
                  <a:pt x="2075" y="322"/>
                </a:lnTo>
                <a:lnTo>
                  <a:pt x="2075" y="319"/>
                </a:lnTo>
                <a:lnTo>
                  <a:pt x="2075" y="317"/>
                </a:lnTo>
                <a:lnTo>
                  <a:pt x="2073" y="315"/>
                </a:lnTo>
                <a:lnTo>
                  <a:pt x="2068" y="315"/>
                </a:lnTo>
                <a:lnTo>
                  <a:pt x="2068" y="317"/>
                </a:lnTo>
                <a:lnTo>
                  <a:pt x="2066" y="317"/>
                </a:lnTo>
                <a:lnTo>
                  <a:pt x="2063" y="317"/>
                </a:lnTo>
                <a:lnTo>
                  <a:pt x="2058" y="319"/>
                </a:lnTo>
                <a:lnTo>
                  <a:pt x="2049" y="324"/>
                </a:lnTo>
                <a:lnTo>
                  <a:pt x="2032" y="331"/>
                </a:lnTo>
                <a:lnTo>
                  <a:pt x="2030" y="331"/>
                </a:lnTo>
                <a:lnTo>
                  <a:pt x="2025" y="331"/>
                </a:lnTo>
                <a:lnTo>
                  <a:pt x="2018" y="329"/>
                </a:lnTo>
                <a:lnTo>
                  <a:pt x="2011" y="324"/>
                </a:lnTo>
                <a:lnTo>
                  <a:pt x="2011" y="319"/>
                </a:lnTo>
                <a:lnTo>
                  <a:pt x="2011" y="317"/>
                </a:lnTo>
                <a:lnTo>
                  <a:pt x="2013" y="317"/>
                </a:lnTo>
                <a:lnTo>
                  <a:pt x="2013" y="315"/>
                </a:lnTo>
                <a:lnTo>
                  <a:pt x="2011" y="315"/>
                </a:lnTo>
                <a:lnTo>
                  <a:pt x="2006" y="315"/>
                </a:lnTo>
                <a:lnTo>
                  <a:pt x="2006" y="308"/>
                </a:lnTo>
                <a:lnTo>
                  <a:pt x="2006" y="296"/>
                </a:lnTo>
                <a:lnTo>
                  <a:pt x="2004" y="296"/>
                </a:lnTo>
                <a:lnTo>
                  <a:pt x="2004" y="293"/>
                </a:lnTo>
                <a:lnTo>
                  <a:pt x="2004" y="286"/>
                </a:lnTo>
                <a:lnTo>
                  <a:pt x="2004" y="282"/>
                </a:lnTo>
                <a:lnTo>
                  <a:pt x="2009" y="277"/>
                </a:lnTo>
                <a:lnTo>
                  <a:pt x="2016" y="274"/>
                </a:lnTo>
                <a:lnTo>
                  <a:pt x="2028" y="265"/>
                </a:lnTo>
                <a:lnTo>
                  <a:pt x="2042" y="265"/>
                </a:lnTo>
                <a:lnTo>
                  <a:pt x="2044" y="260"/>
                </a:lnTo>
                <a:lnTo>
                  <a:pt x="2044" y="255"/>
                </a:lnTo>
                <a:lnTo>
                  <a:pt x="2051" y="258"/>
                </a:lnTo>
                <a:lnTo>
                  <a:pt x="2058" y="258"/>
                </a:lnTo>
                <a:lnTo>
                  <a:pt x="2070" y="246"/>
                </a:lnTo>
                <a:lnTo>
                  <a:pt x="2087" y="237"/>
                </a:lnTo>
                <a:lnTo>
                  <a:pt x="2096" y="222"/>
                </a:lnTo>
                <a:lnTo>
                  <a:pt x="2110" y="210"/>
                </a:lnTo>
                <a:lnTo>
                  <a:pt x="2113" y="210"/>
                </a:lnTo>
                <a:lnTo>
                  <a:pt x="2115" y="210"/>
                </a:lnTo>
                <a:lnTo>
                  <a:pt x="2120" y="206"/>
                </a:lnTo>
                <a:lnTo>
                  <a:pt x="2125" y="199"/>
                </a:lnTo>
                <a:lnTo>
                  <a:pt x="2120" y="199"/>
                </a:lnTo>
                <a:lnTo>
                  <a:pt x="2113" y="201"/>
                </a:lnTo>
                <a:lnTo>
                  <a:pt x="2118" y="191"/>
                </a:lnTo>
                <a:lnTo>
                  <a:pt x="2125" y="189"/>
                </a:lnTo>
                <a:lnTo>
                  <a:pt x="2127" y="184"/>
                </a:lnTo>
                <a:lnTo>
                  <a:pt x="2134" y="184"/>
                </a:lnTo>
                <a:lnTo>
                  <a:pt x="2132" y="187"/>
                </a:lnTo>
                <a:lnTo>
                  <a:pt x="2132" y="189"/>
                </a:lnTo>
                <a:lnTo>
                  <a:pt x="2134" y="189"/>
                </a:lnTo>
                <a:lnTo>
                  <a:pt x="2137" y="189"/>
                </a:lnTo>
                <a:lnTo>
                  <a:pt x="2139" y="191"/>
                </a:lnTo>
                <a:lnTo>
                  <a:pt x="2139" y="194"/>
                </a:lnTo>
                <a:lnTo>
                  <a:pt x="2144" y="191"/>
                </a:lnTo>
                <a:lnTo>
                  <a:pt x="2148" y="189"/>
                </a:lnTo>
                <a:lnTo>
                  <a:pt x="2144" y="189"/>
                </a:lnTo>
                <a:lnTo>
                  <a:pt x="2141" y="189"/>
                </a:lnTo>
                <a:lnTo>
                  <a:pt x="2144" y="182"/>
                </a:lnTo>
                <a:lnTo>
                  <a:pt x="2148" y="180"/>
                </a:lnTo>
                <a:lnTo>
                  <a:pt x="2153" y="180"/>
                </a:lnTo>
                <a:lnTo>
                  <a:pt x="2158" y="182"/>
                </a:lnTo>
                <a:lnTo>
                  <a:pt x="2158" y="180"/>
                </a:lnTo>
                <a:lnTo>
                  <a:pt x="2158" y="177"/>
                </a:lnTo>
                <a:lnTo>
                  <a:pt x="2163" y="175"/>
                </a:lnTo>
                <a:lnTo>
                  <a:pt x="2167" y="173"/>
                </a:lnTo>
                <a:lnTo>
                  <a:pt x="2170" y="173"/>
                </a:lnTo>
                <a:lnTo>
                  <a:pt x="2174" y="175"/>
                </a:lnTo>
                <a:lnTo>
                  <a:pt x="2174" y="177"/>
                </a:lnTo>
                <a:lnTo>
                  <a:pt x="2177" y="177"/>
                </a:lnTo>
                <a:lnTo>
                  <a:pt x="2177" y="175"/>
                </a:lnTo>
                <a:lnTo>
                  <a:pt x="2174" y="175"/>
                </a:lnTo>
                <a:lnTo>
                  <a:pt x="2174" y="173"/>
                </a:lnTo>
                <a:lnTo>
                  <a:pt x="2177" y="170"/>
                </a:lnTo>
                <a:lnTo>
                  <a:pt x="2179" y="175"/>
                </a:lnTo>
                <a:lnTo>
                  <a:pt x="2184" y="180"/>
                </a:lnTo>
                <a:lnTo>
                  <a:pt x="2184" y="177"/>
                </a:lnTo>
                <a:lnTo>
                  <a:pt x="2193" y="173"/>
                </a:lnTo>
                <a:lnTo>
                  <a:pt x="2200" y="170"/>
                </a:lnTo>
                <a:lnTo>
                  <a:pt x="2203" y="170"/>
                </a:lnTo>
                <a:lnTo>
                  <a:pt x="2203" y="168"/>
                </a:lnTo>
                <a:lnTo>
                  <a:pt x="2203" y="165"/>
                </a:lnTo>
                <a:lnTo>
                  <a:pt x="2210" y="165"/>
                </a:lnTo>
                <a:lnTo>
                  <a:pt x="2217" y="163"/>
                </a:lnTo>
                <a:lnTo>
                  <a:pt x="2219" y="168"/>
                </a:lnTo>
                <a:lnTo>
                  <a:pt x="2222" y="168"/>
                </a:lnTo>
                <a:lnTo>
                  <a:pt x="2224" y="168"/>
                </a:lnTo>
                <a:lnTo>
                  <a:pt x="2226" y="165"/>
                </a:lnTo>
                <a:lnTo>
                  <a:pt x="2231" y="163"/>
                </a:lnTo>
                <a:lnTo>
                  <a:pt x="2234" y="163"/>
                </a:lnTo>
                <a:lnTo>
                  <a:pt x="2238" y="163"/>
                </a:lnTo>
                <a:lnTo>
                  <a:pt x="2243" y="161"/>
                </a:lnTo>
                <a:lnTo>
                  <a:pt x="2245" y="158"/>
                </a:lnTo>
                <a:lnTo>
                  <a:pt x="2248" y="158"/>
                </a:lnTo>
                <a:lnTo>
                  <a:pt x="2248" y="161"/>
                </a:lnTo>
                <a:lnTo>
                  <a:pt x="2243" y="165"/>
                </a:lnTo>
                <a:lnTo>
                  <a:pt x="2238" y="173"/>
                </a:lnTo>
                <a:lnTo>
                  <a:pt x="2245" y="168"/>
                </a:lnTo>
                <a:lnTo>
                  <a:pt x="2252" y="163"/>
                </a:lnTo>
                <a:lnTo>
                  <a:pt x="2255" y="165"/>
                </a:lnTo>
                <a:lnTo>
                  <a:pt x="2257" y="165"/>
                </a:lnTo>
                <a:lnTo>
                  <a:pt x="2262" y="165"/>
                </a:lnTo>
                <a:lnTo>
                  <a:pt x="2264" y="163"/>
                </a:lnTo>
                <a:lnTo>
                  <a:pt x="2264" y="161"/>
                </a:lnTo>
                <a:lnTo>
                  <a:pt x="2269" y="161"/>
                </a:lnTo>
                <a:lnTo>
                  <a:pt x="2274" y="161"/>
                </a:lnTo>
                <a:lnTo>
                  <a:pt x="2274" y="165"/>
                </a:lnTo>
                <a:lnTo>
                  <a:pt x="2274" y="168"/>
                </a:lnTo>
                <a:lnTo>
                  <a:pt x="2276" y="168"/>
                </a:lnTo>
                <a:lnTo>
                  <a:pt x="2276" y="165"/>
                </a:lnTo>
                <a:lnTo>
                  <a:pt x="2278" y="163"/>
                </a:lnTo>
                <a:lnTo>
                  <a:pt x="2290" y="165"/>
                </a:lnTo>
                <a:lnTo>
                  <a:pt x="2305" y="168"/>
                </a:lnTo>
                <a:lnTo>
                  <a:pt x="2300" y="175"/>
                </a:lnTo>
                <a:lnTo>
                  <a:pt x="2288" y="175"/>
                </a:lnTo>
                <a:lnTo>
                  <a:pt x="2288" y="177"/>
                </a:lnTo>
                <a:lnTo>
                  <a:pt x="2300" y="177"/>
                </a:lnTo>
                <a:lnTo>
                  <a:pt x="2309" y="177"/>
                </a:lnTo>
                <a:lnTo>
                  <a:pt x="2319" y="177"/>
                </a:lnTo>
                <a:lnTo>
                  <a:pt x="2326" y="177"/>
                </a:lnTo>
                <a:lnTo>
                  <a:pt x="2335" y="184"/>
                </a:lnTo>
                <a:lnTo>
                  <a:pt x="2352" y="184"/>
                </a:lnTo>
                <a:lnTo>
                  <a:pt x="2366" y="187"/>
                </a:lnTo>
                <a:lnTo>
                  <a:pt x="2380" y="189"/>
                </a:lnTo>
                <a:lnTo>
                  <a:pt x="2392" y="194"/>
                </a:lnTo>
                <a:lnTo>
                  <a:pt x="2406" y="199"/>
                </a:lnTo>
                <a:lnTo>
                  <a:pt x="2418" y="203"/>
                </a:lnTo>
                <a:lnTo>
                  <a:pt x="2425" y="213"/>
                </a:lnTo>
                <a:lnTo>
                  <a:pt x="2425" y="215"/>
                </a:lnTo>
                <a:lnTo>
                  <a:pt x="2425" y="218"/>
                </a:lnTo>
                <a:lnTo>
                  <a:pt x="2411" y="222"/>
                </a:lnTo>
                <a:lnTo>
                  <a:pt x="2392" y="227"/>
                </a:lnTo>
                <a:lnTo>
                  <a:pt x="2390" y="227"/>
                </a:lnTo>
                <a:lnTo>
                  <a:pt x="2361" y="222"/>
                </a:lnTo>
                <a:lnTo>
                  <a:pt x="2335" y="218"/>
                </a:lnTo>
                <a:lnTo>
                  <a:pt x="2342" y="222"/>
                </a:lnTo>
                <a:lnTo>
                  <a:pt x="2349" y="227"/>
                </a:lnTo>
                <a:lnTo>
                  <a:pt x="2349" y="232"/>
                </a:lnTo>
                <a:lnTo>
                  <a:pt x="2349" y="234"/>
                </a:lnTo>
                <a:lnTo>
                  <a:pt x="2352" y="241"/>
                </a:lnTo>
                <a:lnTo>
                  <a:pt x="2354" y="248"/>
                </a:lnTo>
                <a:lnTo>
                  <a:pt x="2366" y="251"/>
                </a:lnTo>
                <a:lnTo>
                  <a:pt x="2376" y="253"/>
                </a:lnTo>
                <a:lnTo>
                  <a:pt x="2380" y="253"/>
                </a:lnTo>
                <a:lnTo>
                  <a:pt x="2385" y="253"/>
                </a:lnTo>
                <a:lnTo>
                  <a:pt x="2383" y="248"/>
                </a:lnTo>
                <a:lnTo>
                  <a:pt x="2378" y="248"/>
                </a:lnTo>
                <a:lnTo>
                  <a:pt x="2373" y="246"/>
                </a:lnTo>
                <a:lnTo>
                  <a:pt x="2371" y="244"/>
                </a:lnTo>
                <a:lnTo>
                  <a:pt x="2371" y="241"/>
                </a:lnTo>
                <a:lnTo>
                  <a:pt x="2368" y="241"/>
                </a:lnTo>
                <a:lnTo>
                  <a:pt x="2373" y="239"/>
                </a:lnTo>
                <a:lnTo>
                  <a:pt x="2376" y="237"/>
                </a:lnTo>
                <a:lnTo>
                  <a:pt x="2378" y="237"/>
                </a:lnTo>
                <a:lnTo>
                  <a:pt x="2392" y="241"/>
                </a:lnTo>
                <a:lnTo>
                  <a:pt x="2411" y="241"/>
                </a:lnTo>
                <a:lnTo>
                  <a:pt x="2409" y="237"/>
                </a:lnTo>
                <a:lnTo>
                  <a:pt x="2406" y="232"/>
                </a:lnTo>
                <a:lnTo>
                  <a:pt x="2423" y="225"/>
                </a:lnTo>
                <a:lnTo>
                  <a:pt x="2437" y="220"/>
                </a:lnTo>
                <a:lnTo>
                  <a:pt x="2439" y="220"/>
                </a:lnTo>
                <a:lnTo>
                  <a:pt x="2444" y="220"/>
                </a:lnTo>
                <a:lnTo>
                  <a:pt x="2451" y="222"/>
                </a:lnTo>
                <a:lnTo>
                  <a:pt x="2458" y="225"/>
                </a:lnTo>
                <a:lnTo>
                  <a:pt x="2461" y="220"/>
                </a:lnTo>
                <a:lnTo>
                  <a:pt x="2461" y="218"/>
                </a:lnTo>
                <a:lnTo>
                  <a:pt x="2458" y="213"/>
                </a:lnTo>
                <a:lnTo>
                  <a:pt x="2454" y="213"/>
                </a:lnTo>
                <a:lnTo>
                  <a:pt x="2456" y="206"/>
                </a:lnTo>
                <a:lnTo>
                  <a:pt x="2458" y="199"/>
                </a:lnTo>
                <a:lnTo>
                  <a:pt x="2456" y="196"/>
                </a:lnTo>
                <a:lnTo>
                  <a:pt x="2449" y="196"/>
                </a:lnTo>
                <a:lnTo>
                  <a:pt x="2449" y="194"/>
                </a:lnTo>
                <a:lnTo>
                  <a:pt x="2449" y="191"/>
                </a:lnTo>
                <a:lnTo>
                  <a:pt x="2461" y="191"/>
                </a:lnTo>
                <a:lnTo>
                  <a:pt x="2470" y="191"/>
                </a:lnTo>
                <a:lnTo>
                  <a:pt x="2480" y="194"/>
                </a:lnTo>
                <a:lnTo>
                  <a:pt x="2487" y="199"/>
                </a:lnTo>
                <a:lnTo>
                  <a:pt x="2484" y="201"/>
                </a:lnTo>
                <a:lnTo>
                  <a:pt x="2484" y="206"/>
                </a:lnTo>
                <a:lnTo>
                  <a:pt x="2475" y="206"/>
                </a:lnTo>
                <a:lnTo>
                  <a:pt x="2470" y="210"/>
                </a:lnTo>
                <a:lnTo>
                  <a:pt x="2477" y="213"/>
                </a:lnTo>
                <a:lnTo>
                  <a:pt x="2484" y="215"/>
                </a:lnTo>
                <a:lnTo>
                  <a:pt x="2487" y="215"/>
                </a:lnTo>
                <a:lnTo>
                  <a:pt x="2489" y="215"/>
                </a:lnTo>
                <a:lnTo>
                  <a:pt x="2499" y="210"/>
                </a:lnTo>
                <a:lnTo>
                  <a:pt x="2510" y="203"/>
                </a:lnTo>
                <a:lnTo>
                  <a:pt x="2513" y="203"/>
                </a:lnTo>
                <a:lnTo>
                  <a:pt x="2515" y="201"/>
                </a:lnTo>
                <a:lnTo>
                  <a:pt x="2532" y="199"/>
                </a:lnTo>
                <a:lnTo>
                  <a:pt x="2548" y="194"/>
                </a:lnTo>
                <a:lnTo>
                  <a:pt x="2551" y="194"/>
                </a:lnTo>
                <a:lnTo>
                  <a:pt x="2555" y="196"/>
                </a:lnTo>
                <a:lnTo>
                  <a:pt x="2555" y="194"/>
                </a:lnTo>
                <a:lnTo>
                  <a:pt x="2555" y="191"/>
                </a:lnTo>
                <a:lnTo>
                  <a:pt x="2565" y="189"/>
                </a:lnTo>
                <a:lnTo>
                  <a:pt x="2577" y="187"/>
                </a:lnTo>
                <a:lnTo>
                  <a:pt x="2572" y="191"/>
                </a:lnTo>
                <a:lnTo>
                  <a:pt x="2570" y="196"/>
                </a:lnTo>
                <a:lnTo>
                  <a:pt x="2584" y="194"/>
                </a:lnTo>
                <a:lnTo>
                  <a:pt x="2596" y="191"/>
                </a:lnTo>
                <a:lnTo>
                  <a:pt x="2615" y="191"/>
                </a:lnTo>
                <a:lnTo>
                  <a:pt x="2624" y="189"/>
                </a:lnTo>
                <a:lnTo>
                  <a:pt x="2626" y="189"/>
                </a:lnTo>
                <a:lnTo>
                  <a:pt x="2629" y="189"/>
                </a:lnTo>
                <a:lnTo>
                  <a:pt x="2633" y="189"/>
                </a:lnTo>
                <a:lnTo>
                  <a:pt x="2636" y="189"/>
                </a:lnTo>
                <a:lnTo>
                  <a:pt x="2636" y="191"/>
                </a:lnTo>
                <a:lnTo>
                  <a:pt x="2633" y="196"/>
                </a:lnTo>
                <a:lnTo>
                  <a:pt x="2638" y="194"/>
                </a:lnTo>
                <a:lnTo>
                  <a:pt x="2641" y="191"/>
                </a:lnTo>
                <a:lnTo>
                  <a:pt x="2645" y="191"/>
                </a:lnTo>
                <a:lnTo>
                  <a:pt x="2650" y="189"/>
                </a:lnTo>
                <a:lnTo>
                  <a:pt x="2648" y="187"/>
                </a:lnTo>
                <a:lnTo>
                  <a:pt x="2645" y="182"/>
                </a:lnTo>
                <a:lnTo>
                  <a:pt x="2643" y="182"/>
                </a:lnTo>
                <a:lnTo>
                  <a:pt x="2641" y="182"/>
                </a:lnTo>
                <a:lnTo>
                  <a:pt x="2631" y="177"/>
                </a:lnTo>
                <a:lnTo>
                  <a:pt x="2624" y="173"/>
                </a:lnTo>
                <a:lnTo>
                  <a:pt x="2626" y="170"/>
                </a:lnTo>
                <a:lnTo>
                  <a:pt x="2631" y="168"/>
                </a:lnTo>
                <a:lnTo>
                  <a:pt x="2641" y="173"/>
                </a:lnTo>
                <a:lnTo>
                  <a:pt x="2650" y="177"/>
                </a:lnTo>
                <a:lnTo>
                  <a:pt x="2676" y="177"/>
                </a:lnTo>
                <a:lnTo>
                  <a:pt x="2700" y="182"/>
                </a:lnTo>
                <a:lnTo>
                  <a:pt x="2721" y="189"/>
                </a:lnTo>
                <a:lnTo>
                  <a:pt x="2740" y="196"/>
                </a:lnTo>
                <a:lnTo>
                  <a:pt x="2742" y="194"/>
                </a:lnTo>
                <a:lnTo>
                  <a:pt x="2745" y="189"/>
                </a:lnTo>
                <a:lnTo>
                  <a:pt x="2733" y="184"/>
                </a:lnTo>
                <a:lnTo>
                  <a:pt x="2721" y="177"/>
                </a:lnTo>
                <a:lnTo>
                  <a:pt x="2721" y="175"/>
                </a:lnTo>
                <a:lnTo>
                  <a:pt x="2723" y="175"/>
                </a:lnTo>
                <a:lnTo>
                  <a:pt x="2726" y="173"/>
                </a:lnTo>
                <a:lnTo>
                  <a:pt x="2726" y="170"/>
                </a:lnTo>
                <a:lnTo>
                  <a:pt x="2726" y="165"/>
                </a:lnTo>
                <a:lnTo>
                  <a:pt x="2723" y="165"/>
                </a:lnTo>
                <a:lnTo>
                  <a:pt x="2719" y="163"/>
                </a:lnTo>
                <a:lnTo>
                  <a:pt x="2721" y="161"/>
                </a:lnTo>
                <a:lnTo>
                  <a:pt x="2721" y="158"/>
                </a:lnTo>
                <a:lnTo>
                  <a:pt x="2733" y="156"/>
                </a:lnTo>
                <a:lnTo>
                  <a:pt x="2740" y="151"/>
                </a:lnTo>
                <a:lnTo>
                  <a:pt x="2745" y="142"/>
                </a:lnTo>
                <a:lnTo>
                  <a:pt x="2752" y="137"/>
                </a:lnTo>
                <a:lnTo>
                  <a:pt x="2754" y="137"/>
                </a:lnTo>
                <a:lnTo>
                  <a:pt x="2756" y="137"/>
                </a:lnTo>
                <a:lnTo>
                  <a:pt x="2756" y="132"/>
                </a:lnTo>
                <a:lnTo>
                  <a:pt x="2756" y="130"/>
                </a:lnTo>
                <a:lnTo>
                  <a:pt x="2761" y="130"/>
                </a:lnTo>
                <a:lnTo>
                  <a:pt x="2764" y="130"/>
                </a:lnTo>
                <a:lnTo>
                  <a:pt x="2766" y="130"/>
                </a:lnTo>
                <a:lnTo>
                  <a:pt x="2771" y="130"/>
                </a:lnTo>
                <a:lnTo>
                  <a:pt x="2775" y="130"/>
                </a:lnTo>
                <a:lnTo>
                  <a:pt x="2775" y="132"/>
                </a:lnTo>
                <a:lnTo>
                  <a:pt x="2773" y="137"/>
                </a:lnTo>
                <a:lnTo>
                  <a:pt x="2785" y="137"/>
                </a:lnTo>
                <a:lnTo>
                  <a:pt x="2792" y="144"/>
                </a:lnTo>
                <a:lnTo>
                  <a:pt x="2787" y="151"/>
                </a:lnTo>
                <a:lnTo>
                  <a:pt x="2783" y="158"/>
                </a:lnTo>
                <a:lnTo>
                  <a:pt x="2787" y="158"/>
                </a:lnTo>
                <a:lnTo>
                  <a:pt x="2790" y="163"/>
                </a:lnTo>
                <a:lnTo>
                  <a:pt x="2790" y="165"/>
                </a:lnTo>
                <a:lnTo>
                  <a:pt x="2790" y="173"/>
                </a:lnTo>
                <a:lnTo>
                  <a:pt x="2790" y="182"/>
                </a:lnTo>
                <a:lnTo>
                  <a:pt x="2790" y="184"/>
                </a:lnTo>
                <a:lnTo>
                  <a:pt x="2790" y="189"/>
                </a:lnTo>
                <a:lnTo>
                  <a:pt x="2794" y="191"/>
                </a:lnTo>
                <a:lnTo>
                  <a:pt x="2797" y="196"/>
                </a:lnTo>
                <a:lnTo>
                  <a:pt x="2797" y="199"/>
                </a:lnTo>
                <a:lnTo>
                  <a:pt x="2794" y="206"/>
                </a:lnTo>
                <a:lnTo>
                  <a:pt x="2783" y="213"/>
                </a:lnTo>
                <a:lnTo>
                  <a:pt x="2771" y="220"/>
                </a:lnTo>
                <a:lnTo>
                  <a:pt x="2778" y="222"/>
                </a:lnTo>
                <a:lnTo>
                  <a:pt x="2783" y="222"/>
                </a:lnTo>
                <a:lnTo>
                  <a:pt x="2797" y="215"/>
                </a:lnTo>
                <a:lnTo>
                  <a:pt x="2811" y="201"/>
                </a:lnTo>
                <a:lnTo>
                  <a:pt x="2811" y="199"/>
                </a:lnTo>
                <a:lnTo>
                  <a:pt x="2809" y="196"/>
                </a:lnTo>
                <a:lnTo>
                  <a:pt x="2809" y="191"/>
                </a:lnTo>
                <a:lnTo>
                  <a:pt x="2811" y="189"/>
                </a:lnTo>
                <a:lnTo>
                  <a:pt x="2820" y="189"/>
                </a:lnTo>
                <a:lnTo>
                  <a:pt x="2830" y="189"/>
                </a:lnTo>
                <a:lnTo>
                  <a:pt x="2830" y="187"/>
                </a:lnTo>
                <a:lnTo>
                  <a:pt x="2816" y="187"/>
                </a:lnTo>
                <a:lnTo>
                  <a:pt x="2804" y="189"/>
                </a:lnTo>
                <a:lnTo>
                  <a:pt x="2801" y="182"/>
                </a:lnTo>
                <a:lnTo>
                  <a:pt x="2799" y="180"/>
                </a:lnTo>
                <a:lnTo>
                  <a:pt x="2801" y="173"/>
                </a:lnTo>
                <a:lnTo>
                  <a:pt x="2806" y="168"/>
                </a:lnTo>
                <a:lnTo>
                  <a:pt x="2799" y="161"/>
                </a:lnTo>
                <a:lnTo>
                  <a:pt x="2797" y="156"/>
                </a:lnTo>
                <a:lnTo>
                  <a:pt x="2797" y="154"/>
                </a:lnTo>
                <a:lnTo>
                  <a:pt x="2799" y="151"/>
                </a:lnTo>
                <a:lnTo>
                  <a:pt x="2809" y="149"/>
                </a:lnTo>
                <a:lnTo>
                  <a:pt x="2816" y="144"/>
                </a:lnTo>
                <a:lnTo>
                  <a:pt x="2816" y="142"/>
                </a:lnTo>
                <a:lnTo>
                  <a:pt x="2816" y="139"/>
                </a:lnTo>
                <a:lnTo>
                  <a:pt x="2818" y="137"/>
                </a:lnTo>
                <a:lnTo>
                  <a:pt x="2823" y="139"/>
                </a:lnTo>
                <a:lnTo>
                  <a:pt x="2823" y="144"/>
                </a:lnTo>
                <a:lnTo>
                  <a:pt x="2823" y="151"/>
                </a:lnTo>
                <a:lnTo>
                  <a:pt x="2823" y="158"/>
                </a:lnTo>
                <a:lnTo>
                  <a:pt x="2832" y="158"/>
                </a:lnTo>
                <a:lnTo>
                  <a:pt x="2839" y="161"/>
                </a:lnTo>
                <a:lnTo>
                  <a:pt x="2839" y="158"/>
                </a:lnTo>
                <a:lnTo>
                  <a:pt x="2832" y="156"/>
                </a:lnTo>
                <a:lnTo>
                  <a:pt x="2830" y="149"/>
                </a:lnTo>
                <a:lnTo>
                  <a:pt x="2832" y="149"/>
                </a:lnTo>
                <a:lnTo>
                  <a:pt x="2837" y="149"/>
                </a:lnTo>
                <a:lnTo>
                  <a:pt x="2842" y="149"/>
                </a:lnTo>
                <a:lnTo>
                  <a:pt x="2849" y="151"/>
                </a:lnTo>
                <a:lnTo>
                  <a:pt x="2844" y="149"/>
                </a:lnTo>
                <a:lnTo>
                  <a:pt x="2839" y="146"/>
                </a:lnTo>
                <a:lnTo>
                  <a:pt x="2842" y="142"/>
                </a:lnTo>
                <a:lnTo>
                  <a:pt x="2846" y="139"/>
                </a:lnTo>
                <a:lnTo>
                  <a:pt x="2849" y="139"/>
                </a:lnTo>
                <a:lnTo>
                  <a:pt x="2854" y="142"/>
                </a:lnTo>
                <a:lnTo>
                  <a:pt x="2856" y="144"/>
                </a:lnTo>
                <a:lnTo>
                  <a:pt x="2856" y="142"/>
                </a:lnTo>
                <a:lnTo>
                  <a:pt x="2880" y="146"/>
                </a:lnTo>
                <a:lnTo>
                  <a:pt x="2903" y="154"/>
                </a:lnTo>
                <a:lnTo>
                  <a:pt x="2903" y="151"/>
                </a:lnTo>
                <a:lnTo>
                  <a:pt x="2891" y="146"/>
                </a:lnTo>
                <a:lnTo>
                  <a:pt x="2880" y="142"/>
                </a:lnTo>
                <a:lnTo>
                  <a:pt x="2882" y="139"/>
                </a:lnTo>
                <a:lnTo>
                  <a:pt x="2882" y="137"/>
                </a:lnTo>
                <a:lnTo>
                  <a:pt x="2880" y="137"/>
                </a:lnTo>
                <a:lnTo>
                  <a:pt x="2877" y="132"/>
                </a:lnTo>
                <a:lnTo>
                  <a:pt x="2880" y="130"/>
                </a:lnTo>
                <a:lnTo>
                  <a:pt x="2880" y="128"/>
                </a:lnTo>
                <a:lnTo>
                  <a:pt x="2917" y="125"/>
                </a:lnTo>
                <a:lnTo>
                  <a:pt x="2953" y="125"/>
                </a:lnTo>
                <a:lnTo>
                  <a:pt x="2951" y="123"/>
                </a:lnTo>
                <a:lnTo>
                  <a:pt x="2948" y="123"/>
                </a:lnTo>
                <a:lnTo>
                  <a:pt x="2946" y="120"/>
                </a:lnTo>
                <a:lnTo>
                  <a:pt x="2946" y="118"/>
                </a:lnTo>
                <a:lnTo>
                  <a:pt x="2943" y="118"/>
                </a:lnTo>
                <a:lnTo>
                  <a:pt x="2941" y="118"/>
                </a:lnTo>
                <a:lnTo>
                  <a:pt x="2941" y="116"/>
                </a:lnTo>
                <a:lnTo>
                  <a:pt x="2943" y="116"/>
                </a:lnTo>
                <a:lnTo>
                  <a:pt x="2946" y="113"/>
                </a:lnTo>
                <a:lnTo>
                  <a:pt x="2948" y="111"/>
                </a:lnTo>
                <a:lnTo>
                  <a:pt x="2951" y="111"/>
                </a:lnTo>
                <a:lnTo>
                  <a:pt x="2953" y="111"/>
                </a:lnTo>
                <a:lnTo>
                  <a:pt x="2955" y="111"/>
                </a:lnTo>
                <a:lnTo>
                  <a:pt x="2955" y="113"/>
                </a:lnTo>
                <a:lnTo>
                  <a:pt x="2958" y="113"/>
                </a:lnTo>
                <a:lnTo>
                  <a:pt x="2958" y="109"/>
                </a:lnTo>
                <a:lnTo>
                  <a:pt x="2960" y="106"/>
                </a:lnTo>
                <a:lnTo>
                  <a:pt x="2965" y="106"/>
                </a:lnTo>
                <a:lnTo>
                  <a:pt x="2969" y="106"/>
                </a:lnTo>
                <a:lnTo>
                  <a:pt x="2979" y="104"/>
                </a:lnTo>
                <a:lnTo>
                  <a:pt x="2986" y="104"/>
                </a:lnTo>
                <a:lnTo>
                  <a:pt x="3005" y="101"/>
                </a:lnTo>
                <a:lnTo>
                  <a:pt x="3024" y="99"/>
                </a:lnTo>
                <a:lnTo>
                  <a:pt x="3026" y="97"/>
                </a:lnTo>
                <a:lnTo>
                  <a:pt x="3029" y="94"/>
                </a:lnTo>
                <a:lnTo>
                  <a:pt x="3045" y="94"/>
                </a:lnTo>
                <a:lnTo>
                  <a:pt x="3059" y="94"/>
                </a:lnTo>
                <a:lnTo>
                  <a:pt x="3064" y="94"/>
                </a:lnTo>
                <a:lnTo>
                  <a:pt x="3066" y="92"/>
                </a:lnTo>
                <a:lnTo>
                  <a:pt x="3066" y="94"/>
                </a:lnTo>
                <a:lnTo>
                  <a:pt x="3064" y="97"/>
                </a:lnTo>
                <a:lnTo>
                  <a:pt x="3078" y="97"/>
                </a:lnTo>
                <a:lnTo>
                  <a:pt x="3090" y="94"/>
                </a:lnTo>
                <a:lnTo>
                  <a:pt x="3092" y="94"/>
                </a:lnTo>
                <a:lnTo>
                  <a:pt x="3095" y="94"/>
                </a:lnTo>
                <a:lnTo>
                  <a:pt x="3097" y="90"/>
                </a:lnTo>
                <a:lnTo>
                  <a:pt x="3102" y="90"/>
                </a:lnTo>
                <a:lnTo>
                  <a:pt x="3109" y="90"/>
                </a:lnTo>
                <a:lnTo>
                  <a:pt x="3116" y="90"/>
                </a:lnTo>
                <a:lnTo>
                  <a:pt x="3128" y="80"/>
                </a:lnTo>
                <a:lnTo>
                  <a:pt x="3147" y="75"/>
                </a:lnTo>
                <a:lnTo>
                  <a:pt x="3149" y="75"/>
                </a:lnTo>
                <a:lnTo>
                  <a:pt x="3152" y="75"/>
                </a:lnTo>
                <a:lnTo>
                  <a:pt x="3166" y="75"/>
                </a:lnTo>
                <a:lnTo>
                  <a:pt x="3175" y="80"/>
                </a:lnTo>
                <a:lnTo>
                  <a:pt x="3173" y="80"/>
                </a:lnTo>
                <a:lnTo>
                  <a:pt x="3171" y="80"/>
                </a:lnTo>
                <a:lnTo>
                  <a:pt x="3171" y="83"/>
                </a:lnTo>
                <a:lnTo>
                  <a:pt x="3171" y="85"/>
                </a:lnTo>
                <a:lnTo>
                  <a:pt x="3182" y="85"/>
                </a:lnTo>
                <a:lnTo>
                  <a:pt x="3192" y="85"/>
                </a:lnTo>
                <a:lnTo>
                  <a:pt x="3190" y="87"/>
                </a:lnTo>
                <a:lnTo>
                  <a:pt x="3187" y="90"/>
                </a:lnTo>
                <a:lnTo>
                  <a:pt x="3197" y="87"/>
                </a:lnTo>
                <a:lnTo>
                  <a:pt x="3201" y="87"/>
                </a:lnTo>
                <a:lnTo>
                  <a:pt x="3216" y="87"/>
                </a:lnTo>
                <a:lnTo>
                  <a:pt x="3227" y="87"/>
                </a:lnTo>
                <a:lnTo>
                  <a:pt x="3246" y="90"/>
                </a:lnTo>
                <a:lnTo>
                  <a:pt x="3263" y="94"/>
                </a:lnTo>
                <a:lnTo>
                  <a:pt x="3263" y="97"/>
                </a:lnTo>
                <a:lnTo>
                  <a:pt x="3265" y="99"/>
                </a:lnTo>
                <a:lnTo>
                  <a:pt x="3265" y="101"/>
                </a:lnTo>
                <a:lnTo>
                  <a:pt x="3265" y="104"/>
                </a:lnTo>
                <a:lnTo>
                  <a:pt x="3244" y="116"/>
                </a:lnTo>
                <a:lnTo>
                  <a:pt x="3220" y="123"/>
                </a:lnTo>
                <a:lnTo>
                  <a:pt x="3230" y="123"/>
                </a:lnTo>
                <a:lnTo>
                  <a:pt x="3239" y="123"/>
                </a:lnTo>
                <a:lnTo>
                  <a:pt x="3244" y="118"/>
                </a:lnTo>
                <a:lnTo>
                  <a:pt x="3249" y="116"/>
                </a:lnTo>
                <a:lnTo>
                  <a:pt x="3251" y="116"/>
                </a:lnTo>
                <a:lnTo>
                  <a:pt x="3256" y="116"/>
                </a:lnTo>
                <a:lnTo>
                  <a:pt x="3263" y="118"/>
                </a:lnTo>
                <a:lnTo>
                  <a:pt x="3258" y="123"/>
                </a:lnTo>
                <a:lnTo>
                  <a:pt x="3251" y="123"/>
                </a:lnTo>
                <a:lnTo>
                  <a:pt x="3246" y="123"/>
                </a:lnTo>
                <a:lnTo>
                  <a:pt x="3242" y="123"/>
                </a:lnTo>
                <a:lnTo>
                  <a:pt x="3242" y="125"/>
                </a:lnTo>
                <a:lnTo>
                  <a:pt x="3246" y="125"/>
                </a:lnTo>
                <a:lnTo>
                  <a:pt x="3249" y="125"/>
                </a:lnTo>
                <a:lnTo>
                  <a:pt x="3253" y="125"/>
                </a:lnTo>
                <a:lnTo>
                  <a:pt x="3261" y="125"/>
                </a:lnTo>
                <a:lnTo>
                  <a:pt x="3261" y="128"/>
                </a:lnTo>
                <a:lnTo>
                  <a:pt x="3261" y="130"/>
                </a:lnTo>
                <a:lnTo>
                  <a:pt x="3277" y="128"/>
                </a:lnTo>
                <a:lnTo>
                  <a:pt x="3294" y="125"/>
                </a:lnTo>
                <a:lnTo>
                  <a:pt x="3303" y="128"/>
                </a:lnTo>
                <a:lnTo>
                  <a:pt x="3313" y="128"/>
                </a:lnTo>
                <a:lnTo>
                  <a:pt x="3320" y="128"/>
                </a:lnTo>
                <a:lnTo>
                  <a:pt x="3322" y="132"/>
                </a:lnTo>
                <a:lnTo>
                  <a:pt x="3327" y="135"/>
                </a:lnTo>
                <a:lnTo>
                  <a:pt x="3334" y="135"/>
                </a:lnTo>
                <a:lnTo>
                  <a:pt x="3336" y="135"/>
                </a:lnTo>
                <a:lnTo>
                  <a:pt x="3339" y="132"/>
                </a:lnTo>
                <a:lnTo>
                  <a:pt x="3341" y="135"/>
                </a:lnTo>
                <a:lnTo>
                  <a:pt x="3343" y="137"/>
                </a:lnTo>
                <a:lnTo>
                  <a:pt x="3358" y="137"/>
                </a:lnTo>
                <a:lnTo>
                  <a:pt x="3369" y="137"/>
                </a:lnTo>
                <a:lnTo>
                  <a:pt x="3376" y="130"/>
                </a:lnTo>
                <a:lnTo>
                  <a:pt x="3391" y="125"/>
                </a:lnTo>
                <a:lnTo>
                  <a:pt x="3407" y="128"/>
                </a:lnTo>
                <a:lnTo>
                  <a:pt x="3426" y="130"/>
                </a:lnTo>
                <a:lnTo>
                  <a:pt x="3433" y="132"/>
                </a:lnTo>
                <a:lnTo>
                  <a:pt x="3443" y="135"/>
                </a:lnTo>
                <a:lnTo>
                  <a:pt x="3445" y="139"/>
                </a:lnTo>
                <a:lnTo>
                  <a:pt x="3447" y="146"/>
                </a:lnTo>
                <a:lnTo>
                  <a:pt x="3445" y="146"/>
                </a:lnTo>
                <a:lnTo>
                  <a:pt x="3445" y="149"/>
                </a:lnTo>
                <a:lnTo>
                  <a:pt x="3445" y="151"/>
                </a:lnTo>
                <a:lnTo>
                  <a:pt x="3447" y="151"/>
                </a:lnTo>
                <a:lnTo>
                  <a:pt x="3447" y="154"/>
                </a:lnTo>
                <a:lnTo>
                  <a:pt x="3445" y="156"/>
                </a:lnTo>
                <a:lnTo>
                  <a:pt x="3457" y="161"/>
                </a:lnTo>
                <a:lnTo>
                  <a:pt x="3469" y="165"/>
                </a:lnTo>
                <a:lnTo>
                  <a:pt x="3478" y="156"/>
                </a:lnTo>
                <a:lnTo>
                  <a:pt x="3483" y="151"/>
                </a:lnTo>
                <a:lnTo>
                  <a:pt x="3492" y="154"/>
                </a:lnTo>
                <a:lnTo>
                  <a:pt x="3504" y="156"/>
                </a:lnTo>
                <a:lnTo>
                  <a:pt x="3514" y="154"/>
                </a:lnTo>
                <a:lnTo>
                  <a:pt x="3526" y="154"/>
                </a:lnTo>
                <a:lnTo>
                  <a:pt x="3533" y="154"/>
                </a:lnTo>
                <a:lnTo>
                  <a:pt x="3537" y="156"/>
                </a:lnTo>
                <a:lnTo>
                  <a:pt x="3540" y="154"/>
                </a:lnTo>
                <a:lnTo>
                  <a:pt x="3542" y="154"/>
                </a:lnTo>
                <a:lnTo>
                  <a:pt x="3554" y="154"/>
                </a:lnTo>
                <a:lnTo>
                  <a:pt x="3566" y="154"/>
                </a:lnTo>
                <a:lnTo>
                  <a:pt x="3563" y="149"/>
                </a:lnTo>
                <a:lnTo>
                  <a:pt x="3561" y="142"/>
                </a:lnTo>
                <a:lnTo>
                  <a:pt x="3563" y="142"/>
                </a:lnTo>
                <a:lnTo>
                  <a:pt x="3570" y="142"/>
                </a:lnTo>
                <a:lnTo>
                  <a:pt x="3578" y="142"/>
                </a:lnTo>
                <a:lnTo>
                  <a:pt x="3578" y="139"/>
                </a:lnTo>
                <a:lnTo>
                  <a:pt x="3578" y="137"/>
                </a:lnTo>
                <a:lnTo>
                  <a:pt x="3611" y="139"/>
                </a:lnTo>
                <a:lnTo>
                  <a:pt x="3641" y="142"/>
                </a:lnTo>
                <a:lnTo>
                  <a:pt x="3649" y="146"/>
                </a:lnTo>
                <a:lnTo>
                  <a:pt x="3656" y="144"/>
                </a:lnTo>
                <a:lnTo>
                  <a:pt x="3665" y="144"/>
                </a:lnTo>
                <a:lnTo>
                  <a:pt x="3675" y="144"/>
                </a:lnTo>
                <a:lnTo>
                  <a:pt x="3679" y="146"/>
                </a:lnTo>
                <a:lnTo>
                  <a:pt x="3686" y="146"/>
                </a:lnTo>
                <a:lnTo>
                  <a:pt x="3684" y="151"/>
                </a:lnTo>
                <a:lnTo>
                  <a:pt x="3682" y="154"/>
                </a:lnTo>
                <a:lnTo>
                  <a:pt x="3691" y="156"/>
                </a:lnTo>
                <a:lnTo>
                  <a:pt x="3701" y="156"/>
                </a:lnTo>
                <a:lnTo>
                  <a:pt x="3710" y="161"/>
                </a:lnTo>
                <a:lnTo>
                  <a:pt x="3715" y="163"/>
                </a:lnTo>
                <a:lnTo>
                  <a:pt x="3720" y="163"/>
                </a:lnTo>
                <a:lnTo>
                  <a:pt x="3724" y="163"/>
                </a:lnTo>
                <a:lnTo>
                  <a:pt x="3734" y="163"/>
                </a:lnTo>
                <a:lnTo>
                  <a:pt x="3746" y="161"/>
                </a:lnTo>
                <a:lnTo>
                  <a:pt x="3760" y="161"/>
                </a:lnTo>
                <a:lnTo>
                  <a:pt x="3774" y="161"/>
                </a:lnTo>
                <a:lnTo>
                  <a:pt x="3791" y="163"/>
                </a:lnTo>
                <a:lnTo>
                  <a:pt x="3802" y="170"/>
                </a:lnTo>
                <a:lnTo>
                  <a:pt x="3802" y="175"/>
                </a:lnTo>
                <a:lnTo>
                  <a:pt x="3802" y="177"/>
                </a:lnTo>
                <a:lnTo>
                  <a:pt x="3805" y="177"/>
                </a:lnTo>
                <a:lnTo>
                  <a:pt x="3809" y="177"/>
                </a:lnTo>
                <a:lnTo>
                  <a:pt x="3812" y="180"/>
                </a:lnTo>
                <a:lnTo>
                  <a:pt x="3814" y="182"/>
                </a:lnTo>
                <a:lnTo>
                  <a:pt x="3817" y="182"/>
                </a:lnTo>
                <a:lnTo>
                  <a:pt x="3819" y="180"/>
                </a:lnTo>
                <a:lnTo>
                  <a:pt x="3819" y="182"/>
                </a:lnTo>
                <a:lnTo>
                  <a:pt x="3819" y="184"/>
                </a:lnTo>
                <a:lnTo>
                  <a:pt x="3824" y="180"/>
                </a:lnTo>
                <a:lnTo>
                  <a:pt x="3833" y="177"/>
                </a:lnTo>
                <a:lnTo>
                  <a:pt x="3836" y="177"/>
                </a:lnTo>
                <a:lnTo>
                  <a:pt x="3866" y="180"/>
                </a:lnTo>
                <a:lnTo>
                  <a:pt x="3895" y="180"/>
                </a:lnTo>
                <a:lnTo>
                  <a:pt x="3895" y="177"/>
                </a:lnTo>
                <a:lnTo>
                  <a:pt x="3895" y="175"/>
                </a:lnTo>
                <a:lnTo>
                  <a:pt x="3904" y="175"/>
                </a:lnTo>
                <a:lnTo>
                  <a:pt x="3911" y="175"/>
                </a:lnTo>
                <a:lnTo>
                  <a:pt x="3909" y="182"/>
                </a:lnTo>
                <a:lnTo>
                  <a:pt x="3897" y="182"/>
                </a:lnTo>
                <a:lnTo>
                  <a:pt x="3907" y="187"/>
                </a:lnTo>
                <a:lnTo>
                  <a:pt x="3916" y="189"/>
                </a:lnTo>
                <a:lnTo>
                  <a:pt x="3918" y="189"/>
                </a:lnTo>
                <a:lnTo>
                  <a:pt x="3923" y="189"/>
                </a:lnTo>
                <a:lnTo>
                  <a:pt x="3925" y="189"/>
                </a:lnTo>
                <a:lnTo>
                  <a:pt x="3925" y="184"/>
                </a:lnTo>
                <a:lnTo>
                  <a:pt x="3925" y="182"/>
                </a:lnTo>
                <a:lnTo>
                  <a:pt x="3921" y="180"/>
                </a:lnTo>
                <a:lnTo>
                  <a:pt x="3923" y="177"/>
                </a:lnTo>
                <a:lnTo>
                  <a:pt x="3925" y="173"/>
                </a:lnTo>
                <a:lnTo>
                  <a:pt x="3987" y="175"/>
                </a:lnTo>
                <a:lnTo>
                  <a:pt x="4032" y="189"/>
                </a:lnTo>
                <a:lnTo>
                  <a:pt x="4034" y="189"/>
                </a:lnTo>
                <a:lnTo>
                  <a:pt x="4037" y="189"/>
                </a:lnTo>
                <a:lnTo>
                  <a:pt x="4051" y="191"/>
                </a:lnTo>
                <a:lnTo>
                  <a:pt x="4065" y="199"/>
                </a:lnTo>
                <a:lnTo>
                  <a:pt x="4072" y="201"/>
                </a:lnTo>
                <a:lnTo>
                  <a:pt x="4079" y="203"/>
                </a:lnTo>
                <a:lnTo>
                  <a:pt x="4086" y="206"/>
                </a:lnTo>
                <a:lnTo>
                  <a:pt x="4091" y="208"/>
                </a:lnTo>
                <a:lnTo>
                  <a:pt x="4093" y="215"/>
                </a:lnTo>
                <a:lnTo>
                  <a:pt x="4098" y="222"/>
                </a:lnTo>
                <a:lnTo>
                  <a:pt x="4101" y="220"/>
                </a:lnTo>
                <a:lnTo>
                  <a:pt x="4101" y="218"/>
                </a:lnTo>
                <a:lnTo>
                  <a:pt x="4098" y="215"/>
                </a:lnTo>
                <a:lnTo>
                  <a:pt x="4098" y="213"/>
                </a:lnTo>
                <a:lnTo>
                  <a:pt x="4129" y="215"/>
                </a:lnTo>
                <a:lnTo>
                  <a:pt x="4150" y="225"/>
                </a:lnTo>
                <a:lnTo>
                  <a:pt x="4145" y="227"/>
                </a:lnTo>
                <a:lnTo>
                  <a:pt x="4141" y="232"/>
                </a:lnTo>
                <a:lnTo>
                  <a:pt x="4143" y="232"/>
                </a:lnTo>
                <a:lnTo>
                  <a:pt x="4143" y="234"/>
                </a:lnTo>
                <a:lnTo>
                  <a:pt x="4131" y="234"/>
                </a:lnTo>
                <a:lnTo>
                  <a:pt x="4119" y="234"/>
                </a:lnTo>
                <a:lnTo>
                  <a:pt x="4122" y="237"/>
                </a:lnTo>
                <a:lnTo>
                  <a:pt x="4122" y="239"/>
                </a:lnTo>
                <a:lnTo>
                  <a:pt x="4119" y="241"/>
                </a:lnTo>
                <a:lnTo>
                  <a:pt x="4115" y="241"/>
                </a:lnTo>
                <a:lnTo>
                  <a:pt x="4115" y="244"/>
                </a:lnTo>
                <a:lnTo>
                  <a:pt x="4117" y="244"/>
                </a:lnTo>
                <a:lnTo>
                  <a:pt x="4119" y="244"/>
                </a:lnTo>
                <a:lnTo>
                  <a:pt x="4119" y="246"/>
                </a:lnTo>
                <a:lnTo>
                  <a:pt x="4119" y="248"/>
                </a:lnTo>
                <a:lnTo>
                  <a:pt x="4115" y="248"/>
                </a:lnTo>
                <a:lnTo>
                  <a:pt x="4112" y="251"/>
                </a:lnTo>
                <a:lnTo>
                  <a:pt x="4101" y="246"/>
                </a:lnTo>
                <a:lnTo>
                  <a:pt x="4091" y="244"/>
                </a:lnTo>
                <a:lnTo>
                  <a:pt x="4082" y="241"/>
                </a:lnTo>
                <a:lnTo>
                  <a:pt x="4075" y="234"/>
                </a:lnTo>
                <a:lnTo>
                  <a:pt x="4063" y="234"/>
                </a:lnTo>
                <a:lnTo>
                  <a:pt x="4048" y="234"/>
                </a:lnTo>
                <a:lnTo>
                  <a:pt x="4046" y="229"/>
                </a:lnTo>
                <a:lnTo>
                  <a:pt x="4046" y="227"/>
                </a:lnTo>
                <a:lnTo>
                  <a:pt x="4041" y="227"/>
                </a:lnTo>
                <a:lnTo>
                  <a:pt x="4037" y="225"/>
                </a:lnTo>
                <a:lnTo>
                  <a:pt x="4037" y="229"/>
                </a:lnTo>
                <a:lnTo>
                  <a:pt x="4039" y="234"/>
                </a:lnTo>
                <a:lnTo>
                  <a:pt x="4037" y="237"/>
                </a:lnTo>
                <a:lnTo>
                  <a:pt x="4037" y="239"/>
                </a:lnTo>
                <a:lnTo>
                  <a:pt x="4034" y="239"/>
                </a:lnTo>
                <a:close/>
                <a:moveTo>
                  <a:pt x="2875" y="959"/>
                </a:moveTo>
                <a:lnTo>
                  <a:pt x="2872" y="966"/>
                </a:lnTo>
                <a:lnTo>
                  <a:pt x="2870" y="980"/>
                </a:lnTo>
                <a:lnTo>
                  <a:pt x="2870" y="983"/>
                </a:lnTo>
                <a:lnTo>
                  <a:pt x="2870" y="988"/>
                </a:lnTo>
                <a:lnTo>
                  <a:pt x="2872" y="999"/>
                </a:lnTo>
                <a:lnTo>
                  <a:pt x="2880" y="1004"/>
                </a:lnTo>
                <a:lnTo>
                  <a:pt x="2891" y="999"/>
                </a:lnTo>
                <a:lnTo>
                  <a:pt x="2896" y="990"/>
                </a:lnTo>
                <a:lnTo>
                  <a:pt x="2896" y="988"/>
                </a:lnTo>
                <a:lnTo>
                  <a:pt x="2889" y="966"/>
                </a:lnTo>
                <a:lnTo>
                  <a:pt x="2872" y="952"/>
                </a:lnTo>
                <a:lnTo>
                  <a:pt x="2875" y="957"/>
                </a:lnTo>
                <a:lnTo>
                  <a:pt x="2875" y="959"/>
                </a:lnTo>
                <a:close/>
                <a:moveTo>
                  <a:pt x="3623" y="1611"/>
                </a:moveTo>
                <a:lnTo>
                  <a:pt x="3630" y="1630"/>
                </a:lnTo>
                <a:lnTo>
                  <a:pt x="3644" y="1644"/>
                </a:lnTo>
                <a:lnTo>
                  <a:pt x="3649" y="1644"/>
                </a:lnTo>
                <a:lnTo>
                  <a:pt x="3656" y="1637"/>
                </a:lnTo>
                <a:lnTo>
                  <a:pt x="3658" y="1639"/>
                </a:lnTo>
                <a:lnTo>
                  <a:pt x="3663" y="1639"/>
                </a:lnTo>
                <a:lnTo>
                  <a:pt x="3663" y="1627"/>
                </a:lnTo>
                <a:lnTo>
                  <a:pt x="3668" y="1627"/>
                </a:lnTo>
                <a:lnTo>
                  <a:pt x="3668" y="1613"/>
                </a:lnTo>
                <a:lnTo>
                  <a:pt x="3663" y="1606"/>
                </a:lnTo>
                <a:lnTo>
                  <a:pt x="3644" y="1611"/>
                </a:lnTo>
                <a:lnTo>
                  <a:pt x="3623" y="1606"/>
                </a:lnTo>
                <a:lnTo>
                  <a:pt x="3623" y="1611"/>
                </a:lnTo>
                <a:close/>
                <a:moveTo>
                  <a:pt x="3400" y="959"/>
                </a:moveTo>
                <a:lnTo>
                  <a:pt x="3400" y="961"/>
                </a:lnTo>
                <a:lnTo>
                  <a:pt x="3400" y="964"/>
                </a:lnTo>
                <a:lnTo>
                  <a:pt x="3398" y="961"/>
                </a:lnTo>
                <a:lnTo>
                  <a:pt x="3391" y="969"/>
                </a:lnTo>
                <a:lnTo>
                  <a:pt x="3384" y="973"/>
                </a:lnTo>
                <a:lnTo>
                  <a:pt x="3386" y="973"/>
                </a:lnTo>
                <a:lnTo>
                  <a:pt x="3384" y="973"/>
                </a:lnTo>
                <a:lnTo>
                  <a:pt x="3381" y="969"/>
                </a:lnTo>
                <a:lnTo>
                  <a:pt x="3379" y="969"/>
                </a:lnTo>
                <a:lnTo>
                  <a:pt x="3372" y="971"/>
                </a:lnTo>
                <a:lnTo>
                  <a:pt x="3365" y="976"/>
                </a:lnTo>
                <a:lnTo>
                  <a:pt x="3365" y="990"/>
                </a:lnTo>
                <a:lnTo>
                  <a:pt x="3365" y="985"/>
                </a:lnTo>
                <a:lnTo>
                  <a:pt x="3367" y="983"/>
                </a:lnTo>
                <a:lnTo>
                  <a:pt x="3369" y="983"/>
                </a:lnTo>
                <a:lnTo>
                  <a:pt x="3374" y="985"/>
                </a:lnTo>
                <a:lnTo>
                  <a:pt x="3376" y="985"/>
                </a:lnTo>
                <a:lnTo>
                  <a:pt x="3379" y="983"/>
                </a:lnTo>
                <a:lnTo>
                  <a:pt x="3381" y="983"/>
                </a:lnTo>
                <a:lnTo>
                  <a:pt x="3384" y="983"/>
                </a:lnTo>
                <a:lnTo>
                  <a:pt x="3388" y="1002"/>
                </a:lnTo>
                <a:lnTo>
                  <a:pt x="3402" y="1002"/>
                </a:lnTo>
                <a:lnTo>
                  <a:pt x="3402" y="992"/>
                </a:lnTo>
                <a:lnTo>
                  <a:pt x="3402" y="990"/>
                </a:lnTo>
                <a:lnTo>
                  <a:pt x="3402" y="988"/>
                </a:lnTo>
                <a:lnTo>
                  <a:pt x="3405" y="988"/>
                </a:lnTo>
                <a:lnTo>
                  <a:pt x="3405" y="990"/>
                </a:lnTo>
                <a:lnTo>
                  <a:pt x="3410" y="997"/>
                </a:lnTo>
                <a:lnTo>
                  <a:pt x="3412" y="992"/>
                </a:lnTo>
                <a:lnTo>
                  <a:pt x="3414" y="988"/>
                </a:lnTo>
                <a:lnTo>
                  <a:pt x="3412" y="969"/>
                </a:lnTo>
                <a:lnTo>
                  <a:pt x="3402" y="954"/>
                </a:lnTo>
                <a:lnTo>
                  <a:pt x="3400" y="957"/>
                </a:lnTo>
                <a:lnTo>
                  <a:pt x="3400" y="959"/>
                </a:lnTo>
                <a:close/>
                <a:moveTo>
                  <a:pt x="3589" y="507"/>
                </a:moveTo>
                <a:lnTo>
                  <a:pt x="3587" y="514"/>
                </a:lnTo>
                <a:lnTo>
                  <a:pt x="3585" y="521"/>
                </a:lnTo>
                <a:lnTo>
                  <a:pt x="3580" y="521"/>
                </a:lnTo>
                <a:lnTo>
                  <a:pt x="3578" y="518"/>
                </a:lnTo>
                <a:lnTo>
                  <a:pt x="3575" y="521"/>
                </a:lnTo>
                <a:lnTo>
                  <a:pt x="3573" y="521"/>
                </a:lnTo>
                <a:lnTo>
                  <a:pt x="3570" y="528"/>
                </a:lnTo>
                <a:lnTo>
                  <a:pt x="3568" y="533"/>
                </a:lnTo>
                <a:lnTo>
                  <a:pt x="3568" y="540"/>
                </a:lnTo>
                <a:lnTo>
                  <a:pt x="3570" y="545"/>
                </a:lnTo>
                <a:lnTo>
                  <a:pt x="3575" y="545"/>
                </a:lnTo>
                <a:lnTo>
                  <a:pt x="3582" y="540"/>
                </a:lnTo>
                <a:lnTo>
                  <a:pt x="3582" y="537"/>
                </a:lnTo>
                <a:lnTo>
                  <a:pt x="3580" y="535"/>
                </a:lnTo>
                <a:lnTo>
                  <a:pt x="3575" y="533"/>
                </a:lnTo>
                <a:lnTo>
                  <a:pt x="3582" y="533"/>
                </a:lnTo>
                <a:lnTo>
                  <a:pt x="3589" y="530"/>
                </a:lnTo>
                <a:lnTo>
                  <a:pt x="3597" y="535"/>
                </a:lnTo>
                <a:lnTo>
                  <a:pt x="3611" y="537"/>
                </a:lnTo>
                <a:lnTo>
                  <a:pt x="3608" y="537"/>
                </a:lnTo>
                <a:lnTo>
                  <a:pt x="3608" y="535"/>
                </a:lnTo>
                <a:lnTo>
                  <a:pt x="3613" y="530"/>
                </a:lnTo>
                <a:lnTo>
                  <a:pt x="3618" y="526"/>
                </a:lnTo>
                <a:lnTo>
                  <a:pt x="3620" y="526"/>
                </a:lnTo>
                <a:lnTo>
                  <a:pt x="3627" y="523"/>
                </a:lnTo>
                <a:lnTo>
                  <a:pt x="3637" y="521"/>
                </a:lnTo>
                <a:lnTo>
                  <a:pt x="3632" y="518"/>
                </a:lnTo>
                <a:lnTo>
                  <a:pt x="3630" y="514"/>
                </a:lnTo>
                <a:lnTo>
                  <a:pt x="3630" y="511"/>
                </a:lnTo>
                <a:lnTo>
                  <a:pt x="3630" y="507"/>
                </a:lnTo>
                <a:lnTo>
                  <a:pt x="3627" y="509"/>
                </a:lnTo>
                <a:lnTo>
                  <a:pt x="3625" y="511"/>
                </a:lnTo>
                <a:lnTo>
                  <a:pt x="3604" y="502"/>
                </a:lnTo>
                <a:lnTo>
                  <a:pt x="3592" y="492"/>
                </a:lnTo>
                <a:lnTo>
                  <a:pt x="3587" y="497"/>
                </a:lnTo>
                <a:lnTo>
                  <a:pt x="3589" y="507"/>
                </a:lnTo>
                <a:close/>
                <a:moveTo>
                  <a:pt x="792" y="125"/>
                </a:moveTo>
                <a:lnTo>
                  <a:pt x="785" y="125"/>
                </a:lnTo>
                <a:lnTo>
                  <a:pt x="778" y="125"/>
                </a:lnTo>
                <a:lnTo>
                  <a:pt x="774" y="128"/>
                </a:lnTo>
                <a:lnTo>
                  <a:pt x="769" y="132"/>
                </a:lnTo>
                <a:lnTo>
                  <a:pt x="774" y="135"/>
                </a:lnTo>
                <a:lnTo>
                  <a:pt x="781" y="137"/>
                </a:lnTo>
                <a:lnTo>
                  <a:pt x="778" y="139"/>
                </a:lnTo>
                <a:lnTo>
                  <a:pt x="776" y="139"/>
                </a:lnTo>
                <a:lnTo>
                  <a:pt x="774" y="139"/>
                </a:lnTo>
                <a:lnTo>
                  <a:pt x="766" y="137"/>
                </a:lnTo>
                <a:lnTo>
                  <a:pt x="759" y="135"/>
                </a:lnTo>
                <a:lnTo>
                  <a:pt x="757" y="135"/>
                </a:lnTo>
                <a:lnTo>
                  <a:pt x="755" y="137"/>
                </a:lnTo>
                <a:lnTo>
                  <a:pt x="762" y="144"/>
                </a:lnTo>
                <a:lnTo>
                  <a:pt x="776" y="149"/>
                </a:lnTo>
                <a:lnTo>
                  <a:pt x="788" y="154"/>
                </a:lnTo>
                <a:lnTo>
                  <a:pt x="800" y="158"/>
                </a:lnTo>
                <a:lnTo>
                  <a:pt x="802" y="158"/>
                </a:lnTo>
                <a:lnTo>
                  <a:pt x="807" y="158"/>
                </a:lnTo>
                <a:lnTo>
                  <a:pt x="809" y="156"/>
                </a:lnTo>
                <a:lnTo>
                  <a:pt x="821" y="154"/>
                </a:lnTo>
                <a:lnTo>
                  <a:pt x="828" y="142"/>
                </a:lnTo>
                <a:lnTo>
                  <a:pt x="821" y="137"/>
                </a:lnTo>
                <a:lnTo>
                  <a:pt x="814" y="135"/>
                </a:lnTo>
                <a:lnTo>
                  <a:pt x="816" y="130"/>
                </a:lnTo>
                <a:lnTo>
                  <a:pt x="818" y="125"/>
                </a:lnTo>
                <a:lnTo>
                  <a:pt x="816" y="125"/>
                </a:lnTo>
                <a:lnTo>
                  <a:pt x="814" y="125"/>
                </a:lnTo>
                <a:lnTo>
                  <a:pt x="814" y="123"/>
                </a:lnTo>
                <a:lnTo>
                  <a:pt x="807" y="123"/>
                </a:lnTo>
                <a:lnTo>
                  <a:pt x="802" y="123"/>
                </a:lnTo>
                <a:lnTo>
                  <a:pt x="797" y="123"/>
                </a:lnTo>
                <a:lnTo>
                  <a:pt x="792" y="125"/>
                </a:lnTo>
                <a:close/>
                <a:moveTo>
                  <a:pt x="3341" y="871"/>
                </a:moveTo>
                <a:lnTo>
                  <a:pt x="3336" y="871"/>
                </a:lnTo>
                <a:lnTo>
                  <a:pt x="3334" y="871"/>
                </a:lnTo>
                <a:lnTo>
                  <a:pt x="3336" y="883"/>
                </a:lnTo>
                <a:lnTo>
                  <a:pt x="3343" y="893"/>
                </a:lnTo>
                <a:lnTo>
                  <a:pt x="3346" y="893"/>
                </a:lnTo>
                <a:lnTo>
                  <a:pt x="3348" y="893"/>
                </a:lnTo>
                <a:lnTo>
                  <a:pt x="3346" y="895"/>
                </a:lnTo>
                <a:lnTo>
                  <a:pt x="3343" y="898"/>
                </a:lnTo>
                <a:lnTo>
                  <a:pt x="3348" y="902"/>
                </a:lnTo>
                <a:lnTo>
                  <a:pt x="3353" y="905"/>
                </a:lnTo>
                <a:lnTo>
                  <a:pt x="3358" y="902"/>
                </a:lnTo>
                <a:lnTo>
                  <a:pt x="3360" y="905"/>
                </a:lnTo>
                <a:lnTo>
                  <a:pt x="3358" y="905"/>
                </a:lnTo>
                <a:lnTo>
                  <a:pt x="3358" y="907"/>
                </a:lnTo>
                <a:lnTo>
                  <a:pt x="3360" y="907"/>
                </a:lnTo>
                <a:lnTo>
                  <a:pt x="3362" y="909"/>
                </a:lnTo>
                <a:lnTo>
                  <a:pt x="3362" y="907"/>
                </a:lnTo>
                <a:lnTo>
                  <a:pt x="3362" y="905"/>
                </a:lnTo>
                <a:lnTo>
                  <a:pt x="3365" y="907"/>
                </a:lnTo>
                <a:lnTo>
                  <a:pt x="3369" y="909"/>
                </a:lnTo>
                <a:lnTo>
                  <a:pt x="3369" y="907"/>
                </a:lnTo>
                <a:lnTo>
                  <a:pt x="3369" y="905"/>
                </a:lnTo>
                <a:lnTo>
                  <a:pt x="3374" y="909"/>
                </a:lnTo>
                <a:lnTo>
                  <a:pt x="3376" y="914"/>
                </a:lnTo>
                <a:lnTo>
                  <a:pt x="3381" y="914"/>
                </a:lnTo>
                <a:lnTo>
                  <a:pt x="3386" y="914"/>
                </a:lnTo>
                <a:lnTo>
                  <a:pt x="3384" y="909"/>
                </a:lnTo>
                <a:lnTo>
                  <a:pt x="3381" y="907"/>
                </a:lnTo>
                <a:lnTo>
                  <a:pt x="3381" y="900"/>
                </a:lnTo>
                <a:lnTo>
                  <a:pt x="3374" y="898"/>
                </a:lnTo>
                <a:lnTo>
                  <a:pt x="3372" y="895"/>
                </a:lnTo>
                <a:lnTo>
                  <a:pt x="3369" y="895"/>
                </a:lnTo>
                <a:lnTo>
                  <a:pt x="3367" y="895"/>
                </a:lnTo>
                <a:lnTo>
                  <a:pt x="3365" y="895"/>
                </a:lnTo>
                <a:lnTo>
                  <a:pt x="3360" y="898"/>
                </a:lnTo>
                <a:lnTo>
                  <a:pt x="3358" y="895"/>
                </a:lnTo>
                <a:lnTo>
                  <a:pt x="3358" y="893"/>
                </a:lnTo>
                <a:lnTo>
                  <a:pt x="3358" y="888"/>
                </a:lnTo>
                <a:lnTo>
                  <a:pt x="3360" y="890"/>
                </a:lnTo>
                <a:lnTo>
                  <a:pt x="3362" y="890"/>
                </a:lnTo>
                <a:lnTo>
                  <a:pt x="3362" y="888"/>
                </a:lnTo>
                <a:lnTo>
                  <a:pt x="3360" y="883"/>
                </a:lnTo>
                <a:lnTo>
                  <a:pt x="3360" y="886"/>
                </a:lnTo>
                <a:lnTo>
                  <a:pt x="3358" y="888"/>
                </a:lnTo>
                <a:lnTo>
                  <a:pt x="3355" y="886"/>
                </a:lnTo>
                <a:lnTo>
                  <a:pt x="3355" y="883"/>
                </a:lnTo>
                <a:lnTo>
                  <a:pt x="3362" y="871"/>
                </a:lnTo>
                <a:lnTo>
                  <a:pt x="3367" y="860"/>
                </a:lnTo>
                <a:lnTo>
                  <a:pt x="3367" y="855"/>
                </a:lnTo>
                <a:lnTo>
                  <a:pt x="3365" y="850"/>
                </a:lnTo>
                <a:lnTo>
                  <a:pt x="3365" y="845"/>
                </a:lnTo>
                <a:lnTo>
                  <a:pt x="3365" y="841"/>
                </a:lnTo>
                <a:lnTo>
                  <a:pt x="3362" y="841"/>
                </a:lnTo>
                <a:lnTo>
                  <a:pt x="3360" y="843"/>
                </a:lnTo>
                <a:lnTo>
                  <a:pt x="3355" y="841"/>
                </a:lnTo>
                <a:lnTo>
                  <a:pt x="3348" y="838"/>
                </a:lnTo>
                <a:lnTo>
                  <a:pt x="3341" y="853"/>
                </a:lnTo>
                <a:lnTo>
                  <a:pt x="3341" y="871"/>
                </a:lnTo>
                <a:close/>
                <a:moveTo>
                  <a:pt x="1850" y="367"/>
                </a:moveTo>
                <a:lnTo>
                  <a:pt x="1848" y="372"/>
                </a:lnTo>
                <a:lnTo>
                  <a:pt x="1843" y="379"/>
                </a:lnTo>
                <a:lnTo>
                  <a:pt x="1836" y="379"/>
                </a:lnTo>
                <a:lnTo>
                  <a:pt x="1829" y="381"/>
                </a:lnTo>
                <a:lnTo>
                  <a:pt x="1829" y="386"/>
                </a:lnTo>
                <a:lnTo>
                  <a:pt x="1829" y="391"/>
                </a:lnTo>
                <a:lnTo>
                  <a:pt x="1834" y="393"/>
                </a:lnTo>
                <a:lnTo>
                  <a:pt x="1838" y="393"/>
                </a:lnTo>
                <a:lnTo>
                  <a:pt x="1831" y="402"/>
                </a:lnTo>
                <a:lnTo>
                  <a:pt x="1827" y="412"/>
                </a:lnTo>
                <a:lnTo>
                  <a:pt x="1829" y="412"/>
                </a:lnTo>
                <a:lnTo>
                  <a:pt x="1831" y="412"/>
                </a:lnTo>
                <a:lnTo>
                  <a:pt x="1831" y="414"/>
                </a:lnTo>
                <a:lnTo>
                  <a:pt x="1831" y="417"/>
                </a:lnTo>
                <a:lnTo>
                  <a:pt x="1834" y="417"/>
                </a:lnTo>
                <a:lnTo>
                  <a:pt x="1836" y="417"/>
                </a:lnTo>
                <a:lnTo>
                  <a:pt x="1855" y="412"/>
                </a:lnTo>
                <a:lnTo>
                  <a:pt x="1874" y="405"/>
                </a:lnTo>
                <a:lnTo>
                  <a:pt x="1876" y="400"/>
                </a:lnTo>
                <a:lnTo>
                  <a:pt x="1876" y="398"/>
                </a:lnTo>
                <a:lnTo>
                  <a:pt x="1876" y="391"/>
                </a:lnTo>
                <a:lnTo>
                  <a:pt x="1876" y="383"/>
                </a:lnTo>
                <a:lnTo>
                  <a:pt x="1879" y="379"/>
                </a:lnTo>
                <a:lnTo>
                  <a:pt x="1883" y="376"/>
                </a:lnTo>
                <a:lnTo>
                  <a:pt x="1879" y="369"/>
                </a:lnTo>
                <a:lnTo>
                  <a:pt x="1871" y="364"/>
                </a:lnTo>
                <a:lnTo>
                  <a:pt x="1867" y="364"/>
                </a:lnTo>
                <a:lnTo>
                  <a:pt x="1864" y="367"/>
                </a:lnTo>
                <a:lnTo>
                  <a:pt x="1864" y="364"/>
                </a:lnTo>
                <a:lnTo>
                  <a:pt x="1857" y="364"/>
                </a:lnTo>
                <a:lnTo>
                  <a:pt x="1850" y="367"/>
                </a:lnTo>
                <a:close/>
                <a:moveTo>
                  <a:pt x="3954" y="1537"/>
                </a:moveTo>
                <a:lnTo>
                  <a:pt x="3963" y="1549"/>
                </a:lnTo>
                <a:lnTo>
                  <a:pt x="3966" y="1549"/>
                </a:lnTo>
                <a:lnTo>
                  <a:pt x="3973" y="1563"/>
                </a:lnTo>
                <a:lnTo>
                  <a:pt x="3973" y="1568"/>
                </a:lnTo>
                <a:lnTo>
                  <a:pt x="3961" y="1589"/>
                </a:lnTo>
                <a:lnTo>
                  <a:pt x="3977" y="1601"/>
                </a:lnTo>
                <a:lnTo>
                  <a:pt x="3973" y="1615"/>
                </a:lnTo>
                <a:lnTo>
                  <a:pt x="3980" y="1618"/>
                </a:lnTo>
                <a:lnTo>
                  <a:pt x="3999" y="1589"/>
                </a:lnTo>
                <a:lnTo>
                  <a:pt x="4001" y="1587"/>
                </a:lnTo>
                <a:lnTo>
                  <a:pt x="4008" y="1587"/>
                </a:lnTo>
                <a:lnTo>
                  <a:pt x="4015" y="1568"/>
                </a:lnTo>
                <a:lnTo>
                  <a:pt x="4013" y="1563"/>
                </a:lnTo>
                <a:lnTo>
                  <a:pt x="4004" y="1570"/>
                </a:lnTo>
                <a:lnTo>
                  <a:pt x="3980" y="1554"/>
                </a:lnTo>
                <a:lnTo>
                  <a:pt x="3980" y="1556"/>
                </a:lnTo>
                <a:lnTo>
                  <a:pt x="3975" y="1549"/>
                </a:lnTo>
                <a:lnTo>
                  <a:pt x="3970" y="1547"/>
                </a:lnTo>
                <a:lnTo>
                  <a:pt x="3970" y="1537"/>
                </a:lnTo>
                <a:lnTo>
                  <a:pt x="3961" y="1530"/>
                </a:lnTo>
                <a:lnTo>
                  <a:pt x="3954" y="1530"/>
                </a:lnTo>
                <a:lnTo>
                  <a:pt x="3956" y="1530"/>
                </a:lnTo>
                <a:lnTo>
                  <a:pt x="3949" y="1525"/>
                </a:lnTo>
                <a:lnTo>
                  <a:pt x="3954" y="1537"/>
                </a:lnTo>
                <a:close/>
                <a:moveTo>
                  <a:pt x="3024" y="33"/>
                </a:moveTo>
                <a:lnTo>
                  <a:pt x="3022" y="38"/>
                </a:lnTo>
                <a:lnTo>
                  <a:pt x="3012" y="40"/>
                </a:lnTo>
                <a:lnTo>
                  <a:pt x="3012" y="42"/>
                </a:lnTo>
                <a:lnTo>
                  <a:pt x="3010" y="45"/>
                </a:lnTo>
                <a:lnTo>
                  <a:pt x="3007" y="45"/>
                </a:lnTo>
                <a:lnTo>
                  <a:pt x="3005" y="45"/>
                </a:lnTo>
                <a:lnTo>
                  <a:pt x="3003" y="47"/>
                </a:lnTo>
                <a:lnTo>
                  <a:pt x="3007" y="49"/>
                </a:lnTo>
                <a:lnTo>
                  <a:pt x="3012" y="52"/>
                </a:lnTo>
                <a:lnTo>
                  <a:pt x="3019" y="52"/>
                </a:lnTo>
                <a:lnTo>
                  <a:pt x="3026" y="52"/>
                </a:lnTo>
                <a:lnTo>
                  <a:pt x="3055" y="59"/>
                </a:lnTo>
                <a:lnTo>
                  <a:pt x="3092" y="61"/>
                </a:lnTo>
                <a:lnTo>
                  <a:pt x="3095" y="61"/>
                </a:lnTo>
                <a:lnTo>
                  <a:pt x="3100" y="61"/>
                </a:lnTo>
                <a:lnTo>
                  <a:pt x="3102" y="61"/>
                </a:lnTo>
                <a:lnTo>
                  <a:pt x="3107" y="61"/>
                </a:lnTo>
                <a:lnTo>
                  <a:pt x="3104" y="59"/>
                </a:lnTo>
                <a:lnTo>
                  <a:pt x="3104" y="56"/>
                </a:lnTo>
                <a:lnTo>
                  <a:pt x="3104" y="52"/>
                </a:lnTo>
                <a:lnTo>
                  <a:pt x="3104" y="47"/>
                </a:lnTo>
                <a:lnTo>
                  <a:pt x="3100" y="45"/>
                </a:lnTo>
                <a:lnTo>
                  <a:pt x="3092" y="45"/>
                </a:lnTo>
                <a:lnTo>
                  <a:pt x="3088" y="45"/>
                </a:lnTo>
                <a:lnTo>
                  <a:pt x="3083" y="47"/>
                </a:lnTo>
                <a:lnTo>
                  <a:pt x="3083" y="45"/>
                </a:lnTo>
                <a:lnTo>
                  <a:pt x="3078" y="45"/>
                </a:lnTo>
                <a:lnTo>
                  <a:pt x="3076" y="45"/>
                </a:lnTo>
                <a:lnTo>
                  <a:pt x="3076" y="40"/>
                </a:lnTo>
                <a:lnTo>
                  <a:pt x="3076" y="38"/>
                </a:lnTo>
                <a:lnTo>
                  <a:pt x="3078" y="38"/>
                </a:lnTo>
                <a:lnTo>
                  <a:pt x="3078" y="35"/>
                </a:lnTo>
                <a:lnTo>
                  <a:pt x="3078" y="33"/>
                </a:lnTo>
                <a:lnTo>
                  <a:pt x="3076" y="33"/>
                </a:lnTo>
                <a:lnTo>
                  <a:pt x="3074" y="33"/>
                </a:lnTo>
                <a:lnTo>
                  <a:pt x="3066" y="30"/>
                </a:lnTo>
                <a:lnTo>
                  <a:pt x="3062" y="28"/>
                </a:lnTo>
                <a:lnTo>
                  <a:pt x="3043" y="30"/>
                </a:lnTo>
                <a:lnTo>
                  <a:pt x="3024" y="33"/>
                </a:lnTo>
                <a:close/>
                <a:moveTo>
                  <a:pt x="1287" y="417"/>
                </a:moveTo>
                <a:lnTo>
                  <a:pt x="1278" y="417"/>
                </a:lnTo>
                <a:lnTo>
                  <a:pt x="1266" y="419"/>
                </a:lnTo>
                <a:lnTo>
                  <a:pt x="1237" y="433"/>
                </a:lnTo>
                <a:lnTo>
                  <a:pt x="1197" y="431"/>
                </a:lnTo>
                <a:lnTo>
                  <a:pt x="1190" y="431"/>
                </a:lnTo>
                <a:lnTo>
                  <a:pt x="1183" y="431"/>
                </a:lnTo>
                <a:lnTo>
                  <a:pt x="1171" y="436"/>
                </a:lnTo>
                <a:lnTo>
                  <a:pt x="1164" y="445"/>
                </a:lnTo>
                <a:lnTo>
                  <a:pt x="1150" y="447"/>
                </a:lnTo>
                <a:lnTo>
                  <a:pt x="1140" y="457"/>
                </a:lnTo>
                <a:lnTo>
                  <a:pt x="1162" y="447"/>
                </a:lnTo>
                <a:lnTo>
                  <a:pt x="1185" y="443"/>
                </a:lnTo>
                <a:lnTo>
                  <a:pt x="1190" y="443"/>
                </a:lnTo>
                <a:lnTo>
                  <a:pt x="1192" y="443"/>
                </a:lnTo>
                <a:lnTo>
                  <a:pt x="1197" y="445"/>
                </a:lnTo>
                <a:lnTo>
                  <a:pt x="1202" y="450"/>
                </a:lnTo>
                <a:lnTo>
                  <a:pt x="1192" y="459"/>
                </a:lnTo>
                <a:lnTo>
                  <a:pt x="1181" y="459"/>
                </a:lnTo>
                <a:lnTo>
                  <a:pt x="1183" y="462"/>
                </a:lnTo>
                <a:lnTo>
                  <a:pt x="1185" y="462"/>
                </a:lnTo>
                <a:lnTo>
                  <a:pt x="1190" y="462"/>
                </a:lnTo>
                <a:lnTo>
                  <a:pt x="1195" y="462"/>
                </a:lnTo>
                <a:lnTo>
                  <a:pt x="1195" y="473"/>
                </a:lnTo>
                <a:lnTo>
                  <a:pt x="1202" y="483"/>
                </a:lnTo>
                <a:lnTo>
                  <a:pt x="1199" y="478"/>
                </a:lnTo>
                <a:lnTo>
                  <a:pt x="1199" y="476"/>
                </a:lnTo>
                <a:lnTo>
                  <a:pt x="1199" y="473"/>
                </a:lnTo>
                <a:lnTo>
                  <a:pt x="1204" y="476"/>
                </a:lnTo>
                <a:lnTo>
                  <a:pt x="1207" y="478"/>
                </a:lnTo>
                <a:lnTo>
                  <a:pt x="1214" y="478"/>
                </a:lnTo>
                <a:lnTo>
                  <a:pt x="1221" y="481"/>
                </a:lnTo>
                <a:lnTo>
                  <a:pt x="1223" y="478"/>
                </a:lnTo>
                <a:lnTo>
                  <a:pt x="1223" y="483"/>
                </a:lnTo>
                <a:lnTo>
                  <a:pt x="1221" y="485"/>
                </a:lnTo>
                <a:lnTo>
                  <a:pt x="1214" y="485"/>
                </a:lnTo>
                <a:lnTo>
                  <a:pt x="1207" y="483"/>
                </a:lnTo>
                <a:lnTo>
                  <a:pt x="1207" y="485"/>
                </a:lnTo>
                <a:lnTo>
                  <a:pt x="1214" y="488"/>
                </a:lnTo>
                <a:lnTo>
                  <a:pt x="1221" y="490"/>
                </a:lnTo>
                <a:lnTo>
                  <a:pt x="1223" y="488"/>
                </a:lnTo>
                <a:lnTo>
                  <a:pt x="1225" y="485"/>
                </a:lnTo>
                <a:lnTo>
                  <a:pt x="1228" y="488"/>
                </a:lnTo>
                <a:lnTo>
                  <a:pt x="1233" y="490"/>
                </a:lnTo>
                <a:lnTo>
                  <a:pt x="1235" y="478"/>
                </a:lnTo>
                <a:lnTo>
                  <a:pt x="1242" y="473"/>
                </a:lnTo>
                <a:lnTo>
                  <a:pt x="1244" y="473"/>
                </a:lnTo>
                <a:lnTo>
                  <a:pt x="1247" y="473"/>
                </a:lnTo>
                <a:lnTo>
                  <a:pt x="1247" y="476"/>
                </a:lnTo>
                <a:lnTo>
                  <a:pt x="1247" y="481"/>
                </a:lnTo>
                <a:lnTo>
                  <a:pt x="1249" y="481"/>
                </a:lnTo>
                <a:lnTo>
                  <a:pt x="1252" y="483"/>
                </a:lnTo>
                <a:lnTo>
                  <a:pt x="1249" y="490"/>
                </a:lnTo>
                <a:lnTo>
                  <a:pt x="1244" y="492"/>
                </a:lnTo>
                <a:lnTo>
                  <a:pt x="1240" y="492"/>
                </a:lnTo>
                <a:lnTo>
                  <a:pt x="1235" y="492"/>
                </a:lnTo>
                <a:lnTo>
                  <a:pt x="1223" y="502"/>
                </a:lnTo>
                <a:lnTo>
                  <a:pt x="1209" y="507"/>
                </a:lnTo>
                <a:lnTo>
                  <a:pt x="1204" y="507"/>
                </a:lnTo>
                <a:lnTo>
                  <a:pt x="1202" y="504"/>
                </a:lnTo>
                <a:lnTo>
                  <a:pt x="1195" y="514"/>
                </a:lnTo>
                <a:lnTo>
                  <a:pt x="1188" y="518"/>
                </a:lnTo>
                <a:lnTo>
                  <a:pt x="1185" y="518"/>
                </a:lnTo>
                <a:lnTo>
                  <a:pt x="1181" y="516"/>
                </a:lnTo>
                <a:lnTo>
                  <a:pt x="1178" y="511"/>
                </a:lnTo>
                <a:lnTo>
                  <a:pt x="1185" y="502"/>
                </a:lnTo>
                <a:lnTo>
                  <a:pt x="1192" y="492"/>
                </a:lnTo>
                <a:lnTo>
                  <a:pt x="1181" y="495"/>
                </a:lnTo>
                <a:lnTo>
                  <a:pt x="1169" y="499"/>
                </a:lnTo>
                <a:lnTo>
                  <a:pt x="1162" y="507"/>
                </a:lnTo>
                <a:lnTo>
                  <a:pt x="1147" y="507"/>
                </a:lnTo>
                <a:lnTo>
                  <a:pt x="1136" y="516"/>
                </a:lnTo>
                <a:lnTo>
                  <a:pt x="1126" y="528"/>
                </a:lnTo>
                <a:lnTo>
                  <a:pt x="1126" y="530"/>
                </a:lnTo>
                <a:lnTo>
                  <a:pt x="1126" y="535"/>
                </a:lnTo>
                <a:lnTo>
                  <a:pt x="1131" y="540"/>
                </a:lnTo>
                <a:lnTo>
                  <a:pt x="1133" y="537"/>
                </a:lnTo>
                <a:lnTo>
                  <a:pt x="1133" y="535"/>
                </a:lnTo>
                <a:lnTo>
                  <a:pt x="1136" y="535"/>
                </a:lnTo>
                <a:lnTo>
                  <a:pt x="1136" y="540"/>
                </a:lnTo>
                <a:lnTo>
                  <a:pt x="1131" y="542"/>
                </a:lnTo>
                <a:lnTo>
                  <a:pt x="1124" y="545"/>
                </a:lnTo>
                <a:lnTo>
                  <a:pt x="1119" y="542"/>
                </a:lnTo>
                <a:lnTo>
                  <a:pt x="1117" y="545"/>
                </a:lnTo>
                <a:lnTo>
                  <a:pt x="1114" y="547"/>
                </a:lnTo>
                <a:lnTo>
                  <a:pt x="1107" y="547"/>
                </a:lnTo>
                <a:lnTo>
                  <a:pt x="1098" y="549"/>
                </a:lnTo>
                <a:lnTo>
                  <a:pt x="1102" y="549"/>
                </a:lnTo>
                <a:lnTo>
                  <a:pt x="1110" y="549"/>
                </a:lnTo>
                <a:lnTo>
                  <a:pt x="1100" y="556"/>
                </a:lnTo>
                <a:lnTo>
                  <a:pt x="1088" y="556"/>
                </a:lnTo>
                <a:lnTo>
                  <a:pt x="1086" y="568"/>
                </a:lnTo>
                <a:lnTo>
                  <a:pt x="1079" y="575"/>
                </a:lnTo>
                <a:lnTo>
                  <a:pt x="1076" y="575"/>
                </a:lnTo>
                <a:lnTo>
                  <a:pt x="1074" y="575"/>
                </a:lnTo>
                <a:lnTo>
                  <a:pt x="1076" y="578"/>
                </a:lnTo>
                <a:lnTo>
                  <a:pt x="1076" y="582"/>
                </a:lnTo>
                <a:lnTo>
                  <a:pt x="1072" y="590"/>
                </a:lnTo>
                <a:lnTo>
                  <a:pt x="1067" y="599"/>
                </a:lnTo>
                <a:lnTo>
                  <a:pt x="1065" y="599"/>
                </a:lnTo>
                <a:lnTo>
                  <a:pt x="1065" y="594"/>
                </a:lnTo>
                <a:lnTo>
                  <a:pt x="1067" y="590"/>
                </a:lnTo>
                <a:lnTo>
                  <a:pt x="1062" y="587"/>
                </a:lnTo>
                <a:lnTo>
                  <a:pt x="1060" y="585"/>
                </a:lnTo>
                <a:lnTo>
                  <a:pt x="1060" y="592"/>
                </a:lnTo>
                <a:lnTo>
                  <a:pt x="1060" y="601"/>
                </a:lnTo>
                <a:lnTo>
                  <a:pt x="1065" y="604"/>
                </a:lnTo>
                <a:lnTo>
                  <a:pt x="1069" y="608"/>
                </a:lnTo>
                <a:lnTo>
                  <a:pt x="1069" y="616"/>
                </a:lnTo>
                <a:lnTo>
                  <a:pt x="1069" y="620"/>
                </a:lnTo>
                <a:lnTo>
                  <a:pt x="1065" y="623"/>
                </a:lnTo>
                <a:lnTo>
                  <a:pt x="1062" y="623"/>
                </a:lnTo>
                <a:lnTo>
                  <a:pt x="1060" y="623"/>
                </a:lnTo>
                <a:lnTo>
                  <a:pt x="1057" y="623"/>
                </a:lnTo>
                <a:lnTo>
                  <a:pt x="1057" y="625"/>
                </a:lnTo>
                <a:lnTo>
                  <a:pt x="1057" y="627"/>
                </a:lnTo>
                <a:lnTo>
                  <a:pt x="1060" y="627"/>
                </a:lnTo>
                <a:lnTo>
                  <a:pt x="1053" y="635"/>
                </a:lnTo>
                <a:lnTo>
                  <a:pt x="1043" y="642"/>
                </a:lnTo>
                <a:lnTo>
                  <a:pt x="1039" y="642"/>
                </a:lnTo>
                <a:lnTo>
                  <a:pt x="1036" y="642"/>
                </a:lnTo>
                <a:lnTo>
                  <a:pt x="1029" y="649"/>
                </a:lnTo>
                <a:lnTo>
                  <a:pt x="1022" y="658"/>
                </a:lnTo>
                <a:lnTo>
                  <a:pt x="1013" y="661"/>
                </a:lnTo>
                <a:lnTo>
                  <a:pt x="1008" y="670"/>
                </a:lnTo>
                <a:lnTo>
                  <a:pt x="1003" y="691"/>
                </a:lnTo>
                <a:lnTo>
                  <a:pt x="1013" y="710"/>
                </a:lnTo>
                <a:lnTo>
                  <a:pt x="1013" y="715"/>
                </a:lnTo>
                <a:lnTo>
                  <a:pt x="1013" y="720"/>
                </a:lnTo>
                <a:lnTo>
                  <a:pt x="1015" y="727"/>
                </a:lnTo>
                <a:lnTo>
                  <a:pt x="1017" y="734"/>
                </a:lnTo>
                <a:lnTo>
                  <a:pt x="1017" y="739"/>
                </a:lnTo>
                <a:lnTo>
                  <a:pt x="1017" y="744"/>
                </a:lnTo>
                <a:lnTo>
                  <a:pt x="1015" y="751"/>
                </a:lnTo>
                <a:lnTo>
                  <a:pt x="1010" y="755"/>
                </a:lnTo>
                <a:lnTo>
                  <a:pt x="1008" y="755"/>
                </a:lnTo>
                <a:lnTo>
                  <a:pt x="1005" y="755"/>
                </a:lnTo>
                <a:lnTo>
                  <a:pt x="996" y="739"/>
                </a:lnTo>
                <a:lnTo>
                  <a:pt x="987" y="725"/>
                </a:lnTo>
                <a:lnTo>
                  <a:pt x="989" y="722"/>
                </a:lnTo>
                <a:lnTo>
                  <a:pt x="987" y="720"/>
                </a:lnTo>
                <a:lnTo>
                  <a:pt x="984" y="717"/>
                </a:lnTo>
                <a:lnTo>
                  <a:pt x="984" y="710"/>
                </a:lnTo>
                <a:lnTo>
                  <a:pt x="984" y="706"/>
                </a:lnTo>
                <a:lnTo>
                  <a:pt x="977" y="699"/>
                </a:lnTo>
                <a:lnTo>
                  <a:pt x="970" y="694"/>
                </a:lnTo>
                <a:lnTo>
                  <a:pt x="965" y="694"/>
                </a:lnTo>
                <a:lnTo>
                  <a:pt x="963" y="696"/>
                </a:lnTo>
                <a:lnTo>
                  <a:pt x="960" y="696"/>
                </a:lnTo>
                <a:lnTo>
                  <a:pt x="956" y="696"/>
                </a:lnTo>
                <a:lnTo>
                  <a:pt x="951" y="691"/>
                </a:lnTo>
                <a:lnTo>
                  <a:pt x="942" y="689"/>
                </a:lnTo>
                <a:lnTo>
                  <a:pt x="939" y="689"/>
                </a:lnTo>
                <a:lnTo>
                  <a:pt x="934" y="689"/>
                </a:lnTo>
                <a:lnTo>
                  <a:pt x="927" y="691"/>
                </a:lnTo>
                <a:lnTo>
                  <a:pt x="927" y="689"/>
                </a:lnTo>
                <a:lnTo>
                  <a:pt x="925" y="687"/>
                </a:lnTo>
                <a:lnTo>
                  <a:pt x="913" y="689"/>
                </a:lnTo>
                <a:lnTo>
                  <a:pt x="908" y="694"/>
                </a:lnTo>
                <a:lnTo>
                  <a:pt x="908" y="696"/>
                </a:lnTo>
                <a:lnTo>
                  <a:pt x="908" y="699"/>
                </a:lnTo>
                <a:lnTo>
                  <a:pt x="911" y="701"/>
                </a:lnTo>
                <a:lnTo>
                  <a:pt x="913" y="703"/>
                </a:lnTo>
                <a:lnTo>
                  <a:pt x="913" y="706"/>
                </a:lnTo>
                <a:lnTo>
                  <a:pt x="908" y="703"/>
                </a:lnTo>
                <a:lnTo>
                  <a:pt x="904" y="703"/>
                </a:lnTo>
                <a:lnTo>
                  <a:pt x="887" y="703"/>
                </a:lnTo>
                <a:lnTo>
                  <a:pt x="878" y="696"/>
                </a:lnTo>
                <a:lnTo>
                  <a:pt x="878" y="699"/>
                </a:lnTo>
                <a:lnTo>
                  <a:pt x="875" y="699"/>
                </a:lnTo>
                <a:lnTo>
                  <a:pt x="873" y="699"/>
                </a:lnTo>
                <a:lnTo>
                  <a:pt x="868" y="699"/>
                </a:lnTo>
                <a:lnTo>
                  <a:pt x="863" y="696"/>
                </a:lnTo>
                <a:lnTo>
                  <a:pt x="861" y="696"/>
                </a:lnTo>
                <a:lnTo>
                  <a:pt x="854" y="699"/>
                </a:lnTo>
                <a:lnTo>
                  <a:pt x="845" y="701"/>
                </a:lnTo>
                <a:lnTo>
                  <a:pt x="837" y="708"/>
                </a:lnTo>
                <a:lnTo>
                  <a:pt x="828" y="713"/>
                </a:lnTo>
                <a:lnTo>
                  <a:pt x="821" y="717"/>
                </a:lnTo>
                <a:lnTo>
                  <a:pt x="818" y="725"/>
                </a:lnTo>
                <a:lnTo>
                  <a:pt x="816" y="727"/>
                </a:lnTo>
                <a:lnTo>
                  <a:pt x="816" y="729"/>
                </a:lnTo>
                <a:lnTo>
                  <a:pt x="816" y="734"/>
                </a:lnTo>
                <a:lnTo>
                  <a:pt x="818" y="739"/>
                </a:lnTo>
                <a:lnTo>
                  <a:pt x="818" y="744"/>
                </a:lnTo>
                <a:lnTo>
                  <a:pt x="818" y="751"/>
                </a:lnTo>
                <a:lnTo>
                  <a:pt x="814" y="762"/>
                </a:lnTo>
                <a:lnTo>
                  <a:pt x="814" y="779"/>
                </a:lnTo>
                <a:lnTo>
                  <a:pt x="814" y="784"/>
                </a:lnTo>
                <a:lnTo>
                  <a:pt x="814" y="791"/>
                </a:lnTo>
                <a:lnTo>
                  <a:pt x="814" y="796"/>
                </a:lnTo>
                <a:lnTo>
                  <a:pt x="818" y="800"/>
                </a:lnTo>
                <a:lnTo>
                  <a:pt x="821" y="815"/>
                </a:lnTo>
                <a:lnTo>
                  <a:pt x="830" y="829"/>
                </a:lnTo>
                <a:lnTo>
                  <a:pt x="840" y="838"/>
                </a:lnTo>
                <a:lnTo>
                  <a:pt x="852" y="843"/>
                </a:lnTo>
                <a:lnTo>
                  <a:pt x="863" y="841"/>
                </a:lnTo>
                <a:lnTo>
                  <a:pt x="878" y="838"/>
                </a:lnTo>
                <a:lnTo>
                  <a:pt x="880" y="838"/>
                </a:lnTo>
                <a:lnTo>
                  <a:pt x="885" y="841"/>
                </a:lnTo>
                <a:lnTo>
                  <a:pt x="885" y="838"/>
                </a:lnTo>
                <a:lnTo>
                  <a:pt x="885" y="836"/>
                </a:lnTo>
                <a:lnTo>
                  <a:pt x="892" y="829"/>
                </a:lnTo>
                <a:lnTo>
                  <a:pt x="897" y="822"/>
                </a:lnTo>
                <a:lnTo>
                  <a:pt x="897" y="817"/>
                </a:lnTo>
                <a:lnTo>
                  <a:pt x="897" y="812"/>
                </a:lnTo>
                <a:lnTo>
                  <a:pt x="901" y="805"/>
                </a:lnTo>
                <a:lnTo>
                  <a:pt x="913" y="803"/>
                </a:lnTo>
                <a:lnTo>
                  <a:pt x="916" y="800"/>
                </a:lnTo>
                <a:lnTo>
                  <a:pt x="920" y="800"/>
                </a:lnTo>
                <a:lnTo>
                  <a:pt x="923" y="800"/>
                </a:lnTo>
                <a:lnTo>
                  <a:pt x="932" y="800"/>
                </a:lnTo>
                <a:lnTo>
                  <a:pt x="939" y="805"/>
                </a:lnTo>
                <a:lnTo>
                  <a:pt x="937" y="815"/>
                </a:lnTo>
                <a:lnTo>
                  <a:pt x="932" y="822"/>
                </a:lnTo>
                <a:lnTo>
                  <a:pt x="930" y="831"/>
                </a:lnTo>
                <a:lnTo>
                  <a:pt x="930" y="843"/>
                </a:lnTo>
                <a:lnTo>
                  <a:pt x="925" y="843"/>
                </a:lnTo>
                <a:lnTo>
                  <a:pt x="923" y="843"/>
                </a:lnTo>
                <a:lnTo>
                  <a:pt x="923" y="862"/>
                </a:lnTo>
                <a:lnTo>
                  <a:pt x="916" y="876"/>
                </a:lnTo>
                <a:lnTo>
                  <a:pt x="930" y="876"/>
                </a:lnTo>
                <a:lnTo>
                  <a:pt x="942" y="876"/>
                </a:lnTo>
                <a:lnTo>
                  <a:pt x="951" y="874"/>
                </a:lnTo>
                <a:lnTo>
                  <a:pt x="965" y="874"/>
                </a:lnTo>
                <a:lnTo>
                  <a:pt x="975" y="879"/>
                </a:lnTo>
                <a:lnTo>
                  <a:pt x="982" y="888"/>
                </a:lnTo>
                <a:lnTo>
                  <a:pt x="982" y="890"/>
                </a:lnTo>
                <a:lnTo>
                  <a:pt x="982" y="893"/>
                </a:lnTo>
                <a:lnTo>
                  <a:pt x="979" y="900"/>
                </a:lnTo>
                <a:lnTo>
                  <a:pt x="977" y="914"/>
                </a:lnTo>
                <a:lnTo>
                  <a:pt x="977" y="926"/>
                </a:lnTo>
                <a:lnTo>
                  <a:pt x="975" y="935"/>
                </a:lnTo>
                <a:lnTo>
                  <a:pt x="984" y="950"/>
                </a:lnTo>
                <a:lnTo>
                  <a:pt x="994" y="964"/>
                </a:lnTo>
                <a:lnTo>
                  <a:pt x="1001" y="964"/>
                </a:lnTo>
                <a:lnTo>
                  <a:pt x="1005" y="966"/>
                </a:lnTo>
                <a:lnTo>
                  <a:pt x="1015" y="959"/>
                </a:lnTo>
                <a:lnTo>
                  <a:pt x="1024" y="954"/>
                </a:lnTo>
                <a:lnTo>
                  <a:pt x="1034" y="957"/>
                </a:lnTo>
                <a:lnTo>
                  <a:pt x="1041" y="961"/>
                </a:lnTo>
                <a:lnTo>
                  <a:pt x="1048" y="966"/>
                </a:lnTo>
                <a:lnTo>
                  <a:pt x="1055" y="971"/>
                </a:lnTo>
                <a:lnTo>
                  <a:pt x="1060" y="961"/>
                </a:lnTo>
                <a:lnTo>
                  <a:pt x="1067" y="954"/>
                </a:lnTo>
                <a:lnTo>
                  <a:pt x="1069" y="950"/>
                </a:lnTo>
                <a:lnTo>
                  <a:pt x="1069" y="943"/>
                </a:lnTo>
                <a:lnTo>
                  <a:pt x="1072" y="940"/>
                </a:lnTo>
                <a:lnTo>
                  <a:pt x="1076" y="935"/>
                </a:lnTo>
                <a:lnTo>
                  <a:pt x="1079" y="935"/>
                </a:lnTo>
                <a:lnTo>
                  <a:pt x="1084" y="935"/>
                </a:lnTo>
                <a:lnTo>
                  <a:pt x="1086" y="933"/>
                </a:lnTo>
                <a:lnTo>
                  <a:pt x="1105" y="926"/>
                </a:lnTo>
                <a:lnTo>
                  <a:pt x="1114" y="919"/>
                </a:lnTo>
                <a:lnTo>
                  <a:pt x="1119" y="921"/>
                </a:lnTo>
                <a:lnTo>
                  <a:pt x="1121" y="924"/>
                </a:lnTo>
                <a:lnTo>
                  <a:pt x="1117" y="928"/>
                </a:lnTo>
                <a:lnTo>
                  <a:pt x="1114" y="933"/>
                </a:lnTo>
                <a:lnTo>
                  <a:pt x="1114" y="935"/>
                </a:lnTo>
                <a:lnTo>
                  <a:pt x="1114" y="938"/>
                </a:lnTo>
                <a:lnTo>
                  <a:pt x="1121" y="935"/>
                </a:lnTo>
                <a:lnTo>
                  <a:pt x="1126" y="933"/>
                </a:lnTo>
                <a:lnTo>
                  <a:pt x="1133" y="931"/>
                </a:lnTo>
                <a:lnTo>
                  <a:pt x="1131" y="926"/>
                </a:lnTo>
                <a:lnTo>
                  <a:pt x="1131" y="924"/>
                </a:lnTo>
                <a:lnTo>
                  <a:pt x="1131" y="921"/>
                </a:lnTo>
                <a:lnTo>
                  <a:pt x="1138" y="926"/>
                </a:lnTo>
                <a:lnTo>
                  <a:pt x="1145" y="931"/>
                </a:lnTo>
                <a:lnTo>
                  <a:pt x="1152" y="935"/>
                </a:lnTo>
                <a:lnTo>
                  <a:pt x="1157" y="943"/>
                </a:lnTo>
                <a:lnTo>
                  <a:pt x="1164" y="943"/>
                </a:lnTo>
                <a:lnTo>
                  <a:pt x="1173" y="943"/>
                </a:lnTo>
                <a:lnTo>
                  <a:pt x="1176" y="943"/>
                </a:lnTo>
                <a:lnTo>
                  <a:pt x="1178" y="943"/>
                </a:lnTo>
                <a:lnTo>
                  <a:pt x="1181" y="943"/>
                </a:lnTo>
                <a:lnTo>
                  <a:pt x="1181" y="947"/>
                </a:lnTo>
                <a:lnTo>
                  <a:pt x="1188" y="947"/>
                </a:lnTo>
                <a:lnTo>
                  <a:pt x="1192" y="947"/>
                </a:lnTo>
                <a:lnTo>
                  <a:pt x="1197" y="947"/>
                </a:lnTo>
                <a:lnTo>
                  <a:pt x="1199" y="943"/>
                </a:lnTo>
                <a:lnTo>
                  <a:pt x="1211" y="940"/>
                </a:lnTo>
                <a:lnTo>
                  <a:pt x="1221" y="940"/>
                </a:lnTo>
                <a:lnTo>
                  <a:pt x="1223" y="940"/>
                </a:lnTo>
                <a:lnTo>
                  <a:pt x="1228" y="940"/>
                </a:lnTo>
                <a:lnTo>
                  <a:pt x="1228" y="943"/>
                </a:lnTo>
                <a:lnTo>
                  <a:pt x="1223" y="945"/>
                </a:lnTo>
                <a:lnTo>
                  <a:pt x="1221" y="945"/>
                </a:lnTo>
                <a:lnTo>
                  <a:pt x="1223" y="950"/>
                </a:lnTo>
                <a:lnTo>
                  <a:pt x="1225" y="952"/>
                </a:lnTo>
                <a:lnTo>
                  <a:pt x="1228" y="952"/>
                </a:lnTo>
                <a:lnTo>
                  <a:pt x="1230" y="952"/>
                </a:lnTo>
                <a:lnTo>
                  <a:pt x="1230" y="947"/>
                </a:lnTo>
                <a:lnTo>
                  <a:pt x="1233" y="940"/>
                </a:lnTo>
                <a:lnTo>
                  <a:pt x="1235" y="940"/>
                </a:lnTo>
                <a:lnTo>
                  <a:pt x="1240" y="938"/>
                </a:lnTo>
                <a:lnTo>
                  <a:pt x="1240" y="943"/>
                </a:lnTo>
                <a:lnTo>
                  <a:pt x="1240" y="947"/>
                </a:lnTo>
                <a:lnTo>
                  <a:pt x="1237" y="950"/>
                </a:lnTo>
                <a:lnTo>
                  <a:pt x="1235" y="952"/>
                </a:lnTo>
                <a:lnTo>
                  <a:pt x="1237" y="957"/>
                </a:lnTo>
                <a:lnTo>
                  <a:pt x="1240" y="959"/>
                </a:lnTo>
                <a:lnTo>
                  <a:pt x="1240" y="964"/>
                </a:lnTo>
                <a:lnTo>
                  <a:pt x="1237" y="969"/>
                </a:lnTo>
                <a:lnTo>
                  <a:pt x="1240" y="969"/>
                </a:lnTo>
                <a:lnTo>
                  <a:pt x="1244" y="969"/>
                </a:lnTo>
                <a:lnTo>
                  <a:pt x="1247" y="969"/>
                </a:lnTo>
                <a:lnTo>
                  <a:pt x="1259" y="976"/>
                </a:lnTo>
                <a:lnTo>
                  <a:pt x="1268" y="985"/>
                </a:lnTo>
                <a:lnTo>
                  <a:pt x="1268" y="988"/>
                </a:lnTo>
                <a:lnTo>
                  <a:pt x="1268" y="992"/>
                </a:lnTo>
                <a:lnTo>
                  <a:pt x="1278" y="995"/>
                </a:lnTo>
                <a:lnTo>
                  <a:pt x="1285" y="1002"/>
                </a:lnTo>
                <a:lnTo>
                  <a:pt x="1299" y="1002"/>
                </a:lnTo>
                <a:lnTo>
                  <a:pt x="1313" y="1002"/>
                </a:lnTo>
                <a:lnTo>
                  <a:pt x="1320" y="1004"/>
                </a:lnTo>
                <a:lnTo>
                  <a:pt x="1332" y="1009"/>
                </a:lnTo>
                <a:lnTo>
                  <a:pt x="1339" y="1014"/>
                </a:lnTo>
                <a:lnTo>
                  <a:pt x="1344" y="1023"/>
                </a:lnTo>
                <a:lnTo>
                  <a:pt x="1353" y="1028"/>
                </a:lnTo>
                <a:lnTo>
                  <a:pt x="1356" y="1042"/>
                </a:lnTo>
                <a:lnTo>
                  <a:pt x="1358" y="1049"/>
                </a:lnTo>
                <a:lnTo>
                  <a:pt x="1360" y="1054"/>
                </a:lnTo>
                <a:lnTo>
                  <a:pt x="1365" y="1056"/>
                </a:lnTo>
                <a:lnTo>
                  <a:pt x="1367" y="1061"/>
                </a:lnTo>
                <a:lnTo>
                  <a:pt x="1367" y="1063"/>
                </a:lnTo>
                <a:lnTo>
                  <a:pt x="1360" y="1075"/>
                </a:lnTo>
                <a:lnTo>
                  <a:pt x="1351" y="1085"/>
                </a:lnTo>
                <a:lnTo>
                  <a:pt x="1353" y="1089"/>
                </a:lnTo>
                <a:lnTo>
                  <a:pt x="1353" y="1092"/>
                </a:lnTo>
                <a:lnTo>
                  <a:pt x="1356" y="1094"/>
                </a:lnTo>
                <a:lnTo>
                  <a:pt x="1358" y="1087"/>
                </a:lnTo>
                <a:lnTo>
                  <a:pt x="1358" y="1082"/>
                </a:lnTo>
                <a:lnTo>
                  <a:pt x="1360" y="1082"/>
                </a:lnTo>
                <a:lnTo>
                  <a:pt x="1365" y="1080"/>
                </a:lnTo>
                <a:lnTo>
                  <a:pt x="1367" y="1080"/>
                </a:lnTo>
                <a:lnTo>
                  <a:pt x="1370" y="1080"/>
                </a:lnTo>
                <a:lnTo>
                  <a:pt x="1377" y="1082"/>
                </a:lnTo>
                <a:lnTo>
                  <a:pt x="1384" y="1082"/>
                </a:lnTo>
                <a:lnTo>
                  <a:pt x="1382" y="1092"/>
                </a:lnTo>
                <a:lnTo>
                  <a:pt x="1379" y="1099"/>
                </a:lnTo>
                <a:lnTo>
                  <a:pt x="1377" y="1101"/>
                </a:lnTo>
                <a:lnTo>
                  <a:pt x="1372" y="1101"/>
                </a:lnTo>
                <a:lnTo>
                  <a:pt x="1375" y="1104"/>
                </a:lnTo>
                <a:lnTo>
                  <a:pt x="1379" y="1101"/>
                </a:lnTo>
                <a:lnTo>
                  <a:pt x="1384" y="1099"/>
                </a:lnTo>
                <a:lnTo>
                  <a:pt x="1384" y="1092"/>
                </a:lnTo>
                <a:lnTo>
                  <a:pt x="1391" y="1089"/>
                </a:lnTo>
                <a:lnTo>
                  <a:pt x="1394" y="1089"/>
                </a:lnTo>
                <a:lnTo>
                  <a:pt x="1396" y="1089"/>
                </a:lnTo>
                <a:lnTo>
                  <a:pt x="1410" y="1092"/>
                </a:lnTo>
                <a:lnTo>
                  <a:pt x="1420" y="1099"/>
                </a:lnTo>
                <a:lnTo>
                  <a:pt x="1424" y="1101"/>
                </a:lnTo>
                <a:lnTo>
                  <a:pt x="1429" y="1101"/>
                </a:lnTo>
                <a:lnTo>
                  <a:pt x="1429" y="1108"/>
                </a:lnTo>
                <a:lnTo>
                  <a:pt x="1431" y="1113"/>
                </a:lnTo>
                <a:lnTo>
                  <a:pt x="1438" y="1113"/>
                </a:lnTo>
                <a:lnTo>
                  <a:pt x="1446" y="1111"/>
                </a:lnTo>
                <a:lnTo>
                  <a:pt x="1450" y="1113"/>
                </a:lnTo>
                <a:lnTo>
                  <a:pt x="1462" y="1115"/>
                </a:lnTo>
                <a:lnTo>
                  <a:pt x="1472" y="1115"/>
                </a:lnTo>
                <a:lnTo>
                  <a:pt x="1479" y="1115"/>
                </a:lnTo>
                <a:lnTo>
                  <a:pt x="1498" y="1127"/>
                </a:lnTo>
                <a:lnTo>
                  <a:pt x="1514" y="1142"/>
                </a:lnTo>
                <a:lnTo>
                  <a:pt x="1528" y="1144"/>
                </a:lnTo>
                <a:lnTo>
                  <a:pt x="1538" y="1149"/>
                </a:lnTo>
                <a:lnTo>
                  <a:pt x="1540" y="1160"/>
                </a:lnTo>
                <a:lnTo>
                  <a:pt x="1543" y="1175"/>
                </a:lnTo>
                <a:lnTo>
                  <a:pt x="1538" y="1198"/>
                </a:lnTo>
                <a:lnTo>
                  <a:pt x="1526" y="1215"/>
                </a:lnTo>
                <a:lnTo>
                  <a:pt x="1512" y="1232"/>
                </a:lnTo>
                <a:lnTo>
                  <a:pt x="1502" y="1248"/>
                </a:lnTo>
                <a:lnTo>
                  <a:pt x="1500" y="1248"/>
                </a:lnTo>
                <a:lnTo>
                  <a:pt x="1495" y="1248"/>
                </a:lnTo>
                <a:lnTo>
                  <a:pt x="1495" y="1253"/>
                </a:lnTo>
                <a:lnTo>
                  <a:pt x="1493" y="1258"/>
                </a:lnTo>
                <a:lnTo>
                  <a:pt x="1493" y="1262"/>
                </a:lnTo>
                <a:lnTo>
                  <a:pt x="1493" y="1267"/>
                </a:lnTo>
                <a:lnTo>
                  <a:pt x="1493" y="1288"/>
                </a:lnTo>
                <a:lnTo>
                  <a:pt x="1493" y="1312"/>
                </a:lnTo>
                <a:lnTo>
                  <a:pt x="1486" y="1322"/>
                </a:lnTo>
                <a:lnTo>
                  <a:pt x="1481" y="1338"/>
                </a:lnTo>
                <a:lnTo>
                  <a:pt x="1474" y="1350"/>
                </a:lnTo>
                <a:lnTo>
                  <a:pt x="1472" y="1364"/>
                </a:lnTo>
                <a:lnTo>
                  <a:pt x="1464" y="1369"/>
                </a:lnTo>
                <a:lnTo>
                  <a:pt x="1460" y="1378"/>
                </a:lnTo>
                <a:lnTo>
                  <a:pt x="1443" y="1378"/>
                </a:lnTo>
                <a:lnTo>
                  <a:pt x="1429" y="1378"/>
                </a:lnTo>
                <a:lnTo>
                  <a:pt x="1422" y="1386"/>
                </a:lnTo>
                <a:lnTo>
                  <a:pt x="1412" y="1390"/>
                </a:lnTo>
                <a:lnTo>
                  <a:pt x="1403" y="1395"/>
                </a:lnTo>
                <a:lnTo>
                  <a:pt x="1396" y="1400"/>
                </a:lnTo>
                <a:lnTo>
                  <a:pt x="1384" y="1414"/>
                </a:lnTo>
                <a:lnTo>
                  <a:pt x="1384" y="1438"/>
                </a:lnTo>
                <a:lnTo>
                  <a:pt x="1377" y="1454"/>
                </a:lnTo>
                <a:lnTo>
                  <a:pt x="1365" y="1468"/>
                </a:lnTo>
                <a:lnTo>
                  <a:pt x="1358" y="1483"/>
                </a:lnTo>
                <a:lnTo>
                  <a:pt x="1344" y="1495"/>
                </a:lnTo>
                <a:lnTo>
                  <a:pt x="1351" y="1485"/>
                </a:lnTo>
                <a:lnTo>
                  <a:pt x="1358" y="1476"/>
                </a:lnTo>
                <a:lnTo>
                  <a:pt x="1356" y="1473"/>
                </a:lnTo>
                <a:lnTo>
                  <a:pt x="1353" y="1473"/>
                </a:lnTo>
                <a:lnTo>
                  <a:pt x="1349" y="1483"/>
                </a:lnTo>
                <a:lnTo>
                  <a:pt x="1344" y="1490"/>
                </a:lnTo>
                <a:lnTo>
                  <a:pt x="1339" y="1499"/>
                </a:lnTo>
                <a:lnTo>
                  <a:pt x="1337" y="1509"/>
                </a:lnTo>
                <a:lnTo>
                  <a:pt x="1325" y="1523"/>
                </a:lnTo>
                <a:lnTo>
                  <a:pt x="1311" y="1532"/>
                </a:lnTo>
                <a:lnTo>
                  <a:pt x="1301" y="1532"/>
                </a:lnTo>
                <a:lnTo>
                  <a:pt x="1294" y="1532"/>
                </a:lnTo>
                <a:lnTo>
                  <a:pt x="1287" y="1530"/>
                </a:lnTo>
                <a:lnTo>
                  <a:pt x="1282" y="1528"/>
                </a:lnTo>
                <a:lnTo>
                  <a:pt x="1280" y="1528"/>
                </a:lnTo>
                <a:lnTo>
                  <a:pt x="1275" y="1528"/>
                </a:lnTo>
                <a:lnTo>
                  <a:pt x="1273" y="1525"/>
                </a:lnTo>
                <a:lnTo>
                  <a:pt x="1270" y="1521"/>
                </a:lnTo>
                <a:lnTo>
                  <a:pt x="1275" y="1530"/>
                </a:lnTo>
                <a:lnTo>
                  <a:pt x="1285" y="1535"/>
                </a:lnTo>
                <a:lnTo>
                  <a:pt x="1282" y="1540"/>
                </a:lnTo>
                <a:lnTo>
                  <a:pt x="1282" y="1542"/>
                </a:lnTo>
                <a:lnTo>
                  <a:pt x="1282" y="1544"/>
                </a:lnTo>
                <a:lnTo>
                  <a:pt x="1285" y="1549"/>
                </a:lnTo>
                <a:lnTo>
                  <a:pt x="1289" y="1554"/>
                </a:lnTo>
                <a:lnTo>
                  <a:pt x="1289" y="1556"/>
                </a:lnTo>
                <a:lnTo>
                  <a:pt x="1270" y="1577"/>
                </a:lnTo>
                <a:lnTo>
                  <a:pt x="1240" y="1585"/>
                </a:lnTo>
                <a:lnTo>
                  <a:pt x="1233" y="1585"/>
                </a:lnTo>
                <a:lnTo>
                  <a:pt x="1225" y="1585"/>
                </a:lnTo>
                <a:lnTo>
                  <a:pt x="1225" y="1587"/>
                </a:lnTo>
                <a:lnTo>
                  <a:pt x="1225" y="1592"/>
                </a:lnTo>
                <a:lnTo>
                  <a:pt x="1225" y="1594"/>
                </a:lnTo>
                <a:lnTo>
                  <a:pt x="1223" y="1596"/>
                </a:lnTo>
                <a:lnTo>
                  <a:pt x="1223" y="1604"/>
                </a:lnTo>
                <a:lnTo>
                  <a:pt x="1223" y="1608"/>
                </a:lnTo>
                <a:lnTo>
                  <a:pt x="1218" y="1611"/>
                </a:lnTo>
                <a:lnTo>
                  <a:pt x="1211" y="1613"/>
                </a:lnTo>
                <a:lnTo>
                  <a:pt x="1209" y="1613"/>
                </a:lnTo>
                <a:lnTo>
                  <a:pt x="1202" y="1611"/>
                </a:lnTo>
                <a:lnTo>
                  <a:pt x="1192" y="1608"/>
                </a:lnTo>
                <a:lnTo>
                  <a:pt x="1192" y="1613"/>
                </a:lnTo>
                <a:lnTo>
                  <a:pt x="1192" y="1620"/>
                </a:lnTo>
                <a:lnTo>
                  <a:pt x="1192" y="1622"/>
                </a:lnTo>
                <a:lnTo>
                  <a:pt x="1197" y="1625"/>
                </a:lnTo>
                <a:lnTo>
                  <a:pt x="1199" y="1627"/>
                </a:lnTo>
                <a:lnTo>
                  <a:pt x="1202" y="1625"/>
                </a:lnTo>
                <a:lnTo>
                  <a:pt x="1207" y="1622"/>
                </a:lnTo>
                <a:lnTo>
                  <a:pt x="1209" y="1627"/>
                </a:lnTo>
                <a:lnTo>
                  <a:pt x="1209" y="1634"/>
                </a:lnTo>
                <a:lnTo>
                  <a:pt x="1207" y="1634"/>
                </a:lnTo>
                <a:lnTo>
                  <a:pt x="1204" y="1634"/>
                </a:lnTo>
                <a:lnTo>
                  <a:pt x="1202" y="1634"/>
                </a:lnTo>
                <a:lnTo>
                  <a:pt x="1197" y="1632"/>
                </a:lnTo>
                <a:lnTo>
                  <a:pt x="1197" y="1634"/>
                </a:lnTo>
                <a:lnTo>
                  <a:pt x="1197" y="1637"/>
                </a:lnTo>
                <a:lnTo>
                  <a:pt x="1192" y="1641"/>
                </a:lnTo>
                <a:lnTo>
                  <a:pt x="1190" y="1653"/>
                </a:lnTo>
                <a:lnTo>
                  <a:pt x="1173" y="1665"/>
                </a:lnTo>
                <a:lnTo>
                  <a:pt x="1164" y="1677"/>
                </a:lnTo>
                <a:lnTo>
                  <a:pt x="1169" y="1684"/>
                </a:lnTo>
                <a:lnTo>
                  <a:pt x="1181" y="1686"/>
                </a:lnTo>
                <a:lnTo>
                  <a:pt x="1183" y="1689"/>
                </a:lnTo>
                <a:lnTo>
                  <a:pt x="1183" y="1694"/>
                </a:lnTo>
                <a:lnTo>
                  <a:pt x="1183" y="1696"/>
                </a:lnTo>
                <a:lnTo>
                  <a:pt x="1183" y="1698"/>
                </a:lnTo>
                <a:lnTo>
                  <a:pt x="1181" y="1701"/>
                </a:lnTo>
                <a:lnTo>
                  <a:pt x="1178" y="1705"/>
                </a:lnTo>
                <a:lnTo>
                  <a:pt x="1173" y="1708"/>
                </a:lnTo>
                <a:lnTo>
                  <a:pt x="1169" y="1710"/>
                </a:lnTo>
                <a:lnTo>
                  <a:pt x="1162" y="1717"/>
                </a:lnTo>
                <a:lnTo>
                  <a:pt x="1159" y="1727"/>
                </a:lnTo>
                <a:lnTo>
                  <a:pt x="1155" y="1727"/>
                </a:lnTo>
                <a:lnTo>
                  <a:pt x="1152" y="1727"/>
                </a:lnTo>
                <a:lnTo>
                  <a:pt x="1147" y="1734"/>
                </a:lnTo>
                <a:lnTo>
                  <a:pt x="1143" y="1741"/>
                </a:lnTo>
                <a:lnTo>
                  <a:pt x="1145" y="1741"/>
                </a:lnTo>
                <a:lnTo>
                  <a:pt x="1145" y="1743"/>
                </a:lnTo>
                <a:lnTo>
                  <a:pt x="1145" y="1746"/>
                </a:lnTo>
                <a:lnTo>
                  <a:pt x="1150" y="1750"/>
                </a:lnTo>
                <a:lnTo>
                  <a:pt x="1152" y="1758"/>
                </a:lnTo>
                <a:lnTo>
                  <a:pt x="1147" y="1758"/>
                </a:lnTo>
                <a:lnTo>
                  <a:pt x="1143" y="1758"/>
                </a:lnTo>
                <a:lnTo>
                  <a:pt x="1150" y="1760"/>
                </a:lnTo>
                <a:lnTo>
                  <a:pt x="1155" y="1769"/>
                </a:lnTo>
                <a:lnTo>
                  <a:pt x="1169" y="1779"/>
                </a:lnTo>
                <a:lnTo>
                  <a:pt x="1190" y="1786"/>
                </a:lnTo>
                <a:lnTo>
                  <a:pt x="1188" y="1791"/>
                </a:lnTo>
                <a:lnTo>
                  <a:pt x="1185" y="1791"/>
                </a:lnTo>
                <a:lnTo>
                  <a:pt x="1176" y="1791"/>
                </a:lnTo>
                <a:lnTo>
                  <a:pt x="1169" y="1791"/>
                </a:lnTo>
                <a:lnTo>
                  <a:pt x="1169" y="1793"/>
                </a:lnTo>
                <a:lnTo>
                  <a:pt x="1166" y="1795"/>
                </a:lnTo>
                <a:lnTo>
                  <a:pt x="1162" y="1795"/>
                </a:lnTo>
                <a:lnTo>
                  <a:pt x="1157" y="1795"/>
                </a:lnTo>
                <a:lnTo>
                  <a:pt x="1157" y="1798"/>
                </a:lnTo>
                <a:lnTo>
                  <a:pt x="1155" y="1798"/>
                </a:lnTo>
                <a:lnTo>
                  <a:pt x="1152" y="1798"/>
                </a:lnTo>
                <a:lnTo>
                  <a:pt x="1147" y="1798"/>
                </a:lnTo>
                <a:lnTo>
                  <a:pt x="1145" y="1795"/>
                </a:lnTo>
                <a:lnTo>
                  <a:pt x="1145" y="1798"/>
                </a:lnTo>
                <a:lnTo>
                  <a:pt x="1140" y="1798"/>
                </a:lnTo>
                <a:lnTo>
                  <a:pt x="1136" y="1793"/>
                </a:lnTo>
                <a:lnTo>
                  <a:pt x="1131" y="1791"/>
                </a:lnTo>
                <a:lnTo>
                  <a:pt x="1126" y="1793"/>
                </a:lnTo>
                <a:lnTo>
                  <a:pt x="1124" y="1793"/>
                </a:lnTo>
                <a:lnTo>
                  <a:pt x="1121" y="1791"/>
                </a:lnTo>
                <a:lnTo>
                  <a:pt x="1119" y="1786"/>
                </a:lnTo>
                <a:lnTo>
                  <a:pt x="1117" y="1786"/>
                </a:lnTo>
                <a:lnTo>
                  <a:pt x="1112" y="1786"/>
                </a:lnTo>
                <a:lnTo>
                  <a:pt x="1110" y="1784"/>
                </a:lnTo>
                <a:lnTo>
                  <a:pt x="1110" y="1781"/>
                </a:lnTo>
                <a:lnTo>
                  <a:pt x="1110" y="1776"/>
                </a:lnTo>
                <a:lnTo>
                  <a:pt x="1112" y="1774"/>
                </a:lnTo>
                <a:lnTo>
                  <a:pt x="1110" y="1774"/>
                </a:lnTo>
                <a:lnTo>
                  <a:pt x="1107" y="1774"/>
                </a:lnTo>
                <a:lnTo>
                  <a:pt x="1107" y="1776"/>
                </a:lnTo>
                <a:lnTo>
                  <a:pt x="1107" y="1779"/>
                </a:lnTo>
                <a:lnTo>
                  <a:pt x="1102" y="1779"/>
                </a:lnTo>
                <a:lnTo>
                  <a:pt x="1095" y="1779"/>
                </a:lnTo>
                <a:lnTo>
                  <a:pt x="1093" y="1776"/>
                </a:lnTo>
                <a:lnTo>
                  <a:pt x="1093" y="1774"/>
                </a:lnTo>
                <a:lnTo>
                  <a:pt x="1093" y="1772"/>
                </a:lnTo>
                <a:lnTo>
                  <a:pt x="1091" y="1772"/>
                </a:lnTo>
                <a:lnTo>
                  <a:pt x="1093" y="1772"/>
                </a:lnTo>
                <a:lnTo>
                  <a:pt x="1095" y="1769"/>
                </a:lnTo>
                <a:lnTo>
                  <a:pt x="1091" y="1769"/>
                </a:lnTo>
                <a:lnTo>
                  <a:pt x="1088" y="1767"/>
                </a:lnTo>
                <a:lnTo>
                  <a:pt x="1084" y="1767"/>
                </a:lnTo>
                <a:lnTo>
                  <a:pt x="1081" y="1762"/>
                </a:lnTo>
                <a:lnTo>
                  <a:pt x="1086" y="1762"/>
                </a:lnTo>
                <a:lnTo>
                  <a:pt x="1091" y="1765"/>
                </a:lnTo>
                <a:lnTo>
                  <a:pt x="1088" y="1760"/>
                </a:lnTo>
                <a:lnTo>
                  <a:pt x="1084" y="1758"/>
                </a:lnTo>
                <a:lnTo>
                  <a:pt x="1084" y="1755"/>
                </a:lnTo>
                <a:lnTo>
                  <a:pt x="1086" y="1755"/>
                </a:lnTo>
                <a:lnTo>
                  <a:pt x="1088" y="1755"/>
                </a:lnTo>
                <a:lnTo>
                  <a:pt x="1091" y="1753"/>
                </a:lnTo>
                <a:lnTo>
                  <a:pt x="1088" y="1750"/>
                </a:lnTo>
                <a:lnTo>
                  <a:pt x="1086" y="1750"/>
                </a:lnTo>
                <a:lnTo>
                  <a:pt x="1086" y="1746"/>
                </a:lnTo>
                <a:lnTo>
                  <a:pt x="1088" y="1743"/>
                </a:lnTo>
                <a:lnTo>
                  <a:pt x="1086" y="1743"/>
                </a:lnTo>
                <a:lnTo>
                  <a:pt x="1081" y="1741"/>
                </a:lnTo>
                <a:lnTo>
                  <a:pt x="1081" y="1743"/>
                </a:lnTo>
                <a:lnTo>
                  <a:pt x="1081" y="1746"/>
                </a:lnTo>
                <a:lnTo>
                  <a:pt x="1079" y="1746"/>
                </a:lnTo>
                <a:lnTo>
                  <a:pt x="1081" y="1750"/>
                </a:lnTo>
                <a:lnTo>
                  <a:pt x="1081" y="1755"/>
                </a:lnTo>
                <a:lnTo>
                  <a:pt x="1074" y="1750"/>
                </a:lnTo>
                <a:lnTo>
                  <a:pt x="1076" y="1741"/>
                </a:lnTo>
                <a:lnTo>
                  <a:pt x="1076" y="1739"/>
                </a:lnTo>
                <a:lnTo>
                  <a:pt x="1076" y="1736"/>
                </a:lnTo>
                <a:lnTo>
                  <a:pt x="1081" y="1731"/>
                </a:lnTo>
                <a:lnTo>
                  <a:pt x="1086" y="1724"/>
                </a:lnTo>
                <a:lnTo>
                  <a:pt x="1084" y="1724"/>
                </a:lnTo>
                <a:lnTo>
                  <a:pt x="1081" y="1727"/>
                </a:lnTo>
                <a:lnTo>
                  <a:pt x="1076" y="1727"/>
                </a:lnTo>
                <a:lnTo>
                  <a:pt x="1074" y="1724"/>
                </a:lnTo>
                <a:lnTo>
                  <a:pt x="1074" y="1727"/>
                </a:lnTo>
                <a:lnTo>
                  <a:pt x="1076" y="1729"/>
                </a:lnTo>
                <a:lnTo>
                  <a:pt x="1072" y="1731"/>
                </a:lnTo>
                <a:lnTo>
                  <a:pt x="1072" y="1729"/>
                </a:lnTo>
                <a:lnTo>
                  <a:pt x="1072" y="1724"/>
                </a:lnTo>
                <a:lnTo>
                  <a:pt x="1069" y="1724"/>
                </a:lnTo>
                <a:lnTo>
                  <a:pt x="1072" y="1722"/>
                </a:lnTo>
                <a:lnTo>
                  <a:pt x="1072" y="1720"/>
                </a:lnTo>
                <a:lnTo>
                  <a:pt x="1069" y="1717"/>
                </a:lnTo>
                <a:lnTo>
                  <a:pt x="1069" y="1713"/>
                </a:lnTo>
                <a:lnTo>
                  <a:pt x="1069" y="1708"/>
                </a:lnTo>
                <a:lnTo>
                  <a:pt x="1069" y="1701"/>
                </a:lnTo>
                <a:lnTo>
                  <a:pt x="1074" y="1701"/>
                </a:lnTo>
                <a:lnTo>
                  <a:pt x="1076" y="1698"/>
                </a:lnTo>
                <a:lnTo>
                  <a:pt x="1079" y="1701"/>
                </a:lnTo>
                <a:lnTo>
                  <a:pt x="1081" y="1701"/>
                </a:lnTo>
                <a:lnTo>
                  <a:pt x="1084" y="1694"/>
                </a:lnTo>
                <a:lnTo>
                  <a:pt x="1084" y="1686"/>
                </a:lnTo>
                <a:lnTo>
                  <a:pt x="1079" y="1686"/>
                </a:lnTo>
                <a:lnTo>
                  <a:pt x="1076" y="1684"/>
                </a:lnTo>
                <a:lnTo>
                  <a:pt x="1072" y="1686"/>
                </a:lnTo>
                <a:lnTo>
                  <a:pt x="1069" y="1689"/>
                </a:lnTo>
                <a:lnTo>
                  <a:pt x="1067" y="1686"/>
                </a:lnTo>
                <a:lnTo>
                  <a:pt x="1072" y="1679"/>
                </a:lnTo>
                <a:lnTo>
                  <a:pt x="1076" y="1672"/>
                </a:lnTo>
                <a:lnTo>
                  <a:pt x="1074" y="1672"/>
                </a:lnTo>
                <a:lnTo>
                  <a:pt x="1076" y="1672"/>
                </a:lnTo>
                <a:lnTo>
                  <a:pt x="1079" y="1672"/>
                </a:lnTo>
                <a:lnTo>
                  <a:pt x="1081" y="1667"/>
                </a:lnTo>
                <a:lnTo>
                  <a:pt x="1084" y="1663"/>
                </a:lnTo>
                <a:lnTo>
                  <a:pt x="1081" y="1660"/>
                </a:lnTo>
                <a:lnTo>
                  <a:pt x="1081" y="1658"/>
                </a:lnTo>
                <a:lnTo>
                  <a:pt x="1088" y="1651"/>
                </a:lnTo>
                <a:lnTo>
                  <a:pt x="1091" y="1665"/>
                </a:lnTo>
                <a:lnTo>
                  <a:pt x="1088" y="1667"/>
                </a:lnTo>
                <a:lnTo>
                  <a:pt x="1086" y="1665"/>
                </a:lnTo>
                <a:lnTo>
                  <a:pt x="1086" y="1667"/>
                </a:lnTo>
                <a:lnTo>
                  <a:pt x="1088" y="1670"/>
                </a:lnTo>
                <a:lnTo>
                  <a:pt x="1091" y="1670"/>
                </a:lnTo>
                <a:lnTo>
                  <a:pt x="1093" y="1667"/>
                </a:lnTo>
                <a:lnTo>
                  <a:pt x="1093" y="1660"/>
                </a:lnTo>
                <a:lnTo>
                  <a:pt x="1095" y="1653"/>
                </a:lnTo>
                <a:lnTo>
                  <a:pt x="1098" y="1653"/>
                </a:lnTo>
                <a:lnTo>
                  <a:pt x="1095" y="1651"/>
                </a:lnTo>
                <a:lnTo>
                  <a:pt x="1095" y="1649"/>
                </a:lnTo>
                <a:lnTo>
                  <a:pt x="1100" y="1637"/>
                </a:lnTo>
                <a:lnTo>
                  <a:pt x="1102" y="1627"/>
                </a:lnTo>
                <a:lnTo>
                  <a:pt x="1102" y="1625"/>
                </a:lnTo>
                <a:lnTo>
                  <a:pt x="1102" y="1620"/>
                </a:lnTo>
                <a:lnTo>
                  <a:pt x="1098" y="1620"/>
                </a:lnTo>
                <a:lnTo>
                  <a:pt x="1095" y="1620"/>
                </a:lnTo>
                <a:lnTo>
                  <a:pt x="1095" y="1630"/>
                </a:lnTo>
                <a:lnTo>
                  <a:pt x="1095" y="1639"/>
                </a:lnTo>
                <a:lnTo>
                  <a:pt x="1093" y="1639"/>
                </a:lnTo>
                <a:lnTo>
                  <a:pt x="1088" y="1641"/>
                </a:lnTo>
                <a:lnTo>
                  <a:pt x="1086" y="1641"/>
                </a:lnTo>
                <a:lnTo>
                  <a:pt x="1084" y="1637"/>
                </a:lnTo>
                <a:lnTo>
                  <a:pt x="1086" y="1622"/>
                </a:lnTo>
                <a:lnTo>
                  <a:pt x="1088" y="1622"/>
                </a:lnTo>
                <a:lnTo>
                  <a:pt x="1091" y="1620"/>
                </a:lnTo>
                <a:lnTo>
                  <a:pt x="1088" y="1615"/>
                </a:lnTo>
                <a:lnTo>
                  <a:pt x="1088" y="1611"/>
                </a:lnTo>
                <a:lnTo>
                  <a:pt x="1088" y="1608"/>
                </a:lnTo>
                <a:lnTo>
                  <a:pt x="1091" y="1599"/>
                </a:lnTo>
                <a:lnTo>
                  <a:pt x="1095" y="1589"/>
                </a:lnTo>
                <a:lnTo>
                  <a:pt x="1093" y="1580"/>
                </a:lnTo>
                <a:lnTo>
                  <a:pt x="1093" y="1573"/>
                </a:lnTo>
                <a:lnTo>
                  <a:pt x="1091" y="1568"/>
                </a:lnTo>
                <a:lnTo>
                  <a:pt x="1091" y="1566"/>
                </a:lnTo>
                <a:lnTo>
                  <a:pt x="1093" y="1561"/>
                </a:lnTo>
                <a:lnTo>
                  <a:pt x="1098" y="1554"/>
                </a:lnTo>
                <a:lnTo>
                  <a:pt x="1100" y="1547"/>
                </a:lnTo>
                <a:lnTo>
                  <a:pt x="1102" y="1542"/>
                </a:lnTo>
                <a:lnTo>
                  <a:pt x="1110" y="1528"/>
                </a:lnTo>
                <a:lnTo>
                  <a:pt x="1114" y="1516"/>
                </a:lnTo>
                <a:lnTo>
                  <a:pt x="1114" y="1495"/>
                </a:lnTo>
                <a:lnTo>
                  <a:pt x="1114" y="1476"/>
                </a:lnTo>
                <a:lnTo>
                  <a:pt x="1117" y="1471"/>
                </a:lnTo>
                <a:lnTo>
                  <a:pt x="1117" y="1464"/>
                </a:lnTo>
                <a:lnTo>
                  <a:pt x="1117" y="1459"/>
                </a:lnTo>
                <a:lnTo>
                  <a:pt x="1114" y="1457"/>
                </a:lnTo>
                <a:lnTo>
                  <a:pt x="1119" y="1447"/>
                </a:lnTo>
                <a:lnTo>
                  <a:pt x="1121" y="1440"/>
                </a:lnTo>
                <a:lnTo>
                  <a:pt x="1119" y="1440"/>
                </a:lnTo>
                <a:lnTo>
                  <a:pt x="1121" y="1438"/>
                </a:lnTo>
                <a:lnTo>
                  <a:pt x="1124" y="1435"/>
                </a:lnTo>
                <a:lnTo>
                  <a:pt x="1124" y="1423"/>
                </a:lnTo>
                <a:lnTo>
                  <a:pt x="1126" y="1412"/>
                </a:lnTo>
                <a:lnTo>
                  <a:pt x="1126" y="1409"/>
                </a:lnTo>
                <a:lnTo>
                  <a:pt x="1128" y="1407"/>
                </a:lnTo>
                <a:lnTo>
                  <a:pt x="1126" y="1402"/>
                </a:lnTo>
                <a:lnTo>
                  <a:pt x="1126" y="1400"/>
                </a:lnTo>
                <a:lnTo>
                  <a:pt x="1126" y="1390"/>
                </a:lnTo>
                <a:lnTo>
                  <a:pt x="1128" y="1378"/>
                </a:lnTo>
                <a:lnTo>
                  <a:pt x="1131" y="1350"/>
                </a:lnTo>
                <a:lnTo>
                  <a:pt x="1128" y="1317"/>
                </a:lnTo>
                <a:lnTo>
                  <a:pt x="1119" y="1310"/>
                </a:lnTo>
                <a:lnTo>
                  <a:pt x="1112" y="1303"/>
                </a:lnTo>
                <a:lnTo>
                  <a:pt x="1102" y="1298"/>
                </a:lnTo>
                <a:lnTo>
                  <a:pt x="1093" y="1291"/>
                </a:lnTo>
                <a:lnTo>
                  <a:pt x="1074" y="1279"/>
                </a:lnTo>
                <a:lnTo>
                  <a:pt x="1060" y="1262"/>
                </a:lnTo>
                <a:lnTo>
                  <a:pt x="1060" y="1258"/>
                </a:lnTo>
                <a:lnTo>
                  <a:pt x="1060" y="1253"/>
                </a:lnTo>
                <a:lnTo>
                  <a:pt x="1048" y="1229"/>
                </a:lnTo>
                <a:lnTo>
                  <a:pt x="1036" y="1201"/>
                </a:lnTo>
                <a:lnTo>
                  <a:pt x="1029" y="1189"/>
                </a:lnTo>
                <a:lnTo>
                  <a:pt x="1022" y="1177"/>
                </a:lnTo>
                <a:lnTo>
                  <a:pt x="1013" y="1165"/>
                </a:lnTo>
                <a:lnTo>
                  <a:pt x="1005" y="1158"/>
                </a:lnTo>
                <a:lnTo>
                  <a:pt x="1005" y="1156"/>
                </a:lnTo>
                <a:lnTo>
                  <a:pt x="1005" y="1151"/>
                </a:lnTo>
                <a:lnTo>
                  <a:pt x="1003" y="1144"/>
                </a:lnTo>
                <a:lnTo>
                  <a:pt x="1001" y="1137"/>
                </a:lnTo>
                <a:lnTo>
                  <a:pt x="1013" y="1125"/>
                </a:lnTo>
                <a:lnTo>
                  <a:pt x="1020" y="1113"/>
                </a:lnTo>
                <a:lnTo>
                  <a:pt x="1015" y="1113"/>
                </a:lnTo>
                <a:lnTo>
                  <a:pt x="1013" y="1113"/>
                </a:lnTo>
                <a:lnTo>
                  <a:pt x="1008" y="1113"/>
                </a:lnTo>
                <a:lnTo>
                  <a:pt x="1008" y="1108"/>
                </a:lnTo>
                <a:lnTo>
                  <a:pt x="1008" y="1101"/>
                </a:lnTo>
                <a:lnTo>
                  <a:pt x="1008" y="1097"/>
                </a:lnTo>
                <a:lnTo>
                  <a:pt x="1013" y="1087"/>
                </a:lnTo>
                <a:lnTo>
                  <a:pt x="1017" y="1070"/>
                </a:lnTo>
                <a:lnTo>
                  <a:pt x="1024" y="1066"/>
                </a:lnTo>
                <a:lnTo>
                  <a:pt x="1031" y="1063"/>
                </a:lnTo>
                <a:lnTo>
                  <a:pt x="1029" y="1061"/>
                </a:lnTo>
                <a:lnTo>
                  <a:pt x="1029" y="1059"/>
                </a:lnTo>
                <a:lnTo>
                  <a:pt x="1031" y="1054"/>
                </a:lnTo>
                <a:lnTo>
                  <a:pt x="1034" y="1052"/>
                </a:lnTo>
                <a:lnTo>
                  <a:pt x="1036" y="1047"/>
                </a:lnTo>
                <a:lnTo>
                  <a:pt x="1041" y="1047"/>
                </a:lnTo>
                <a:lnTo>
                  <a:pt x="1046" y="1040"/>
                </a:lnTo>
                <a:lnTo>
                  <a:pt x="1050" y="1030"/>
                </a:lnTo>
                <a:lnTo>
                  <a:pt x="1048" y="1028"/>
                </a:lnTo>
                <a:lnTo>
                  <a:pt x="1046" y="1028"/>
                </a:lnTo>
                <a:lnTo>
                  <a:pt x="1048" y="1023"/>
                </a:lnTo>
                <a:lnTo>
                  <a:pt x="1048" y="1018"/>
                </a:lnTo>
                <a:lnTo>
                  <a:pt x="1048" y="1009"/>
                </a:lnTo>
                <a:lnTo>
                  <a:pt x="1048" y="1002"/>
                </a:lnTo>
                <a:lnTo>
                  <a:pt x="1041" y="988"/>
                </a:lnTo>
                <a:lnTo>
                  <a:pt x="1036" y="976"/>
                </a:lnTo>
                <a:lnTo>
                  <a:pt x="1036" y="973"/>
                </a:lnTo>
                <a:lnTo>
                  <a:pt x="1036" y="971"/>
                </a:lnTo>
                <a:lnTo>
                  <a:pt x="1031" y="969"/>
                </a:lnTo>
                <a:lnTo>
                  <a:pt x="1027" y="966"/>
                </a:lnTo>
                <a:lnTo>
                  <a:pt x="1022" y="969"/>
                </a:lnTo>
                <a:lnTo>
                  <a:pt x="1015" y="973"/>
                </a:lnTo>
                <a:lnTo>
                  <a:pt x="1017" y="980"/>
                </a:lnTo>
                <a:lnTo>
                  <a:pt x="1017" y="983"/>
                </a:lnTo>
                <a:lnTo>
                  <a:pt x="1015" y="985"/>
                </a:lnTo>
                <a:lnTo>
                  <a:pt x="1010" y="988"/>
                </a:lnTo>
                <a:lnTo>
                  <a:pt x="1008" y="988"/>
                </a:lnTo>
                <a:lnTo>
                  <a:pt x="1005" y="988"/>
                </a:lnTo>
                <a:lnTo>
                  <a:pt x="1005" y="985"/>
                </a:lnTo>
                <a:lnTo>
                  <a:pt x="1005" y="983"/>
                </a:lnTo>
                <a:lnTo>
                  <a:pt x="998" y="978"/>
                </a:lnTo>
                <a:lnTo>
                  <a:pt x="994" y="973"/>
                </a:lnTo>
                <a:lnTo>
                  <a:pt x="989" y="973"/>
                </a:lnTo>
                <a:lnTo>
                  <a:pt x="984" y="976"/>
                </a:lnTo>
                <a:lnTo>
                  <a:pt x="977" y="971"/>
                </a:lnTo>
                <a:lnTo>
                  <a:pt x="975" y="964"/>
                </a:lnTo>
                <a:lnTo>
                  <a:pt x="970" y="959"/>
                </a:lnTo>
                <a:lnTo>
                  <a:pt x="963" y="957"/>
                </a:lnTo>
                <a:lnTo>
                  <a:pt x="956" y="954"/>
                </a:lnTo>
                <a:lnTo>
                  <a:pt x="951" y="952"/>
                </a:lnTo>
                <a:lnTo>
                  <a:pt x="951" y="945"/>
                </a:lnTo>
                <a:lnTo>
                  <a:pt x="951" y="938"/>
                </a:lnTo>
                <a:lnTo>
                  <a:pt x="939" y="926"/>
                </a:lnTo>
                <a:lnTo>
                  <a:pt x="930" y="916"/>
                </a:lnTo>
                <a:lnTo>
                  <a:pt x="932" y="914"/>
                </a:lnTo>
                <a:lnTo>
                  <a:pt x="932" y="912"/>
                </a:lnTo>
                <a:lnTo>
                  <a:pt x="918" y="909"/>
                </a:lnTo>
                <a:lnTo>
                  <a:pt x="904" y="907"/>
                </a:lnTo>
                <a:lnTo>
                  <a:pt x="892" y="902"/>
                </a:lnTo>
                <a:lnTo>
                  <a:pt x="873" y="890"/>
                </a:lnTo>
                <a:lnTo>
                  <a:pt x="861" y="879"/>
                </a:lnTo>
                <a:lnTo>
                  <a:pt x="845" y="871"/>
                </a:lnTo>
                <a:lnTo>
                  <a:pt x="837" y="874"/>
                </a:lnTo>
                <a:lnTo>
                  <a:pt x="828" y="879"/>
                </a:lnTo>
                <a:lnTo>
                  <a:pt x="807" y="871"/>
                </a:lnTo>
                <a:lnTo>
                  <a:pt x="790" y="864"/>
                </a:lnTo>
                <a:lnTo>
                  <a:pt x="781" y="860"/>
                </a:lnTo>
                <a:lnTo>
                  <a:pt x="771" y="855"/>
                </a:lnTo>
                <a:lnTo>
                  <a:pt x="759" y="850"/>
                </a:lnTo>
                <a:lnTo>
                  <a:pt x="750" y="845"/>
                </a:lnTo>
                <a:lnTo>
                  <a:pt x="743" y="841"/>
                </a:lnTo>
                <a:lnTo>
                  <a:pt x="733" y="834"/>
                </a:lnTo>
                <a:lnTo>
                  <a:pt x="726" y="829"/>
                </a:lnTo>
                <a:lnTo>
                  <a:pt x="721" y="819"/>
                </a:lnTo>
                <a:lnTo>
                  <a:pt x="724" y="810"/>
                </a:lnTo>
                <a:lnTo>
                  <a:pt x="724" y="805"/>
                </a:lnTo>
                <a:lnTo>
                  <a:pt x="724" y="803"/>
                </a:lnTo>
                <a:lnTo>
                  <a:pt x="721" y="800"/>
                </a:lnTo>
                <a:lnTo>
                  <a:pt x="714" y="784"/>
                </a:lnTo>
                <a:lnTo>
                  <a:pt x="703" y="770"/>
                </a:lnTo>
                <a:lnTo>
                  <a:pt x="695" y="762"/>
                </a:lnTo>
                <a:lnTo>
                  <a:pt x="688" y="758"/>
                </a:lnTo>
                <a:lnTo>
                  <a:pt x="681" y="751"/>
                </a:lnTo>
                <a:lnTo>
                  <a:pt x="677" y="746"/>
                </a:lnTo>
                <a:lnTo>
                  <a:pt x="677" y="741"/>
                </a:lnTo>
                <a:lnTo>
                  <a:pt x="679" y="739"/>
                </a:lnTo>
                <a:lnTo>
                  <a:pt x="667" y="732"/>
                </a:lnTo>
                <a:lnTo>
                  <a:pt x="662" y="720"/>
                </a:lnTo>
                <a:lnTo>
                  <a:pt x="653" y="715"/>
                </a:lnTo>
                <a:lnTo>
                  <a:pt x="646" y="706"/>
                </a:lnTo>
                <a:lnTo>
                  <a:pt x="643" y="708"/>
                </a:lnTo>
                <a:lnTo>
                  <a:pt x="641" y="710"/>
                </a:lnTo>
                <a:lnTo>
                  <a:pt x="641" y="706"/>
                </a:lnTo>
                <a:lnTo>
                  <a:pt x="641" y="703"/>
                </a:lnTo>
                <a:lnTo>
                  <a:pt x="643" y="703"/>
                </a:lnTo>
                <a:lnTo>
                  <a:pt x="636" y="691"/>
                </a:lnTo>
                <a:lnTo>
                  <a:pt x="632" y="677"/>
                </a:lnTo>
                <a:lnTo>
                  <a:pt x="622" y="672"/>
                </a:lnTo>
                <a:lnTo>
                  <a:pt x="615" y="675"/>
                </a:lnTo>
                <a:lnTo>
                  <a:pt x="615" y="680"/>
                </a:lnTo>
                <a:lnTo>
                  <a:pt x="617" y="682"/>
                </a:lnTo>
                <a:lnTo>
                  <a:pt x="617" y="684"/>
                </a:lnTo>
                <a:lnTo>
                  <a:pt x="617" y="689"/>
                </a:lnTo>
                <a:lnTo>
                  <a:pt x="622" y="696"/>
                </a:lnTo>
                <a:lnTo>
                  <a:pt x="632" y="699"/>
                </a:lnTo>
                <a:lnTo>
                  <a:pt x="632" y="701"/>
                </a:lnTo>
                <a:lnTo>
                  <a:pt x="634" y="706"/>
                </a:lnTo>
                <a:lnTo>
                  <a:pt x="632" y="706"/>
                </a:lnTo>
                <a:lnTo>
                  <a:pt x="639" y="717"/>
                </a:lnTo>
                <a:lnTo>
                  <a:pt x="648" y="729"/>
                </a:lnTo>
                <a:lnTo>
                  <a:pt x="653" y="736"/>
                </a:lnTo>
                <a:lnTo>
                  <a:pt x="655" y="744"/>
                </a:lnTo>
                <a:lnTo>
                  <a:pt x="658" y="751"/>
                </a:lnTo>
                <a:lnTo>
                  <a:pt x="662" y="758"/>
                </a:lnTo>
                <a:lnTo>
                  <a:pt x="662" y="760"/>
                </a:lnTo>
                <a:lnTo>
                  <a:pt x="662" y="765"/>
                </a:lnTo>
                <a:lnTo>
                  <a:pt x="665" y="765"/>
                </a:lnTo>
                <a:lnTo>
                  <a:pt x="665" y="767"/>
                </a:lnTo>
                <a:lnTo>
                  <a:pt x="667" y="767"/>
                </a:lnTo>
                <a:lnTo>
                  <a:pt x="672" y="767"/>
                </a:lnTo>
                <a:lnTo>
                  <a:pt x="674" y="772"/>
                </a:lnTo>
                <a:lnTo>
                  <a:pt x="679" y="779"/>
                </a:lnTo>
                <a:lnTo>
                  <a:pt x="677" y="784"/>
                </a:lnTo>
                <a:lnTo>
                  <a:pt x="669" y="784"/>
                </a:lnTo>
                <a:lnTo>
                  <a:pt x="667" y="781"/>
                </a:lnTo>
                <a:lnTo>
                  <a:pt x="662" y="774"/>
                </a:lnTo>
                <a:lnTo>
                  <a:pt x="660" y="772"/>
                </a:lnTo>
                <a:lnTo>
                  <a:pt x="655" y="767"/>
                </a:lnTo>
                <a:lnTo>
                  <a:pt x="643" y="762"/>
                </a:lnTo>
                <a:lnTo>
                  <a:pt x="643" y="751"/>
                </a:lnTo>
                <a:lnTo>
                  <a:pt x="641" y="741"/>
                </a:lnTo>
                <a:lnTo>
                  <a:pt x="634" y="734"/>
                </a:lnTo>
                <a:lnTo>
                  <a:pt x="620" y="729"/>
                </a:lnTo>
                <a:lnTo>
                  <a:pt x="613" y="725"/>
                </a:lnTo>
                <a:lnTo>
                  <a:pt x="617" y="720"/>
                </a:lnTo>
                <a:lnTo>
                  <a:pt x="620" y="715"/>
                </a:lnTo>
                <a:lnTo>
                  <a:pt x="620" y="713"/>
                </a:lnTo>
                <a:lnTo>
                  <a:pt x="615" y="703"/>
                </a:lnTo>
                <a:lnTo>
                  <a:pt x="606" y="699"/>
                </a:lnTo>
                <a:lnTo>
                  <a:pt x="601" y="689"/>
                </a:lnTo>
                <a:lnTo>
                  <a:pt x="594" y="677"/>
                </a:lnTo>
                <a:lnTo>
                  <a:pt x="589" y="668"/>
                </a:lnTo>
                <a:lnTo>
                  <a:pt x="584" y="656"/>
                </a:lnTo>
                <a:lnTo>
                  <a:pt x="577" y="646"/>
                </a:lnTo>
                <a:lnTo>
                  <a:pt x="570" y="642"/>
                </a:lnTo>
                <a:lnTo>
                  <a:pt x="568" y="642"/>
                </a:lnTo>
                <a:lnTo>
                  <a:pt x="563" y="642"/>
                </a:lnTo>
                <a:lnTo>
                  <a:pt x="561" y="639"/>
                </a:lnTo>
                <a:lnTo>
                  <a:pt x="561" y="637"/>
                </a:lnTo>
                <a:lnTo>
                  <a:pt x="546" y="635"/>
                </a:lnTo>
                <a:lnTo>
                  <a:pt x="544" y="625"/>
                </a:lnTo>
                <a:lnTo>
                  <a:pt x="539" y="618"/>
                </a:lnTo>
                <a:lnTo>
                  <a:pt x="532" y="613"/>
                </a:lnTo>
                <a:lnTo>
                  <a:pt x="532" y="608"/>
                </a:lnTo>
                <a:lnTo>
                  <a:pt x="532" y="604"/>
                </a:lnTo>
                <a:lnTo>
                  <a:pt x="527" y="601"/>
                </a:lnTo>
                <a:lnTo>
                  <a:pt x="525" y="599"/>
                </a:lnTo>
                <a:lnTo>
                  <a:pt x="525" y="594"/>
                </a:lnTo>
                <a:lnTo>
                  <a:pt x="525" y="592"/>
                </a:lnTo>
                <a:lnTo>
                  <a:pt x="516" y="582"/>
                </a:lnTo>
                <a:lnTo>
                  <a:pt x="509" y="566"/>
                </a:lnTo>
                <a:lnTo>
                  <a:pt x="506" y="563"/>
                </a:lnTo>
                <a:lnTo>
                  <a:pt x="504" y="556"/>
                </a:lnTo>
                <a:lnTo>
                  <a:pt x="504" y="552"/>
                </a:lnTo>
                <a:lnTo>
                  <a:pt x="506" y="549"/>
                </a:lnTo>
                <a:lnTo>
                  <a:pt x="504" y="537"/>
                </a:lnTo>
                <a:lnTo>
                  <a:pt x="501" y="530"/>
                </a:lnTo>
                <a:lnTo>
                  <a:pt x="501" y="528"/>
                </a:lnTo>
                <a:lnTo>
                  <a:pt x="501" y="526"/>
                </a:lnTo>
                <a:lnTo>
                  <a:pt x="504" y="509"/>
                </a:lnTo>
                <a:lnTo>
                  <a:pt x="509" y="488"/>
                </a:lnTo>
                <a:lnTo>
                  <a:pt x="506" y="471"/>
                </a:lnTo>
                <a:lnTo>
                  <a:pt x="499" y="462"/>
                </a:lnTo>
                <a:lnTo>
                  <a:pt x="499" y="459"/>
                </a:lnTo>
                <a:lnTo>
                  <a:pt x="499" y="457"/>
                </a:lnTo>
                <a:lnTo>
                  <a:pt x="499" y="454"/>
                </a:lnTo>
                <a:lnTo>
                  <a:pt x="499" y="452"/>
                </a:lnTo>
                <a:lnTo>
                  <a:pt x="497" y="452"/>
                </a:lnTo>
                <a:lnTo>
                  <a:pt x="494" y="450"/>
                </a:lnTo>
                <a:lnTo>
                  <a:pt x="487" y="445"/>
                </a:lnTo>
                <a:lnTo>
                  <a:pt x="478" y="443"/>
                </a:lnTo>
                <a:lnTo>
                  <a:pt x="478" y="440"/>
                </a:lnTo>
                <a:lnTo>
                  <a:pt x="478" y="438"/>
                </a:lnTo>
                <a:lnTo>
                  <a:pt x="473" y="438"/>
                </a:lnTo>
                <a:lnTo>
                  <a:pt x="471" y="438"/>
                </a:lnTo>
                <a:lnTo>
                  <a:pt x="466" y="436"/>
                </a:lnTo>
                <a:lnTo>
                  <a:pt x="464" y="431"/>
                </a:lnTo>
                <a:lnTo>
                  <a:pt x="459" y="428"/>
                </a:lnTo>
                <a:lnTo>
                  <a:pt x="456" y="424"/>
                </a:lnTo>
                <a:lnTo>
                  <a:pt x="459" y="424"/>
                </a:lnTo>
                <a:lnTo>
                  <a:pt x="461" y="424"/>
                </a:lnTo>
                <a:lnTo>
                  <a:pt x="471" y="424"/>
                </a:lnTo>
                <a:lnTo>
                  <a:pt x="480" y="426"/>
                </a:lnTo>
                <a:lnTo>
                  <a:pt x="475" y="421"/>
                </a:lnTo>
                <a:lnTo>
                  <a:pt x="466" y="421"/>
                </a:lnTo>
                <a:lnTo>
                  <a:pt x="466" y="417"/>
                </a:lnTo>
                <a:lnTo>
                  <a:pt x="466" y="414"/>
                </a:lnTo>
                <a:lnTo>
                  <a:pt x="464" y="414"/>
                </a:lnTo>
                <a:lnTo>
                  <a:pt x="464" y="412"/>
                </a:lnTo>
                <a:lnTo>
                  <a:pt x="464" y="409"/>
                </a:lnTo>
                <a:lnTo>
                  <a:pt x="459" y="409"/>
                </a:lnTo>
                <a:lnTo>
                  <a:pt x="456" y="409"/>
                </a:lnTo>
                <a:lnTo>
                  <a:pt x="459" y="402"/>
                </a:lnTo>
                <a:lnTo>
                  <a:pt x="459" y="398"/>
                </a:lnTo>
                <a:lnTo>
                  <a:pt x="456" y="398"/>
                </a:lnTo>
                <a:lnTo>
                  <a:pt x="454" y="402"/>
                </a:lnTo>
                <a:lnTo>
                  <a:pt x="454" y="405"/>
                </a:lnTo>
                <a:lnTo>
                  <a:pt x="452" y="405"/>
                </a:lnTo>
                <a:lnTo>
                  <a:pt x="452" y="402"/>
                </a:lnTo>
                <a:lnTo>
                  <a:pt x="449" y="400"/>
                </a:lnTo>
                <a:lnTo>
                  <a:pt x="447" y="395"/>
                </a:lnTo>
                <a:lnTo>
                  <a:pt x="447" y="393"/>
                </a:lnTo>
                <a:lnTo>
                  <a:pt x="449" y="391"/>
                </a:lnTo>
                <a:lnTo>
                  <a:pt x="447" y="391"/>
                </a:lnTo>
                <a:lnTo>
                  <a:pt x="442" y="393"/>
                </a:lnTo>
                <a:lnTo>
                  <a:pt x="438" y="391"/>
                </a:lnTo>
                <a:lnTo>
                  <a:pt x="435" y="386"/>
                </a:lnTo>
                <a:lnTo>
                  <a:pt x="435" y="381"/>
                </a:lnTo>
                <a:lnTo>
                  <a:pt x="435" y="379"/>
                </a:lnTo>
                <a:lnTo>
                  <a:pt x="433" y="379"/>
                </a:lnTo>
                <a:lnTo>
                  <a:pt x="433" y="376"/>
                </a:lnTo>
                <a:lnTo>
                  <a:pt x="433" y="372"/>
                </a:lnTo>
                <a:lnTo>
                  <a:pt x="430" y="374"/>
                </a:lnTo>
                <a:lnTo>
                  <a:pt x="428" y="374"/>
                </a:lnTo>
                <a:lnTo>
                  <a:pt x="428" y="372"/>
                </a:lnTo>
                <a:lnTo>
                  <a:pt x="426" y="367"/>
                </a:lnTo>
                <a:lnTo>
                  <a:pt x="421" y="367"/>
                </a:lnTo>
                <a:lnTo>
                  <a:pt x="416" y="367"/>
                </a:lnTo>
                <a:lnTo>
                  <a:pt x="416" y="364"/>
                </a:lnTo>
                <a:lnTo>
                  <a:pt x="416" y="362"/>
                </a:lnTo>
                <a:lnTo>
                  <a:pt x="414" y="362"/>
                </a:lnTo>
                <a:lnTo>
                  <a:pt x="414" y="360"/>
                </a:lnTo>
                <a:lnTo>
                  <a:pt x="414" y="357"/>
                </a:lnTo>
                <a:lnTo>
                  <a:pt x="411" y="357"/>
                </a:lnTo>
                <a:lnTo>
                  <a:pt x="414" y="364"/>
                </a:lnTo>
                <a:lnTo>
                  <a:pt x="416" y="369"/>
                </a:lnTo>
                <a:lnTo>
                  <a:pt x="414" y="372"/>
                </a:lnTo>
                <a:lnTo>
                  <a:pt x="411" y="374"/>
                </a:lnTo>
                <a:lnTo>
                  <a:pt x="404" y="369"/>
                </a:lnTo>
                <a:lnTo>
                  <a:pt x="402" y="362"/>
                </a:lnTo>
                <a:lnTo>
                  <a:pt x="400" y="362"/>
                </a:lnTo>
                <a:lnTo>
                  <a:pt x="397" y="362"/>
                </a:lnTo>
                <a:lnTo>
                  <a:pt x="395" y="357"/>
                </a:lnTo>
                <a:lnTo>
                  <a:pt x="395" y="353"/>
                </a:lnTo>
                <a:lnTo>
                  <a:pt x="397" y="353"/>
                </a:lnTo>
                <a:lnTo>
                  <a:pt x="397" y="350"/>
                </a:lnTo>
                <a:lnTo>
                  <a:pt x="395" y="348"/>
                </a:lnTo>
                <a:lnTo>
                  <a:pt x="393" y="353"/>
                </a:lnTo>
                <a:lnTo>
                  <a:pt x="393" y="355"/>
                </a:lnTo>
                <a:lnTo>
                  <a:pt x="390" y="355"/>
                </a:lnTo>
                <a:lnTo>
                  <a:pt x="388" y="350"/>
                </a:lnTo>
                <a:lnTo>
                  <a:pt x="385" y="345"/>
                </a:lnTo>
                <a:lnTo>
                  <a:pt x="395" y="343"/>
                </a:lnTo>
                <a:lnTo>
                  <a:pt x="397" y="334"/>
                </a:lnTo>
                <a:lnTo>
                  <a:pt x="395" y="334"/>
                </a:lnTo>
                <a:lnTo>
                  <a:pt x="393" y="334"/>
                </a:lnTo>
                <a:lnTo>
                  <a:pt x="393" y="336"/>
                </a:lnTo>
                <a:lnTo>
                  <a:pt x="390" y="341"/>
                </a:lnTo>
                <a:lnTo>
                  <a:pt x="385" y="343"/>
                </a:lnTo>
                <a:lnTo>
                  <a:pt x="383" y="338"/>
                </a:lnTo>
                <a:lnTo>
                  <a:pt x="381" y="331"/>
                </a:lnTo>
                <a:lnTo>
                  <a:pt x="381" y="334"/>
                </a:lnTo>
                <a:lnTo>
                  <a:pt x="378" y="338"/>
                </a:lnTo>
                <a:lnTo>
                  <a:pt x="383" y="341"/>
                </a:lnTo>
                <a:lnTo>
                  <a:pt x="385" y="348"/>
                </a:lnTo>
                <a:lnTo>
                  <a:pt x="385" y="350"/>
                </a:lnTo>
                <a:lnTo>
                  <a:pt x="385" y="353"/>
                </a:lnTo>
                <a:lnTo>
                  <a:pt x="378" y="350"/>
                </a:lnTo>
                <a:lnTo>
                  <a:pt x="376" y="343"/>
                </a:lnTo>
                <a:lnTo>
                  <a:pt x="374" y="343"/>
                </a:lnTo>
                <a:lnTo>
                  <a:pt x="371" y="343"/>
                </a:lnTo>
                <a:lnTo>
                  <a:pt x="367" y="336"/>
                </a:lnTo>
                <a:lnTo>
                  <a:pt x="362" y="327"/>
                </a:lnTo>
                <a:lnTo>
                  <a:pt x="362" y="329"/>
                </a:lnTo>
                <a:lnTo>
                  <a:pt x="343" y="319"/>
                </a:lnTo>
                <a:lnTo>
                  <a:pt x="326" y="312"/>
                </a:lnTo>
                <a:lnTo>
                  <a:pt x="324" y="310"/>
                </a:lnTo>
                <a:lnTo>
                  <a:pt x="324" y="308"/>
                </a:lnTo>
                <a:lnTo>
                  <a:pt x="317" y="308"/>
                </a:lnTo>
                <a:lnTo>
                  <a:pt x="307" y="308"/>
                </a:lnTo>
                <a:lnTo>
                  <a:pt x="307" y="305"/>
                </a:lnTo>
                <a:lnTo>
                  <a:pt x="293" y="305"/>
                </a:lnTo>
                <a:lnTo>
                  <a:pt x="279" y="305"/>
                </a:lnTo>
                <a:lnTo>
                  <a:pt x="272" y="305"/>
                </a:lnTo>
                <a:lnTo>
                  <a:pt x="265" y="300"/>
                </a:lnTo>
                <a:lnTo>
                  <a:pt x="262" y="300"/>
                </a:lnTo>
                <a:lnTo>
                  <a:pt x="258" y="300"/>
                </a:lnTo>
                <a:lnTo>
                  <a:pt x="255" y="300"/>
                </a:lnTo>
                <a:lnTo>
                  <a:pt x="253" y="296"/>
                </a:lnTo>
                <a:lnTo>
                  <a:pt x="251" y="296"/>
                </a:lnTo>
                <a:lnTo>
                  <a:pt x="246" y="296"/>
                </a:lnTo>
                <a:lnTo>
                  <a:pt x="243" y="293"/>
                </a:lnTo>
                <a:lnTo>
                  <a:pt x="234" y="293"/>
                </a:lnTo>
                <a:lnTo>
                  <a:pt x="225" y="293"/>
                </a:lnTo>
                <a:lnTo>
                  <a:pt x="225" y="296"/>
                </a:lnTo>
                <a:lnTo>
                  <a:pt x="227" y="296"/>
                </a:lnTo>
                <a:lnTo>
                  <a:pt x="229" y="296"/>
                </a:lnTo>
                <a:lnTo>
                  <a:pt x="227" y="300"/>
                </a:lnTo>
                <a:lnTo>
                  <a:pt x="225" y="305"/>
                </a:lnTo>
                <a:lnTo>
                  <a:pt x="220" y="305"/>
                </a:lnTo>
                <a:lnTo>
                  <a:pt x="215" y="305"/>
                </a:lnTo>
                <a:lnTo>
                  <a:pt x="203" y="312"/>
                </a:lnTo>
                <a:lnTo>
                  <a:pt x="191" y="315"/>
                </a:lnTo>
                <a:lnTo>
                  <a:pt x="187" y="315"/>
                </a:lnTo>
                <a:lnTo>
                  <a:pt x="184" y="315"/>
                </a:lnTo>
                <a:lnTo>
                  <a:pt x="184" y="312"/>
                </a:lnTo>
                <a:lnTo>
                  <a:pt x="187" y="310"/>
                </a:lnTo>
                <a:lnTo>
                  <a:pt x="184" y="310"/>
                </a:lnTo>
                <a:lnTo>
                  <a:pt x="191" y="296"/>
                </a:lnTo>
                <a:lnTo>
                  <a:pt x="206" y="291"/>
                </a:lnTo>
                <a:lnTo>
                  <a:pt x="206" y="289"/>
                </a:lnTo>
                <a:lnTo>
                  <a:pt x="182" y="298"/>
                </a:lnTo>
                <a:lnTo>
                  <a:pt x="161" y="312"/>
                </a:lnTo>
                <a:lnTo>
                  <a:pt x="161" y="315"/>
                </a:lnTo>
                <a:lnTo>
                  <a:pt x="163" y="317"/>
                </a:lnTo>
                <a:lnTo>
                  <a:pt x="168" y="317"/>
                </a:lnTo>
                <a:lnTo>
                  <a:pt x="156" y="329"/>
                </a:lnTo>
                <a:lnTo>
                  <a:pt x="139" y="336"/>
                </a:lnTo>
                <a:lnTo>
                  <a:pt x="125" y="345"/>
                </a:lnTo>
                <a:lnTo>
                  <a:pt x="109" y="353"/>
                </a:lnTo>
                <a:lnTo>
                  <a:pt x="102" y="357"/>
                </a:lnTo>
                <a:lnTo>
                  <a:pt x="90" y="360"/>
                </a:lnTo>
                <a:lnTo>
                  <a:pt x="83" y="364"/>
                </a:lnTo>
                <a:lnTo>
                  <a:pt x="71" y="364"/>
                </a:lnTo>
                <a:lnTo>
                  <a:pt x="66" y="367"/>
                </a:lnTo>
                <a:lnTo>
                  <a:pt x="61" y="369"/>
                </a:lnTo>
                <a:lnTo>
                  <a:pt x="61" y="367"/>
                </a:lnTo>
                <a:lnTo>
                  <a:pt x="57" y="372"/>
                </a:lnTo>
                <a:lnTo>
                  <a:pt x="49" y="374"/>
                </a:lnTo>
                <a:lnTo>
                  <a:pt x="42" y="376"/>
                </a:lnTo>
                <a:lnTo>
                  <a:pt x="35" y="379"/>
                </a:lnTo>
                <a:lnTo>
                  <a:pt x="40" y="369"/>
                </a:lnTo>
                <a:lnTo>
                  <a:pt x="52" y="369"/>
                </a:lnTo>
                <a:lnTo>
                  <a:pt x="64" y="360"/>
                </a:lnTo>
                <a:lnTo>
                  <a:pt x="80" y="355"/>
                </a:lnTo>
                <a:lnTo>
                  <a:pt x="83" y="355"/>
                </a:lnTo>
                <a:lnTo>
                  <a:pt x="90" y="348"/>
                </a:lnTo>
                <a:lnTo>
                  <a:pt x="99" y="345"/>
                </a:lnTo>
                <a:lnTo>
                  <a:pt x="109" y="341"/>
                </a:lnTo>
                <a:lnTo>
                  <a:pt x="116" y="336"/>
                </a:lnTo>
                <a:lnTo>
                  <a:pt x="118" y="329"/>
                </a:lnTo>
                <a:lnTo>
                  <a:pt x="120" y="322"/>
                </a:lnTo>
                <a:lnTo>
                  <a:pt x="116" y="322"/>
                </a:lnTo>
                <a:lnTo>
                  <a:pt x="113" y="322"/>
                </a:lnTo>
                <a:lnTo>
                  <a:pt x="111" y="322"/>
                </a:lnTo>
                <a:lnTo>
                  <a:pt x="109" y="322"/>
                </a:lnTo>
                <a:lnTo>
                  <a:pt x="109" y="319"/>
                </a:lnTo>
                <a:lnTo>
                  <a:pt x="104" y="322"/>
                </a:lnTo>
                <a:lnTo>
                  <a:pt x="102" y="327"/>
                </a:lnTo>
                <a:lnTo>
                  <a:pt x="99" y="324"/>
                </a:lnTo>
                <a:lnTo>
                  <a:pt x="97" y="322"/>
                </a:lnTo>
                <a:lnTo>
                  <a:pt x="90" y="319"/>
                </a:lnTo>
                <a:lnTo>
                  <a:pt x="85" y="319"/>
                </a:lnTo>
                <a:lnTo>
                  <a:pt x="80" y="322"/>
                </a:lnTo>
                <a:lnTo>
                  <a:pt x="75" y="322"/>
                </a:lnTo>
                <a:lnTo>
                  <a:pt x="71" y="322"/>
                </a:lnTo>
                <a:lnTo>
                  <a:pt x="66" y="322"/>
                </a:lnTo>
                <a:lnTo>
                  <a:pt x="68" y="319"/>
                </a:lnTo>
                <a:lnTo>
                  <a:pt x="71" y="317"/>
                </a:lnTo>
                <a:lnTo>
                  <a:pt x="68" y="317"/>
                </a:lnTo>
                <a:lnTo>
                  <a:pt x="66" y="317"/>
                </a:lnTo>
                <a:lnTo>
                  <a:pt x="66" y="315"/>
                </a:lnTo>
                <a:lnTo>
                  <a:pt x="66" y="312"/>
                </a:lnTo>
                <a:lnTo>
                  <a:pt x="64" y="305"/>
                </a:lnTo>
                <a:lnTo>
                  <a:pt x="61" y="303"/>
                </a:lnTo>
                <a:lnTo>
                  <a:pt x="54" y="308"/>
                </a:lnTo>
                <a:lnTo>
                  <a:pt x="42" y="308"/>
                </a:lnTo>
                <a:lnTo>
                  <a:pt x="38" y="303"/>
                </a:lnTo>
                <a:lnTo>
                  <a:pt x="28" y="298"/>
                </a:lnTo>
                <a:lnTo>
                  <a:pt x="26" y="291"/>
                </a:lnTo>
                <a:lnTo>
                  <a:pt x="21" y="284"/>
                </a:lnTo>
                <a:lnTo>
                  <a:pt x="23" y="274"/>
                </a:lnTo>
                <a:lnTo>
                  <a:pt x="35" y="270"/>
                </a:lnTo>
                <a:lnTo>
                  <a:pt x="35" y="265"/>
                </a:lnTo>
                <a:lnTo>
                  <a:pt x="40" y="263"/>
                </a:lnTo>
                <a:lnTo>
                  <a:pt x="52" y="263"/>
                </a:lnTo>
                <a:lnTo>
                  <a:pt x="64" y="258"/>
                </a:lnTo>
                <a:lnTo>
                  <a:pt x="68" y="258"/>
                </a:lnTo>
                <a:lnTo>
                  <a:pt x="71" y="260"/>
                </a:lnTo>
                <a:lnTo>
                  <a:pt x="78" y="258"/>
                </a:lnTo>
                <a:lnTo>
                  <a:pt x="78" y="251"/>
                </a:lnTo>
                <a:lnTo>
                  <a:pt x="75" y="251"/>
                </a:lnTo>
                <a:lnTo>
                  <a:pt x="75" y="246"/>
                </a:lnTo>
                <a:lnTo>
                  <a:pt x="78" y="244"/>
                </a:lnTo>
                <a:lnTo>
                  <a:pt x="61" y="246"/>
                </a:lnTo>
                <a:lnTo>
                  <a:pt x="47" y="248"/>
                </a:lnTo>
                <a:lnTo>
                  <a:pt x="33" y="248"/>
                </a:lnTo>
                <a:lnTo>
                  <a:pt x="16" y="246"/>
                </a:lnTo>
                <a:lnTo>
                  <a:pt x="12" y="241"/>
                </a:lnTo>
                <a:lnTo>
                  <a:pt x="9" y="237"/>
                </a:lnTo>
                <a:lnTo>
                  <a:pt x="4" y="237"/>
                </a:lnTo>
                <a:lnTo>
                  <a:pt x="0" y="234"/>
                </a:lnTo>
                <a:lnTo>
                  <a:pt x="7" y="227"/>
                </a:lnTo>
                <a:lnTo>
                  <a:pt x="21" y="225"/>
                </a:lnTo>
                <a:lnTo>
                  <a:pt x="23" y="222"/>
                </a:lnTo>
                <a:lnTo>
                  <a:pt x="26" y="220"/>
                </a:lnTo>
                <a:lnTo>
                  <a:pt x="33" y="220"/>
                </a:lnTo>
                <a:lnTo>
                  <a:pt x="42" y="218"/>
                </a:lnTo>
                <a:lnTo>
                  <a:pt x="45" y="218"/>
                </a:lnTo>
                <a:lnTo>
                  <a:pt x="47" y="218"/>
                </a:lnTo>
                <a:lnTo>
                  <a:pt x="47" y="222"/>
                </a:lnTo>
                <a:lnTo>
                  <a:pt x="45" y="225"/>
                </a:lnTo>
                <a:lnTo>
                  <a:pt x="57" y="225"/>
                </a:lnTo>
                <a:lnTo>
                  <a:pt x="68" y="225"/>
                </a:lnTo>
                <a:lnTo>
                  <a:pt x="64" y="220"/>
                </a:lnTo>
                <a:lnTo>
                  <a:pt x="59" y="215"/>
                </a:lnTo>
                <a:lnTo>
                  <a:pt x="54" y="215"/>
                </a:lnTo>
                <a:lnTo>
                  <a:pt x="49" y="215"/>
                </a:lnTo>
                <a:lnTo>
                  <a:pt x="45" y="210"/>
                </a:lnTo>
                <a:lnTo>
                  <a:pt x="33" y="203"/>
                </a:lnTo>
                <a:lnTo>
                  <a:pt x="23" y="201"/>
                </a:lnTo>
                <a:lnTo>
                  <a:pt x="12" y="199"/>
                </a:lnTo>
                <a:lnTo>
                  <a:pt x="12" y="196"/>
                </a:lnTo>
                <a:lnTo>
                  <a:pt x="16" y="191"/>
                </a:lnTo>
                <a:lnTo>
                  <a:pt x="26" y="189"/>
                </a:lnTo>
                <a:lnTo>
                  <a:pt x="35" y="189"/>
                </a:lnTo>
                <a:lnTo>
                  <a:pt x="42" y="187"/>
                </a:lnTo>
                <a:lnTo>
                  <a:pt x="57" y="177"/>
                </a:lnTo>
                <a:lnTo>
                  <a:pt x="66" y="170"/>
                </a:lnTo>
                <a:lnTo>
                  <a:pt x="75" y="170"/>
                </a:lnTo>
                <a:lnTo>
                  <a:pt x="83" y="168"/>
                </a:lnTo>
                <a:lnTo>
                  <a:pt x="90" y="165"/>
                </a:lnTo>
                <a:lnTo>
                  <a:pt x="97" y="163"/>
                </a:lnTo>
                <a:lnTo>
                  <a:pt x="106" y="163"/>
                </a:lnTo>
                <a:lnTo>
                  <a:pt x="116" y="163"/>
                </a:lnTo>
                <a:lnTo>
                  <a:pt x="123" y="158"/>
                </a:lnTo>
                <a:lnTo>
                  <a:pt x="128" y="156"/>
                </a:lnTo>
                <a:lnTo>
                  <a:pt x="132" y="158"/>
                </a:lnTo>
                <a:lnTo>
                  <a:pt x="139" y="158"/>
                </a:lnTo>
                <a:lnTo>
                  <a:pt x="139" y="161"/>
                </a:lnTo>
                <a:lnTo>
                  <a:pt x="137" y="163"/>
                </a:lnTo>
                <a:lnTo>
                  <a:pt x="142" y="161"/>
                </a:lnTo>
                <a:lnTo>
                  <a:pt x="146" y="161"/>
                </a:lnTo>
                <a:lnTo>
                  <a:pt x="156" y="161"/>
                </a:lnTo>
                <a:lnTo>
                  <a:pt x="165" y="163"/>
                </a:lnTo>
                <a:lnTo>
                  <a:pt x="170" y="163"/>
                </a:lnTo>
                <a:lnTo>
                  <a:pt x="177" y="163"/>
                </a:lnTo>
                <a:lnTo>
                  <a:pt x="180" y="163"/>
                </a:lnTo>
                <a:lnTo>
                  <a:pt x="182" y="165"/>
                </a:lnTo>
                <a:lnTo>
                  <a:pt x="227" y="170"/>
                </a:lnTo>
                <a:lnTo>
                  <a:pt x="274" y="175"/>
                </a:lnTo>
                <a:lnTo>
                  <a:pt x="284" y="173"/>
                </a:lnTo>
                <a:lnTo>
                  <a:pt x="296" y="175"/>
                </a:lnTo>
                <a:lnTo>
                  <a:pt x="305" y="180"/>
                </a:lnTo>
                <a:lnTo>
                  <a:pt x="317" y="180"/>
                </a:lnTo>
                <a:lnTo>
                  <a:pt x="341" y="184"/>
                </a:lnTo>
                <a:lnTo>
                  <a:pt x="359" y="189"/>
                </a:lnTo>
                <a:lnTo>
                  <a:pt x="364" y="189"/>
                </a:lnTo>
                <a:lnTo>
                  <a:pt x="369" y="189"/>
                </a:lnTo>
                <a:lnTo>
                  <a:pt x="369" y="187"/>
                </a:lnTo>
                <a:lnTo>
                  <a:pt x="371" y="184"/>
                </a:lnTo>
                <a:lnTo>
                  <a:pt x="381" y="182"/>
                </a:lnTo>
                <a:lnTo>
                  <a:pt x="390" y="180"/>
                </a:lnTo>
                <a:lnTo>
                  <a:pt x="390" y="182"/>
                </a:lnTo>
                <a:lnTo>
                  <a:pt x="393" y="182"/>
                </a:lnTo>
                <a:lnTo>
                  <a:pt x="397" y="182"/>
                </a:lnTo>
                <a:lnTo>
                  <a:pt x="414" y="177"/>
                </a:lnTo>
                <a:lnTo>
                  <a:pt x="430" y="173"/>
                </a:lnTo>
                <a:lnTo>
                  <a:pt x="438" y="173"/>
                </a:lnTo>
                <a:lnTo>
                  <a:pt x="442" y="173"/>
                </a:lnTo>
                <a:lnTo>
                  <a:pt x="442" y="175"/>
                </a:lnTo>
                <a:lnTo>
                  <a:pt x="442" y="177"/>
                </a:lnTo>
                <a:lnTo>
                  <a:pt x="447" y="177"/>
                </a:lnTo>
                <a:lnTo>
                  <a:pt x="454" y="177"/>
                </a:lnTo>
                <a:lnTo>
                  <a:pt x="459" y="173"/>
                </a:lnTo>
                <a:lnTo>
                  <a:pt x="464" y="168"/>
                </a:lnTo>
                <a:lnTo>
                  <a:pt x="475" y="177"/>
                </a:lnTo>
                <a:lnTo>
                  <a:pt x="492" y="182"/>
                </a:lnTo>
                <a:lnTo>
                  <a:pt x="494" y="177"/>
                </a:lnTo>
                <a:lnTo>
                  <a:pt x="499" y="173"/>
                </a:lnTo>
                <a:lnTo>
                  <a:pt x="501" y="173"/>
                </a:lnTo>
                <a:lnTo>
                  <a:pt x="504" y="173"/>
                </a:lnTo>
                <a:lnTo>
                  <a:pt x="506" y="177"/>
                </a:lnTo>
                <a:lnTo>
                  <a:pt x="506" y="182"/>
                </a:lnTo>
                <a:lnTo>
                  <a:pt x="516" y="180"/>
                </a:lnTo>
                <a:lnTo>
                  <a:pt x="520" y="177"/>
                </a:lnTo>
                <a:lnTo>
                  <a:pt x="527" y="177"/>
                </a:lnTo>
                <a:lnTo>
                  <a:pt x="532" y="177"/>
                </a:lnTo>
                <a:lnTo>
                  <a:pt x="544" y="180"/>
                </a:lnTo>
                <a:lnTo>
                  <a:pt x="553" y="182"/>
                </a:lnTo>
                <a:lnTo>
                  <a:pt x="568" y="184"/>
                </a:lnTo>
                <a:lnTo>
                  <a:pt x="577" y="187"/>
                </a:lnTo>
                <a:lnTo>
                  <a:pt x="603" y="189"/>
                </a:lnTo>
                <a:lnTo>
                  <a:pt x="622" y="196"/>
                </a:lnTo>
                <a:lnTo>
                  <a:pt x="622" y="199"/>
                </a:lnTo>
                <a:lnTo>
                  <a:pt x="617" y="199"/>
                </a:lnTo>
                <a:lnTo>
                  <a:pt x="615" y="199"/>
                </a:lnTo>
                <a:lnTo>
                  <a:pt x="613" y="199"/>
                </a:lnTo>
                <a:lnTo>
                  <a:pt x="613" y="201"/>
                </a:lnTo>
                <a:lnTo>
                  <a:pt x="613" y="203"/>
                </a:lnTo>
                <a:lnTo>
                  <a:pt x="617" y="203"/>
                </a:lnTo>
                <a:lnTo>
                  <a:pt x="622" y="203"/>
                </a:lnTo>
                <a:lnTo>
                  <a:pt x="632" y="203"/>
                </a:lnTo>
                <a:lnTo>
                  <a:pt x="639" y="203"/>
                </a:lnTo>
                <a:lnTo>
                  <a:pt x="660" y="203"/>
                </a:lnTo>
                <a:lnTo>
                  <a:pt x="681" y="203"/>
                </a:lnTo>
                <a:lnTo>
                  <a:pt x="681" y="206"/>
                </a:lnTo>
                <a:lnTo>
                  <a:pt x="684" y="208"/>
                </a:lnTo>
                <a:lnTo>
                  <a:pt x="686" y="206"/>
                </a:lnTo>
                <a:lnTo>
                  <a:pt x="688" y="206"/>
                </a:lnTo>
                <a:lnTo>
                  <a:pt x="693" y="208"/>
                </a:lnTo>
                <a:lnTo>
                  <a:pt x="693" y="215"/>
                </a:lnTo>
                <a:lnTo>
                  <a:pt x="695" y="218"/>
                </a:lnTo>
                <a:lnTo>
                  <a:pt x="698" y="215"/>
                </a:lnTo>
                <a:lnTo>
                  <a:pt x="700" y="213"/>
                </a:lnTo>
                <a:lnTo>
                  <a:pt x="695" y="208"/>
                </a:lnTo>
                <a:lnTo>
                  <a:pt x="693" y="201"/>
                </a:lnTo>
                <a:lnTo>
                  <a:pt x="700" y="201"/>
                </a:lnTo>
                <a:lnTo>
                  <a:pt x="707" y="199"/>
                </a:lnTo>
                <a:lnTo>
                  <a:pt x="698" y="199"/>
                </a:lnTo>
                <a:lnTo>
                  <a:pt x="686" y="201"/>
                </a:lnTo>
                <a:lnTo>
                  <a:pt x="691" y="191"/>
                </a:lnTo>
                <a:lnTo>
                  <a:pt x="698" y="191"/>
                </a:lnTo>
                <a:lnTo>
                  <a:pt x="707" y="189"/>
                </a:lnTo>
                <a:lnTo>
                  <a:pt x="714" y="189"/>
                </a:lnTo>
                <a:lnTo>
                  <a:pt x="712" y="187"/>
                </a:lnTo>
                <a:lnTo>
                  <a:pt x="710" y="184"/>
                </a:lnTo>
                <a:lnTo>
                  <a:pt x="674" y="194"/>
                </a:lnTo>
                <a:lnTo>
                  <a:pt x="634" y="196"/>
                </a:lnTo>
                <a:lnTo>
                  <a:pt x="627" y="191"/>
                </a:lnTo>
                <a:lnTo>
                  <a:pt x="624" y="184"/>
                </a:lnTo>
                <a:lnTo>
                  <a:pt x="601" y="184"/>
                </a:lnTo>
                <a:lnTo>
                  <a:pt x="587" y="177"/>
                </a:lnTo>
                <a:lnTo>
                  <a:pt x="587" y="175"/>
                </a:lnTo>
                <a:lnTo>
                  <a:pt x="589" y="173"/>
                </a:lnTo>
                <a:lnTo>
                  <a:pt x="615" y="173"/>
                </a:lnTo>
                <a:lnTo>
                  <a:pt x="643" y="170"/>
                </a:lnTo>
                <a:lnTo>
                  <a:pt x="608" y="168"/>
                </a:lnTo>
                <a:lnTo>
                  <a:pt x="575" y="168"/>
                </a:lnTo>
                <a:lnTo>
                  <a:pt x="577" y="161"/>
                </a:lnTo>
                <a:lnTo>
                  <a:pt x="577" y="156"/>
                </a:lnTo>
                <a:lnTo>
                  <a:pt x="572" y="156"/>
                </a:lnTo>
                <a:lnTo>
                  <a:pt x="568" y="156"/>
                </a:lnTo>
                <a:lnTo>
                  <a:pt x="565" y="151"/>
                </a:lnTo>
                <a:lnTo>
                  <a:pt x="572" y="146"/>
                </a:lnTo>
                <a:lnTo>
                  <a:pt x="572" y="144"/>
                </a:lnTo>
                <a:lnTo>
                  <a:pt x="572" y="139"/>
                </a:lnTo>
                <a:lnTo>
                  <a:pt x="563" y="144"/>
                </a:lnTo>
                <a:lnTo>
                  <a:pt x="558" y="146"/>
                </a:lnTo>
                <a:lnTo>
                  <a:pt x="553" y="146"/>
                </a:lnTo>
                <a:lnTo>
                  <a:pt x="551" y="146"/>
                </a:lnTo>
                <a:lnTo>
                  <a:pt x="549" y="154"/>
                </a:lnTo>
                <a:lnTo>
                  <a:pt x="546" y="158"/>
                </a:lnTo>
                <a:lnTo>
                  <a:pt x="527" y="161"/>
                </a:lnTo>
                <a:lnTo>
                  <a:pt x="513" y="161"/>
                </a:lnTo>
                <a:lnTo>
                  <a:pt x="504" y="154"/>
                </a:lnTo>
                <a:lnTo>
                  <a:pt x="487" y="151"/>
                </a:lnTo>
                <a:lnTo>
                  <a:pt x="487" y="149"/>
                </a:lnTo>
                <a:lnTo>
                  <a:pt x="485" y="149"/>
                </a:lnTo>
                <a:lnTo>
                  <a:pt x="492" y="144"/>
                </a:lnTo>
                <a:lnTo>
                  <a:pt x="497" y="139"/>
                </a:lnTo>
                <a:lnTo>
                  <a:pt x="497" y="137"/>
                </a:lnTo>
                <a:lnTo>
                  <a:pt x="499" y="137"/>
                </a:lnTo>
                <a:lnTo>
                  <a:pt x="497" y="137"/>
                </a:lnTo>
                <a:lnTo>
                  <a:pt x="501" y="132"/>
                </a:lnTo>
                <a:lnTo>
                  <a:pt x="506" y="128"/>
                </a:lnTo>
                <a:lnTo>
                  <a:pt x="506" y="130"/>
                </a:lnTo>
                <a:lnTo>
                  <a:pt x="506" y="128"/>
                </a:lnTo>
                <a:lnTo>
                  <a:pt x="506" y="125"/>
                </a:lnTo>
                <a:lnTo>
                  <a:pt x="504" y="125"/>
                </a:lnTo>
                <a:lnTo>
                  <a:pt x="501" y="123"/>
                </a:lnTo>
                <a:lnTo>
                  <a:pt x="499" y="120"/>
                </a:lnTo>
                <a:lnTo>
                  <a:pt x="499" y="118"/>
                </a:lnTo>
                <a:lnTo>
                  <a:pt x="516" y="118"/>
                </a:lnTo>
                <a:lnTo>
                  <a:pt x="532" y="116"/>
                </a:lnTo>
                <a:lnTo>
                  <a:pt x="535" y="116"/>
                </a:lnTo>
                <a:lnTo>
                  <a:pt x="549" y="118"/>
                </a:lnTo>
                <a:lnTo>
                  <a:pt x="565" y="120"/>
                </a:lnTo>
                <a:lnTo>
                  <a:pt x="575" y="120"/>
                </a:lnTo>
                <a:lnTo>
                  <a:pt x="589" y="120"/>
                </a:lnTo>
                <a:lnTo>
                  <a:pt x="596" y="123"/>
                </a:lnTo>
                <a:lnTo>
                  <a:pt x="606" y="128"/>
                </a:lnTo>
                <a:lnTo>
                  <a:pt x="606" y="130"/>
                </a:lnTo>
                <a:lnTo>
                  <a:pt x="606" y="132"/>
                </a:lnTo>
                <a:lnTo>
                  <a:pt x="620" y="132"/>
                </a:lnTo>
                <a:lnTo>
                  <a:pt x="622" y="139"/>
                </a:lnTo>
                <a:lnTo>
                  <a:pt x="629" y="139"/>
                </a:lnTo>
                <a:lnTo>
                  <a:pt x="632" y="137"/>
                </a:lnTo>
                <a:lnTo>
                  <a:pt x="634" y="137"/>
                </a:lnTo>
                <a:lnTo>
                  <a:pt x="639" y="137"/>
                </a:lnTo>
                <a:lnTo>
                  <a:pt x="646" y="137"/>
                </a:lnTo>
                <a:lnTo>
                  <a:pt x="655" y="139"/>
                </a:lnTo>
                <a:lnTo>
                  <a:pt x="655" y="142"/>
                </a:lnTo>
                <a:lnTo>
                  <a:pt x="655" y="144"/>
                </a:lnTo>
                <a:lnTo>
                  <a:pt x="662" y="139"/>
                </a:lnTo>
                <a:lnTo>
                  <a:pt x="667" y="137"/>
                </a:lnTo>
                <a:lnTo>
                  <a:pt x="669" y="137"/>
                </a:lnTo>
                <a:lnTo>
                  <a:pt x="684" y="142"/>
                </a:lnTo>
                <a:lnTo>
                  <a:pt x="691" y="151"/>
                </a:lnTo>
                <a:lnTo>
                  <a:pt x="693" y="151"/>
                </a:lnTo>
                <a:lnTo>
                  <a:pt x="698" y="151"/>
                </a:lnTo>
                <a:lnTo>
                  <a:pt x="693" y="144"/>
                </a:lnTo>
                <a:lnTo>
                  <a:pt x="688" y="135"/>
                </a:lnTo>
                <a:lnTo>
                  <a:pt x="688" y="132"/>
                </a:lnTo>
                <a:lnTo>
                  <a:pt x="700" y="132"/>
                </a:lnTo>
                <a:lnTo>
                  <a:pt x="710" y="132"/>
                </a:lnTo>
                <a:lnTo>
                  <a:pt x="707" y="128"/>
                </a:lnTo>
                <a:lnTo>
                  <a:pt x="712" y="125"/>
                </a:lnTo>
                <a:lnTo>
                  <a:pt x="717" y="125"/>
                </a:lnTo>
                <a:lnTo>
                  <a:pt x="724" y="125"/>
                </a:lnTo>
                <a:lnTo>
                  <a:pt x="729" y="128"/>
                </a:lnTo>
                <a:lnTo>
                  <a:pt x="733" y="128"/>
                </a:lnTo>
                <a:lnTo>
                  <a:pt x="733" y="130"/>
                </a:lnTo>
                <a:lnTo>
                  <a:pt x="733" y="132"/>
                </a:lnTo>
                <a:lnTo>
                  <a:pt x="729" y="135"/>
                </a:lnTo>
                <a:lnTo>
                  <a:pt x="724" y="139"/>
                </a:lnTo>
                <a:lnTo>
                  <a:pt x="731" y="146"/>
                </a:lnTo>
                <a:lnTo>
                  <a:pt x="736" y="156"/>
                </a:lnTo>
                <a:lnTo>
                  <a:pt x="736" y="158"/>
                </a:lnTo>
                <a:lnTo>
                  <a:pt x="736" y="161"/>
                </a:lnTo>
                <a:lnTo>
                  <a:pt x="757" y="168"/>
                </a:lnTo>
                <a:lnTo>
                  <a:pt x="776" y="177"/>
                </a:lnTo>
                <a:lnTo>
                  <a:pt x="776" y="180"/>
                </a:lnTo>
                <a:lnTo>
                  <a:pt x="774" y="180"/>
                </a:lnTo>
                <a:lnTo>
                  <a:pt x="766" y="180"/>
                </a:lnTo>
                <a:lnTo>
                  <a:pt x="759" y="180"/>
                </a:lnTo>
                <a:lnTo>
                  <a:pt x="762" y="182"/>
                </a:lnTo>
                <a:lnTo>
                  <a:pt x="764" y="184"/>
                </a:lnTo>
                <a:lnTo>
                  <a:pt x="762" y="187"/>
                </a:lnTo>
                <a:lnTo>
                  <a:pt x="762" y="189"/>
                </a:lnTo>
                <a:lnTo>
                  <a:pt x="757" y="191"/>
                </a:lnTo>
                <a:lnTo>
                  <a:pt x="752" y="191"/>
                </a:lnTo>
                <a:lnTo>
                  <a:pt x="743" y="191"/>
                </a:lnTo>
                <a:lnTo>
                  <a:pt x="731" y="191"/>
                </a:lnTo>
                <a:lnTo>
                  <a:pt x="729" y="189"/>
                </a:lnTo>
                <a:lnTo>
                  <a:pt x="726" y="189"/>
                </a:lnTo>
                <a:lnTo>
                  <a:pt x="721" y="189"/>
                </a:lnTo>
                <a:lnTo>
                  <a:pt x="719" y="189"/>
                </a:lnTo>
                <a:lnTo>
                  <a:pt x="731" y="199"/>
                </a:lnTo>
                <a:lnTo>
                  <a:pt x="748" y="199"/>
                </a:lnTo>
                <a:lnTo>
                  <a:pt x="755" y="201"/>
                </a:lnTo>
                <a:lnTo>
                  <a:pt x="764" y="203"/>
                </a:lnTo>
                <a:lnTo>
                  <a:pt x="774" y="203"/>
                </a:lnTo>
                <a:lnTo>
                  <a:pt x="781" y="203"/>
                </a:lnTo>
                <a:lnTo>
                  <a:pt x="790" y="203"/>
                </a:lnTo>
                <a:lnTo>
                  <a:pt x="800" y="203"/>
                </a:lnTo>
                <a:lnTo>
                  <a:pt x="802" y="201"/>
                </a:lnTo>
                <a:lnTo>
                  <a:pt x="802" y="196"/>
                </a:lnTo>
                <a:lnTo>
                  <a:pt x="807" y="196"/>
                </a:lnTo>
                <a:lnTo>
                  <a:pt x="811" y="196"/>
                </a:lnTo>
                <a:lnTo>
                  <a:pt x="807" y="191"/>
                </a:lnTo>
                <a:lnTo>
                  <a:pt x="800" y="191"/>
                </a:lnTo>
                <a:lnTo>
                  <a:pt x="797" y="191"/>
                </a:lnTo>
                <a:lnTo>
                  <a:pt x="792" y="191"/>
                </a:lnTo>
                <a:lnTo>
                  <a:pt x="792" y="189"/>
                </a:lnTo>
                <a:lnTo>
                  <a:pt x="800" y="184"/>
                </a:lnTo>
                <a:lnTo>
                  <a:pt x="807" y="177"/>
                </a:lnTo>
                <a:lnTo>
                  <a:pt x="804" y="177"/>
                </a:lnTo>
                <a:lnTo>
                  <a:pt x="807" y="177"/>
                </a:lnTo>
                <a:lnTo>
                  <a:pt x="809" y="177"/>
                </a:lnTo>
                <a:lnTo>
                  <a:pt x="826" y="182"/>
                </a:lnTo>
                <a:lnTo>
                  <a:pt x="837" y="189"/>
                </a:lnTo>
                <a:lnTo>
                  <a:pt x="840" y="189"/>
                </a:lnTo>
                <a:lnTo>
                  <a:pt x="835" y="191"/>
                </a:lnTo>
                <a:lnTo>
                  <a:pt x="830" y="196"/>
                </a:lnTo>
                <a:lnTo>
                  <a:pt x="833" y="196"/>
                </a:lnTo>
                <a:lnTo>
                  <a:pt x="830" y="208"/>
                </a:lnTo>
                <a:lnTo>
                  <a:pt x="837" y="210"/>
                </a:lnTo>
                <a:lnTo>
                  <a:pt x="837" y="213"/>
                </a:lnTo>
                <a:lnTo>
                  <a:pt x="837" y="215"/>
                </a:lnTo>
                <a:lnTo>
                  <a:pt x="840" y="210"/>
                </a:lnTo>
                <a:lnTo>
                  <a:pt x="837" y="206"/>
                </a:lnTo>
                <a:lnTo>
                  <a:pt x="837" y="203"/>
                </a:lnTo>
                <a:lnTo>
                  <a:pt x="845" y="199"/>
                </a:lnTo>
                <a:lnTo>
                  <a:pt x="859" y="191"/>
                </a:lnTo>
                <a:lnTo>
                  <a:pt x="854" y="191"/>
                </a:lnTo>
                <a:lnTo>
                  <a:pt x="847" y="191"/>
                </a:lnTo>
                <a:lnTo>
                  <a:pt x="852" y="189"/>
                </a:lnTo>
                <a:lnTo>
                  <a:pt x="856" y="184"/>
                </a:lnTo>
                <a:lnTo>
                  <a:pt x="840" y="180"/>
                </a:lnTo>
                <a:lnTo>
                  <a:pt x="826" y="177"/>
                </a:lnTo>
                <a:lnTo>
                  <a:pt x="826" y="170"/>
                </a:lnTo>
                <a:lnTo>
                  <a:pt x="828" y="168"/>
                </a:lnTo>
                <a:lnTo>
                  <a:pt x="826" y="165"/>
                </a:lnTo>
                <a:lnTo>
                  <a:pt x="826" y="163"/>
                </a:lnTo>
                <a:lnTo>
                  <a:pt x="826" y="161"/>
                </a:lnTo>
                <a:lnTo>
                  <a:pt x="828" y="158"/>
                </a:lnTo>
                <a:lnTo>
                  <a:pt x="830" y="156"/>
                </a:lnTo>
                <a:lnTo>
                  <a:pt x="835" y="156"/>
                </a:lnTo>
                <a:lnTo>
                  <a:pt x="837" y="154"/>
                </a:lnTo>
                <a:lnTo>
                  <a:pt x="842" y="149"/>
                </a:lnTo>
                <a:lnTo>
                  <a:pt x="837" y="142"/>
                </a:lnTo>
                <a:lnTo>
                  <a:pt x="835" y="135"/>
                </a:lnTo>
                <a:lnTo>
                  <a:pt x="835" y="132"/>
                </a:lnTo>
                <a:lnTo>
                  <a:pt x="835" y="130"/>
                </a:lnTo>
                <a:lnTo>
                  <a:pt x="837" y="125"/>
                </a:lnTo>
                <a:lnTo>
                  <a:pt x="842" y="125"/>
                </a:lnTo>
                <a:lnTo>
                  <a:pt x="842" y="123"/>
                </a:lnTo>
                <a:lnTo>
                  <a:pt x="845" y="123"/>
                </a:lnTo>
                <a:lnTo>
                  <a:pt x="863" y="123"/>
                </a:lnTo>
                <a:lnTo>
                  <a:pt x="882" y="123"/>
                </a:lnTo>
                <a:lnTo>
                  <a:pt x="889" y="123"/>
                </a:lnTo>
                <a:lnTo>
                  <a:pt x="897" y="123"/>
                </a:lnTo>
                <a:lnTo>
                  <a:pt x="892" y="132"/>
                </a:lnTo>
                <a:lnTo>
                  <a:pt x="882" y="137"/>
                </a:lnTo>
                <a:lnTo>
                  <a:pt x="873" y="142"/>
                </a:lnTo>
                <a:lnTo>
                  <a:pt x="859" y="139"/>
                </a:lnTo>
                <a:lnTo>
                  <a:pt x="861" y="144"/>
                </a:lnTo>
                <a:lnTo>
                  <a:pt x="861" y="146"/>
                </a:lnTo>
                <a:lnTo>
                  <a:pt x="856" y="149"/>
                </a:lnTo>
                <a:lnTo>
                  <a:pt x="852" y="151"/>
                </a:lnTo>
                <a:lnTo>
                  <a:pt x="868" y="161"/>
                </a:lnTo>
                <a:lnTo>
                  <a:pt x="885" y="170"/>
                </a:lnTo>
                <a:lnTo>
                  <a:pt x="885" y="173"/>
                </a:lnTo>
                <a:lnTo>
                  <a:pt x="880" y="175"/>
                </a:lnTo>
                <a:lnTo>
                  <a:pt x="875" y="180"/>
                </a:lnTo>
                <a:lnTo>
                  <a:pt x="885" y="180"/>
                </a:lnTo>
                <a:lnTo>
                  <a:pt x="897" y="180"/>
                </a:lnTo>
                <a:lnTo>
                  <a:pt x="894" y="184"/>
                </a:lnTo>
                <a:lnTo>
                  <a:pt x="894" y="187"/>
                </a:lnTo>
                <a:lnTo>
                  <a:pt x="897" y="191"/>
                </a:lnTo>
                <a:lnTo>
                  <a:pt x="899" y="196"/>
                </a:lnTo>
                <a:lnTo>
                  <a:pt x="906" y="189"/>
                </a:lnTo>
                <a:lnTo>
                  <a:pt x="911" y="184"/>
                </a:lnTo>
                <a:lnTo>
                  <a:pt x="923" y="187"/>
                </a:lnTo>
                <a:lnTo>
                  <a:pt x="927" y="199"/>
                </a:lnTo>
                <a:lnTo>
                  <a:pt x="925" y="199"/>
                </a:lnTo>
                <a:lnTo>
                  <a:pt x="923" y="199"/>
                </a:lnTo>
                <a:lnTo>
                  <a:pt x="927" y="206"/>
                </a:lnTo>
                <a:lnTo>
                  <a:pt x="934" y="210"/>
                </a:lnTo>
                <a:lnTo>
                  <a:pt x="939" y="208"/>
                </a:lnTo>
                <a:lnTo>
                  <a:pt x="942" y="206"/>
                </a:lnTo>
                <a:lnTo>
                  <a:pt x="939" y="206"/>
                </a:lnTo>
                <a:lnTo>
                  <a:pt x="937" y="201"/>
                </a:lnTo>
                <a:lnTo>
                  <a:pt x="939" y="199"/>
                </a:lnTo>
                <a:lnTo>
                  <a:pt x="942" y="196"/>
                </a:lnTo>
                <a:lnTo>
                  <a:pt x="944" y="199"/>
                </a:lnTo>
                <a:lnTo>
                  <a:pt x="944" y="203"/>
                </a:lnTo>
                <a:lnTo>
                  <a:pt x="949" y="196"/>
                </a:lnTo>
                <a:lnTo>
                  <a:pt x="953" y="191"/>
                </a:lnTo>
                <a:lnTo>
                  <a:pt x="956" y="191"/>
                </a:lnTo>
                <a:lnTo>
                  <a:pt x="960" y="191"/>
                </a:lnTo>
                <a:lnTo>
                  <a:pt x="960" y="189"/>
                </a:lnTo>
                <a:lnTo>
                  <a:pt x="956" y="187"/>
                </a:lnTo>
                <a:lnTo>
                  <a:pt x="953" y="182"/>
                </a:lnTo>
                <a:lnTo>
                  <a:pt x="956" y="177"/>
                </a:lnTo>
                <a:lnTo>
                  <a:pt x="960" y="175"/>
                </a:lnTo>
                <a:lnTo>
                  <a:pt x="949" y="175"/>
                </a:lnTo>
                <a:lnTo>
                  <a:pt x="942" y="173"/>
                </a:lnTo>
                <a:lnTo>
                  <a:pt x="934" y="170"/>
                </a:lnTo>
                <a:lnTo>
                  <a:pt x="925" y="173"/>
                </a:lnTo>
                <a:lnTo>
                  <a:pt x="916" y="170"/>
                </a:lnTo>
                <a:lnTo>
                  <a:pt x="908" y="163"/>
                </a:lnTo>
                <a:lnTo>
                  <a:pt x="911" y="161"/>
                </a:lnTo>
                <a:lnTo>
                  <a:pt x="911" y="158"/>
                </a:lnTo>
                <a:lnTo>
                  <a:pt x="906" y="156"/>
                </a:lnTo>
                <a:lnTo>
                  <a:pt x="901" y="154"/>
                </a:lnTo>
                <a:lnTo>
                  <a:pt x="913" y="132"/>
                </a:lnTo>
                <a:lnTo>
                  <a:pt x="942" y="125"/>
                </a:lnTo>
                <a:lnTo>
                  <a:pt x="951" y="125"/>
                </a:lnTo>
                <a:lnTo>
                  <a:pt x="960" y="125"/>
                </a:lnTo>
                <a:lnTo>
                  <a:pt x="953" y="132"/>
                </a:lnTo>
                <a:lnTo>
                  <a:pt x="942" y="137"/>
                </a:lnTo>
                <a:lnTo>
                  <a:pt x="944" y="146"/>
                </a:lnTo>
                <a:lnTo>
                  <a:pt x="951" y="151"/>
                </a:lnTo>
                <a:lnTo>
                  <a:pt x="953" y="149"/>
                </a:lnTo>
                <a:lnTo>
                  <a:pt x="956" y="146"/>
                </a:lnTo>
                <a:lnTo>
                  <a:pt x="953" y="144"/>
                </a:lnTo>
                <a:lnTo>
                  <a:pt x="951" y="142"/>
                </a:lnTo>
                <a:lnTo>
                  <a:pt x="958" y="132"/>
                </a:lnTo>
                <a:lnTo>
                  <a:pt x="970" y="130"/>
                </a:lnTo>
                <a:lnTo>
                  <a:pt x="979" y="128"/>
                </a:lnTo>
                <a:lnTo>
                  <a:pt x="989" y="125"/>
                </a:lnTo>
                <a:lnTo>
                  <a:pt x="991" y="125"/>
                </a:lnTo>
                <a:lnTo>
                  <a:pt x="994" y="125"/>
                </a:lnTo>
                <a:lnTo>
                  <a:pt x="1001" y="128"/>
                </a:lnTo>
                <a:lnTo>
                  <a:pt x="1008" y="132"/>
                </a:lnTo>
                <a:lnTo>
                  <a:pt x="1008" y="130"/>
                </a:lnTo>
                <a:lnTo>
                  <a:pt x="1008" y="125"/>
                </a:lnTo>
                <a:lnTo>
                  <a:pt x="1039" y="128"/>
                </a:lnTo>
                <a:lnTo>
                  <a:pt x="1062" y="137"/>
                </a:lnTo>
                <a:lnTo>
                  <a:pt x="1060" y="139"/>
                </a:lnTo>
                <a:lnTo>
                  <a:pt x="1067" y="142"/>
                </a:lnTo>
                <a:lnTo>
                  <a:pt x="1074" y="142"/>
                </a:lnTo>
                <a:lnTo>
                  <a:pt x="1074" y="144"/>
                </a:lnTo>
                <a:lnTo>
                  <a:pt x="1074" y="146"/>
                </a:lnTo>
                <a:lnTo>
                  <a:pt x="1079" y="146"/>
                </a:lnTo>
                <a:lnTo>
                  <a:pt x="1084" y="146"/>
                </a:lnTo>
                <a:lnTo>
                  <a:pt x="1084" y="149"/>
                </a:lnTo>
                <a:lnTo>
                  <a:pt x="1084" y="151"/>
                </a:lnTo>
                <a:lnTo>
                  <a:pt x="1088" y="151"/>
                </a:lnTo>
                <a:lnTo>
                  <a:pt x="1091" y="151"/>
                </a:lnTo>
                <a:lnTo>
                  <a:pt x="1091" y="154"/>
                </a:lnTo>
                <a:lnTo>
                  <a:pt x="1091" y="156"/>
                </a:lnTo>
                <a:lnTo>
                  <a:pt x="1098" y="154"/>
                </a:lnTo>
                <a:lnTo>
                  <a:pt x="1102" y="154"/>
                </a:lnTo>
                <a:lnTo>
                  <a:pt x="1110" y="154"/>
                </a:lnTo>
                <a:lnTo>
                  <a:pt x="1117" y="156"/>
                </a:lnTo>
                <a:lnTo>
                  <a:pt x="1119" y="158"/>
                </a:lnTo>
                <a:lnTo>
                  <a:pt x="1119" y="161"/>
                </a:lnTo>
                <a:lnTo>
                  <a:pt x="1121" y="161"/>
                </a:lnTo>
                <a:lnTo>
                  <a:pt x="1126" y="161"/>
                </a:lnTo>
                <a:lnTo>
                  <a:pt x="1126" y="163"/>
                </a:lnTo>
                <a:lnTo>
                  <a:pt x="1128" y="165"/>
                </a:lnTo>
                <a:lnTo>
                  <a:pt x="1131" y="163"/>
                </a:lnTo>
                <a:lnTo>
                  <a:pt x="1136" y="163"/>
                </a:lnTo>
                <a:lnTo>
                  <a:pt x="1147" y="165"/>
                </a:lnTo>
                <a:lnTo>
                  <a:pt x="1147" y="173"/>
                </a:lnTo>
                <a:lnTo>
                  <a:pt x="1152" y="173"/>
                </a:lnTo>
                <a:lnTo>
                  <a:pt x="1155" y="170"/>
                </a:lnTo>
                <a:lnTo>
                  <a:pt x="1157" y="170"/>
                </a:lnTo>
                <a:lnTo>
                  <a:pt x="1162" y="173"/>
                </a:lnTo>
                <a:lnTo>
                  <a:pt x="1166" y="177"/>
                </a:lnTo>
                <a:lnTo>
                  <a:pt x="1162" y="180"/>
                </a:lnTo>
                <a:lnTo>
                  <a:pt x="1155" y="180"/>
                </a:lnTo>
                <a:lnTo>
                  <a:pt x="1155" y="182"/>
                </a:lnTo>
                <a:lnTo>
                  <a:pt x="1164" y="182"/>
                </a:lnTo>
                <a:lnTo>
                  <a:pt x="1171" y="182"/>
                </a:lnTo>
                <a:lnTo>
                  <a:pt x="1166" y="187"/>
                </a:lnTo>
                <a:lnTo>
                  <a:pt x="1159" y="187"/>
                </a:lnTo>
                <a:lnTo>
                  <a:pt x="1159" y="189"/>
                </a:lnTo>
                <a:lnTo>
                  <a:pt x="1159" y="194"/>
                </a:lnTo>
                <a:lnTo>
                  <a:pt x="1162" y="194"/>
                </a:lnTo>
                <a:lnTo>
                  <a:pt x="1164" y="194"/>
                </a:lnTo>
                <a:lnTo>
                  <a:pt x="1166" y="194"/>
                </a:lnTo>
                <a:lnTo>
                  <a:pt x="1171" y="194"/>
                </a:lnTo>
                <a:lnTo>
                  <a:pt x="1171" y="196"/>
                </a:lnTo>
                <a:lnTo>
                  <a:pt x="1176" y="196"/>
                </a:lnTo>
                <a:lnTo>
                  <a:pt x="1178" y="196"/>
                </a:lnTo>
                <a:lnTo>
                  <a:pt x="1183" y="199"/>
                </a:lnTo>
                <a:lnTo>
                  <a:pt x="1185" y="203"/>
                </a:lnTo>
                <a:lnTo>
                  <a:pt x="1188" y="201"/>
                </a:lnTo>
                <a:lnTo>
                  <a:pt x="1192" y="199"/>
                </a:lnTo>
                <a:lnTo>
                  <a:pt x="1199" y="203"/>
                </a:lnTo>
                <a:lnTo>
                  <a:pt x="1207" y="208"/>
                </a:lnTo>
                <a:lnTo>
                  <a:pt x="1209" y="208"/>
                </a:lnTo>
                <a:lnTo>
                  <a:pt x="1214" y="208"/>
                </a:lnTo>
                <a:lnTo>
                  <a:pt x="1214" y="210"/>
                </a:lnTo>
                <a:lnTo>
                  <a:pt x="1214" y="215"/>
                </a:lnTo>
                <a:lnTo>
                  <a:pt x="1216" y="215"/>
                </a:lnTo>
                <a:lnTo>
                  <a:pt x="1218" y="215"/>
                </a:lnTo>
                <a:lnTo>
                  <a:pt x="1223" y="213"/>
                </a:lnTo>
                <a:lnTo>
                  <a:pt x="1225" y="213"/>
                </a:lnTo>
                <a:lnTo>
                  <a:pt x="1230" y="215"/>
                </a:lnTo>
                <a:lnTo>
                  <a:pt x="1233" y="215"/>
                </a:lnTo>
                <a:lnTo>
                  <a:pt x="1233" y="218"/>
                </a:lnTo>
                <a:lnTo>
                  <a:pt x="1225" y="227"/>
                </a:lnTo>
                <a:lnTo>
                  <a:pt x="1211" y="234"/>
                </a:lnTo>
                <a:lnTo>
                  <a:pt x="1211" y="237"/>
                </a:lnTo>
                <a:lnTo>
                  <a:pt x="1211" y="241"/>
                </a:lnTo>
                <a:lnTo>
                  <a:pt x="1209" y="241"/>
                </a:lnTo>
                <a:lnTo>
                  <a:pt x="1207" y="241"/>
                </a:lnTo>
                <a:lnTo>
                  <a:pt x="1195" y="239"/>
                </a:lnTo>
                <a:lnTo>
                  <a:pt x="1188" y="229"/>
                </a:lnTo>
                <a:lnTo>
                  <a:pt x="1185" y="229"/>
                </a:lnTo>
                <a:lnTo>
                  <a:pt x="1183" y="229"/>
                </a:lnTo>
                <a:lnTo>
                  <a:pt x="1176" y="225"/>
                </a:lnTo>
                <a:lnTo>
                  <a:pt x="1169" y="222"/>
                </a:lnTo>
                <a:lnTo>
                  <a:pt x="1166" y="225"/>
                </a:lnTo>
                <a:lnTo>
                  <a:pt x="1159" y="229"/>
                </a:lnTo>
                <a:lnTo>
                  <a:pt x="1164" y="234"/>
                </a:lnTo>
                <a:lnTo>
                  <a:pt x="1171" y="241"/>
                </a:lnTo>
                <a:lnTo>
                  <a:pt x="1185" y="241"/>
                </a:lnTo>
                <a:lnTo>
                  <a:pt x="1190" y="251"/>
                </a:lnTo>
                <a:lnTo>
                  <a:pt x="1195" y="253"/>
                </a:lnTo>
                <a:lnTo>
                  <a:pt x="1197" y="253"/>
                </a:lnTo>
                <a:lnTo>
                  <a:pt x="1197" y="258"/>
                </a:lnTo>
                <a:lnTo>
                  <a:pt x="1197" y="263"/>
                </a:lnTo>
                <a:lnTo>
                  <a:pt x="1195" y="263"/>
                </a:lnTo>
                <a:lnTo>
                  <a:pt x="1192" y="267"/>
                </a:lnTo>
                <a:lnTo>
                  <a:pt x="1190" y="270"/>
                </a:lnTo>
                <a:lnTo>
                  <a:pt x="1171" y="265"/>
                </a:lnTo>
                <a:lnTo>
                  <a:pt x="1152" y="258"/>
                </a:lnTo>
                <a:lnTo>
                  <a:pt x="1169" y="267"/>
                </a:lnTo>
                <a:lnTo>
                  <a:pt x="1181" y="277"/>
                </a:lnTo>
                <a:lnTo>
                  <a:pt x="1178" y="279"/>
                </a:lnTo>
                <a:lnTo>
                  <a:pt x="1176" y="282"/>
                </a:lnTo>
                <a:lnTo>
                  <a:pt x="1166" y="279"/>
                </a:lnTo>
                <a:lnTo>
                  <a:pt x="1155" y="277"/>
                </a:lnTo>
                <a:lnTo>
                  <a:pt x="1143" y="274"/>
                </a:lnTo>
                <a:lnTo>
                  <a:pt x="1138" y="270"/>
                </a:lnTo>
                <a:lnTo>
                  <a:pt x="1126" y="272"/>
                </a:lnTo>
                <a:lnTo>
                  <a:pt x="1121" y="267"/>
                </a:lnTo>
                <a:lnTo>
                  <a:pt x="1114" y="265"/>
                </a:lnTo>
                <a:lnTo>
                  <a:pt x="1112" y="260"/>
                </a:lnTo>
                <a:lnTo>
                  <a:pt x="1112" y="258"/>
                </a:lnTo>
                <a:lnTo>
                  <a:pt x="1114" y="258"/>
                </a:lnTo>
                <a:lnTo>
                  <a:pt x="1100" y="253"/>
                </a:lnTo>
                <a:lnTo>
                  <a:pt x="1091" y="246"/>
                </a:lnTo>
                <a:lnTo>
                  <a:pt x="1086" y="246"/>
                </a:lnTo>
                <a:lnTo>
                  <a:pt x="1079" y="246"/>
                </a:lnTo>
                <a:lnTo>
                  <a:pt x="1079" y="248"/>
                </a:lnTo>
                <a:lnTo>
                  <a:pt x="1076" y="248"/>
                </a:lnTo>
                <a:lnTo>
                  <a:pt x="1074" y="248"/>
                </a:lnTo>
                <a:lnTo>
                  <a:pt x="1065" y="248"/>
                </a:lnTo>
                <a:lnTo>
                  <a:pt x="1055" y="251"/>
                </a:lnTo>
                <a:lnTo>
                  <a:pt x="1050" y="251"/>
                </a:lnTo>
                <a:lnTo>
                  <a:pt x="1048" y="251"/>
                </a:lnTo>
                <a:lnTo>
                  <a:pt x="1041" y="248"/>
                </a:lnTo>
                <a:lnTo>
                  <a:pt x="1039" y="244"/>
                </a:lnTo>
                <a:lnTo>
                  <a:pt x="1043" y="239"/>
                </a:lnTo>
                <a:lnTo>
                  <a:pt x="1048" y="234"/>
                </a:lnTo>
                <a:lnTo>
                  <a:pt x="1069" y="234"/>
                </a:lnTo>
                <a:lnTo>
                  <a:pt x="1091" y="234"/>
                </a:lnTo>
                <a:lnTo>
                  <a:pt x="1091" y="232"/>
                </a:lnTo>
                <a:lnTo>
                  <a:pt x="1088" y="229"/>
                </a:lnTo>
                <a:lnTo>
                  <a:pt x="1084" y="227"/>
                </a:lnTo>
                <a:lnTo>
                  <a:pt x="1084" y="225"/>
                </a:lnTo>
                <a:lnTo>
                  <a:pt x="1084" y="222"/>
                </a:lnTo>
                <a:lnTo>
                  <a:pt x="1095" y="218"/>
                </a:lnTo>
                <a:lnTo>
                  <a:pt x="1105" y="210"/>
                </a:lnTo>
                <a:lnTo>
                  <a:pt x="1098" y="201"/>
                </a:lnTo>
                <a:lnTo>
                  <a:pt x="1086" y="196"/>
                </a:lnTo>
                <a:lnTo>
                  <a:pt x="1079" y="191"/>
                </a:lnTo>
                <a:lnTo>
                  <a:pt x="1074" y="189"/>
                </a:lnTo>
                <a:lnTo>
                  <a:pt x="1067" y="191"/>
                </a:lnTo>
                <a:lnTo>
                  <a:pt x="1060" y="191"/>
                </a:lnTo>
                <a:lnTo>
                  <a:pt x="1057" y="191"/>
                </a:lnTo>
                <a:lnTo>
                  <a:pt x="1057" y="189"/>
                </a:lnTo>
                <a:lnTo>
                  <a:pt x="1060" y="187"/>
                </a:lnTo>
                <a:lnTo>
                  <a:pt x="1065" y="187"/>
                </a:lnTo>
                <a:lnTo>
                  <a:pt x="1060" y="184"/>
                </a:lnTo>
                <a:lnTo>
                  <a:pt x="1055" y="180"/>
                </a:lnTo>
                <a:lnTo>
                  <a:pt x="1055" y="184"/>
                </a:lnTo>
                <a:lnTo>
                  <a:pt x="1055" y="187"/>
                </a:lnTo>
                <a:lnTo>
                  <a:pt x="1050" y="187"/>
                </a:lnTo>
                <a:lnTo>
                  <a:pt x="1048" y="187"/>
                </a:lnTo>
                <a:lnTo>
                  <a:pt x="1050" y="184"/>
                </a:lnTo>
                <a:lnTo>
                  <a:pt x="1053" y="180"/>
                </a:lnTo>
                <a:lnTo>
                  <a:pt x="1048" y="180"/>
                </a:lnTo>
                <a:lnTo>
                  <a:pt x="1046" y="177"/>
                </a:lnTo>
                <a:lnTo>
                  <a:pt x="1043" y="175"/>
                </a:lnTo>
                <a:lnTo>
                  <a:pt x="1041" y="175"/>
                </a:lnTo>
                <a:lnTo>
                  <a:pt x="1039" y="173"/>
                </a:lnTo>
                <a:lnTo>
                  <a:pt x="1036" y="173"/>
                </a:lnTo>
                <a:lnTo>
                  <a:pt x="1031" y="170"/>
                </a:lnTo>
                <a:lnTo>
                  <a:pt x="1031" y="175"/>
                </a:lnTo>
                <a:lnTo>
                  <a:pt x="1027" y="177"/>
                </a:lnTo>
                <a:lnTo>
                  <a:pt x="1024" y="177"/>
                </a:lnTo>
                <a:lnTo>
                  <a:pt x="1022" y="177"/>
                </a:lnTo>
                <a:lnTo>
                  <a:pt x="1015" y="177"/>
                </a:lnTo>
                <a:lnTo>
                  <a:pt x="1008" y="175"/>
                </a:lnTo>
                <a:lnTo>
                  <a:pt x="1008" y="177"/>
                </a:lnTo>
                <a:lnTo>
                  <a:pt x="998" y="177"/>
                </a:lnTo>
                <a:lnTo>
                  <a:pt x="991" y="177"/>
                </a:lnTo>
                <a:lnTo>
                  <a:pt x="996" y="184"/>
                </a:lnTo>
                <a:lnTo>
                  <a:pt x="1003" y="191"/>
                </a:lnTo>
                <a:lnTo>
                  <a:pt x="1001" y="194"/>
                </a:lnTo>
                <a:lnTo>
                  <a:pt x="998" y="196"/>
                </a:lnTo>
                <a:lnTo>
                  <a:pt x="996" y="196"/>
                </a:lnTo>
                <a:lnTo>
                  <a:pt x="991" y="196"/>
                </a:lnTo>
                <a:lnTo>
                  <a:pt x="998" y="203"/>
                </a:lnTo>
                <a:lnTo>
                  <a:pt x="1003" y="210"/>
                </a:lnTo>
                <a:lnTo>
                  <a:pt x="994" y="218"/>
                </a:lnTo>
                <a:lnTo>
                  <a:pt x="979" y="222"/>
                </a:lnTo>
                <a:lnTo>
                  <a:pt x="975" y="222"/>
                </a:lnTo>
                <a:lnTo>
                  <a:pt x="972" y="220"/>
                </a:lnTo>
                <a:lnTo>
                  <a:pt x="970" y="225"/>
                </a:lnTo>
                <a:lnTo>
                  <a:pt x="965" y="225"/>
                </a:lnTo>
                <a:lnTo>
                  <a:pt x="958" y="225"/>
                </a:lnTo>
                <a:lnTo>
                  <a:pt x="944" y="222"/>
                </a:lnTo>
                <a:lnTo>
                  <a:pt x="946" y="222"/>
                </a:lnTo>
                <a:lnTo>
                  <a:pt x="946" y="227"/>
                </a:lnTo>
                <a:lnTo>
                  <a:pt x="946" y="229"/>
                </a:lnTo>
                <a:lnTo>
                  <a:pt x="942" y="234"/>
                </a:lnTo>
                <a:lnTo>
                  <a:pt x="934" y="237"/>
                </a:lnTo>
                <a:lnTo>
                  <a:pt x="934" y="239"/>
                </a:lnTo>
                <a:lnTo>
                  <a:pt x="937" y="244"/>
                </a:lnTo>
                <a:lnTo>
                  <a:pt x="927" y="248"/>
                </a:lnTo>
                <a:lnTo>
                  <a:pt x="920" y="253"/>
                </a:lnTo>
                <a:lnTo>
                  <a:pt x="911" y="253"/>
                </a:lnTo>
                <a:lnTo>
                  <a:pt x="901" y="253"/>
                </a:lnTo>
                <a:lnTo>
                  <a:pt x="901" y="255"/>
                </a:lnTo>
                <a:lnTo>
                  <a:pt x="901" y="258"/>
                </a:lnTo>
                <a:lnTo>
                  <a:pt x="897" y="258"/>
                </a:lnTo>
                <a:lnTo>
                  <a:pt x="894" y="260"/>
                </a:lnTo>
                <a:lnTo>
                  <a:pt x="894" y="263"/>
                </a:lnTo>
                <a:lnTo>
                  <a:pt x="894" y="267"/>
                </a:lnTo>
                <a:lnTo>
                  <a:pt x="889" y="267"/>
                </a:lnTo>
                <a:lnTo>
                  <a:pt x="885" y="270"/>
                </a:lnTo>
                <a:lnTo>
                  <a:pt x="882" y="270"/>
                </a:lnTo>
                <a:lnTo>
                  <a:pt x="880" y="270"/>
                </a:lnTo>
                <a:lnTo>
                  <a:pt x="875" y="272"/>
                </a:lnTo>
                <a:lnTo>
                  <a:pt x="873" y="277"/>
                </a:lnTo>
                <a:lnTo>
                  <a:pt x="871" y="277"/>
                </a:lnTo>
                <a:lnTo>
                  <a:pt x="868" y="277"/>
                </a:lnTo>
                <a:lnTo>
                  <a:pt x="856" y="289"/>
                </a:lnTo>
                <a:lnTo>
                  <a:pt x="847" y="308"/>
                </a:lnTo>
                <a:lnTo>
                  <a:pt x="847" y="310"/>
                </a:lnTo>
                <a:lnTo>
                  <a:pt x="847" y="315"/>
                </a:lnTo>
                <a:lnTo>
                  <a:pt x="849" y="319"/>
                </a:lnTo>
                <a:lnTo>
                  <a:pt x="854" y="322"/>
                </a:lnTo>
                <a:lnTo>
                  <a:pt x="854" y="319"/>
                </a:lnTo>
                <a:lnTo>
                  <a:pt x="859" y="319"/>
                </a:lnTo>
                <a:lnTo>
                  <a:pt x="861" y="319"/>
                </a:lnTo>
                <a:lnTo>
                  <a:pt x="871" y="329"/>
                </a:lnTo>
                <a:lnTo>
                  <a:pt x="873" y="343"/>
                </a:lnTo>
                <a:lnTo>
                  <a:pt x="882" y="341"/>
                </a:lnTo>
                <a:lnTo>
                  <a:pt x="892" y="338"/>
                </a:lnTo>
                <a:lnTo>
                  <a:pt x="892" y="341"/>
                </a:lnTo>
                <a:lnTo>
                  <a:pt x="894" y="341"/>
                </a:lnTo>
                <a:lnTo>
                  <a:pt x="920" y="348"/>
                </a:lnTo>
                <a:lnTo>
                  <a:pt x="939" y="357"/>
                </a:lnTo>
                <a:lnTo>
                  <a:pt x="953" y="362"/>
                </a:lnTo>
                <a:lnTo>
                  <a:pt x="963" y="364"/>
                </a:lnTo>
                <a:lnTo>
                  <a:pt x="977" y="367"/>
                </a:lnTo>
                <a:lnTo>
                  <a:pt x="991" y="367"/>
                </a:lnTo>
                <a:lnTo>
                  <a:pt x="991" y="369"/>
                </a:lnTo>
                <a:lnTo>
                  <a:pt x="994" y="369"/>
                </a:lnTo>
                <a:lnTo>
                  <a:pt x="991" y="374"/>
                </a:lnTo>
                <a:lnTo>
                  <a:pt x="991" y="379"/>
                </a:lnTo>
                <a:lnTo>
                  <a:pt x="994" y="381"/>
                </a:lnTo>
                <a:lnTo>
                  <a:pt x="994" y="388"/>
                </a:lnTo>
                <a:lnTo>
                  <a:pt x="994" y="393"/>
                </a:lnTo>
                <a:lnTo>
                  <a:pt x="994" y="395"/>
                </a:lnTo>
                <a:lnTo>
                  <a:pt x="1005" y="405"/>
                </a:lnTo>
                <a:lnTo>
                  <a:pt x="1015" y="417"/>
                </a:lnTo>
                <a:lnTo>
                  <a:pt x="1017" y="417"/>
                </a:lnTo>
                <a:lnTo>
                  <a:pt x="1020" y="419"/>
                </a:lnTo>
                <a:lnTo>
                  <a:pt x="1022" y="414"/>
                </a:lnTo>
                <a:lnTo>
                  <a:pt x="1022" y="412"/>
                </a:lnTo>
                <a:lnTo>
                  <a:pt x="1027" y="412"/>
                </a:lnTo>
                <a:lnTo>
                  <a:pt x="1029" y="414"/>
                </a:lnTo>
                <a:lnTo>
                  <a:pt x="1031" y="407"/>
                </a:lnTo>
                <a:lnTo>
                  <a:pt x="1034" y="405"/>
                </a:lnTo>
                <a:lnTo>
                  <a:pt x="1031" y="398"/>
                </a:lnTo>
                <a:lnTo>
                  <a:pt x="1029" y="381"/>
                </a:lnTo>
                <a:lnTo>
                  <a:pt x="1024" y="376"/>
                </a:lnTo>
                <a:lnTo>
                  <a:pt x="1020" y="374"/>
                </a:lnTo>
                <a:lnTo>
                  <a:pt x="1043" y="364"/>
                </a:lnTo>
                <a:lnTo>
                  <a:pt x="1057" y="348"/>
                </a:lnTo>
                <a:lnTo>
                  <a:pt x="1057" y="345"/>
                </a:lnTo>
                <a:lnTo>
                  <a:pt x="1048" y="331"/>
                </a:lnTo>
                <a:lnTo>
                  <a:pt x="1034" y="322"/>
                </a:lnTo>
                <a:lnTo>
                  <a:pt x="1039" y="315"/>
                </a:lnTo>
                <a:lnTo>
                  <a:pt x="1048" y="310"/>
                </a:lnTo>
                <a:lnTo>
                  <a:pt x="1043" y="303"/>
                </a:lnTo>
                <a:lnTo>
                  <a:pt x="1041" y="293"/>
                </a:lnTo>
                <a:lnTo>
                  <a:pt x="1041" y="289"/>
                </a:lnTo>
                <a:lnTo>
                  <a:pt x="1043" y="282"/>
                </a:lnTo>
                <a:lnTo>
                  <a:pt x="1039" y="282"/>
                </a:lnTo>
                <a:lnTo>
                  <a:pt x="1039" y="277"/>
                </a:lnTo>
                <a:lnTo>
                  <a:pt x="1041" y="272"/>
                </a:lnTo>
                <a:lnTo>
                  <a:pt x="1046" y="270"/>
                </a:lnTo>
                <a:lnTo>
                  <a:pt x="1057" y="272"/>
                </a:lnTo>
                <a:lnTo>
                  <a:pt x="1069" y="274"/>
                </a:lnTo>
                <a:lnTo>
                  <a:pt x="1076" y="274"/>
                </a:lnTo>
                <a:lnTo>
                  <a:pt x="1081" y="274"/>
                </a:lnTo>
                <a:lnTo>
                  <a:pt x="1086" y="274"/>
                </a:lnTo>
                <a:lnTo>
                  <a:pt x="1091" y="272"/>
                </a:lnTo>
                <a:lnTo>
                  <a:pt x="1098" y="274"/>
                </a:lnTo>
                <a:lnTo>
                  <a:pt x="1107" y="279"/>
                </a:lnTo>
                <a:lnTo>
                  <a:pt x="1114" y="284"/>
                </a:lnTo>
                <a:lnTo>
                  <a:pt x="1119" y="289"/>
                </a:lnTo>
                <a:lnTo>
                  <a:pt x="1124" y="289"/>
                </a:lnTo>
                <a:lnTo>
                  <a:pt x="1131" y="289"/>
                </a:lnTo>
                <a:lnTo>
                  <a:pt x="1133" y="291"/>
                </a:lnTo>
                <a:lnTo>
                  <a:pt x="1136" y="293"/>
                </a:lnTo>
                <a:lnTo>
                  <a:pt x="1138" y="293"/>
                </a:lnTo>
                <a:lnTo>
                  <a:pt x="1140" y="293"/>
                </a:lnTo>
                <a:lnTo>
                  <a:pt x="1138" y="296"/>
                </a:lnTo>
                <a:lnTo>
                  <a:pt x="1138" y="300"/>
                </a:lnTo>
                <a:lnTo>
                  <a:pt x="1138" y="305"/>
                </a:lnTo>
                <a:lnTo>
                  <a:pt x="1138" y="312"/>
                </a:lnTo>
                <a:lnTo>
                  <a:pt x="1140" y="312"/>
                </a:lnTo>
                <a:lnTo>
                  <a:pt x="1140" y="315"/>
                </a:lnTo>
                <a:lnTo>
                  <a:pt x="1138" y="319"/>
                </a:lnTo>
                <a:lnTo>
                  <a:pt x="1143" y="319"/>
                </a:lnTo>
                <a:lnTo>
                  <a:pt x="1145" y="319"/>
                </a:lnTo>
                <a:lnTo>
                  <a:pt x="1150" y="319"/>
                </a:lnTo>
                <a:lnTo>
                  <a:pt x="1152" y="319"/>
                </a:lnTo>
                <a:lnTo>
                  <a:pt x="1155" y="324"/>
                </a:lnTo>
                <a:lnTo>
                  <a:pt x="1162" y="327"/>
                </a:lnTo>
                <a:lnTo>
                  <a:pt x="1171" y="322"/>
                </a:lnTo>
                <a:lnTo>
                  <a:pt x="1181" y="319"/>
                </a:lnTo>
                <a:lnTo>
                  <a:pt x="1188" y="308"/>
                </a:lnTo>
                <a:lnTo>
                  <a:pt x="1197" y="300"/>
                </a:lnTo>
                <a:lnTo>
                  <a:pt x="1204" y="310"/>
                </a:lnTo>
                <a:lnTo>
                  <a:pt x="1214" y="319"/>
                </a:lnTo>
                <a:lnTo>
                  <a:pt x="1218" y="324"/>
                </a:lnTo>
                <a:lnTo>
                  <a:pt x="1223" y="329"/>
                </a:lnTo>
                <a:lnTo>
                  <a:pt x="1228" y="331"/>
                </a:lnTo>
                <a:lnTo>
                  <a:pt x="1230" y="341"/>
                </a:lnTo>
                <a:lnTo>
                  <a:pt x="1233" y="341"/>
                </a:lnTo>
                <a:lnTo>
                  <a:pt x="1235" y="341"/>
                </a:lnTo>
                <a:lnTo>
                  <a:pt x="1235" y="345"/>
                </a:lnTo>
                <a:lnTo>
                  <a:pt x="1235" y="348"/>
                </a:lnTo>
                <a:lnTo>
                  <a:pt x="1233" y="348"/>
                </a:lnTo>
                <a:lnTo>
                  <a:pt x="1233" y="350"/>
                </a:lnTo>
                <a:lnTo>
                  <a:pt x="1235" y="353"/>
                </a:lnTo>
                <a:lnTo>
                  <a:pt x="1235" y="355"/>
                </a:lnTo>
                <a:lnTo>
                  <a:pt x="1240" y="355"/>
                </a:lnTo>
                <a:lnTo>
                  <a:pt x="1242" y="355"/>
                </a:lnTo>
                <a:lnTo>
                  <a:pt x="1244" y="360"/>
                </a:lnTo>
                <a:lnTo>
                  <a:pt x="1247" y="364"/>
                </a:lnTo>
                <a:lnTo>
                  <a:pt x="1249" y="364"/>
                </a:lnTo>
                <a:lnTo>
                  <a:pt x="1252" y="364"/>
                </a:lnTo>
                <a:lnTo>
                  <a:pt x="1256" y="364"/>
                </a:lnTo>
                <a:lnTo>
                  <a:pt x="1256" y="367"/>
                </a:lnTo>
                <a:lnTo>
                  <a:pt x="1259" y="367"/>
                </a:lnTo>
                <a:lnTo>
                  <a:pt x="1261" y="367"/>
                </a:lnTo>
                <a:lnTo>
                  <a:pt x="1263" y="369"/>
                </a:lnTo>
                <a:lnTo>
                  <a:pt x="1266" y="372"/>
                </a:lnTo>
                <a:lnTo>
                  <a:pt x="1273" y="372"/>
                </a:lnTo>
                <a:lnTo>
                  <a:pt x="1280" y="374"/>
                </a:lnTo>
                <a:lnTo>
                  <a:pt x="1278" y="376"/>
                </a:lnTo>
                <a:lnTo>
                  <a:pt x="1278" y="379"/>
                </a:lnTo>
                <a:lnTo>
                  <a:pt x="1280" y="381"/>
                </a:lnTo>
                <a:lnTo>
                  <a:pt x="1282" y="383"/>
                </a:lnTo>
                <a:lnTo>
                  <a:pt x="1282" y="386"/>
                </a:lnTo>
                <a:lnTo>
                  <a:pt x="1285" y="386"/>
                </a:lnTo>
                <a:lnTo>
                  <a:pt x="1287" y="386"/>
                </a:lnTo>
                <a:lnTo>
                  <a:pt x="1294" y="386"/>
                </a:lnTo>
                <a:lnTo>
                  <a:pt x="1299" y="388"/>
                </a:lnTo>
                <a:lnTo>
                  <a:pt x="1299" y="398"/>
                </a:lnTo>
                <a:lnTo>
                  <a:pt x="1301" y="405"/>
                </a:lnTo>
                <a:lnTo>
                  <a:pt x="1301" y="407"/>
                </a:lnTo>
                <a:lnTo>
                  <a:pt x="1294" y="412"/>
                </a:lnTo>
                <a:lnTo>
                  <a:pt x="1287" y="417"/>
                </a:lnTo>
                <a:lnTo>
                  <a:pt x="1294" y="414"/>
                </a:lnTo>
                <a:lnTo>
                  <a:pt x="1304" y="412"/>
                </a:lnTo>
                <a:lnTo>
                  <a:pt x="1304" y="414"/>
                </a:lnTo>
                <a:lnTo>
                  <a:pt x="1301" y="417"/>
                </a:lnTo>
                <a:lnTo>
                  <a:pt x="1299" y="417"/>
                </a:lnTo>
                <a:lnTo>
                  <a:pt x="1294" y="426"/>
                </a:lnTo>
                <a:lnTo>
                  <a:pt x="1289" y="436"/>
                </a:lnTo>
                <a:lnTo>
                  <a:pt x="1292" y="433"/>
                </a:lnTo>
                <a:lnTo>
                  <a:pt x="1294" y="433"/>
                </a:lnTo>
                <a:lnTo>
                  <a:pt x="1296" y="433"/>
                </a:lnTo>
                <a:lnTo>
                  <a:pt x="1299" y="436"/>
                </a:lnTo>
                <a:lnTo>
                  <a:pt x="1299" y="440"/>
                </a:lnTo>
                <a:lnTo>
                  <a:pt x="1301" y="440"/>
                </a:lnTo>
                <a:lnTo>
                  <a:pt x="1304" y="440"/>
                </a:lnTo>
                <a:lnTo>
                  <a:pt x="1304" y="443"/>
                </a:lnTo>
                <a:lnTo>
                  <a:pt x="1313" y="440"/>
                </a:lnTo>
                <a:lnTo>
                  <a:pt x="1323" y="440"/>
                </a:lnTo>
                <a:lnTo>
                  <a:pt x="1325" y="443"/>
                </a:lnTo>
                <a:lnTo>
                  <a:pt x="1325" y="445"/>
                </a:lnTo>
                <a:lnTo>
                  <a:pt x="1323" y="447"/>
                </a:lnTo>
                <a:lnTo>
                  <a:pt x="1323" y="452"/>
                </a:lnTo>
                <a:lnTo>
                  <a:pt x="1327" y="450"/>
                </a:lnTo>
                <a:lnTo>
                  <a:pt x="1330" y="450"/>
                </a:lnTo>
                <a:lnTo>
                  <a:pt x="1330" y="452"/>
                </a:lnTo>
                <a:lnTo>
                  <a:pt x="1330" y="457"/>
                </a:lnTo>
                <a:lnTo>
                  <a:pt x="1327" y="459"/>
                </a:lnTo>
                <a:lnTo>
                  <a:pt x="1323" y="459"/>
                </a:lnTo>
                <a:lnTo>
                  <a:pt x="1323" y="462"/>
                </a:lnTo>
                <a:lnTo>
                  <a:pt x="1325" y="462"/>
                </a:lnTo>
                <a:lnTo>
                  <a:pt x="1327" y="459"/>
                </a:lnTo>
                <a:lnTo>
                  <a:pt x="1330" y="459"/>
                </a:lnTo>
                <a:lnTo>
                  <a:pt x="1332" y="462"/>
                </a:lnTo>
                <a:lnTo>
                  <a:pt x="1337" y="466"/>
                </a:lnTo>
                <a:lnTo>
                  <a:pt x="1332" y="473"/>
                </a:lnTo>
                <a:lnTo>
                  <a:pt x="1330" y="478"/>
                </a:lnTo>
                <a:lnTo>
                  <a:pt x="1327" y="478"/>
                </a:lnTo>
                <a:lnTo>
                  <a:pt x="1325" y="478"/>
                </a:lnTo>
                <a:lnTo>
                  <a:pt x="1320" y="473"/>
                </a:lnTo>
                <a:lnTo>
                  <a:pt x="1318" y="471"/>
                </a:lnTo>
                <a:lnTo>
                  <a:pt x="1318" y="466"/>
                </a:lnTo>
                <a:lnTo>
                  <a:pt x="1318" y="464"/>
                </a:lnTo>
                <a:lnTo>
                  <a:pt x="1315" y="466"/>
                </a:lnTo>
                <a:lnTo>
                  <a:pt x="1315" y="469"/>
                </a:lnTo>
                <a:lnTo>
                  <a:pt x="1308" y="471"/>
                </a:lnTo>
                <a:lnTo>
                  <a:pt x="1304" y="473"/>
                </a:lnTo>
                <a:lnTo>
                  <a:pt x="1301" y="473"/>
                </a:lnTo>
                <a:lnTo>
                  <a:pt x="1299" y="476"/>
                </a:lnTo>
                <a:lnTo>
                  <a:pt x="1301" y="471"/>
                </a:lnTo>
                <a:lnTo>
                  <a:pt x="1304" y="466"/>
                </a:lnTo>
                <a:lnTo>
                  <a:pt x="1299" y="466"/>
                </a:lnTo>
                <a:lnTo>
                  <a:pt x="1294" y="466"/>
                </a:lnTo>
                <a:lnTo>
                  <a:pt x="1294" y="464"/>
                </a:lnTo>
                <a:lnTo>
                  <a:pt x="1292" y="466"/>
                </a:lnTo>
                <a:lnTo>
                  <a:pt x="1289" y="466"/>
                </a:lnTo>
                <a:lnTo>
                  <a:pt x="1273" y="466"/>
                </a:lnTo>
                <a:lnTo>
                  <a:pt x="1259" y="466"/>
                </a:lnTo>
                <a:lnTo>
                  <a:pt x="1256" y="464"/>
                </a:lnTo>
                <a:lnTo>
                  <a:pt x="1256" y="462"/>
                </a:lnTo>
                <a:lnTo>
                  <a:pt x="1273" y="438"/>
                </a:lnTo>
                <a:lnTo>
                  <a:pt x="1287" y="417"/>
                </a:lnTo>
                <a:close/>
                <a:moveTo>
                  <a:pt x="3381" y="1068"/>
                </a:moveTo>
                <a:lnTo>
                  <a:pt x="3376" y="1068"/>
                </a:lnTo>
                <a:lnTo>
                  <a:pt x="3350" y="1061"/>
                </a:lnTo>
                <a:lnTo>
                  <a:pt x="3346" y="1068"/>
                </a:lnTo>
                <a:lnTo>
                  <a:pt x="3331" y="1089"/>
                </a:lnTo>
                <a:lnTo>
                  <a:pt x="3322" y="1118"/>
                </a:lnTo>
                <a:lnTo>
                  <a:pt x="3322" y="1123"/>
                </a:lnTo>
                <a:lnTo>
                  <a:pt x="3331" y="1127"/>
                </a:lnTo>
                <a:lnTo>
                  <a:pt x="3329" y="1151"/>
                </a:lnTo>
                <a:lnTo>
                  <a:pt x="3334" y="1156"/>
                </a:lnTo>
                <a:lnTo>
                  <a:pt x="3343" y="1132"/>
                </a:lnTo>
                <a:lnTo>
                  <a:pt x="3343" y="1130"/>
                </a:lnTo>
                <a:lnTo>
                  <a:pt x="3343" y="1120"/>
                </a:lnTo>
                <a:lnTo>
                  <a:pt x="3348" y="1115"/>
                </a:lnTo>
                <a:lnTo>
                  <a:pt x="3348" y="1125"/>
                </a:lnTo>
                <a:lnTo>
                  <a:pt x="3348" y="1127"/>
                </a:lnTo>
                <a:lnTo>
                  <a:pt x="3355" y="1132"/>
                </a:lnTo>
                <a:lnTo>
                  <a:pt x="3358" y="1144"/>
                </a:lnTo>
                <a:lnTo>
                  <a:pt x="3362" y="1144"/>
                </a:lnTo>
                <a:lnTo>
                  <a:pt x="3362" y="1139"/>
                </a:lnTo>
                <a:lnTo>
                  <a:pt x="3369" y="1139"/>
                </a:lnTo>
                <a:lnTo>
                  <a:pt x="3365" y="1144"/>
                </a:lnTo>
                <a:lnTo>
                  <a:pt x="3365" y="1149"/>
                </a:lnTo>
                <a:lnTo>
                  <a:pt x="3372" y="1153"/>
                </a:lnTo>
                <a:lnTo>
                  <a:pt x="3374" y="1137"/>
                </a:lnTo>
                <a:lnTo>
                  <a:pt x="3367" y="1118"/>
                </a:lnTo>
                <a:lnTo>
                  <a:pt x="3358" y="1106"/>
                </a:lnTo>
                <a:lnTo>
                  <a:pt x="3369" y="1097"/>
                </a:lnTo>
                <a:lnTo>
                  <a:pt x="3374" y="1101"/>
                </a:lnTo>
                <a:lnTo>
                  <a:pt x="3379" y="1099"/>
                </a:lnTo>
                <a:lnTo>
                  <a:pt x="3374" y="1087"/>
                </a:lnTo>
                <a:lnTo>
                  <a:pt x="3369" y="1089"/>
                </a:lnTo>
                <a:lnTo>
                  <a:pt x="3355" y="1089"/>
                </a:lnTo>
                <a:lnTo>
                  <a:pt x="3348" y="1097"/>
                </a:lnTo>
                <a:lnTo>
                  <a:pt x="3339" y="1085"/>
                </a:lnTo>
                <a:lnTo>
                  <a:pt x="3346" y="1075"/>
                </a:lnTo>
                <a:lnTo>
                  <a:pt x="3358" y="1075"/>
                </a:lnTo>
                <a:lnTo>
                  <a:pt x="3384" y="1078"/>
                </a:lnTo>
                <a:lnTo>
                  <a:pt x="3398" y="1061"/>
                </a:lnTo>
                <a:lnTo>
                  <a:pt x="3395" y="1059"/>
                </a:lnTo>
                <a:lnTo>
                  <a:pt x="3381" y="1068"/>
                </a:lnTo>
                <a:close/>
                <a:moveTo>
                  <a:pt x="3876" y="1675"/>
                </a:moveTo>
                <a:lnTo>
                  <a:pt x="3892" y="1653"/>
                </a:lnTo>
                <a:lnTo>
                  <a:pt x="3916" y="1641"/>
                </a:lnTo>
                <a:lnTo>
                  <a:pt x="3933" y="1622"/>
                </a:lnTo>
                <a:lnTo>
                  <a:pt x="3940" y="1613"/>
                </a:lnTo>
                <a:lnTo>
                  <a:pt x="3949" y="1604"/>
                </a:lnTo>
                <a:lnTo>
                  <a:pt x="3954" y="1611"/>
                </a:lnTo>
                <a:lnTo>
                  <a:pt x="3963" y="1608"/>
                </a:lnTo>
                <a:lnTo>
                  <a:pt x="3968" y="1611"/>
                </a:lnTo>
                <a:lnTo>
                  <a:pt x="3966" y="1615"/>
                </a:lnTo>
                <a:lnTo>
                  <a:pt x="3966" y="1622"/>
                </a:lnTo>
                <a:lnTo>
                  <a:pt x="3949" y="1641"/>
                </a:lnTo>
                <a:lnTo>
                  <a:pt x="3954" y="1646"/>
                </a:lnTo>
                <a:lnTo>
                  <a:pt x="3930" y="1663"/>
                </a:lnTo>
                <a:lnTo>
                  <a:pt x="3911" y="1684"/>
                </a:lnTo>
                <a:lnTo>
                  <a:pt x="3899" y="1684"/>
                </a:lnTo>
                <a:lnTo>
                  <a:pt x="3876" y="1675"/>
                </a:lnTo>
                <a:close/>
                <a:moveTo>
                  <a:pt x="1663" y="234"/>
                </a:moveTo>
                <a:lnTo>
                  <a:pt x="1675" y="234"/>
                </a:lnTo>
                <a:lnTo>
                  <a:pt x="1687" y="234"/>
                </a:lnTo>
                <a:lnTo>
                  <a:pt x="1687" y="237"/>
                </a:lnTo>
                <a:lnTo>
                  <a:pt x="1687" y="239"/>
                </a:lnTo>
                <a:lnTo>
                  <a:pt x="1682" y="239"/>
                </a:lnTo>
                <a:lnTo>
                  <a:pt x="1677" y="239"/>
                </a:lnTo>
                <a:lnTo>
                  <a:pt x="1673" y="239"/>
                </a:lnTo>
                <a:lnTo>
                  <a:pt x="1670" y="244"/>
                </a:lnTo>
                <a:lnTo>
                  <a:pt x="1677" y="244"/>
                </a:lnTo>
                <a:lnTo>
                  <a:pt x="1685" y="244"/>
                </a:lnTo>
                <a:lnTo>
                  <a:pt x="1687" y="246"/>
                </a:lnTo>
                <a:lnTo>
                  <a:pt x="1692" y="246"/>
                </a:lnTo>
                <a:lnTo>
                  <a:pt x="1687" y="251"/>
                </a:lnTo>
                <a:lnTo>
                  <a:pt x="1685" y="255"/>
                </a:lnTo>
                <a:lnTo>
                  <a:pt x="1692" y="255"/>
                </a:lnTo>
                <a:lnTo>
                  <a:pt x="1699" y="255"/>
                </a:lnTo>
                <a:lnTo>
                  <a:pt x="1711" y="260"/>
                </a:lnTo>
                <a:lnTo>
                  <a:pt x="1727" y="263"/>
                </a:lnTo>
                <a:lnTo>
                  <a:pt x="1744" y="258"/>
                </a:lnTo>
                <a:lnTo>
                  <a:pt x="1760" y="253"/>
                </a:lnTo>
                <a:lnTo>
                  <a:pt x="1779" y="246"/>
                </a:lnTo>
                <a:lnTo>
                  <a:pt x="1789" y="232"/>
                </a:lnTo>
                <a:lnTo>
                  <a:pt x="1786" y="232"/>
                </a:lnTo>
                <a:lnTo>
                  <a:pt x="1784" y="232"/>
                </a:lnTo>
                <a:lnTo>
                  <a:pt x="1777" y="229"/>
                </a:lnTo>
                <a:lnTo>
                  <a:pt x="1777" y="220"/>
                </a:lnTo>
                <a:lnTo>
                  <a:pt x="1770" y="222"/>
                </a:lnTo>
                <a:lnTo>
                  <a:pt x="1765" y="222"/>
                </a:lnTo>
                <a:lnTo>
                  <a:pt x="1763" y="220"/>
                </a:lnTo>
                <a:lnTo>
                  <a:pt x="1760" y="220"/>
                </a:lnTo>
                <a:lnTo>
                  <a:pt x="1758" y="220"/>
                </a:lnTo>
                <a:lnTo>
                  <a:pt x="1756" y="222"/>
                </a:lnTo>
                <a:lnTo>
                  <a:pt x="1751" y="225"/>
                </a:lnTo>
                <a:lnTo>
                  <a:pt x="1744" y="225"/>
                </a:lnTo>
                <a:lnTo>
                  <a:pt x="1734" y="225"/>
                </a:lnTo>
                <a:lnTo>
                  <a:pt x="1730" y="225"/>
                </a:lnTo>
                <a:lnTo>
                  <a:pt x="1727" y="225"/>
                </a:lnTo>
                <a:lnTo>
                  <a:pt x="1722" y="225"/>
                </a:lnTo>
                <a:lnTo>
                  <a:pt x="1720" y="229"/>
                </a:lnTo>
                <a:lnTo>
                  <a:pt x="1715" y="227"/>
                </a:lnTo>
                <a:lnTo>
                  <a:pt x="1713" y="225"/>
                </a:lnTo>
                <a:lnTo>
                  <a:pt x="1711" y="225"/>
                </a:lnTo>
                <a:lnTo>
                  <a:pt x="1708" y="225"/>
                </a:lnTo>
                <a:lnTo>
                  <a:pt x="1708" y="227"/>
                </a:lnTo>
                <a:lnTo>
                  <a:pt x="1708" y="229"/>
                </a:lnTo>
                <a:lnTo>
                  <a:pt x="1703" y="232"/>
                </a:lnTo>
                <a:lnTo>
                  <a:pt x="1699" y="234"/>
                </a:lnTo>
                <a:lnTo>
                  <a:pt x="1699" y="229"/>
                </a:lnTo>
                <a:lnTo>
                  <a:pt x="1699" y="225"/>
                </a:lnTo>
                <a:lnTo>
                  <a:pt x="1692" y="222"/>
                </a:lnTo>
                <a:lnTo>
                  <a:pt x="1682" y="220"/>
                </a:lnTo>
                <a:lnTo>
                  <a:pt x="1673" y="227"/>
                </a:lnTo>
                <a:lnTo>
                  <a:pt x="1663" y="234"/>
                </a:lnTo>
                <a:close/>
                <a:moveTo>
                  <a:pt x="2657" y="92"/>
                </a:moveTo>
                <a:lnTo>
                  <a:pt x="2655" y="94"/>
                </a:lnTo>
                <a:lnTo>
                  <a:pt x="2652" y="97"/>
                </a:lnTo>
                <a:lnTo>
                  <a:pt x="2652" y="94"/>
                </a:lnTo>
                <a:lnTo>
                  <a:pt x="2631" y="99"/>
                </a:lnTo>
                <a:lnTo>
                  <a:pt x="2607" y="104"/>
                </a:lnTo>
                <a:lnTo>
                  <a:pt x="2598" y="109"/>
                </a:lnTo>
                <a:lnTo>
                  <a:pt x="2593" y="118"/>
                </a:lnTo>
                <a:lnTo>
                  <a:pt x="2591" y="118"/>
                </a:lnTo>
                <a:lnTo>
                  <a:pt x="2588" y="118"/>
                </a:lnTo>
                <a:lnTo>
                  <a:pt x="2581" y="120"/>
                </a:lnTo>
                <a:lnTo>
                  <a:pt x="2570" y="125"/>
                </a:lnTo>
                <a:lnTo>
                  <a:pt x="2570" y="128"/>
                </a:lnTo>
                <a:lnTo>
                  <a:pt x="2572" y="130"/>
                </a:lnTo>
                <a:lnTo>
                  <a:pt x="2567" y="132"/>
                </a:lnTo>
                <a:lnTo>
                  <a:pt x="2560" y="135"/>
                </a:lnTo>
                <a:lnTo>
                  <a:pt x="2560" y="137"/>
                </a:lnTo>
                <a:lnTo>
                  <a:pt x="2562" y="137"/>
                </a:lnTo>
                <a:lnTo>
                  <a:pt x="2558" y="139"/>
                </a:lnTo>
                <a:lnTo>
                  <a:pt x="2555" y="139"/>
                </a:lnTo>
                <a:lnTo>
                  <a:pt x="2555" y="142"/>
                </a:lnTo>
                <a:lnTo>
                  <a:pt x="2558" y="144"/>
                </a:lnTo>
                <a:lnTo>
                  <a:pt x="2546" y="146"/>
                </a:lnTo>
                <a:lnTo>
                  <a:pt x="2541" y="156"/>
                </a:lnTo>
                <a:lnTo>
                  <a:pt x="2555" y="161"/>
                </a:lnTo>
                <a:lnTo>
                  <a:pt x="2562" y="156"/>
                </a:lnTo>
                <a:lnTo>
                  <a:pt x="2565" y="158"/>
                </a:lnTo>
                <a:lnTo>
                  <a:pt x="2567" y="158"/>
                </a:lnTo>
                <a:lnTo>
                  <a:pt x="2567" y="163"/>
                </a:lnTo>
                <a:lnTo>
                  <a:pt x="2567" y="165"/>
                </a:lnTo>
                <a:lnTo>
                  <a:pt x="2577" y="168"/>
                </a:lnTo>
                <a:lnTo>
                  <a:pt x="2588" y="168"/>
                </a:lnTo>
                <a:lnTo>
                  <a:pt x="2600" y="168"/>
                </a:lnTo>
                <a:lnTo>
                  <a:pt x="2610" y="168"/>
                </a:lnTo>
                <a:lnTo>
                  <a:pt x="2612" y="168"/>
                </a:lnTo>
                <a:lnTo>
                  <a:pt x="2615" y="163"/>
                </a:lnTo>
                <a:lnTo>
                  <a:pt x="2598" y="158"/>
                </a:lnTo>
                <a:lnTo>
                  <a:pt x="2591" y="149"/>
                </a:lnTo>
                <a:lnTo>
                  <a:pt x="2591" y="146"/>
                </a:lnTo>
                <a:lnTo>
                  <a:pt x="2593" y="142"/>
                </a:lnTo>
                <a:lnTo>
                  <a:pt x="2600" y="132"/>
                </a:lnTo>
                <a:lnTo>
                  <a:pt x="2617" y="128"/>
                </a:lnTo>
                <a:lnTo>
                  <a:pt x="2631" y="118"/>
                </a:lnTo>
                <a:lnTo>
                  <a:pt x="2650" y="111"/>
                </a:lnTo>
                <a:lnTo>
                  <a:pt x="2669" y="106"/>
                </a:lnTo>
                <a:lnTo>
                  <a:pt x="2688" y="101"/>
                </a:lnTo>
                <a:lnTo>
                  <a:pt x="2709" y="99"/>
                </a:lnTo>
                <a:lnTo>
                  <a:pt x="2730" y="97"/>
                </a:lnTo>
                <a:lnTo>
                  <a:pt x="2745" y="87"/>
                </a:lnTo>
                <a:lnTo>
                  <a:pt x="2742" y="85"/>
                </a:lnTo>
                <a:lnTo>
                  <a:pt x="2735" y="85"/>
                </a:lnTo>
                <a:lnTo>
                  <a:pt x="2733" y="85"/>
                </a:lnTo>
                <a:lnTo>
                  <a:pt x="2714" y="87"/>
                </a:lnTo>
                <a:lnTo>
                  <a:pt x="2697" y="92"/>
                </a:lnTo>
                <a:lnTo>
                  <a:pt x="2678" y="92"/>
                </a:lnTo>
                <a:lnTo>
                  <a:pt x="2657" y="92"/>
                </a:lnTo>
                <a:close/>
                <a:moveTo>
                  <a:pt x="2167" y="45"/>
                </a:moveTo>
                <a:lnTo>
                  <a:pt x="2163" y="45"/>
                </a:lnTo>
                <a:lnTo>
                  <a:pt x="2155" y="45"/>
                </a:lnTo>
                <a:lnTo>
                  <a:pt x="2155" y="47"/>
                </a:lnTo>
                <a:lnTo>
                  <a:pt x="2158" y="49"/>
                </a:lnTo>
                <a:lnTo>
                  <a:pt x="2155" y="49"/>
                </a:lnTo>
                <a:lnTo>
                  <a:pt x="2153" y="52"/>
                </a:lnTo>
                <a:lnTo>
                  <a:pt x="2153" y="49"/>
                </a:lnTo>
                <a:lnTo>
                  <a:pt x="2151" y="47"/>
                </a:lnTo>
                <a:lnTo>
                  <a:pt x="2141" y="47"/>
                </a:lnTo>
                <a:lnTo>
                  <a:pt x="2132" y="45"/>
                </a:lnTo>
                <a:lnTo>
                  <a:pt x="2129" y="47"/>
                </a:lnTo>
                <a:lnTo>
                  <a:pt x="2129" y="52"/>
                </a:lnTo>
                <a:lnTo>
                  <a:pt x="2129" y="54"/>
                </a:lnTo>
                <a:lnTo>
                  <a:pt x="2132" y="56"/>
                </a:lnTo>
                <a:lnTo>
                  <a:pt x="2125" y="52"/>
                </a:lnTo>
                <a:lnTo>
                  <a:pt x="2118" y="47"/>
                </a:lnTo>
                <a:lnTo>
                  <a:pt x="2110" y="49"/>
                </a:lnTo>
                <a:lnTo>
                  <a:pt x="2103" y="52"/>
                </a:lnTo>
                <a:lnTo>
                  <a:pt x="2103" y="49"/>
                </a:lnTo>
                <a:lnTo>
                  <a:pt x="2106" y="47"/>
                </a:lnTo>
                <a:lnTo>
                  <a:pt x="2089" y="47"/>
                </a:lnTo>
                <a:lnTo>
                  <a:pt x="2070" y="49"/>
                </a:lnTo>
                <a:lnTo>
                  <a:pt x="2068" y="52"/>
                </a:lnTo>
                <a:lnTo>
                  <a:pt x="2075" y="56"/>
                </a:lnTo>
                <a:lnTo>
                  <a:pt x="2082" y="64"/>
                </a:lnTo>
                <a:lnTo>
                  <a:pt x="2073" y="61"/>
                </a:lnTo>
                <a:lnTo>
                  <a:pt x="2070" y="64"/>
                </a:lnTo>
                <a:lnTo>
                  <a:pt x="2073" y="66"/>
                </a:lnTo>
                <a:lnTo>
                  <a:pt x="2077" y="68"/>
                </a:lnTo>
                <a:lnTo>
                  <a:pt x="2082" y="68"/>
                </a:lnTo>
                <a:lnTo>
                  <a:pt x="2087" y="68"/>
                </a:lnTo>
                <a:lnTo>
                  <a:pt x="2084" y="66"/>
                </a:lnTo>
                <a:lnTo>
                  <a:pt x="2096" y="68"/>
                </a:lnTo>
                <a:lnTo>
                  <a:pt x="2108" y="71"/>
                </a:lnTo>
                <a:lnTo>
                  <a:pt x="2106" y="73"/>
                </a:lnTo>
                <a:lnTo>
                  <a:pt x="2106" y="75"/>
                </a:lnTo>
                <a:lnTo>
                  <a:pt x="2110" y="75"/>
                </a:lnTo>
                <a:lnTo>
                  <a:pt x="2118" y="75"/>
                </a:lnTo>
                <a:lnTo>
                  <a:pt x="2115" y="75"/>
                </a:lnTo>
                <a:lnTo>
                  <a:pt x="2113" y="78"/>
                </a:lnTo>
                <a:lnTo>
                  <a:pt x="2108" y="80"/>
                </a:lnTo>
                <a:lnTo>
                  <a:pt x="2122" y="87"/>
                </a:lnTo>
                <a:lnTo>
                  <a:pt x="2139" y="92"/>
                </a:lnTo>
                <a:lnTo>
                  <a:pt x="2146" y="87"/>
                </a:lnTo>
                <a:lnTo>
                  <a:pt x="2151" y="80"/>
                </a:lnTo>
                <a:lnTo>
                  <a:pt x="2155" y="80"/>
                </a:lnTo>
                <a:lnTo>
                  <a:pt x="2158" y="80"/>
                </a:lnTo>
                <a:lnTo>
                  <a:pt x="2167" y="71"/>
                </a:lnTo>
                <a:lnTo>
                  <a:pt x="2181" y="66"/>
                </a:lnTo>
                <a:lnTo>
                  <a:pt x="2186" y="71"/>
                </a:lnTo>
                <a:lnTo>
                  <a:pt x="2191" y="73"/>
                </a:lnTo>
                <a:lnTo>
                  <a:pt x="2191" y="78"/>
                </a:lnTo>
                <a:lnTo>
                  <a:pt x="2189" y="80"/>
                </a:lnTo>
                <a:lnTo>
                  <a:pt x="2198" y="80"/>
                </a:lnTo>
                <a:lnTo>
                  <a:pt x="2205" y="80"/>
                </a:lnTo>
                <a:lnTo>
                  <a:pt x="2208" y="80"/>
                </a:lnTo>
                <a:lnTo>
                  <a:pt x="2210" y="83"/>
                </a:lnTo>
                <a:lnTo>
                  <a:pt x="2222" y="80"/>
                </a:lnTo>
                <a:lnTo>
                  <a:pt x="2234" y="75"/>
                </a:lnTo>
                <a:lnTo>
                  <a:pt x="2234" y="73"/>
                </a:lnTo>
                <a:lnTo>
                  <a:pt x="2226" y="73"/>
                </a:lnTo>
                <a:lnTo>
                  <a:pt x="2219" y="73"/>
                </a:lnTo>
                <a:lnTo>
                  <a:pt x="2219" y="71"/>
                </a:lnTo>
                <a:lnTo>
                  <a:pt x="2217" y="68"/>
                </a:lnTo>
                <a:lnTo>
                  <a:pt x="2212" y="68"/>
                </a:lnTo>
                <a:lnTo>
                  <a:pt x="2208" y="68"/>
                </a:lnTo>
                <a:lnTo>
                  <a:pt x="2203" y="66"/>
                </a:lnTo>
                <a:lnTo>
                  <a:pt x="2191" y="64"/>
                </a:lnTo>
                <a:lnTo>
                  <a:pt x="2191" y="61"/>
                </a:lnTo>
                <a:lnTo>
                  <a:pt x="2191" y="59"/>
                </a:lnTo>
                <a:lnTo>
                  <a:pt x="2179" y="59"/>
                </a:lnTo>
                <a:lnTo>
                  <a:pt x="2167" y="56"/>
                </a:lnTo>
                <a:lnTo>
                  <a:pt x="2165" y="54"/>
                </a:lnTo>
                <a:lnTo>
                  <a:pt x="2163" y="52"/>
                </a:lnTo>
                <a:lnTo>
                  <a:pt x="2170" y="52"/>
                </a:lnTo>
                <a:lnTo>
                  <a:pt x="2177" y="52"/>
                </a:lnTo>
                <a:lnTo>
                  <a:pt x="2177" y="54"/>
                </a:lnTo>
                <a:lnTo>
                  <a:pt x="2193" y="54"/>
                </a:lnTo>
                <a:lnTo>
                  <a:pt x="2208" y="54"/>
                </a:lnTo>
                <a:lnTo>
                  <a:pt x="2210" y="56"/>
                </a:lnTo>
                <a:lnTo>
                  <a:pt x="2215" y="59"/>
                </a:lnTo>
                <a:lnTo>
                  <a:pt x="2219" y="59"/>
                </a:lnTo>
                <a:lnTo>
                  <a:pt x="2224" y="59"/>
                </a:lnTo>
                <a:lnTo>
                  <a:pt x="2234" y="56"/>
                </a:lnTo>
                <a:lnTo>
                  <a:pt x="2245" y="54"/>
                </a:lnTo>
                <a:lnTo>
                  <a:pt x="2248" y="52"/>
                </a:lnTo>
                <a:lnTo>
                  <a:pt x="2255" y="49"/>
                </a:lnTo>
                <a:lnTo>
                  <a:pt x="2260" y="49"/>
                </a:lnTo>
                <a:lnTo>
                  <a:pt x="2260" y="42"/>
                </a:lnTo>
                <a:lnTo>
                  <a:pt x="2238" y="42"/>
                </a:lnTo>
                <a:lnTo>
                  <a:pt x="2217" y="42"/>
                </a:lnTo>
                <a:lnTo>
                  <a:pt x="2217" y="40"/>
                </a:lnTo>
                <a:lnTo>
                  <a:pt x="2212" y="40"/>
                </a:lnTo>
                <a:lnTo>
                  <a:pt x="2210" y="40"/>
                </a:lnTo>
                <a:lnTo>
                  <a:pt x="2208" y="40"/>
                </a:lnTo>
                <a:lnTo>
                  <a:pt x="2203" y="45"/>
                </a:lnTo>
                <a:lnTo>
                  <a:pt x="2191" y="42"/>
                </a:lnTo>
                <a:lnTo>
                  <a:pt x="2179" y="40"/>
                </a:lnTo>
                <a:lnTo>
                  <a:pt x="2177" y="40"/>
                </a:lnTo>
                <a:lnTo>
                  <a:pt x="2172" y="42"/>
                </a:lnTo>
                <a:lnTo>
                  <a:pt x="2167" y="45"/>
                </a:lnTo>
                <a:close/>
                <a:moveTo>
                  <a:pt x="3580" y="549"/>
                </a:moveTo>
                <a:lnTo>
                  <a:pt x="3580" y="549"/>
                </a:lnTo>
                <a:lnTo>
                  <a:pt x="3578" y="549"/>
                </a:lnTo>
                <a:lnTo>
                  <a:pt x="3578" y="547"/>
                </a:lnTo>
                <a:lnTo>
                  <a:pt x="3570" y="554"/>
                </a:lnTo>
                <a:lnTo>
                  <a:pt x="3568" y="566"/>
                </a:lnTo>
                <a:lnTo>
                  <a:pt x="3570" y="566"/>
                </a:lnTo>
                <a:lnTo>
                  <a:pt x="3559" y="590"/>
                </a:lnTo>
                <a:lnTo>
                  <a:pt x="3537" y="604"/>
                </a:lnTo>
                <a:lnTo>
                  <a:pt x="3537" y="599"/>
                </a:lnTo>
                <a:lnTo>
                  <a:pt x="3537" y="594"/>
                </a:lnTo>
                <a:lnTo>
                  <a:pt x="3535" y="597"/>
                </a:lnTo>
                <a:lnTo>
                  <a:pt x="3530" y="597"/>
                </a:lnTo>
                <a:lnTo>
                  <a:pt x="3530" y="601"/>
                </a:lnTo>
                <a:lnTo>
                  <a:pt x="3530" y="604"/>
                </a:lnTo>
                <a:lnTo>
                  <a:pt x="3528" y="608"/>
                </a:lnTo>
                <a:lnTo>
                  <a:pt x="3523" y="613"/>
                </a:lnTo>
                <a:lnTo>
                  <a:pt x="3523" y="618"/>
                </a:lnTo>
                <a:lnTo>
                  <a:pt x="3518" y="618"/>
                </a:lnTo>
                <a:lnTo>
                  <a:pt x="3509" y="620"/>
                </a:lnTo>
                <a:lnTo>
                  <a:pt x="3497" y="620"/>
                </a:lnTo>
                <a:lnTo>
                  <a:pt x="3492" y="620"/>
                </a:lnTo>
                <a:lnTo>
                  <a:pt x="3490" y="620"/>
                </a:lnTo>
                <a:lnTo>
                  <a:pt x="3481" y="625"/>
                </a:lnTo>
                <a:lnTo>
                  <a:pt x="3476" y="630"/>
                </a:lnTo>
                <a:lnTo>
                  <a:pt x="3466" y="635"/>
                </a:lnTo>
                <a:lnTo>
                  <a:pt x="3464" y="642"/>
                </a:lnTo>
                <a:lnTo>
                  <a:pt x="3455" y="644"/>
                </a:lnTo>
                <a:lnTo>
                  <a:pt x="3450" y="653"/>
                </a:lnTo>
                <a:lnTo>
                  <a:pt x="3450" y="658"/>
                </a:lnTo>
                <a:lnTo>
                  <a:pt x="3452" y="661"/>
                </a:lnTo>
                <a:lnTo>
                  <a:pt x="3455" y="658"/>
                </a:lnTo>
                <a:lnTo>
                  <a:pt x="3459" y="658"/>
                </a:lnTo>
                <a:lnTo>
                  <a:pt x="3457" y="663"/>
                </a:lnTo>
                <a:lnTo>
                  <a:pt x="3455" y="668"/>
                </a:lnTo>
                <a:lnTo>
                  <a:pt x="3457" y="672"/>
                </a:lnTo>
                <a:lnTo>
                  <a:pt x="3457" y="677"/>
                </a:lnTo>
                <a:lnTo>
                  <a:pt x="3459" y="677"/>
                </a:lnTo>
                <a:lnTo>
                  <a:pt x="3462" y="675"/>
                </a:lnTo>
                <a:lnTo>
                  <a:pt x="3464" y="677"/>
                </a:lnTo>
                <a:lnTo>
                  <a:pt x="3466" y="677"/>
                </a:lnTo>
                <a:lnTo>
                  <a:pt x="3469" y="677"/>
                </a:lnTo>
                <a:lnTo>
                  <a:pt x="3471" y="675"/>
                </a:lnTo>
                <a:lnTo>
                  <a:pt x="3473" y="663"/>
                </a:lnTo>
                <a:lnTo>
                  <a:pt x="3478" y="656"/>
                </a:lnTo>
                <a:lnTo>
                  <a:pt x="3473" y="649"/>
                </a:lnTo>
                <a:lnTo>
                  <a:pt x="3466" y="642"/>
                </a:lnTo>
                <a:lnTo>
                  <a:pt x="3473" y="642"/>
                </a:lnTo>
                <a:lnTo>
                  <a:pt x="3478" y="642"/>
                </a:lnTo>
                <a:lnTo>
                  <a:pt x="3481" y="639"/>
                </a:lnTo>
                <a:lnTo>
                  <a:pt x="3483" y="639"/>
                </a:lnTo>
                <a:lnTo>
                  <a:pt x="3490" y="637"/>
                </a:lnTo>
                <a:lnTo>
                  <a:pt x="3499" y="635"/>
                </a:lnTo>
                <a:lnTo>
                  <a:pt x="3495" y="637"/>
                </a:lnTo>
                <a:lnTo>
                  <a:pt x="3492" y="639"/>
                </a:lnTo>
                <a:lnTo>
                  <a:pt x="3490" y="639"/>
                </a:lnTo>
                <a:lnTo>
                  <a:pt x="3485" y="639"/>
                </a:lnTo>
                <a:lnTo>
                  <a:pt x="3481" y="644"/>
                </a:lnTo>
                <a:lnTo>
                  <a:pt x="3478" y="649"/>
                </a:lnTo>
                <a:lnTo>
                  <a:pt x="3481" y="653"/>
                </a:lnTo>
                <a:lnTo>
                  <a:pt x="3488" y="656"/>
                </a:lnTo>
                <a:lnTo>
                  <a:pt x="3490" y="653"/>
                </a:lnTo>
                <a:lnTo>
                  <a:pt x="3495" y="649"/>
                </a:lnTo>
                <a:lnTo>
                  <a:pt x="3499" y="649"/>
                </a:lnTo>
                <a:lnTo>
                  <a:pt x="3504" y="649"/>
                </a:lnTo>
                <a:lnTo>
                  <a:pt x="3507" y="646"/>
                </a:lnTo>
                <a:lnTo>
                  <a:pt x="3509" y="644"/>
                </a:lnTo>
                <a:lnTo>
                  <a:pt x="3507" y="637"/>
                </a:lnTo>
                <a:lnTo>
                  <a:pt x="3502" y="635"/>
                </a:lnTo>
                <a:lnTo>
                  <a:pt x="3504" y="632"/>
                </a:lnTo>
                <a:lnTo>
                  <a:pt x="3507" y="632"/>
                </a:lnTo>
                <a:lnTo>
                  <a:pt x="3511" y="632"/>
                </a:lnTo>
                <a:lnTo>
                  <a:pt x="3514" y="635"/>
                </a:lnTo>
                <a:lnTo>
                  <a:pt x="3514" y="637"/>
                </a:lnTo>
                <a:lnTo>
                  <a:pt x="3514" y="639"/>
                </a:lnTo>
                <a:lnTo>
                  <a:pt x="3514" y="644"/>
                </a:lnTo>
                <a:lnTo>
                  <a:pt x="3518" y="649"/>
                </a:lnTo>
                <a:lnTo>
                  <a:pt x="3528" y="642"/>
                </a:lnTo>
                <a:lnTo>
                  <a:pt x="3533" y="635"/>
                </a:lnTo>
                <a:lnTo>
                  <a:pt x="3533" y="632"/>
                </a:lnTo>
                <a:lnTo>
                  <a:pt x="3533" y="630"/>
                </a:lnTo>
                <a:lnTo>
                  <a:pt x="3535" y="632"/>
                </a:lnTo>
                <a:lnTo>
                  <a:pt x="3542" y="635"/>
                </a:lnTo>
                <a:lnTo>
                  <a:pt x="3549" y="632"/>
                </a:lnTo>
                <a:lnTo>
                  <a:pt x="3556" y="630"/>
                </a:lnTo>
                <a:lnTo>
                  <a:pt x="3556" y="632"/>
                </a:lnTo>
                <a:lnTo>
                  <a:pt x="3556" y="635"/>
                </a:lnTo>
                <a:lnTo>
                  <a:pt x="3561" y="630"/>
                </a:lnTo>
                <a:lnTo>
                  <a:pt x="3566" y="623"/>
                </a:lnTo>
                <a:lnTo>
                  <a:pt x="3568" y="623"/>
                </a:lnTo>
                <a:lnTo>
                  <a:pt x="3568" y="627"/>
                </a:lnTo>
                <a:lnTo>
                  <a:pt x="3568" y="630"/>
                </a:lnTo>
                <a:lnTo>
                  <a:pt x="3573" y="625"/>
                </a:lnTo>
                <a:lnTo>
                  <a:pt x="3580" y="618"/>
                </a:lnTo>
                <a:lnTo>
                  <a:pt x="3580" y="613"/>
                </a:lnTo>
                <a:lnTo>
                  <a:pt x="3578" y="608"/>
                </a:lnTo>
                <a:lnTo>
                  <a:pt x="3580" y="604"/>
                </a:lnTo>
                <a:lnTo>
                  <a:pt x="3582" y="597"/>
                </a:lnTo>
                <a:lnTo>
                  <a:pt x="3582" y="592"/>
                </a:lnTo>
                <a:lnTo>
                  <a:pt x="3582" y="587"/>
                </a:lnTo>
                <a:lnTo>
                  <a:pt x="3589" y="580"/>
                </a:lnTo>
                <a:lnTo>
                  <a:pt x="3594" y="568"/>
                </a:lnTo>
                <a:lnTo>
                  <a:pt x="3592" y="561"/>
                </a:lnTo>
                <a:lnTo>
                  <a:pt x="3589" y="554"/>
                </a:lnTo>
                <a:lnTo>
                  <a:pt x="3587" y="547"/>
                </a:lnTo>
                <a:lnTo>
                  <a:pt x="3580" y="545"/>
                </a:lnTo>
                <a:lnTo>
                  <a:pt x="3580" y="547"/>
                </a:lnTo>
                <a:lnTo>
                  <a:pt x="3580" y="549"/>
                </a:lnTo>
                <a:close/>
                <a:moveTo>
                  <a:pt x="1890" y="324"/>
                </a:moveTo>
                <a:lnTo>
                  <a:pt x="1888" y="324"/>
                </a:lnTo>
                <a:lnTo>
                  <a:pt x="1886" y="324"/>
                </a:lnTo>
                <a:lnTo>
                  <a:pt x="1883" y="331"/>
                </a:lnTo>
                <a:lnTo>
                  <a:pt x="1879" y="338"/>
                </a:lnTo>
                <a:lnTo>
                  <a:pt x="1874" y="336"/>
                </a:lnTo>
                <a:lnTo>
                  <a:pt x="1871" y="334"/>
                </a:lnTo>
                <a:lnTo>
                  <a:pt x="1871" y="336"/>
                </a:lnTo>
                <a:lnTo>
                  <a:pt x="1869" y="336"/>
                </a:lnTo>
                <a:lnTo>
                  <a:pt x="1871" y="341"/>
                </a:lnTo>
                <a:lnTo>
                  <a:pt x="1874" y="341"/>
                </a:lnTo>
                <a:lnTo>
                  <a:pt x="1876" y="341"/>
                </a:lnTo>
                <a:lnTo>
                  <a:pt x="1879" y="341"/>
                </a:lnTo>
                <a:lnTo>
                  <a:pt x="1879" y="345"/>
                </a:lnTo>
                <a:lnTo>
                  <a:pt x="1874" y="348"/>
                </a:lnTo>
                <a:lnTo>
                  <a:pt x="1876" y="353"/>
                </a:lnTo>
                <a:lnTo>
                  <a:pt x="1881" y="350"/>
                </a:lnTo>
                <a:lnTo>
                  <a:pt x="1881" y="353"/>
                </a:lnTo>
                <a:lnTo>
                  <a:pt x="1881" y="357"/>
                </a:lnTo>
                <a:lnTo>
                  <a:pt x="1881" y="360"/>
                </a:lnTo>
                <a:lnTo>
                  <a:pt x="1881" y="364"/>
                </a:lnTo>
                <a:lnTo>
                  <a:pt x="1886" y="360"/>
                </a:lnTo>
                <a:lnTo>
                  <a:pt x="1888" y="357"/>
                </a:lnTo>
                <a:lnTo>
                  <a:pt x="1888" y="362"/>
                </a:lnTo>
                <a:lnTo>
                  <a:pt x="1890" y="364"/>
                </a:lnTo>
                <a:lnTo>
                  <a:pt x="1886" y="369"/>
                </a:lnTo>
                <a:lnTo>
                  <a:pt x="1890" y="374"/>
                </a:lnTo>
                <a:lnTo>
                  <a:pt x="1895" y="374"/>
                </a:lnTo>
                <a:lnTo>
                  <a:pt x="1898" y="374"/>
                </a:lnTo>
                <a:lnTo>
                  <a:pt x="1902" y="374"/>
                </a:lnTo>
                <a:lnTo>
                  <a:pt x="1905" y="372"/>
                </a:lnTo>
                <a:lnTo>
                  <a:pt x="1905" y="379"/>
                </a:lnTo>
                <a:lnTo>
                  <a:pt x="1909" y="381"/>
                </a:lnTo>
                <a:lnTo>
                  <a:pt x="1909" y="386"/>
                </a:lnTo>
                <a:lnTo>
                  <a:pt x="1909" y="388"/>
                </a:lnTo>
                <a:lnTo>
                  <a:pt x="1900" y="391"/>
                </a:lnTo>
                <a:lnTo>
                  <a:pt x="1893" y="398"/>
                </a:lnTo>
                <a:lnTo>
                  <a:pt x="1895" y="398"/>
                </a:lnTo>
                <a:lnTo>
                  <a:pt x="1900" y="400"/>
                </a:lnTo>
                <a:lnTo>
                  <a:pt x="1900" y="402"/>
                </a:lnTo>
                <a:lnTo>
                  <a:pt x="1893" y="405"/>
                </a:lnTo>
                <a:lnTo>
                  <a:pt x="1886" y="407"/>
                </a:lnTo>
                <a:lnTo>
                  <a:pt x="1888" y="414"/>
                </a:lnTo>
                <a:lnTo>
                  <a:pt x="1893" y="414"/>
                </a:lnTo>
                <a:lnTo>
                  <a:pt x="1898" y="414"/>
                </a:lnTo>
                <a:lnTo>
                  <a:pt x="1902" y="414"/>
                </a:lnTo>
                <a:lnTo>
                  <a:pt x="1890" y="424"/>
                </a:lnTo>
                <a:lnTo>
                  <a:pt x="1879" y="433"/>
                </a:lnTo>
                <a:lnTo>
                  <a:pt x="1881" y="433"/>
                </a:lnTo>
                <a:lnTo>
                  <a:pt x="1883" y="433"/>
                </a:lnTo>
                <a:lnTo>
                  <a:pt x="1886" y="433"/>
                </a:lnTo>
                <a:lnTo>
                  <a:pt x="1888" y="433"/>
                </a:lnTo>
                <a:lnTo>
                  <a:pt x="1890" y="431"/>
                </a:lnTo>
                <a:lnTo>
                  <a:pt x="1898" y="431"/>
                </a:lnTo>
                <a:lnTo>
                  <a:pt x="1905" y="431"/>
                </a:lnTo>
                <a:lnTo>
                  <a:pt x="1905" y="428"/>
                </a:lnTo>
                <a:lnTo>
                  <a:pt x="1907" y="426"/>
                </a:lnTo>
                <a:lnTo>
                  <a:pt x="1912" y="426"/>
                </a:lnTo>
                <a:lnTo>
                  <a:pt x="1919" y="426"/>
                </a:lnTo>
                <a:lnTo>
                  <a:pt x="1940" y="424"/>
                </a:lnTo>
                <a:lnTo>
                  <a:pt x="1959" y="421"/>
                </a:lnTo>
                <a:lnTo>
                  <a:pt x="1959" y="419"/>
                </a:lnTo>
                <a:lnTo>
                  <a:pt x="1959" y="417"/>
                </a:lnTo>
                <a:lnTo>
                  <a:pt x="1957" y="417"/>
                </a:lnTo>
                <a:lnTo>
                  <a:pt x="1954" y="417"/>
                </a:lnTo>
                <a:lnTo>
                  <a:pt x="1954" y="414"/>
                </a:lnTo>
                <a:lnTo>
                  <a:pt x="1954" y="412"/>
                </a:lnTo>
                <a:lnTo>
                  <a:pt x="1964" y="409"/>
                </a:lnTo>
                <a:lnTo>
                  <a:pt x="1969" y="402"/>
                </a:lnTo>
                <a:lnTo>
                  <a:pt x="1966" y="400"/>
                </a:lnTo>
                <a:lnTo>
                  <a:pt x="1966" y="395"/>
                </a:lnTo>
                <a:lnTo>
                  <a:pt x="1957" y="395"/>
                </a:lnTo>
                <a:lnTo>
                  <a:pt x="1950" y="395"/>
                </a:lnTo>
                <a:lnTo>
                  <a:pt x="1950" y="393"/>
                </a:lnTo>
                <a:lnTo>
                  <a:pt x="1950" y="391"/>
                </a:lnTo>
                <a:lnTo>
                  <a:pt x="1947" y="386"/>
                </a:lnTo>
                <a:lnTo>
                  <a:pt x="1945" y="379"/>
                </a:lnTo>
                <a:lnTo>
                  <a:pt x="1938" y="374"/>
                </a:lnTo>
                <a:lnTo>
                  <a:pt x="1933" y="372"/>
                </a:lnTo>
                <a:lnTo>
                  <a:pt x="1926" y="362"/>
                </a:lnTo>
                <a:lnTo>
                  <a:pt x="1912" y="355"/>
                </a:lnTo>
                <a:lnTo>
                  <a:pt x="1912" y="353"/>
                </a:lnTo>
                <a:lnTo>
                  <a:pt x="1912" y="350"/>
                </a:lnTo>
                <a:lnTo>
                  <a:pt x="1921" y="345"/>
                </a:lnTo>
                <a:lnTo>
                  <a:pt x="1926" y="336"/>
                </a:lnTo>
                <a:lnTo>
                  <a:pt x="1924" y="336"/>
                </a:lnTo>
                <a:lnTo>
                  <a:pt x="1924" y="334"/>
                </a:lnTo>
                <a:lnTo>
                  <a:pt x="1912" y="334"/>
                </a:lnTo>
                <a:lnTo>
                  <a:pt x="1902" y="334"/>
                </a:lnTo>
                <a:lnTo>
                  <a:pt x="1907" y="329"/>
                </a:lnTo>
                <a:lnTo>
                  <a:pt x="1909" y="322"/>
                </a:lnTo>
                <a:lnTo>
                  <a:pt x="1900" y="322"/>
                </a:lnTo>
                <a:lnTo>
                  <a:pt x="1890" y="324"/>
                </a:lnTo>
                <a:close/>
                <a:moveTo>
                  <a:pt x="3050" y="1011"/>
                </a:moveTo>
                <a:lnTo>
                  <a:pt x="3078" y="1052"/>
                </a:lnTo>
                <a:lnTo>
                  <a:pt x="3097" y="1078"/>
                </a:lnTo>
                <a:lnTo>
                  <a:pt x="3114" y="1106"/>
                </a:lnTo>
                <a:lnTo>
                  <a:pt x="3135" y="1134"/>
                </a:lnTo>
                <a:lnTo>
                  <a:pt x="3159" y="1156"/>
                </a:lnTo>
                <a:lnTo>
                  <a:pt x="3168" y="1156"/>
                </a:lnTo>
                <a:lnTo>
                  <a:pt x="3175" y="1156"/>
                </a:lnTo>
                <a:lnTo>
                  <a:pt x="3175" y="1118"/>
                </a:lnTo>
                <a:lnTo>
                  <a:pt x="3185" y="1111"/>
                </a:lnTo>
                <a:lnTo>
                  <a:pt x="3173" y="1099"/>
                </a:lnTo>
                <a:lnTo>
                  <a:pt x="3166" y="1108"/>
                </a:lnTo>
                <a:lnTo>
                  <a:pt x="3173" y="1111"/>
                </a:lnTo>
                <a:lnTo>
                  <a:pt x="3173" y="1113"/>
                </a:lnTo>
                <a:lnTo>
                  <a:pt x="3159" y="1104"/>
                </a:lnTo>
                <a:lnTo>
                  <a:pt x="3159" y="1097"/>
                </a:lnTo>
                <a:lnTo>
                  <a:pt x="3147" y="1082"/>
                </a:lnTo>
                <a:lnTo>
                  <a:pt x="3149" y="1082"/>
                </a:lnTo>
                <a:lnTo>
                  <a:pt x="3149" y="1078"/>
                </a:lnTo>
                <a:lnTo>
                  <a:pt x="3145" y="1073"/>
                </a:lnTo>
                <a:lnTo>
                  <a:pt x="3142" y="1073"/>
                </a:lnTo>
                <a:lnTo>
                  <a:pt x="3140" y="1066"/>
                </a:lnTo>
                <a:lnTo>
                  <a:pt x="3135" y="1068"/>
                </a:lnTo>
                <a:lnTo>
                  <a:pt x="3126" y="1059"/>
                </a:lnTo>
                <a:lnTo>
                  <a:pt x="3119" y="1052"/>
                </a:lnTo>
                <a:lnTo>
                  <a:pt x="3111" y="1052"/>
                </a:lnTo>
                <a:lnTo>
                  <a:pt x="3090" y="1028"/>
                </a:lnTo>
                <a:lnTo>
                  <a:pt x="3062" y="1011"/>
                </a:lnTo>
                <a:lnTo>
                  <a:pt x="3052" y="1006"/>
                </a:lnTo>
                <a:lnTo>
                  <a:pt x="3050" y="1011"/>
                </a:lnTo>
                <a:close/>
                <a:moveTo>
                  <a:pt x="2510" y="1241"/>
                </a:moveTo>
                <a:lnTo>
                  <a:pt x="2513" y="1243"/>
                </a:lnTo>
                <a:lnTo>
                  <a:pt x="2513" y="1246"/>
                </a:lnTo>
                <a:lnTo>
                  <a:pt x="2508" y="1253"/>
                </a:lnTo>
                <a:lnTo>
                  <a:pt x="2501" y="1258"/>
                </a:lnTo>
                <a:lnTo>
                  <a:pt x="2499" y="1265"/>
                </a:lnTo>
                <a:lnTo>
                  <a:pt x="2496" y="1269"/>
                </a:lnTo>
                <a:lnTo>
                  <a:pt x="2489" y="1277"/>
                </a:lnTo>
                <a:lnTo>
                  <a:pt x="2482" y="1284"/>
                </a:lnTo>
                <a:lnTo>
                  <a:pt x="2480" y="1284"/>
                </a:lnTo>
                <a:lnTo>
                  <a:pt x="2475" y="1284"/>
                </a:lnTo>
                <a:lnTo>
                  <a:pt x="2468" y="1286"/>
                </a:lnTo>
                <a:lnTo>
                  <a:pt x="2461" y="1291"/>
                </a:lnTo>
                <a:lnTo>
                  <a:pt x="2458" y="1298"/>
                </a:lnTo>
                <a:lnTo>
                  <a:pt x="2456" y="1307"/>
                </a:lnTo>
                <a:lnTo>
                  <a:pt x="2458" y="1324"/>
                </a:lnTo>
                <a:lnTo>
                  <a:pt x="2461" y="1333"/>
                </a:lnTo>
                <a:lnTo>
                  <a:pt x="2461" y="1336"/>
                </a:lnTo>
                <a:lnTo>
                  <a:pt x="2461" y="1338"/>
                </a:lnTo>
                <a:lnTo>
                  <a:pt x="2451" y="1355"/>
                </a:lnTo>
                <a:lnTo>
                  <a:pt x="2449" y="1376"/>
                </a:lnTo>
                <a:lnTo>
                  <a:pt x="2454" y="1397"/>
                </a:lnTo>
                <a:lnTo>
                  <a:pt x="2470" y="1412"/>
                </a:lnTo>
                <a:lnTo>
                  <a:pt x="2473" y="1412"/>
                </a:lnTo>
                <a:lnTo>
                  <a:pt x="2475" y="1412"/>
                </a:lnTo>
                <a:lnTo>
                  <a:pt x="2480" y="1409"/>
                </a:lnTo>
                <a:lnTo>
                  <a:pt x="2489" y="1407"/>
                </a:lnTo>
                <a:lnTo>
                  <a:pt x="2501" y="1383"/>
                </a:lnTo>
                <a:lnTo>
                  <a:pt x="2508" y="1355"/>
                </a:lnTo>
                <a:lnTo>
                  <a:pt x="2513" y="1341"/>
                </a:lnTo>
                <a:lnTo>
                  <a:pt x="2517" y="1326"/>
                </a:lnTo>
                <a:lnTo>
                  <a:pt x="2520" y="1310"/>
                </a:lnTo>
                <a:lnTo>
                  <a:pt x="2525" y="1296"/>
                </a:lnTo>
                <a:lnTo>
                  <a:pt x="2525" y="1291"/>
                </a:lnTo>
                <a:lnTo>
                  <a:pt x="2525" y="1284"/>
                </a:lnTo>
                <a:lnTo>
                  <a:pt x="2527" y="1286"/>
                </a:lnTo>
                <a:lnTo>
                  <a:pt x="2529" y="1286"/>
                </a:lnTo>
                <a:lnTo>
                  <a:pt x="2532" y="1284"/>
                </a:lnTo>
                <a:lnTo>
                  <a:pt x="2532" y="1279"/>
                </a:lnTo>
                <a:lnTo>
                  <a:pt x="2532" y="1277"/>
                </a:lnTo>
                <a:lnTo>
                  <a:pt x="2529" y="1267"/>
                </a:lnTo>
                <a:lnTo>
                  <a:pt x="2527" y="1253"/>
                </a:lnTo>
                <a:lnTo>
                  <a:pt x="2522" y="1243"/>
                </a:lnTo>
                <a:lnTo>
                  <a:pt x="2515" y="1236"/>
                </a:lnTo>
                <a:lnTo>
                  <a:pt x="2513" y="1239"/>
                </a:lnTo>
                <a:lnTo>
                  <a:pt x="2510" y="1241"/>
                </a:lnTo>
                <a:close/>
                <a:moveTo>
                  <a:pt x="3279" y="1021"/>
                </a:moveTo>
                <a:lnTo>
                  <a:pt x="3279" y="1014"/>
                </a:lnTo>
                <a:lnTo>
                  <a:pt x="3261" y="1033"/>
                </a:lnTo>
                <a:lnTo>
                  <a:pt x="3246" y="1042"/>
                </a:lnTo>
                <a:lnTo>
                  <a:pt x="3234" y="1049"/>
                </a:lnTo>
                <a:lnTo>
                  <a:pt x="3234" y="1061"/>
                </a:lnTo>
                <a:lnTo>
                  <a:pt x="3213" y="1054"/>
                </a:lnTo>
                <a:lnTo>
                  <a:pt x="3208" y="1070"/>
                </a:lnTo>
                <a:lnTo>
                  <a:pt x="3208" y="1073"/>
                </a:lnTo>
                <a:lnTo>
                  <a:pt x="3211" y="1078"/>
                </a:lnTo>
                <a:lnTo>
                  <a:pt x="3211" y="1085"/>
                </a:lnTo>
                <a:lnTo>
                  <a:pt x="3220" y="1106"/>
                </a:lnTo>
                <a:lnTo>
                  <a:pt x="3223" y="1111"/>
                </a:lnTo>
                <a:lnTo>
                  <a:pt x="3223" y="1118"/>
                </a:lnTo>
                <a:lnTo>
                  <a:pt x="3234" y="1120"/>
                </a:lnTo>
                <a:lnTo>
                  <a:pt x="3242" y="1120"/>
                </a:lnTo>
                <a:lnTo>
                  <a:pt x="3246" y="1125"/>
                </a:lnTo>
                <a:lnTo>
                  <a:pt x="3263" y="1123"/>
                </a:lnTo>
                <a:lnTo>
                  <a:pt x="3265" y="1125"/>
                </a:lnTo>
                <a:lnTo>
                  <a:pt x="3272" y="1125"/>
                </a:lnTo>
                <a:lnTo>
                  <a:pt x="3275" y="1134"/>
                </a:lnTo>
                <a:lnTo>
                  <a:pt x="3289" y="1130"/>
                </a:lnTo>
                <a:lnTo>
                  <a:pt x="3296" y="1130"/>
                </a:lnTo>
                <a:lnTo>
                  <a:pt x="3294" y="1123"/>
                </a:lnTo>
                <a:lnTo>
                  <a:pt x="3296" y="1120"/>
                </a:lnTo>
                <a:lnTo>
                  <a:pt x="3296" y="1113"/>
                </a:lnTo>
                <a:lnTo>
                  <a:pt x="3298" y="1111"/>
                </a:lnTo>
                <a:lnTo>
                  <a:pt x="3296" y="1104"/>
                </a:lnTo>
                <a:lnTo>
                  <a:pt x="3310" y="1092"/>
                </a:lnTo>
                <a:lnTo>
                  <a:pt x="3310" y="1078"/>
                </a:lnTo>
                <a:lnTo>
                  <a:pt x="3315" y="1070"/>
                </a:lnTo>
                <a:lnTo>
                  <a:pt x="3320" y="1070"/>
                </a:lnTo>
                <a:lnTo>
                  <a:pt x="3327" y="1070"/>
                </a:lnTo>
                <a:lnTo>
                  <a:pt x="3327" y="1068"/>
                </a:lnTo>
                <a:lnTo>
                  <a:pt x="3315" y="1054"/>
                </a:lnTo>
                <a:lnTo>
                  <a:pt x="3315" y="1052"/>
                </a:lnTo>
                <a:lnTo>
                  <a:pt x="3308" y="1037"/>
                </a:lnTo>
                <a:lnTo>
                  <a:pt x="3310" y="1030"/>
                </a:lnTo>
                <a:lnTo>
                  <a:pt x="3310" y="1025"/>
                </a:lnTo>
                <a:lnTo>
                  <a:pt x="3315" y="1025"/>
                </a:lnTo>
                <a:lnTo>
                  <a:pt x="3320" y="1023"/>
                </a:lnTo>
                <a:lnTo>
                  <a:pt x="3320" y="1018"/>
                </a:lnTo>
                <a:lnTo>
                  <a:pt x="3329" y="1014"/>
                </a:lnTo>
                <a:lnTo>
                  <a:pt x="3313" y="995"/>
                </a:lnTo>
                <a:lnTo>
                  <a:pt x="3303" y="992"/>
                </a:lnTo>
                <a:lnTo>
                  <a:pt x="3301" y="992"/>
                </a:lnTo>
                <a:lnTo>
                  <a:pt x="3291" y="1004"/>
                </a:lnTo>
                <a:lnTo>
                  <a:pt x="3284" y="1011"/>
                </a:lnTo>
                <a:lnTo>
                  <a:pt x="3279" y="1021"/>
                </a:lnTo>
                <a:close/>
                <a:moveTo>
                  <a:pt x="3466" y="1094"/>
                </a:moveTo>
                <a:lnTo>
                  <a:pt x="3483" y="1085"/>
                </a:lnTo>
                <a:lnTo>
                  <a:pt x="3502" y="1089"/>
                </a:lnTo>
                <a:lnTo>
                  <a:pt x="3504" y="1111"/>
                </a:lnTo>
                <a:lnTo>
                  <a:pt x="3516" y="1123"/>
                </a:lnTo>
                <a:lnTo>
                  <a:pt x="3528" y="1108"/>
                </a:lnTo>
                <a:lnTo>
                  <a:pt x="3544" y="1099"/>
                </a:lnTo>
                <a:lnTo>
                  <a:pt x="3568" y="1108"/>
                </a:lnTo>
                <a:lnTo>
                  <a:pt x="3592" y="1118"/>
                </a:lnTo>
                <a:lnTo>
                  <a:pt x="3637" y="1142"/>
                </a:lnTo>
                <a:lnTo>
                  <a:pt x="3639" y="1151"/>
                </a:lnTo>
                <a:lnTo>
                  <a:pt x="3663" y="1168"/>
                </a:lnTo>
                <a:lnTo>
                  <a:pt x="3653" y="1170"/>
                </a:lnTo>
                <a:lnTo>
                  <a:pt x="3665" y="1184"/>
                </a:lnTo>
                <a:lnTo>
                  <a:pt x="3677" y="1196"/>
                </a:lnTo>
                <a:lnTo>
                  <a:pt x="3684" y="1208"/>
                </a:lnTo>
                <a:lnTo>
                  <a:pt x="3694" y="1213"/>
                </a:lnTo>
                <a:lnTo>
                  <a:pt x="3694" y="1217"/>
                </a:lnTo>
                <a:lnTo>
                  <a:pt x="3691" y="1217"/>
                </a:lnTo>
                <a:lnTo>
                  <a:pt x="3689" y="1217"/>
                </a:lnTo>
                <a:lnTo>
                  <a:pt x="3679" y="1215"/>
                </a:lnTo>
                <a:lnTo>
                  <a:pt x="3668" y="1213"/>
                </a:lnTo>
                <a:lnTo>
                  <a:pt x="3658" y="1210"/>
                </a:lnTo>
                <a:lnTo>
                  <a:pt x="3651" y="1203"/>
                </a:lnTo>
                <a:lnTo>
                  <a:pt x="3623" y="1182"/>
                </a:lnTo>
                <a:lnTo>
                  <a:pt x="3615" y="1182"/>
                </a:lnTo>
                <a:lnTo>
                  <a:pt x="3611" y="1187"/>
                </a:lnTo>
                <a:lnTo>
                  <a:pt x="3606" y="1189"/>
                </a:lnTo>
                <a:lnTo>
                  <a:pt x="3608" y="1194"/>
                </a:lnTo>
                <a:lnTo>
                  <a:pt x="3608" y="1198"/>
                </a:lnTo>
                <a:lnTo>
                  <a:pt x="3608" y="1201"/>
                </a:lnTo>
                <a:lnTo>
                  <a:pt x="3582" y="1201"/>
                </a:lnTo>
                <a:lnTo>
                  <a:pt x="3568" y="1187"/>
                </a:lnTo>
                <a:lnTo>
                  <a:pt x="3556" y="1187"/>
                </a:lnTo>
                <a:lnTo>
                  <a:pt x="3549" y="1189"/>
                </a:lnTo>
                <a:lnTo>
                  <a:pt x="3547" y="1189"/>
                </a:lnTo>
                <a:lnTo>
                  <a:pt x="3542" y="1184"/>
                </a:lnTo>
                <a:lnTo>
                  <a:pt x="3552" y="1175"/>
                </a:lnTo>
                <a:lnTo>
                  <a:pt x="3556" y="1175"/>
                </a:lnTo>
                <a:lnTo>
                  <a:pt x="3556" y="1170"/>
                </a:lnTo>
                <a:lnTo>
                  <a:pt x="3547" y="1151"/>
                </a:lnTo>
                <a:lnTo>
                  <a:pt x="3530" y="1144"/>
                </a:lnTo>
                <a:lnTo>
                  <a:pt x="3511" y="1137"/>
                </a:lnTo>
                <a:lnTo>
                  <a:pt x="3495" y="1127"/>
                </a:lnTo>
                <a:lnTo>
                  <a:pt x="3495" y="1132"/>
                </a:lnTo>
                <a:lnTo>
                  <a:pt x="3488" y="1132"/>
                </a:lnTo>
                <a:lnTo>
                  <a:pt x="3485" y="1130"/>
                </a:lnTo>
                <a:lnTo>
                  <a:pt x="3485" y="1123"/>
                </a:lnTo>
                <a:lnTo>
                  <a:pt x="3476" y="1115"/>
                </a:lnTo>
                <a:lnTo>
                  <a:pt x="3483" y="1113"/>
                </a:lnTo>
                <a:lnTo>
                  <a:pt x="3490" y="1111"/>
                </a:lnTo>
                <a:lnTo>
                  <a:pt x="3497" y="1113"/>
                </a:lnTo>
                <a:lnTo>
                  <a:pt x="3497" y="1111"/>
                </a:lnTo>
                <a:lnTo>
                  <a:pt x="3481" y="1111"/>
                </a:lnTo>
                <a:lnTo>
                  <a:pt x="3476" y="1101"/>
                </a:lnTo>
                <a:lnTo>
                  <a:pt x="3462" y="1094"/>
                </a:lnTo>
                <a:lnTo>
                  <a:pt x="3466" y="1094"/>
                </a:lnTo>
                <a:close/>
                <a:moveTo>
                  <a:pt x="1095" y="9"/>
                </a:moveTo>
                <a:lnTo>
                  <a:pt x="1088" y="7"/>
                </a:lnTo>
                <a:lnTo>
                  <a:pt x="1079" y="7"/>
                </a:lnTo>
                <a:lnTo>
                  <a:pt x="1069" y="7"/>
                </a:lnTo>
                <a:lnTo>
                  <a:pt x="1060" y="7"/>
                </a:lnTo>
                <a:lnTo>
                  <a:pt x="1055" y="7"/>
                </a:lnTo>
                <a:lnTo>
                  <a:pt x="1050" y="9"/>
                </a:lnTo>
                <a:lnTo>
                  <a:pt x="1048" y="7"/>
                </a:lnTo>
                <a:lnTo>
                  <a:pt x="1043" y="7"/>
                </a:lnTo>
                <a:lnTo>
                  <a:pt x="1036" y="7"/>
                </a:lnTo>
                <a:lnTo>
                  <a:pt x="1029" y="7"/>
                </a:lnTo>
                <a:lnTo>
                  <a:pt x="1017" y="7"/>
                </a:lnTo>
                <a:lnTo>
                  <a:pt x="1008" y="9"/>
                </a:lnTo>
                <a:lnTo>
                  <a:pt x="1005" y="9"/>
                </a:lnTo>
                <a:lnTo>
                  <a:pt x="1003" y="11"/>
                </a:lnTo>
                <a:lnTo>
                  <a:pt x="998" y="11"/>
                </a:lnTo>
                <a:lnTo>
                  <a:pt x="994" y="11"/>
                </a:lnTo>
                <a:lnTo>
                  <a:pt x="991" y="14"/>
                </a:lnTo>
                <a:lnTo>
                  <a:pt x="989" y="19"/>
                </a:lnTo>
                <a:lnTo>
                  <a:pt x="975" y="14"/>
                </a:lnTo>
                <a:lnTo>
                  <a:pt x="960" y="14"/>
                </a:lnTo>
                <a:lnTo>
                  <a:pt x="951" y="14"/>
                </a:lnTo>
                <a:lnTo>
                  <a:pt x="942" y="16"/>
                </a:lnTo>
                <a:lnTo>
                  <a:pt x="942" y="19"/>
                </a:lnTo>
                <a:lnTo>
                  <a:pt x="932" y="19"/>
                </a:lnTo>
                <a:lnTo>
                  <a:pt x="923" y="19"/>
                </a:lnTo>
                <a:lnTo>
                  <a:pt x="913" y="19"/>
                </a:lnTo>
                <a:lnTo>
                  <a:pt x="901" y="21"/>
                </a:lnTo>
                <a:lnTo>
                  <a:pt x="892" y="21"/>
                </a:lnTo>
                <a:lnTo>
                  <a:pt x="885" y="26"/>
                </a:lnTo>
                <a:lnTo>
                  <a:pt x="889" y="26"/>
                </a:lnTo>
                <a:lnTo>
                  <a:pt x="897" y="26"/>
                </a:lnTo>
                <a:lnTo>
                  <a:pt x="897" y="28"/>
                </a:lnTo>
                <a:lnTo>
                  <a:pt x="901" y="28"/>
                </a:lnTo>
                <a:lnTo>
                  <a:pt x="904" y="28"/>
                </a:lnTo>
                <a:lnTo>
                  <a:pt x="904" y="30"/>
                </a:lnTo>
                <a:lnTo>
                  <a:pt x="904" y="33"/>
                </a:lnTo>
                <a:lnTo>
                  <a:pt x="906" y="33"/>
                </a:lnTo>
                <a:lnTo>
                  <a:pt x="911" y="33"/>
                </a:lnTo>
                <a:lnTo>
                  <a:pt x="911" y="35"/>
                </a:lnTo>
                <a:lnTo>
                  <a:pt x="916" y="38"/>
                </a:lnTo>
                <a:lnTo>
                  <a:pt x="920" y="38"/>
                </a:lnTo>
                <a:lnTo>
                  <a:pt x="920" y="40"/>
                </a:lnTo>
                <a:lnTo>
                  <a:pt x="920" y="42"/>
                </a:lnTo>
                <a:lnTo>
                  <a:pt x="916" y="42"/>
                </a:lnTo>
                <a:lnTo>
                  <a:pt x="913" y="42"/>
                </a:lnTo>
                <a:lnTo>
                  <a:pt x="913" y="40"/>
                </a:lnTo>
                <a:lnTo>
                  <a:pt x="911" y="38"/>
                </a:lnTo>
                <a:lnTo>
                  <a:pt x="885" y="33"/>
                </a:lnTo>
                <a:lnTo>
                  <a:pt x="863" y="28"/>
                </a:lnTo>
                <a:lnTo>
                  <a:pt x="861" y="28"/>
                </a:lnTo>
                <a:lnTo>
                  <a:pt x="859" y="28"/>
                </a:lnTo>
                <a:lnTo>
                  <a:pt x="856" y="28"/>
                </a:lnTo>
                <a:lnTo>
                  <a:pt x="856" y="33"/>
                </a:lnTo>
                <a:lnTo>
                  <a:pt x="849" y="33"/>
                </a:lnTo>
                <a:lnTo>
                  <a:pt x="842" y="33"/>
                </a:lnTo>
                <a:lnTo>
                  <a:pt x="840" y="33"/>
                </a:lnTo>
                <a:lnTo>
                  <a:pt x="837" y="35"/>
                </a:lnTo>
                <a:lnTo>
                  <a:pt x="835" y="35"/>
                </a:lnTo>
                <a:lnTo>
                  <a:pt x="830" y="40"/>
                </a:lnTo>
                <a:lnTo>
                  <a:pt x="823" y="45"/>
                </a:lnTo>
                <a:lnTo>
                  <a:pt x="823" y="47"/>
                </a:lnTo>
                <a:lnTo>
                  <a:pt x="830" y="52"/>
                </a:lnTo>
                <a:lnTo>
                  <a:pt x="837" y="54"/>
                </a:lnTo>
                <a:lnTo>
                  <a:pt x="842" y="54"/>
                </a:lnTo>
                <a:lnTo>
                  <a:pt x="847" y="54"/>
                </a:lnTo>
                <a:lnTo>
                  <a:pt x="852" y="56"/>
                </a:lnTo>
                <a:lnTo>
                  <a:pt x="859" y="56"/>
                </a:lnTo>
                <a:lnTo>
                  <a:pt x="856" y="59"/>
                </a:lnTo>
                <a:lnTo>
                  <a:pt x="856" y="64"/>
                </a:lnTo>
                <a:lnTo>
                  <a:pt x="863" y="64"/>
                </a:lnTo>
                <a:lnTo>
                  <a:pt x="871" y="66"/>
                </a:lnTo>
                <a:lnTo>
                  <a:pt x="887" y="71"/>
                </a:lnTo>
                <a:lnTo>
                  <a:pt x="908" y="68"/>
                </a:lnTo>
                <a:lnTo>
                  <a:pt x="911" y="71"/>
                </a:lnTo>
                <a:lnTo>
                  <a:pt x="913" y="71"/>
                </a:lnTo>
                <a:lnTo>
                  <a:pt x="916" y="71"/>
                </a:lnTo>
                <a:lnTo>
                  <a:pt x="918" y="71"/>
                </a:lnTo>
                <a:lnTo>
                  <a:pt x="918" y="68"/>
                </a:lnTo>
                <a:lnTo>
                  <a:pt x="918" y="66"/>
                </a:lnTo>
                <a:lnTo>
                  <a:pt x="920" y="66"/>
                </a:lnTo>
                <a:lnTo>
                  <a:pt x="925" y="66"/>
                </a:lnTo>
                <a:lnTo>
                  <a:pt x="925" y="64"/>
                </a:lnTo>
                <a:lnTo>
                  <a:pt x="925" y="61"/>
                </a:lnTo>
                <a:lnTo>
                  <a:pt x="927" y="61"/>
                </a:lnTo>
                <a:lnTo>
                  <a:pt x="927" y="64"/>
                </a:lnTo>
                <a:lnTo>
                  <a:pt x="930" y="64"/>
                </a:lnTo>
                <a:lnTo>
                  <a:pt x="932" y="64"/>
                </a:lnTo>
                <a:lnTo>
                  <a:pt x="932" y="68"/>
                </a:lnTo>
                <a:lnTo>
                  <a:pt x="930" y="71"/>
                </a:lnTo>
                <a:lnTo>
                  <a:pt x="934" y="71"/>
                </a:lnTo>
                <a:lnTo>
                  <a:pt x="939" y="71"/>
                </a:lnTo>
                <a:lnTo>
                  <a:pt x="944" y="71"/>
                </a:lnTo>
                <a:lnTo>
                  <a:pt x="946" y="68"/>
                </a:lnTo>
                <a:lnTo>
                  <a:pt x="951" y="73"/>
                </a:lnTo>
                <a:lnTo>
                  <a:pt x="956" y="78"/>
                </a:lnTo>
                <a:lnTo>
                  <a:pt x="949" y="75"/>
                </a:lnTo>
                <a:lnTo>
                  <a:pt x="939" y="73"/>
                </a:lnTo>
                <a:lnTo>
                  <a:pt x="934" y="73"/>
                </a:lnTo>
                <a:lnTo>
                  <a:pt x="932" y="73"/>
                </a:lnTo>
                <a:lnTo>
                  <a:pt x="930" y="73"/>
                </a:lnTo>
                <a:lnTo>
                  <a:pt x="925" y="73"/>
                </a:lnTo>
                <a:lnTo>
                  <a:pt x="925" y="75"/>
                </a:lnTo>
                <a:lnTo>
                  <a:pt x="925" y="80"/>
                </a:lnTo>
                <a:lnTo>
                  <a:pt x="927" y="80"/>
                </a:lnTo>
                <a:lnTo>
                  <a:pt x="930" y="80"/>
                </a:lnTo>
                <a:lnTo>
                  <a:pt x="918" y="85"/>
                </a:lnTo>
                <a:lnTo>
                  <a:pt x="906" y="87"/>
                </a:lnTo>
                <a:lnTo>
                  <a:pt x="904" y="87"/>
                </a:lnTo>
                <a:lnTo>
                  <a:pt x="901" y="85"/>
                </a:lnTo>
                <a:lnTo>
                  <a:pt x="899" y="87"/>
                </a:lnTo>
                <a:lnTo>
                  <a:pt x="897" y="92"/>
                </a:lnTo>
                <a:lnTo>
                  <a:pt x="892" y="90"/>
                </a:lnTo>
                <a:lnTo>
                  <a:pt x="889" y="87"/>
                </a:lnTo>
                <a:lnTo>
                  <a:pt x="882" y="87"/>
                </a:lnTo>
                <a:lnTo>
                  <a:pt x="875" y="87"/>
                </a:lnTo>
                <a:lnTo>
                  <a:pt x="868" y="90"/>
                </a:lnTo>
                <a:lnTo>
                  <a:pt x="863" y="90"/>
                </a:lnTo>
                <a:lnTo>
                  <a:pt x="863" y="87"/>
                </a:lnTo>
                <a:lnTo>
                  <a:pt x="861" y="85"/>
                </a:lnTo>
                <a:lnTo>
                  <a:pt x="845" y="85"/>
                </a:lnTo>
                <a:lnTo>
                  <a:pt x="828" y="83"/>
                </a:lnTo>
                <a:lnTo>
                  <a:pt x="826" y="85"/>
                </a:lnTo>
                <a:lnTo>
                  <a:pt x="823" y="90"/>
                </a:lnTo>
                <a:lnTo>
                  <a:pt x="835" y="94"/>
                </a:lnTo>
                <a:lnTo>
                  <a:pt x="845" y="97"/>
                </a:lnTo>
                <a:lnTo>
                  <a:pt x="847" y="97"/>
                </a:lnTo>
                <a:lnTo>
                  <a:pt x="849" y="97"/>
                </a:lnTo>
                <a:lnTo>
                  <a:pt x="863" y="94"/>
                </a:lnTo>
                <a:lnTo>
                  <a:pt x="875" y="101"/>
                </a:lnTo>
                <a:lnTo>
                  <a:pt x="875" y="106"/>
                </a:lnTo>
                <a:lnTo>
                  <a:pt x="873" y="109"/>
                </a:lnTo>
                <a:lnTo>
                  <a:pt x="878" y="113"/>
                </a:lnTo>
                <a:lnTo>
                  <a:pt x="882" y="116"/>
                </a:lnTo>
                <a:lnTo>
                  <a:pt x="901" y="116"/>
                </a:lnTo>
                <a:lnTo>
                  <a:pt x="920" y="116"/>
                </a:lnTo>
                <a:lnTo>
                  <a:pt x="920" y="113"/>
                </a:lnTo>
                <a:lnTo>
                  <a:pt x="920" y="116"/>
                </a:lnTo>
                <a:lnTo>
                  <a:pt x="920" y="118"/>
                </a:lnTo>
                <a:lnTo>
                  <a:pt x="937" y="118"/>
                </a:lnTo>
                <a:lnTo>
                  <a:pt x="956" y="118"/>
                </a:lnTo>
                <a:lnTo>
                  <a:pt x="968" y="118"/>
                </a:lnTo>
                <a:lnTo>
                  <a:pt x="977" y="118"/>
                </a:lnTo>
                <a:lnTo>
                  <a:pt x="977" y="116"/>
                </a:lnTo>
                <a:lnTo>
                  <a:pt x="977" y="113"/>
                </a:lnTo>
                <a:lnTo>
                  <a:pt x="979" y="113"/>
                </a:lnTo>
                <a:lnTo>
                  <a:pt x="982" y="113"/>
                </a:lnTo>
                <a:lnTo>
                  <a:pt x="984" y="118"/>
                </a:lnTo>
                <a:lnTo>
                  <a:pt x="991" y="118"/>
                </a:lnTo>
                <a:lnTo>
                  <a:pt x="1003" y="118"/>
                </a:lnTo>
                <a:lnTo>
                  <a:pt x="1013" y="116"/>
                </a:lnTo>
                <a:lnTo>
                  <a:pt x="1020" y="116"/>
                </a:lnTo>
                <a:lnTo>
                  <a:pt x="1024" y="113"/>
                </a:lnTo>
                <a:lnTo>
                  <a:pt x="1024" y="111"/>
                </a:lnTo>
                <a:lnTo>
                  <a:pt x="1022" y="111"/>
                </a:lnTo>
                <a:lnTo>
                  <a:pt x="1022" y="106"/>
                </a:lnTo>
                <a:lnTo>
                  <a:pt x="1022" y="104"/>
                </a:lnTo>
                <a:lnTo>
                  <a:pt x="1010" y="101"/>
                </a:lnTo>
                <a:lnTo>
                  <a:pt x="996" y="99"/>
                </a:lnTo>
                <a:lnTo>
                  <a:pt x="987" y="99"/>
                </a:lnTo>
                <a:lnTo>
                  <a:pt x="977" y="99"/>
                </a:lnTo>
                <a:lnTo>
                  <a:pt x="958" y="101"/>
                </a:lnTo>
                <a:lnTo>
                  <a:pt x="944" y="104"/>
                </a:lnTo>
                <a:lnTo>
                  <a:pt x="927" y="104"/>
                </a:lnTo>
                <a:lnTo>
                  <a:pt x="908" y="104"/>
                </a:lnTo>
                <a:lnTo>
                  <a:pt x="908" y="101"/>
                </a:lnTo>
                <a:lnTo>
                  <a:pt x="908" y="99"/>
                </a:lnTo>
                <a:lnTo>
                  <a:pt x="906" y="99"/>
                </a:lnTo>
                <a:lnTo>
                  <a:pt x="906" y="97"/>
                </a:lnTo>
                <a:lnTo>
                  <a:pt x="908" y="92"/>
                </a:lnTo>
                <a:lnTo>
                  <a:pt x="906" y="92"/>
                </a:lnTo>
                <a:lnTo>
                  <a:pt x="906" y="90"/>
                </a:lnTo>
                <a:lnTo>
                  <a:pt x="908" y="92"/>
                </a:lnTo>
                <a:lnTo>
                  <a:pt x="911" y="92"/>
                </a:lnTo>
                <a:lnTo>
                  <a:pt x="923" y="92"/>
                </a:lnTo>
                <a:lnTo>
                  <a:pt x="934" y="94"/>
                </a:lnTo>
                <a:lnTo>
                  <a:pt x="942" y="94"/>
                </a:lnTo>
                <a:lnTo>
                  <a:pt x="951" y="94"/>
                </a:lnTo>
                <a:lnTo>
                  <a:pt x="977" y="94"/>
                </a:lnTo>
                <a:lnTo>
                  <a:pt x="1005" y="92"/>
                </a:lnTo>
                <a:lnTo>
                  <a:pt x="1005" y="94"/>
                </a:lnTo>
                <a:lnTo>
                  <a:pt x="1005" y="97"/>
                </a:lnTo>
                <a:lnTo>
                  <a:pt x="1036" y="92"/>
                </a:lnTo>
                <a:lnTo>
                  <a:pt x="1029" y="85"/>
                </a:lnTo>
                <a:lnTo>
                  <a:pt x="1027" y="85"/>
                </a:lnTo>
                <a:lnTo>
                  <a:pt x="1024" y="80"/>
                </a:lnTo>
                <a:lnTo>
                  <a:pt x="1031" y="80"/>
                </a:lnTo>
                <a:lnTo>
                  <a:pt x="1036" y="80"/>
                </a:lnTo>
                <a:lnTo>
                  <a:pt x="1041" y="80"/>
                </a:lnTo>
                <a:lnTo>
                  <a:pt x="1041" y="73"/>
                </a:lnTo>
                <a:lnTo>
                  <a:pt x="1050" y="73"/>
                </a:lnTo>
                <a:lnTo>
                  <a:pt x="1062" y="73"/>
                </a:lnTo>
                <a:lnTo>
                  <a:pt x="1069" y="71"/>
                </a:lnTo>
                <a:lnTo>
                  <a:pt x="1072" y="66"/>
                </a:lnTo>
                <a:lnTo>
                  <a:pt x="1074" y="66"/>
                </a:lnTo>
                <a:lnTo>
                  <a:pt x="1076" y="66"/>
                </a:lnTo>
                <a:lnTo>
                  <a:pt x="1079" y="66"/>
                </a:lnTo>
                <a:lnTo>
                  <a:pt x="1081" y="64"/>
                </a:lnTo>
                <a:lnTo>
                  <a:pt x="1081" y="61"/>
                </a:lnTo>
                <a:lnTo>
                  <a:pt x="1079" y="61"/>
                </a:lnTo>
                <a:lnTo>
                  <a:pt x="1088" y="54"/>
                </a:lnTo>
                <a:lnTo>
                  <a:pt x="1095" y="49"/>
                </a:lnTo>
                <a:lnTo>
                  <a:pt x="1102" y="49"/>
                </a:lnTo>
                <a:lnTo>
                  <a:pt x="1107" y="52"/>
                </a:lnTo>
                <a:lnTo>
                  <a:pt x="1112" y="52"/>
                </a:lnTo>
                <a:lnTo>
                  <a:pt x="1114" y="52"/>
                </a:lnTo>
                <a:lnTo>
                  <a:pt x="1119" y="49"/>
                </a:lnTo>
                <a:lnTo>
                  <a:pt x="1126" y="47"/>
                </a:lnTo>
                <a:lnTo>
                  <a:pt x="1126" y="45"/>
                </a:lnTo>
                <a:lnTo>
                  <a:pt x="1128" y="42"/>
                </a:lnTo>
                <a:lnTo>
                  <a:pt x="1128" y="45"/>
                </a:lnTo>
                <a:lnTo>
                  <a:pt x="1159" y="35"/>
                </a:lnTo>
                <a:lnTo>
                  <a:pt x="1192" y="28"/>
                </a:lnTo>
                <a:lnTo>
                  <a:pt x="1190" y="28"/>
                </a:lnTo>
                <a:lnTo>
                  <a:pt x="1190" y="26"/>
                </a:lnTo>
                <a:lnTo>
                  <a:pt x="1211" y="21"/>
                </a:lnTo>
                <a:lnTo>
                  <a:pt x="1235" y="19"/>
                </a:lnTo>
                <a:lnTo>
                  <a:pt x="1225" y="14"/>
                </a:lnTo>
                <a:lnTo>
                  <a:pt x="1209" y="9"/>
                </a:lnTo>
                <a:lnTo>
                  <a:pt x="1192" y="9"/>
                </a:lnTo>
                <a:lnTo>
                  <a:pt x="1178" y="9"/>
                </a:lnTo>
                <a:lnTo>
                  <a:pt x="1176" y="9"/>
                </a:lnTo>
                <a:lnTo>
                  <a:pt x="1171" y="9"/>
                </a:lnTo>
                <a:lnTo>
                  <a:pt x="1171" y="7"/>
                </a:lnTo>
                <a:lnTo>
                  <a:pt x="1164" y="7"/>
                </a:lnTo>
                <a:lnTo>
                  <a:pt x="1155" y="7"/>
                </a:lnTo>
                <a:lnTo>
                  <a:pt x="1128" y="4"/>
                </a:lnTo>
                <a:lnTo>
                  <a:pt x="1105" y="4"/>
                </a:lnTo>
                <a:lnTo>
                  <a:pt x="1102" y="4"/>
                </a:lnTo>
                <a:lnTo>
                  <a:pt x="1098" y="7"/>
                </a:lnTo>
                <a:lnTo>
                  <a:pt x="1095" y="9"/>
                </a:lnTo>
                <a:close/>
                <a:moveTo>
                  <a:pt x="1609" y="0"/>
                </a:moveTo>
                <a:lnTo>
                  <a:pt x="1566" y="0"/>
                </a:lnTo>
                <a:lnTo>
                  <a:pt x="1521" y="0"/>
                </a:lnTo>
                <a:lnTo>
                  <a:pt x="1512" y="0"/>
                </a:lnTo>
                <a:lnTo>
                  <a:pt x="1495" y="4"/>
                </a:lnTo>
                <a:lnTo>
                  <a:pt x="1491" y="4"/>
                </a:lnTo>
                <a:lnTo>
                  <a:pt x="1483" y="2"/>
                </a:lnTo>
                <a:lnTo>
                  <a:pt x="1464" y="2"/>
                </a:lnTo>
                <a:lnTo>
                  <a:pt x="1446" y="2"/>
                </a:lnTo>
                <a:lnTo>
                  <a:pt x="1424" y="4"/>
                </a:lnTo>
                <a:lnTo>
                  <a:pt x="1408" y="9"/>
                </a:lnTo>
                <a:lnTo>
                  <a:pt x="1405" y="9"/>
                </a:lnTo>
                <a:lnTo>
                  <a:pt x="1401" y="9"/>
                </a:lnTo>
                <a:lnTo>
                  <a:pt x="1398" y="11"/>
                </a:lnTo>
                <a:lnTo>
                  <a:pt x="1398" y="14"/>
                </a:lnTo>
                <a:lnTo>
                  <a:pt x="1412" y="19"/>
                </a:lnTo>
                <a:lnTo>
                  <a:pt x="1427" y="21"/>
                </a:lnTo>
                <a:lnTo>
                  <a:pt x="1391" y="16"/>
                </a:lnTo>
                <a:lnTo>
                  <a:pt x="1356" y="11"/>
                </a:lnTo>
                <a:lnTo>
                  <a:pt x="1356" y="14"/>
                </a:lnTo>
                <a:lnTo>
                  <a:pt x="1353" y="16"/>
                </a:lnTo>
                <a:lnTo>
                  <a:pt x="1356" y="19"/>
                </a:lnTo>
                <a:lnTo>
                  <a:pt x="1360" y="21"/>
                </a:lnTo>
                <a:lnTo>
                  <a:pt x="1346" y="19"/>
                </a:lnTo>
                <a:lnTo>
                  <a:pt x="1334" y="16"/>
                </a:lnTo>
                <a:lnTo>
                  <a:pt x="1332" y="16"/>
                </a:lnTo>
                <a:lnTo>
                  <a:pt x="1330" y="16"/>
                </a:lnTo>
                <a:lnTo>
                  <a:pt x="1330" y="21"/>
                </a:lnTo>
                <a:lnTo>
                  <a:pt x="1327" y="21"/>
                </a:lnTo>
                <a:lnTo>
                  <a:pt x="1325" y="21"/>
                </a:lnTo>
                <a:lnTo>
                  <a:pt x="1325" y="19"/>
                </a:lnTo>
                <a:lnTo>
                  <a:pt x="1323" y="16"/>
                </a:lnTo>
                <a:lnTo>
                  <a:pt x="1318" y="16"/>
                </a:lnTo>
                <a:lnTo>
                  <a:pt x="1313" y="14"/>
                </a:lnTo>
                <a:lnTo>
                  <a:pt x="1287" y="16"/>
                </a:lnTo>
                <a:lnTo>
                  <a:pt x="1261" y="21"/>
                </a:lnTo>
                <a:lnTo>
                  <a:pt x="1247" y="21"/>
                </a:lnTo>
                <a:lnTo>
                  <a:pt x="1235" y="26"/>
                </a:lnTo>
                <a:lnTo>
                  <a:pt x="1228" y="30"/>
                </a:lnTo>
                <a:lnTo>
                  <a:pt x="1214" y="28"/>
                </a:lnTo>
                <a:lnTo>
                  <a:pt x="1214" y="30"/>
                </a:lnTo>
                <a:lnTo>
                  <a:pt x="1214" y="33"/>
                </a:lnTo>
                <a:lnTo>
                  <a:pt x="1209" y="33"/>
                </a:lnTo>
                <a:lnTo>
                  <a:pt x="1204" y="33"/>
                </a:lnTo>
                <a:lnTo>
                  <a:pt x="1202" y="33"/>
                </a:lnTo>
                <a:lnTo>
                  <a:pt x="1192" y="33"/>
                </a:lnTo>
                <a:lnTo>
                  <a:pt x="1183" y="38"/>
                </a:lnTo>
                <a:lnTo>
                  <a:pt x="1173" y="38"/>
                </a:lnTo>
                <a:lnTo>
                  <a:pt x="1169" y="47"/>
                </a:lnTo>
                <a:lnTo>
                  <a:pt x="1181" y="47"/>
                </a:lnTo>
                <a:lnTo>
                  <a:pt x="1192" y="47"/>
                </a:lnTo>
                <a:lnTo>
                  <a:pt x="1176" y="56"/>
                </a:lnTo>
                <a:lnTo>
                  <a:pt x="1147" y="59"/>
                </a:lnTo>
                <a:lnTo>
                  <a:pt x="1145" y="61"/>
                </a:lnTo>
                <a:lnTo>
                  <a:pt x="1131" y="61"/>
                </a:lnTo>
                <a:lnTo>
                  <a:pt x="1121" y="64"/>
                </a:lnTo>
                <a:lnTo>
                  <a:pt x="1107" y="64"/>
                </a:lnTo>
                <a:lnTo>
                  <a:pt x="1102" y="73"/>
                </a:lnTo>
                <a:lnTo>
                  <a:pt x="1119" y="75"/>
                </a:lnTo>
                <a:lnTo>
                  <a:pt x="1138" y="80"/>
                </a:lnTo>
                <a:lnTo>
                  <a:pt x="1140" y="80"/>
                </a:lnTo>
                <a:lnTo>
                  <a:pt x="1147" y="80"/>
                </a:lnTo>
                <a:lnTo>
                  <a:pt x="1152" y="78"/>
                </a:lnTo>
                <a:lnTo>
                  <a:pt x="1152" y="80"/>
                </a:lnTo>
                <a:lnTo>
                  <a:pt x="1138" y="80"/>
                </a:lnTo>
                <a:lnTo>
                  <a:pt x="1121" y="83"/>
                </a:lnTo>
                <a:lnTo>
                  <a:pt x="1121" y="85"/>
                </a:lnTo>
                <a:lnTo>
                  <a:pt x="1121" y="87"/>
                </a:lnTo>
                <a:lnTo>
                  <a:pt x="1133" y="90"/>
                </a:lnTo>
                <a:lnTo>
                  <a:pt x="1143" y="90"/>
                </a:lnTo>
                <a:lnTo>
                  <a:pt x="1143" y="92"/>
                </a:lnTo>
                <a:lnTo>
                  <a:pt x="1140" y="94"/>
                </a:lnTo>
                <a:lnTo>
                  <a:pt x="1147" y="97"/>
                </a:lnTo>
                <a:lnTo>
                  <a:pt x="1155" y="99"/>
                </a:lnTo>
                <a:lnTo>
                  <a:pt x="1181" y="97"/>
                </a:lnTo>
                <a:lnTo>
                  <a:pt x="1207" y="97"/>
                </a:lnTo>
                <a:lnTo>
                  <a:pt x="1237" y="99"/>
                </a:lnTo>
                <a:lnTo>
                  <a:pt x="1266" y="104"/>
                </a:lnTo>
                <a:lnTo>
                  <a:pt x="1275" y="111"/>
                </a:lnTo>
                <a:lnTo>
                  <a:pt x="1289" y="118"/>
                </a:lnTo>
                <a:lnTo>
                  <a:pt x="1287" y="120"/>
                </a:lnTo>
                <a:lnTo>
                  <a:pt x="1285" y="123"/>
                </a:lnTo>
                <a:lnTo>
                  <a:pt x="1287" y="123"/>
                </a:lnTo>
                <a:lnTo>
                  <a:pt x="1292" y="123"/>
                </a:lnTo>
                <a:lnTo>
                  <a:pt x="1296" y="125"/>
                </a:lnTo>
                <a:lnTo>
                  <a:pt x="1296" y="132"/>
                </a:lnTo>
                <a:lnTo>
                  <a:pt x="1299" y="132"/>
                </a:lnTo>
                <a:lnTo>
                  <a:pt x="1301" y="135"/>
                </a:lnTo>
                <a:lnTo>
                  <a:pt x="1299" y="137"/>
                </a:lnTo>
                <a:lnTo>
                  <a:pt x="1294" y="139"/>
                </a:lnTo>
                <a:lnTo>
                  <a:pt x="1294" y="142"/>
                </a:lnTo>
                <a:lnTo>
                  <a:pt x="1299" y="144"/>
                </a:lnTo>
                <a:lnTo>
                  <a:pt x="1304" y="146"/>
                </a:lnTo>
                <a:lnTo>
                  <a:pt x="1301" y="151"/>
                </a:lnTo>
                <a:lnTo>
                  <a:pt x="1301" y="154"/>
                </a:lnTo>
                <a:lnTo>
                  <a:pt x="1304" y="158"/>
                </a:lnTo>
                <a:lnTo>
                  <a:pt x="1308" y="158"/>
                </a:lnTo>
                <a:lnTo>
                  <a:pt x="1311" y="158"/>
                </a:lnTo>
                <a:lnTo>
                  <a:pt x="1313" y="158"/>
                </a:lnTo>
                <a:lnTo>
                  <a:pt x="1320" y="158"/>
                </a:lnTo>
                <a:lnTo>
                  <a:pt x="1325" y="151"/>
                </a:lnTo>
                <a:lnTo>
                  <a:pt x="1327" y="151"/>
                </a:lnTo>
                <a:lnTo>
                  <a:pt x="1327" y="156"/>
                </a:lnTo>
                <a:lnTo>
                  <a:pt x="1330" y="156"/>
                </a:lnTo>
                <a:lnTo>
                  <a:pt x="1332" y="156"/>
                </a:lnTo>
                <a:lnTo>
                  <a:pt x="1332" y="158"/>
                </a:lnTo>
                <a:lnTo>
                  <a:pt x="1332" y="163"/>
                </a:lnTo>
                <a:lnTo>
                  <a:pt x="1339" y="163"/>
                </a:lnTo>
                <a:lnTo>
                  <a:pt x="1346" y="163"/>
                </a:lnTo>
                <a:lnTo>
                  <a:pt x="1349" y="165"/>
                </a:lnTo>
                <a:lnTo>
                  <a:pt x="1351" y="168"/>
                </a:lnTo>
                <a:lnTo>
                  <a:pt x="1332" y="165"/>
                </a:lnTo>
                <a:lnTo>
                  <a:pt x="1313" y="163"/>
                </a:lnTo>
                <a:lnTo>
                  <a:pt x="1313" y="165"/>
                </a:lnTo>
                <a:lnTo>
                  <a:pt x="1315" y="168"/>
                </a:lnTo>
                <a:lnTo>
                  <a:pt x="1315" y="170"/>
                </a:lnTo>
                <a:lnTo>
                  <a:pt x="1311" y="173"/>
                </a:lnTo>
                <a:lnTo>
                  <a:pt x="1308" y="180"/>
                </a:lnTo>
                <a:lnTo>
                  <a:pt x="1311" y="182"/>
                </a:lnTo>
                <a:lnTo>
                  <a:pt x="1313" y="182"/>
                </a:lnTo>
                <a:lnTo>
                  <a:pt x="1315" y="182"/>
                </a:lnTo>
                <a:lnTo>
                  <a:pt x="1318" y="182"/>
                </a:lnTo>
                <a:lnTo>
                  <a:pt x="1318" y="184"/>
                </a:lnTo>
                <a:lnTo>
                  <a:pt x="1318" y="187"/>
                </a:lnTo>
                <a:lnTo>
                  <a:pt x="1330" y="184"/>
                </a:lnTo>
                <a:lnTo>
                  <a:pt x="1341" y="184"/>
                </a:lnTo>
                <a:lnTo>
                  <a:pt x="1341" y="180"/>
                </a:lnTo>
                <a:lnTo>
                  <a:pt x="1341" y="177"/>
                </a:lnTo>
                <a:lnTo>
                  <a:pt x="1346" y="177"/>
                </a:lnTo>
                <a:lnTo>
                  <a:pt x="1351" y="177"/>
                </a:lnTo>
                <a:lnTo>
                  <a:pt x="1351" y="180"/>
                </a:lnTo>
                <a:lnTo>
                  <a:pt x="1351" y="182"/>
                </a:lnTo>
                <a:lnTo>
                  <a:pt x="1353" y="182"/>
                </a:lnTo>
                <a:lnTo>
                  <a:pt x="1356" y="182"/>
                </a:lnTo>
                <a:lnTo>
                  <a:pt x="1356" y="184"/>
                </a:lnTo>
                <a:lnTo>
                  <a:pt x="1356" y="187"/>
                </a:lnTo>
                <a:lnTo>
                  <a:pt x="1353" y="189"/>
                </a:lnTo>
                <a:lnTo>
                  <a:pt x="1351" y="191"/>
                </a:lnTo>
                <a:lnTo>
                  <a:pt x="1337" y="191"/>
                </a:lnTo>
                <a:lnTo>
                  <a:pt x="1327" y="196"/>
                </a:lnTo>
                <a:lnTo>
                  <a:pt x="1327" y="199"/>
                </a:lnTo>
                <a:lnTo>
                  <a:pt x="1325" y="201"/>
                </a:lnTo>
                <a:lnTo>
                  <a:pt x="1325" y="203"/>
                </a:lnTo>
                <a:lnTo>
                  <a:pt x="1325" y="206"/>
                </a:lnTo>
                <a:lnTo>
                  <a:pt x="1325" y="208"/>
                </a:lnTo>
                <a:lnTo>
                  <a:pt x="1323" y="208"/>
                </a:lnTo>
                <a:lnTo>
                  <a:pt x="1320" y="210"/>
                </a:lnTo>
                <a:lnTo>
                  <a:pt x="1323" y="215"/>
                </a:lnTo>
                <a:lnTo>
                  <a:pt x="1327" y="215"/>
                </a:lnTo>
                <a:lnTo>
                  <a:pt x="1325" y="220"/>
                </a:lnTo>
                <a:lnTo>
                  <a:pt x="1323" y="225"/>
                </a:lnTo>
                <a:lnTo>
                  <a:pt x="1325" y="225"/>
                </a:lnTo>
                <a:lnTo>
                  <a:pt x="1330" y="225"/>
                </a:lnTo>
                <a:lnTo>
                  <a:pt x="1330" y="229"/>
                </a:lnTo>
                <a:lnTo>
                  <a:pt x="1330" y="234"/>
                </a:lnTo>
                <a:lnTo>
                  <a:pt x="1334" y="234"/>
                </a:lnTo>
                <a:lnTo>
                  <a:pt x="1339" y="234"/>
                </a:lnTo>
                <a:lnTo>
                  <a:pt x="1339" y="241"/>
                </a:lnTo>
                <a:lnTo>
                  <a:pt x="1341" y="248"/>
                </a:lnTo>
                <a:lnTo>
                  <a:pt x="1346" y="251"/>
                </a:lnTo>
                <a:lnTo>
                  <a:pt x="1349" y="260"/>
                </a:lnTo>
                <a:lnTo>
                  <a:pt x="1360" y="270"/>
                </a:lnTo>
                <a:lnTo>
                  <a:pt x="1370" y="277"/>
                </a:lnTo>
                <a:lnTo>
                  <a:pt x="1377" y="289"/>
                </a:lnTo>
                <a:lnTo>
                  <a:pt x="1389" y="293"/>
                </a:lnTo>
                <a:lnTo>
                  <a:pt x="1389" y="296"/>
                </a:lnTo>
                <a:lnTo>
                  <a:pt x="1398" y="296"/>
                </a:lnTo>
                <a:lnTo>
                  <a:pt x="1410" y="296"/>
                </a:lnTo>
                <a:lnTo>
                  <a:pt x="1410" y="293"/>
                </a:lnTo>
                <a:lnTo>
                  <a:pt x="1410" y="296"/>
                </a:lnTo>
                <a:lnTo>
                  <a:pt x="1410" y="298"/>
                </a:lnTo>
                <a:lnTo>
                  <a:pt x="1415" y="298"/>
                </a:lnTo>
                <a:lnTo>
                  <a:pt x="1417" y="300"/>
                </a:lnTo>
                <a:lnTo>
                  <a:pt x="1420" y="300"/>
                </a:lnTo>
                <a:lnTo>
                  <a:pt x="1422" y="300"/>
                </a:lnTo>
                <a:lnTo>
                  <a:pt x="1422" y="303"/>
                </a:lnTo>
                <a:lnTo>
                  <a:pt x="1422" y="305"/>
                </a:lnTo>
                <a:lnTo>
                  <a:pt x="1429" y="308"/>
                </a:lnTo>
                <a:lnTo>
                  <a:pt x="1434" y="308"/>
                </a:lnTo>
                <a:lnTo>
                  <a:pt x="1443" y="308"/>
                </a:lnTo>
                <a:lnTo>
                  <a:pt x="1446" y="300"/>
                </a:lnTo>
                <a:lnTo>
                  <a:pt x="1453" y="291"/>
                </a:lnTo>
                <a:lnTo>
                  <a:pt x="1457" y="279"/>
                </a:lnTo>
                <a:lnTo>
                  <a:pt x="1457" y="274"/>
                </a:lnTo>
                <a:lnTo>
                  <a:pt x="1457" y="272"/>
                </a:lnTo>
                <a:lnTo>
                  <a:pt x="1460" y="270"/>
                </a:lnTo>
                <a:lnTo>
                  <a:pt x="1462" y="267"/>
                </a:lnTo>
                <a:lnTo>
                  <a:pt x="1472" y="263"/>
                </a:lnTo>
                <a:lnTo>
                  <a:pt x="1474" y="251"/>
                </a:lnTo>
                <a:lnTo>
                  <a:pt x="1476" y="248"/>
                </a:lnTo>
                <a:lnTo>
                  <a:pt x="1479" y="246"/>
                </a:lnTo>
                <a:lnTo>
                  <a:pt x="1476" y="244"/>
                </a:lnTo>
                <a:lnTo>
                  <a:pt x="1476" y="241"/>
                </a:lnTo>
                <a:lnTo>
                  <a:pt x="1479" y="241"/>
                </a:lnTo>
                <a:lnTo>
                  <a:pt x="1483" y="241"/>
                </a:lnTo>
                <a:lnTo>
                  <a:pt x="1483" y="237"/>
                </a:lnTo>
                <a:lnTo>
                  <a:pt x="1486" y="234"/>
                </a:lnTo>
                <a:lnTo>
                  <a:pt x="1491" y="234"/>
                </a:lnTo>
                <a:lnTo>
                  <a:pt x="1498" y="234"/>
                </a:lnTo>
                <a:lnTo>
                  <a:pt x="1502" y="229"/>
                </a:lnTo>
                <a:lnTo>
                  <a:pt x="1509" y="222"/>
                </a:lnTo>
                <a:lnTo>
                  <a:pt x="1507" y="227"/>
                </a:lnTo>
                <a:lnTo>
                  <a:pt x="1505" y="234"/>
                </a:lnTo>
                <a:lnTo>
                  <a:pt x="1512" y="232"/>
                </a:lnTo>
                <a:lnTo>
                  <a:pt x="1519" y="232"/>
                </a:lnTo>
                <a:lnTo>
                  <a:pt x="1521" y="229"/>
                </a:lnTo>
                <a:lnTo>
                  <a:pt x="1524" y="229"/>
                </a:lnTo>
                <a:lnTo>
                  <a:pt x="1526" y="229"/>
                </a:lnTo>
                <a:lnTo>
                  <a:pt x="1531" y="229"/>
                </a:lnTo>
                <a:lnTo>
                  <a:pt x="1533" y="227"/>
                </a:lnTo>
                <a:lnTo>
                  <a:pt x="1533" y="225"/>
                </a:lnTo>
                <a:lnTo>
                  <a:pt x="1554" y="215"/>
                </a:lnTo>
                <a:lnTo>
                  <a:pt x="1571" y="203"/>
                </a:lnTo>
                <a:lnTo>
                  <a:pt x="1571" y="201"/>
                </a:lnTo>
                <a:lnTo>
                  <a:pt x="1571" y="199"/>
                </a:lnTo>
                <a:lnTo>
                  <a:pt x="1578" y="201"/>
                </a:lnTo>
                <a:lnTo>
                  <a:pt x="1585" y="201"/>
                </a:lnTo>
                <a:lnTo>
                  <a:pt x="1611" y="199"/>
                </a:lnTo>
                <a:lnTo>
                  <a:pt x="1640" y="194"/>
                </a:lnTo>
                <a:lnTo>
                  <a:pt x="1651" y="189"/>
                </a:lnTo>
                <a:lnTo>
                  <a:pt x="1663" y="184"/>
                </a:lnTo>
                <a:lnTo>
                  <a:pt x="1675" y="180"/>
                </a:lnTo>
                <a:lnTo>
                  <a:pt x="1687" y="173"/>
                </a:lnTo>
                <a:lnTo>
                  <a:pt x="1668" y="173"/>
                </a:lnTo>
                <a:lnTo>
                  <a:pt x="1649" y="170"/>
                </a:lnTo>
                <a:lnTo>
                  <a:pt x="1642" y="173"/>
                </a:lnTo>
                <a:lnTo>
                  <a:pt x="1635" y="173"/>
                </a:lnTo>
                <a:lnTo>
                  <a:pt x="1644" y="170"/>
                </a:lnTo>
                <a:lnTo>
                  <a:pt x="1651" y="163"/>
                </a:lnTo>
                <a:lnTo>
                  <a:pt x="1649" y="161"/>
                </a:lnTo>
                <a:lnTo>
                  <a:pt x="1647" y="161"/>
                </a:lnTo>
                <a:lnTo>
                  <a:pt x="1649" y="158"/>
                </a:lnTo>
                <a:lnTo>
                  <a:pt x="1651" y="158"/>
                </a:lnTo>
                <a:lnTo>
                  <a:pt x="1663" y="165"/>
                </a:lnTo>
                <a:lnTo>
                  <a:pt x="1675" y="170"/>
                </a:lnTo>
                <a:lnTo>
                  <a:pt x="1677" y="170"/>
                </a:lnTo>
                <a:lnTo>
                  <a:pt x="1680" y="170"/>
                </a:lnTo>
                <a:lnTo>
                  <a:pt x="1685" y="170"/>
                </a:lnTo>
                <a:lnTo>
                  <a:pt x="1689" y="170"/>
                </a:lnTo>
                <a:lnTo>
                  <a:pt x="1694" y="170"/>
                </a:lnTo>
                <a:lnTo>
                  <a:pt x="1696" y="170"/>
                </a:lnTo>
                <a:lnTo>
                  <a:pt x="1696" y="163"/>
                </a:lnTo>
                <a:lnTo>
                  <a:pt x="1694" y="156"/>
                </a:lnTo>
                <a:lnTo>
                  <a:pt x="1692" y="156"/>
                </a:lnTo>
                <a:lnTo>
                  <a:pt x="1689" y="156"/>
                </a:lnTo>
                <a:lnTo>
                  <a:pt x="1689" y="154"/>
                </a:lnTo>
                <a:lnTo>
                  <a:pt x="1692" y="151"/>
                </a:lnTo>
                <a:lnTo>
                  <a:pt x="1673" y="149"/>
                </a:lnTo>
                <a:lnTo>
                  <a:pt x="1661" y="139"/>
                </a:lnTo>
                <a:lnTo>
                  <a:pt x="1670" y="144"/>
                </a:lnTo>
                <a:lnTo>
                  <a:pt x="1687" y="146"/>
                </a:lnTo>
                <a:lnTo>
                  <a:pt x="1689" y="146"/>
                </a:lnTo>
                <a:lnTo>
                  <a:pt x="1689" y="142"/>
                </a:lnTo>
                <a:lnTo>
                  <a:pt x="1692" y="137"/>
                </a:lnTo>
                <a:lnTo>
                  <a:pt x="1689" y="137"/>
                </a:lnTo>
                <a:lnTo>
                  <a:pt x="1687" y="135"/>
                </a:lnTo>
                <a:lnTo>
                  <a:pt x="1696" y="132"/>
                </a:lnTo>
                <a:lnTo>
                  <a:pt x="1706" y="132"/>
                </a:lnTo>
                <a:lnTo>
                  <a:pt x="1708" y="130"/>
                </a:lnTo>
                <a:lnTo>
                  <a:pt x="1708" y="128"/>
                </a:lnTo>
                <a:lnTo>
                  <a:pt x="1708" y="125"/>
                </a:lnTo>
                <a:lnTo>
                  <a:pt x="1706" y="123"/>
                </a:lnTo>
                <a:lnTo>
                  <a:pt x="1718" y="123"/>
                </a:lnTo>
                <a:lnTo>
                  <a:pt x="1722" y="113"/>
                </a:lnTo>
                <a:lnTo>
                  <a:pt x="1715" y="111"/>
                </a:lnTo>
                <a:lnTo>
                  <a:pt x="1711" y="111"/>
                </a:lnTo>
                <a:lnTo>
                  <a:pt x="1708" y="111"/>
                </a:lnTo>
                <a:lnTo>
                  <a:pt x="1706" y="113"/>
                </a:lnTo>
                <a:lnTo>
                  <a:pt x="1703" y="111"/>
                </a:lnTo>
                <a:lnTo>
                  <a:pt x="1703" y="109"/>
                </a:lnTo>
                <a:lnTo>
                  <a:pt x="1713" y="109"/>
                </a:lnTo>
                <a:lnTo>
                  <a:pt x="1722" y="109"/>
                </a:lnTo>
                <a:lnTo>
                  <a:pt x="1718" y="99"/>
                </a:lnTo>
                <a:lnTo>
                  <a:pt x="1715" y="94"/>
                </a:lnTo>
                <a:lnTo>
                  <a:pt x="1703" y="92"/>
                </a:lnTo>
                <a:lnTo>
                  <a:pt x="1694" y="92"/>
                </a:lnTo>
                <a:lnTo>
                  <a:pt x="1694" y="90"/>
                </a:lnTo>
                <a:lnTo>
                  <a:pt x="1703" y="87"/>
                </a:lnTo>
                <a:lnTo>
                  <a:pt x="1711" y="87"/>
                </a:lnTo>
                <a:lnTo>
                  <a:pt x="1713" y="87"/>
                </a:lnTo>
                <a:lnTo>
                  <a:pt x="1720" y="87"/>
                </a:lnTo>
                <a:lnTo>
                  <a:pt x="1725" y="87"/>
                </a:lnTo>
                <a:lnTo>
                  <a:pt x="1725" y="92"/>
                </a:lnTo>
                <a:lnTo>
                  <a:pt x="1722" y="94"/>
                </a:lnTo>
                <a:lnTo>
                  <a:pt x="1727" y="97"/>
                </a:lnTo>
                <a:lnTo>
                  <a:pt x="1732" y="97"/>
                </a:lnTo>
                <a:lnTo>
                  <a:pt x="1732" y="94"/>
                </a:lnTo>
                <a:lnTo>
                  <a:pt x="1730" y="90"/>
                </a:lnTo>
                <a:lnTo>
                  <a:pt x="1732" y="87"/>
                </a:lnTo>
                <a:lnTo>
                  <a:pt x="1734" y="85"/>
                </a:lnTo>
                <a:lnTo>
                  <a:pt x="1734" y="83"/>
                </a:lnTo>
                <a:lnTo>
                  <a:pt x="1734" y="80"/>
                </a:lnTo>
                <a:lnTo>
                  <a:pt x="1725" y="80"/>
                </a:lnTo>
                <a:lnTo>
                  <a:pt x="1715" y="80"/>
                </a:lnTo>
                <a:lnTo>
                  <a:pt x="1711" y="80"/>
                </a:lnTo>
                <a:lnTo>
                  <a:pt x="1711" y="78"/>
                </a:lnTo>
                <a:lnTo>
                  <a:pt x="1715" y="78"/>
                </a:lnTo>
                <a:lnTo>
                  <a:pt x="1720" y="78"/>
                </a:lnTo>
                <a:lnTo>
                  <a:pt x="1720" y="75"/>
                </a:lnTo>
                <a:lnTo>
                  <a:pt x="1711" y="73"/>
                </a:lnTo>
                <a:lnTo>
                  <a:pt x="1703" y="73"/>
                </a:lnTo>
                <a:lnTo>
                  <a:pt x="1701" y="73"/>
                </a:lnTo>
                <a:lnTo>
                  <a:pt x="1696" y="73"/>
                </a:lnTo>
                <a:lnTo>
                  <a:pt x="1713" y="61"/>
                </a:lnTo>
                <a:lnTo>
                  <a:pt x="1725" y="54"/>
                </a:lnTo>
                <a:lnTo>
                  <a:pt x="1720" y="49"/>
                </a:lnTo>
                <a:lnTo>
                  <a:pt x="1715" y="47"/>
                </a:lnTo>
                <a:lnTo>
                  <a:pt x="1715" y="45"/>
                </a:lnTo>
                <a:lnTo>
                  <a:pt x="1718" y="45"/>
                </a:lnTo>
                <a:lnTo>
                  <a:pt x="1722" y="45"/>
                </a:lnTo>
                <a:lnTo>
                  <a:pt x="1727" y="45"/>
                </a:lnTo>
                <a:lnTo>
                  <a:pt x="1730" y="45"/>
                </a:lnTo>
                <a:lnTo>
                  <a:pt x="1727" y="47"/>
                </a:lnTo>
                <a:lnTo>
                  <a:pt x="1727" y="52"/>
                </a:lnTo>
                <a:lnTo>
                  <a:pt x="1730" y="52"/>
                </a:lnTo>
                <a:lnTo>
                  <a:pt x="1734" y="52"/>
                </a:lnTo>
                <a:lnTo>
                  <a:pt x="1741" y="49"/>
                </a:lnTo>
                <a:lnTo>
                  <a:pt x="1744" y="45"/>
                </a:lnTo>
                <a:lnTo>
                  <a:pt x="1748" y="45"/>
                </a:lnTo>
                <a:lnTo>
                  <a:pt x="1751" y="45"/>
                </a:lnTo>
                <a:lnTo>
                  <a:pt x="1756" y="42"/>
                </a:lnTo>
                <a:lnTo>
                  <a:pt x="1758" y="40"/>
                </a:lnTo>
                <a:lnTo>
                  <a:pt x="1767" y="38"/>
                </a:lnTo>
                <a:lnTo>
                  <a:pt x="1777" y="38"/>
                </a:lnTo>
                <a:lnTo>
                  <a:pt x="1798" y="33"/>
                </a:lnTo>
                <a:lnTo>
                  <a:pt x="1812" y="26"/>
                </a:lnTo>
                <a:lnTo>
                  <a:pt x="1801" y="23"/>
                </a:lnTo>
                <a:lnTo>
                  <a:pt x="1789" y="21"/>
                </a:lnTo>
                <a:lnTo>
                  <a:pt x="1774" y="21"/>
                </a:lnTo>
                <a:lnTo>
                  <a:pt x="1760" y="21"/>
                </a:lnTo>
                <a:lnTo>
                  <a:pt x="1753" y="23"/>
                </a:lnTo>
                <a:lnTo>
                  <a:pt x="1741" y="26"/>
                </a:lnTo>
                <a:lnTo>
                  <a:pt x="1737" y="26"/>
                </a:lnTo>
                <a:lnTo>
                  <a:pt x="1730" y="26"/>
                </a:lnTo>
                <a:lnTo>
                  <a:pt x="1727" y="26"/>
                </a:lnTo>
                <a:lnTo>
                  <a:pt x="1722" y="23"/>
                </a:lnTo>
                <a:lnTo>
                  <a:pt x="1725" y="23"/>
                </a:lnTo>
                <a:lnTo>
                  <a:pt x="1727" y="23"/>
                </a:lnTo>
                <a:lnTo>
                  <a:pt x="1727" y="21"/>
                </a:lnTo>
                <a:lnTo>
                  <a:pt x="1727" y="19"/>
                </a:lnTo>
                <a:lnTo>
                  <a:pt x="1725" y="19"/>
                </a:lnTo>
                <a:lnTo>
                  <a:pt x="1720" y="19"/>
                </a:lnTo>
                <a:lnTo>
                  <a:pt x="1720" y="21"/>
                </a:lnTo>
                <a:lnTo>
                  <a:pt x="1720" y="23"/>
                </a:lnTo>
                <a:lnTo>
                  <a:pt x="1706" y="28"/>
                </a:lnTo>
                <a:lnTo>
                  <a:pt x="1689" y="33"/>
                </a:lnTo>
                <a:lnTo>
                  <a:pt x="1689" y="30"/>
                </a:lnTo>
                <a:lnTo>
                  <a:pt x="1694" y="28"/>
                </a:lnTo>
                <a:lnTo>
                  <a:pt x="1701" y="26"/>
                </a:lnTo>
                <a:lnTo>
                  <a:pt x="1701" y="21"/>
                </a:lnTo>
                <a:lnTo>
                  <a:pt x="1696" y="19"/>
                </a:lnTo>
                <a:lnTo>
                  <a:pt x="1687" y="19"/>
                </a:lnTo>
                <a:lnTo>
                  <a:pt x="1677" y="19"/>
                </a:lnTo>
                <a:lnTo>
                  <a:pt x="1673" y="21"/>
                </a:lnTo>
                <a:lnTo>
                  <a:pt x="1668" y="23"/>
                </a:lnTo>
                <a:lnTo>
                  <a:pt x="1659" y="21"/>
                </a:lnTo>
                <a:lnTo>
                  <a:pt x="1642" y="19"/>
                </a:lnTo>
                <a:lnTo>
                  <a:pt x="1673" y="19"/>
                </a:lnTo>
                <a:lnTo>
                  <a:pt x="1696" y="11"/>
                </a:lnTo>
                <a:lnTo>
                  <a:pt x="1675" y="7"/>
                </a:lnTo>
                <a:lnTo>
                  <a:pt x="1654" y="4"/>
                </a:lnTo>
                <a:lnTo>
                  <a:pt x="1649" y="4"/>
                </a:lnTo>
                <a:lnTo>
                  <a:pt x="1644" y="4"/>
                </a:lnTo>
                <a:lnTo>
                  <a:pt x="1644" y="2"/>
                </a:lnTo>
                <a:lnTo>
                  <a:pt x="1640" y="2"/>
                </a:lnTo>
                <a:lnTo>
                  <a:pt x="1637" y="2"/>
                </a:lnTo>
                <a:lnTo>
                  <a:pt x="1623" y="0"/>
                </a:lnTo>
                <a:lnTo>
                  <a:pt x="160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任意多边形 6"/>
          <p:cNvSpPr>
            <a:spLocks/>
          </p:cNvSpPr>
          <p:nvPr/>
        </p:nvSpPr>
        <p:spPr bwMode="auto">
          <a:xfrm>
            <a:off x="1778000" y="2187575"/>
            <a:ext cx="673100" cy="1128713"/>
          </a:xfrm>
          <a:custGeom>
            <a:avLst/>
            <a:gdLst>
              <a:gd name="T0" fmla="*/ 1360 w 765817"/>
              <a:gd name="T1" fmla="*/ 0 h 1285875"/>
              <a:gd name="T2" fmla="*/ 272748 w 765817"/>
              <a:gd name="T3" fmla="*/ 453186 h 1285875"/>
              <a:gd name="T4" fmla="*/ 0 60000 65536"/>
              <a:gd name="T5" fmla="*/ 0 60000 65536"/>
              <a:gd name="T6" fmla="*/ 0 w 765817"/>
              <a:gd name="T7" fmla="*/ 0 h 1285875"/>
              <a:gd name="T8" fmla="*/ 765817 w 765817"/>
              <a:gd name="T9" fmla="*/ 1285875 h 1285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5817" h="1285875">
                <a:moveTo>
                  <a:pt x="3817" y="0"/>
                </a:moveTo>
                <a:cubicBezTo>
                  <a:pt x="-27933" y="495300"/>
                  <a:pt x="130817" y="1009650"/>
                  <a:pt x="765817" y="1285875"/>
                </a:cubicBezTo>
              </a:path>
            </a:pathLst>
          </a:custGeom>
          <a:noFill/>
          <a:ln w="19050" cap="flat" cmpd="sng">
            <a:solidFill>
              <a:srgbClr val="004C9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7" name="任意多边形 7"/>
          <p:cNvSpPr>
            <a:spLocks/>
          </p:cNvSpPr>
          <p:nvPr/>
        </p:nvSpPr>
        <p:spPr bwMode="auto">
          <a:xfrm>
            <a:off x="2295525" y="1758950"/>
            <a:ext cx="1514475" cy="525463"/>
          </a:xfrm>
          <a:custGeom>
            <a:avLst/>
            <a:gdLst>
              <a:gd name="T0" fmla="*/ 598687 w 1727346"/>
              <a:gd name="T1" fmla="*/ 210719 h 598733"/>
              <a:gd name="T2" fmla="*/ 0 w 1727346"/>
              <a:gd name="T3" fmla="*/ 147027 h 598733"/>
              <a:gd name="T4" fmla="*/ 0 60000 65536"/>
              <a:gd name="T5" fmla="*/ 0 60000 65536"/>
              <a:gd name="T6" fmla="*/ 0 w 1727346"/>
              <a:gd name="T7" fmla="*/ 0 h 598733"/>
              <a:gd name="T8" fmla="*/ 1727346 w 1727346"/>
              <a:gd name="T9" fmla="*/ 598733 h 5987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27346" h="598733">
                <a:moveTo>
                  <a:pt x="1714500" y="598733"/>
                </a:moveTo>
                <a:cubicBezTo>
                  <a:pt x="1844675" y="-125167"/>
                  <a:pt x="965200" y="-201367"/>
                  <a:pt x="0" y="417758"/>
                </a:cubicBezTo>
              </a:path>
            </a:pathLst>
          </a:custGeom>
          <a:noFill/>
          <a:ln w="19050" cap="flat" cmpd="sng">
            <a:solidFill>
              <a:srgbClr val="004C9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8" name="任意多边形 8"/>
          <p:cNvSpPr>
            <a:spLocks/>
          </p:cNvSpPr>
          <p:nvPr/>
        </p:nvSpPr>
        <p:spPr bwMode="auto">
          <a:xfrm>
            <a:off x="3370263" y="2495550"/>
            <a:ext cx="1016000" cy="249238"/>
          </a:xfrm>
          <a:custGeom>
            <a:avLst/>
            <a:gdLst>
              <a:gd name="T0" fmla="*/ 0 w 1156921"/>
              <a:gd name="T1" fmla="*/ 70703 h 283577"/>
              <a:gd name="T2" fmla="*/ 409283 w 1156921"/>
              <a:gd name="T3" fmla="*/ 0 h 283577"/>
              <a:gd name="T4" fmla="*/ 0 60000 65536"/>
              <a:gd name="T5" fmla="*/ 0 60000 65536"/>
              <a:gd name="T6" fmla="*/ 0 w 1156921"/>
              <a:gd name="T7" fmla="*/ 0 h 283577"/>
              <a:gd name="T8" fmla="*/ 1156921 w 1156921"/>
              <a:gd name="T9" fmla="*/ 283577 h 2835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56921" h="283577">
                <a:moveTo>
                  <a:pt x="0" y="198560"/>
                </a:moveTo>
                <a:cubicBezTo>
                  <a:pt x="386617" y="350227"/>
                  <a:pt x="940288" y="307731"/>
                  <a:pt x="1156921" y="0"/>
                </a:cubicBezTo>
              </a:path>
            </a:pathLst>
          </a:custGeom>
          <a:noFill/>
          <a:ln w="19050" cap="flat" cmpd="sng">
            <a:solidFill>
              <a:srgbClr val="007FBA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9" name="任意多边形 9"/>
          <p:cNvSpPr>
            <a:spLocks/>
          </p:cNvSpPr>
          <p:nvPr/>
        </p:nvSpPr>
        <p:spPr bwMode="auto">
          <a:xfrm>
            <a:off x="4175125" y="2038350"/>
            <a:ext cx="836613" cy="165100"/>
          </a:xfrm>
          <a:custGeom>
            <a:avLst/>
            <a:gdLst>
              <a:gd name="T0" fmla="*/ 0 w 1178654"/>
              <a:gd name="T1" fmla="*/ 70740 h 186350"/>
              <a:gd name="T2" fmla="*/ 75943 w 1178654"/>
              <a:gd name="T3" fmla="*/ 12053 h 186350"/>
              <a:gd name="T4" fmla="*/ 0 60000 65536"/>
              <a:gd name="T5" fmla="*/ 0 60000 65536"/>
              <a:gd name="T6" fmla="*/ 0 w 1178654"/>
              <a:gd name="T7" fmla="*/ 0 h 186350"/>
              <a:gd name="T8" fmla="*/ 1178654 w 1178654"/>
              <a:gd name="T9" fmla="*/ 186350 h 186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78654" h="186350">
                <a:moveTo>
                  <a:pt x="0" y="186350"/>
                </a:moveTo>
                <a:cubicBezTo>
                  <a:pt x="395409" y="-13676"/>
                  <a:pt x="705465" y="-29795"/>
                  <a:pt x="1178654" y="31751"/>
                </a:cubicBezTo>
              </a:path>
            </a:pathLst>
          </a:custGeom>
          <a:noFill/>
          <a:ln w="19050" cap="flat" cmpd="sng">
            <a:solidFill>
              <a:srgbClr val="007FBA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0260" name="组合 10"/>
          <p:cNvGrpSpPr>
            <a:grpSpLocks/>
          </p:cNvGrpSpPr>
          <p:nvPr/>
        </p:nvGrpSpPr>
        <p:grpSpPr bwMode="auto">
          <a:xfrm>
            <a:off x="1462088" y="2820988"/>
            <a:ext cx="315912" cy="315912"/>
            <a:chOff x="0" y="0"/>
            <a:chExt cx="1152128" cy="1152128"/>
          </a:xfrm>
        </p:grpSpPr>
        <p:sp>
          <p:nvSpPr>
            <p:cNvPr id="21546" name="矩形 11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solidFill>
                  <a:srgbClr val="FFFFFF"/>
                </a:solidFill>
              </a:endParaRPr>
            </a:p>
          </p:txBody>
        </p:sp>
        <p:sp>
          <p:nvSpPr>
            <p:cNvPr id="21547" name="圆角矩形 68"/>
            <p:cNvSpPr>
              <a:spLocks noChangeArrowheads="1"/>
            </p:cNvSpPr>
            <p:nvPr/>
          </p:nvSpPr>
          <p:spPr bwMode="auto">
            <a:xfrm>
              <a:off x="145841" y="298291"/>
              <a:ext cx="862272" cy="555546"/>
            </a:xfrm>
            <a:custGeom>
              <a:avLst/>
              <a:gdLst>
                <a:gd name="T0" fmla="*/ 155692 w 978088"/>
                <a:gd name="T1" fmla="*/ 0 h 630163"/>
                <a:gd name="T2" fmla="*/ 252243 w 978088"/>
                <a:gd name="T3" fmla="*/ 59431 h 630163"/>
                <a:gd name="T4" fmla="*/ 293837 w 978088"/>
                <a:gd name="T5" fmla="*/ 42837 h 630163"/>
                <a:gd name="T6" fmla="*/ 356115 w 978088"/>
                <a:gd name="T7" fmla="*/ 105115 h 630163"/>
                <a:gd name="T8" fmla="*/ 355020 w 978088"/>
                <a:gd name="T9" fmla="*/ 110537 h 630163"/>
                <a:gd name="T10" fmla="*/ 404802 w 978088"/>
                <a:gd name="T11" fmla="*/ 182961 h 630163"/>
                <a:gd name="T12" fmla="*/ 326956 w 978088"/>
                <a:gd name="T13" fmla="*/ 260809 h 630163"/>
                <a:gd name="T14" fmla="*/ 77848 w 978088"/>
                <a:gd name="T15" fmla="*/ 260809 h 630163"/>
                <a:gd name="T16" fmla="*/ 0 w 978088"/>
                <a:gd name="T17" fmla="*/ 182961 h 630163"/>
                <a:gd name="T18" fmla="*/ 46973 w 978088"/>
                <a:gd name="T19" fmla="*/ 111618 h 630163"/>
                <a:gd name="T20" fmla="*/ 46708 w 978088"/>
                <a:gd name="T21" fmla="*/ 108987 h 630163"/>
                <a:gd name="T22" fmla="*/ 155692 w 978088"/>
                <a:gd name="T23" fmla="*/ 0 h 6301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78088"/>
                <a:gd name="T37" fmla="*/ 0 h 630163"/>
                <a:gd name="T38" fmla="*/ 978088 w 978088"/>
                <a:gd name="T39" fmla="*/ 630163 h 6301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78088" h="630163">
                  <a:moveTo>
                    <a:pt x="376188" y="0"/>
                  </a:moveTo>
                  <a:cubicBezTo>
                    <a:pt x="478336" y="0"/>
                    <a:pt x="566899" y="58161"/>
                    <a:pt x="609473" y="143596"/>
                  </a:cubicBezTo>
                  <a:cubicBezTo>
                    <a:pt x="635404" y="118352"/>
                    <a:pt x="670955" y="103500"/>
                    <a:pt x="709975" y="103500"/>
                  </a:cubicBezTo>
                  <a:cubicBezTo>
                    <a:pt x="793080" y="103500"/>
                    <a:pt x="860450" y="170870"/>
                    <a:pt x="860450" y="253975"/>
                  </a:cubicBezTo>
                  <a:lnTo>
                    <a:pt x="857805" y="267079"/>
                  </a:lnTo>
                  <a:cubicBezTo>
                    <a:pt x="928258" y="293890"/>
                    <a:pt x="978088" y="362161"/>
                    <a:pt x="978088" y="442069"/>
                  </a:cubicBezTo>
                  <a:cubicBezTo>
                    <a:pt x="978088" y="545950"/>
                    <a:pt x="893875" y="630163"/>
                    <a:pt x="789994" y="630163"/>
                  </a:cubicBezTo>
                  <a:lnTo>
                    <a:pt x="188094" y="630163"/>
                  </a:lnTo>
                  <a:cubicBezTo>
                    <a:pt x="84213" y="630163"/>
                    <a:pt x="0" y="545950"/>
                    <a:pt x="0" y="442069"/>
                  </a:cubicBezTo>
                  <a:cubicBezTo>
                    <a:pt x="0" y="364739"/>
                    <a:pt x="46666" y="298309"/>
                    <a:pt x="113497" y="269689"/>
                  </a:cubicBezTo>
                  <a:cubicBezTo>
                    <a:pt x="112881" y="267585"/>
                    <a:pt x="112856" y="265461"/>
                    <a:pt x="112856" y="263332"/>
                  </a:cubicBezTo>
                  <a:cubicBezTo>
                    <a:pt x="112856" y="117898"/>
                    <a:pt x="230754" y="0"/>
                    <a:pt x="376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263" name="组合 13"/>
          <p:cNvGrpSpPr>
            <a:grpSpLocks/>
          </p:cNvGrpSpPr>
          <p:nvPr/>
        </p:nvGrpSpPr>
        <p:grpSpPr bwMode="auto">
          <a:xfrm>
            <a:off x="2974975" y="1350963"/>
            <a:ext cx="315913" cy="315912"/>
            <a:chOff x="0" y="0"/>
            <a:chExt cx="1152128" cy="1152128"/>
          </a:xfrm>
        </p:grpSpPr>
        <p:sp>
          <p:nvSpPr>
            <p:cNvPr id="21544" name="矩形 14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45" name="圆角矩形 68"/>
            <p:cNvSpPr>
              <a:spLocks noChangeArrowheads="1"/>
            </p:cNvSpPr>
            <p:nvPr/>
          </p:nvSpPr>
          <p:spPr bwMode="auto">
            <a:xfrm>
              <a:off x="145841" y="298291"/>
              <a:ext cx="862272" cy="555546"/>
            </a:xfrm>
            <a:custGeom>
              <a:avLst/>
              <a:gdLst>
                <a:gd name="T0" fmla="*/ 155692 w 978088"/>
                <a:gd name="T1" fmla="*/ 0 h 630163"/>
                <a:gd name="T2" fmla="*/ 252243 w 978088"/>
                <a:gd name="T3" fmla="*/ 59431 h 630163"/>
                <a:gd name="T4" fmla="*/ 293837 w 978088"/>
                <a:gd name="T5" fmla="*/ 42837 h 630163"/>
                <a:gd name="T6" fmla="*/ 356115 w 978088"/>
                <a:gd name="T7" fmla="*/ 105115 h 630163"/>
                <a:gd name="T8" fmla="*/ 355020 w 978088"/>
                <a:gd name="T9" fmla="*/ 110537 h 630163"/>
                <a:gd name="T10" fmla="*/ 404802 w 978088"/>
                <a:gd name="T11" fmla="*/ 182961 h 630163"/>
                <a:gd name="T12" fmla="*/ 326956 w 978088"/>
                <a:gd name="T13" fmla="*/ 260809 h 630163"/>
                <a:gd name="T14" fmla="*/ 77848 w 978088"/>
                <a:gd name="T15" fmla="*/ 260809 h 630163"/>
                <a:gd name="T16" fmla="*/ 0 w 978088"/>
                <a:gd name="T17" fmla="*/ 182961 h 630163"/>
                <a:gd name="T18" fmla="*/ 46973 w 978088"/>
                <a:gd name="T19" fmla="*/ 111618 h 630163"/>
                <a:gd name="T20" fmla="*/ 46708 w 978088"/>
                <a:gd name="T21" fmla="*/ 108987 h 630163"/>
                <a:gd name="T22" fmla="*/ 155692 w 978088"/>
                <a:gd name="T23" fmla="*/ 0 h 6301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78088"/>
                <a:gd name="T37" fmla="*/ 0 h 630163"/>
                <a:gd name="T38" fmla="*/ 978088 w 978088"/>
                <a:gd name="T39" fmla="*/ 630163 h 6301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78088" h="630163">
                  <a:moveTo>
                    <a:pt x="376188" y="0"/>
                  </a:moveTo>
                  <a:cubicBezTo>
                    <a:pt x="478336" y="0"/>
                    <a:pt x="566899" y="58161"/>
                    <a:pt x="609473" y="143596"/>
                  </a:cubicBezTo>
                  <a:cubicBezTo>
                    <a:pt x="635404" y="118352"/>
                    <a:pt x="670955" y="103500"/>
                    <a:pt x="709975" y="103500"/>
                  </a:cubicBezTo>
                  <a:cubicBezTo>
                    <a:pt x="793080" y="103500"/>
                    <a:pt x="860450" y="170870"/>
                    <a:pt x="860450" y="253975"/>
                  </a:cubicBezTo>
                  <a:lnTo>
                    <a:pt x="857805" y="267079"/>
                  </a:lnTo>
                  <a:cubicBezTo>
                    <a:pt x="928258" y="293890"/>
                    <a:pt x="978088" y="362161"/>
                    <a:pt x="978088" y="442069"/>
                  </a:cubicBezTo>
                  <a:cubicBezTo>
                    <a:pt x="978088" y="545950"/>
                    <a:pt x="893875" y="630163"/>
                    <a:pt x="789994" y="630163"/>
                  </a:cubicBezTo>
                  <a:lnTo>
                    <a:pt x="188094" y="630163"/>
                  </a:lnTo>
                  <a:cubicBezTo>
                    <a:pt x="84213" y="630163"/>
                    <a:pt x="0" y="545950"/>
                    <a:pt x="0" y="442069"/>
                  </a:cubicBezTo>
                  <a:cubicBezTo>
                    <a:pt x="0" y="364739"/>
                    <a:pt x="46666" y="298309"/>
                    <a:pt x="113497" y="269689"/>
                  </a:cubicBezTo>
                  <a:cubicBezTo>
                    <a:pt x="112881" y="267585"/>
                    <a:pt x="112856" y="265461"/>
                    <a:pt x="112856" y="263332"/>
                  </a:cubicBezTo>
                  <a:cubicBezTo>
                    <a:pt x="112856" y="117898"/>
                    <a:pt x="230754" y="0"/>
                    <a:pt x="376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266" name="组合 16"/>
          <p:cNvGrpSpPr>
            <a:grpSpLocks/>
          </p:cNvGrpSpPr>
          <p:nvPr/>
        </p:nvGrpSpPr>
        <p:grpSpPr bwMode="auto">
          <a:xfrm>
            <a:off x="3878263" y="2889250"/>
            <a:ext cx="315912" cy="317500"/>
            <a:chOff x="0" y="0"/>
            <a:chExt cx="360040" cy="360040"/>
          </a:xfrm>
        </p:grpSpPr>
        <p:sp>
          <p:nvSpPr>
            <p:cNvPr id="21542" name="矩形 17"/>
            <p:cNvSpPr>
              <a:spLocks noChangeArrowheads="1"/>
            </p:cNvSpPr>
            <p:nvPr/>
          </p:nvSpPr>
          <p:spPr bwMode="auto">
            <a:xfrm>
              <a:off x="0" y="0"/>
              <a:ext cx="360040" cy="360040"/>
            </a:xfrm>
            <a:prstGeom prst="rect">
              <a:avLst/>
            </a:prstGeom>
            <a:solidFill>
              <a:srgbClr val="00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43" name="矩形 26"/>
            <p:cNvSpPr>
              <a:spLocks noChangeArrowheads="1"/>
            </p:cNvSpPr>
            <p:nvPr/>
          </p:nvSpPr>
          <p:spPr bwMode="auto">
            <a:xfrm rot="-2457241">
              <a:off x="119681" y="50278"/>
              <a:ext cx="120680" cy="259486"/>
            </a:xfrm>
            <a:custGeom>
              <a:avLst/>
              <a:gdLst>
                <a:gd name="T0" fmla="*/ 71 w 360040"/>
                <a:gd name="T1" fmla="*/ 111 h 774164"/>
                <a:gd name="T2" fmla="*/ 71 w 360040"/>
                <a:gd name="T3" fmla="*/ 293 h 774164"/>
                <a:gd name="T4" fmla="*/ 137 w 360040"/>
                <a:gd name="T5" fmla="*/ 293 h 774164"/>
                <a:gd name="T6" fmla="*/ 137 w 360040"/>
                <a:gd name="T7" fmla="*/ 111 h 774164"/>
                <a:gd name="T8" fmla="*/ 71 w 360040"/>
                <a:gd name="T9" fmla="*/ 111 h 774164"/>
                <a:gd name="T10" fmla="*/ 0 w 360040"/>
                <a:gd name="T11" fmla="*/ 75 h 774164"/>
                <a:gd name="T12" fmla="*/ 171 w 360040"/>
                <a:gd name="T13" fmla="*/ 75 h 774164"/>
                <a:gd name="T14" fmla="*/ 171 w 360040"/>
                <a:gd name="T15" fmla="*/ 368 h 774164"/>
                <a:gd name="T16" fmla="*/ 0 w 360040"/>
                <a:gd name="T17" fmla="*/ 368 h 774164"/>
                <a:gd name="T18" fmla="*/ 0 w 360040"/>
                <a:gd name="T19" fmla="*/ 75 h 774164"/>
                <a:gd name="T20" fmla="*/ 94 w 360040"/>
                <a:gd name="T21" fmla="*/ 12 h 774164"/>
                <a:gd name="T22" fmla="*/ 94 w 360040"/>
                <a:gd name="T23" fmla="*/ 29 h 774164"/>
                <a:gd name="T24" fmla="*/ 121 w 360040"/>
                <a:gd name="T25" fmla="*/ 29 h 774164"/>
                <a:gd name="T26" fmla="*/ 121 w 360040"/>
                <a:gd name="T27" fmla="*/ 12 h 774164"/>
                <a:gd name="T28" fmla="*/ 94 w 360040"/>
                <a:gd name="T29" fmla="*/ 12 h 774164"/>
                <a:gd name="T30" fmla="*/ 50 w 360040"/>
                <a:gd name="T31" fmla="*/ 12 h 774164"/>
                <a:gd name="T32" fmla="*/ 50 w 360040"/>
                <a:gd name="T33" fmla="*/ 29 h 774164"/>
                <a:gd name="T34" fmla="*/ 78 w 360040"/>
                <a:gd name="T35" fmla="*/ 29 h 774164"/>
                <a:gd name="T36" fmla="*/ 78 w 360040"/>
                <a:gd name="T37" fmla="*/ 12 h 774164"/>
                <a:gd name="T38" fmla="*/ 50 w 360040"/>
                <a:gd name="T39" fmla="*/ 12 h 774164"/>
                <a:gd name="T40" fmla="*/ 34 w 360040"/>
                <a:gd name="T41" fmla="*/ 0 h 774164"/>
                <a:gd name="T42" fmla="*/ 137 w 360040"/>
                <a:gd name="T43" fmla="*/ 0 h 774164"/>
                <a:gd name="T44" fmla="*/ 137 w 360040"/>
                <a:gd name="T45" fmla="*/ 68 h 774164"/>
                <a:gd name="T46" fmla="*/ 34 w 360040"/>
                <a:gd name="T47" fmla="*/ 68 h 774164"/>
                <a:gd name="T48" fmla="*/ 34 w 360040"/>
                <a:gd name="T49" fmla="*/ 0 h 7741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0040"/>
                <a:gd name="T76" fmla="*/ 0 h 774164"/>
                <a:gd name="T77" fmla="*/ 360040 w 360040"/>
                <a:gd name="T78" fmla="*/ 774164 h 7741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0040" h="774164">
                  <a:moveTo>
                    <a:pt x="149226" y="233565"/>
                  </a:moveTo>
                  <a:lnTo>
                    <a:pt x="149226" y="617485"/>
                  </a:lnTo>
                  <a:lnTo>
                    <a:pt x="288032" y="617485"/>
                  </a:lnTo>
                  <a:lnTo>
                    <a:pt x="288032" y="233565"/>
                  </a:lnTo>
                  <a:lnTo>
                    <a:pt x="149226" y="233565"/>
                  </a:lnTo>
                  <a:close/>
                  <a:moveTo>
                    <a:pt x="0" y="157819"/>
                  </a:moveTo>
                  <a:lnTo>
                    <a:pt x="360040" y="157819"/>
                  </a:lnTo>
                  <a:lnTo>
                    <a:pt x="360040" y="774164"/>
                  </a:lnTo>
                  <a:lnTo>
                    <a:pt x="0" y="774164"/>
                  </a:lnTo>
                  <a:lnTo>
                    <a:pt x="0" y="157819"/>
                  </a:lnTo>
                  <a:close/>
                  <a:moveTo>
                    <a:pt x="196487" y="24759"/>
                  </a:moveTo>
                  <a:lnTo>
                    <a:pt x="196487" y="60759"/>
                  </a:lnTo>
                  <a:lnTo>
                    <a:pt x="254087" y="60759"/>
                  </a:lnTo>
                  <a:lnTo>
                    <a:pt x="254087" y="24759"/>
                  </a:lnTo>
                  <a:lnTo>
                    <a:pt x="196487" y="24759"/>
                  </a:lnTo>
                  <a:close/>
                  <a:moveTo>
                    <a:pt x="105954" y="24759"/>
                  </a:moveTo>
                  <a:lnTo>
                    <a:pt x="105954" y="60759"/>
                  </a:lnTo>
                  <a:lnTo>
                    <a:pt x="163554" y="60759"/>
                  </a:lnTo>
                  <a:lnTo>
                    <a:pt x="163554" y="24759"/>
                  </a:lnTo>
                  <a:lnTo>
                    <a:pt x="105954" y="24759"/>
                  </a:lnTo>
                  <a:close/>
                  <a:moveTo>
                    <a:pt x="72008" y="0"/>
                  </a:moveTo>
                  <a:lnTo>
                    <a:pt x="288032" y="0"/>
                  </a:lnTo>
                  <a:lnTo>
                    <a:pt x="288032" y="144016"/>
                  </a:lnTo>
                  <a:lnTo>
                    <a:pt x="72008" y="144016"/>
                  </a:lnTo>
                  <a:lnTo>
                    <a:pt x="720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269" name="组合 19"/>
          <p:cNvGrpSpPr>
            <a:grpSpLocks/>
          </p:cNvGrpSpPr>
          <p:nvPr/>
        </p:nvGrpSpPr>
        <p:grpSpPr bwMode="auto">
          <a:xfrm>
            <a:off x="4435475" y="1663700"/>
            <a:ext cx="315913" cy="315913"/>
            <a:chOff x="0" y="0"/>
            <a:chExt cx="360040" cy="360040"/>
          </a:xfrm>
        </p:grpSpPr>
        <p:sp>
          <p:nvSpPr>
            <p:cNvPr id="21540" name="矩形 20"/>
            <p:cNvSpPr>
              <a:spLocks noChangeArrowheads="1"/>
            </p:cNvSpPr>
            <p:nvPr/>
          </p:nvSpPr>
          <p:spPr bwMode="auto">
            <a:xfrm>
              <a:off x="0" y="0"/>
              <a:ext cx="360040" cy="360040"/>
            </a:xfrm>
            <a:prstGeom prst="rect">
              <a:avLst/>
            </a:prstGeom>
            <a:solidFill>
              <a:srgbClr val="00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41" name="矩形 26"/>
            <p:cNvSpPr>
              <a:spLocks noChangeArrowheads="1"/>
            </p:cNvSpPr>
            <p:nvPr/>
          </p:nvSpPr>
          <p:spPr bwMode="auto">
            <a:xfrm rot="-2457241">
              <a:off x="119681" y="50278"/>
              <a:ext cx="120680" cy="259486"/>
            </a:xfrm>
            <a:custGeom>
              <a:avLst/>
              <a:gdLst>
                <a:gd name="T0" fmla="*/ 71 w 360040"/>
                <a:gd name="T1" fmla="*/ 111 h 774164"/>
                <a:gd name="T2" fmla="*/ 71 w 360040"/>
                <a:gd name="T3" fmla="*/ 293 h 774164"/>
                <a:gd name="T4" fmla="*/ 137 w 360040"/>
                <a:gd name="T5" fmla="*/ 293 h 774164"/>
                <a:gd name="T6" fmla="*/ 137 w 360040"/>
                <a:gd name="T7" fmla="*/ 111 h 774164"/>
                <a:gd name="T8" fmla="*/ 71 w 360040"/>
                <a:gd name="T9" fmla="*/ 111 h 774164"/>
                <a:gd name="T10" fmla="*/ 0 w 360040"/>
                <a:gd name="T11" fmla="*/ 75 h 774164"/>
                <a:gd name="T12" fmla="*/ 171 w 360040"/>
                <a:gd name="T13" fmla="*/ 75 h 774164"/>
                <a:gd name="T14" fmla="*/ 171 w 360040"/>
                <a:gd name="T15" fmla="*/ 368 h 774164"/>
                <a:gd name="T16" fmla="*/ 0 w 360040"/>
                <a:gd name="T17" fmla="*/ 368 h 774164"/>
                <a:gd name="T18" fmla="*/ 0 w 360040"/>
                <a:gd name="T19" fmla="*/ 75 h 774164"/>
                <a:gd name="T20" fmla="*/ 94 w 360040"/>
                <a:gd name="T21" fmla="*/ 12 h 774164"/>
                <a:gd name="T22" fmla="*/ 94 w 360040"/>
                <a:gd name="T23" fmla="*/ 29 h 774164"/>
                <a:gd name="T24" fmla="*/ 121 w 360040"/>
                <a:gd name="T25" fmla="*/ 29 h 774164"/>
                <a:gd name="T26" fmla="*/ 121 w 360040"/>
                <a:gd name="T27" fmla="*/ 12 h 774164"/>
                <a:gd name="T28" fmla="*/ 94 w 360040"/>
                <a:gd name="T29" fmla="*/ 12 h 774164"/>
                <a:gd name="T30" fmla="*/ 50 w 360040"/>
                <a:gd name="T31" fmla="*/ 12 h 774164"/>
                <a:gd name="T32" fmla="*/ 50 w 360040"/>
                <a:gd name="T33" fmla="*/ 29 h 774164"/>
                <a:gd name="T34" fmla="*/ 78 w 360040"/>
                <a:gd name="T35" fmla="*/ 29 h 774164"/>
                <a:gd name="T36" fmla="*/ 78 w 360040"/>
                <a:gd name="T37" fmla="*/ 12 h 774164"/>
                <a:gd name="T38" fmla="*/ 50 w 360040"/>
                <a:gd name="T39" fmla="*/ 12 h 774164"/>
                <a:gd name="T40" fmla="*/ 34 w 360040"/>
                <a:gd name="T41" fmla="*/ 0 h 774164"/>
                <a:gd name="T42" fmla="*/ 137 w 360040"/>
                <a:gd name="T43" fmla="*/ 0 h 774164"/>
                <a:gd name="T44" fmla="*/ 137 w 360040"/>
                <a:gd name="T45" fmla="*/ 68 h 774164"/>
                <a:gd name="T46" fmla="*/ 34 w 360040"/>
                <a:gd name="T47" fmla="*/ 68 h 774164"/>
                <a:gd name="T48" fmla="*/ 34 w 360040"/>
                <a:gd name="T49" fmla="*/ 0 h 7741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0040"/>
                <a:gd name="T76" fmla="*/ 0 h 774164"/>
                <a:gd name="T77" fmla="*/ 360040 w 360040"/>
                <a:gd name="T78" fmla="*/ 774164 h 7741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0040" h="774164">
                  <a:moveTo>
                    <a:pt x="149226" y="233565"/>
                  </a:moveTo>
                  <a:lnTo>
                    <a:pt x="149226" y="617485"/>
                  </a:lnTo>
                  <a:lnTo>
                    <a:pt x="288032" y="617485"/>
                  </a:lnTo>
                  <a:lnTo>
                    <a:pt x="288032" y="233565"/>
                  </a:lnTo>
                  <a:lnTo>
                    <a:pt x="149226" y="233565"/>
                  </a:lnTo>
                  <a:close/>
                  <a:moveTo>
                    <a:pt x="0" y="157819"/>
                  </a:moveTo>
                  <a:lnTo>
                    <a:pt x="360040" y="157819"/>
                  </a:lnTo>
                  <a:lnTo>
                    <a:pt x="360040" y="774164"/>
                  </a:lnTo>
                  <a:lnTo>
                    <a:pt x="0" y="774164"/>
                  </a:lnTo>
                  <a:lnTo>
                    <a:pt x="0" y="157819"/>
                  </a:lnTo>
                  <a:close/>
                  <a:moveTo>
                    <a:pt x="196487" y="24759"/>
                  </a:moveTo>
                  <a:lnTo>
                    <a:pt x="196487" y="60759"/>
                  </a:lnTo>
                  <a:lnTo>
                    <a:pt x="254087" y="60759"/>
                  </a:lnTo>
                  <a:lnTo>
                    <a:pt x="254087" y="24759"/>
                  </a:lnTo>
                  <a:lnTo>
                    <a:pt x="196487" y="24759"/>
                  </a:lnTo>
                  <a:close/>
                  <a:moveTo>
                    <a:pt x="105954" y="24759"/>
                  </a:moveTo>
                  <a:lnTo>
                    <a:pt x="105954" y="60759"/>
                  </a:lnTo>
                  <a:lnTo>
                    <a:pt x="163554" y="60759"/>
                  </a:lnTo>
                  <a:lnTo>
                    <a:pt x="163554" y="24759"/>
                  </a:lnTo>
                  <a:lnTo>
                    <a:pt x="105954" y="24759"/>
                  </a:lnTo>
                  <a:close/>
                  <a:moveTo>
                    <a:pt x="72008" y="0"/>
                  </a:moveTo>
                  <a:lnTo>
                    <a:pt x="288032" y="0"/>
                  </a:lnTo>
                  <a:lnTo>
                    <a:pt x="288032" y="144016"/>
                  </a:lnTo>
                  <a:lnTo>
                    <a:pt x="72008" y="144016"/>
                  </a:lnTo>
                  <a:lnTo>
                    <a:pt x="720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272" name="组合 22"/>
          <p:cNvGrpSpPr>
            <a:grpSpLocks/>
          </p:cNvGrpSpPr>
          <p:nvPr/>
        </p:nvGrpSpPr>
        <p:grpSpPr bwMode="auto">
          <a:xfrm>
            <a:off x="1908175" y="4054475"/>
            <a:ext cx="1273176" cy="317500"/>
            <a:chOff x="0" y="0"/>
            <a:chExt cx="1274251" cy="317558"/>
          </a:xfrm>
        </p:grpSpPr>
        <p:grpSp>
          <p:nvGrpSpPr>
            <p:cNvPr id="21536" name="组合 23"/>
            <p:cNvGrpSpPr>
              <a:grpSpLocks/>
            </p:cNvGrpSpPr>
            <p:nvPr/>
          </p:nvGrpSpPr>
          <p:grpSpPr bwMode="auto">
            <a:xfrm>
              <a:off x="0" y="0"/>
              <a:ext cx="1274251" cy="317558"/>
              <a:chOff x="-1" y="0"/>
              <a:chExt cx="4623089" cy="1152128"/>
            </a:xfrm>
          </p:grpSpPr>
          <p:sp>
            <p:nvSpPr>
              <p:cNvPr id="21538" name="矩形 25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4623089" cy="1152128"/>
              </a:xfrm>
              <a:prstGeom prst="rect">
                <a:avLst/>
              </a:prstGeom>
              <a:solidFill>
                <a:srgbClr val="004C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1539" name="圆角矩形 68"/>
              <p:cNvSpPr>
                <a:spLocks noChangeArrowheads="1"/>
              </p:cNvSpPr>
              <p:nvPr/>
            </p:nvSpPr>
            <p:spPr bwMode="auto">
              <a:xfrm>
                <a:off x="284075" y="298290"/>
                <a:ext cx="862273" cy="555547"/>
              </a:xfrm>
              <a:custGeom>
                <a:avLst/>
                <a:gdLst>
                  <a:gd name="T0" fmla="*/ 155693 w 978088"/>
                  <a:gd name="T1" fmla="*/ 0 h 630163"/>
                  <a:gd name="T2" fmla="*/ 252245 w 978088"/>
                  <a:gd name="T3" fmla="*/ 59432 h 630163"/>
                  <a:gd name="T4" fmla="*/ 293839 w 978088"/>
                  <a:gd name="T5" fmla="*/ 42837 h 630163"/>
                  <a:gd name="T6" fmla="*/ 356118 w 978088"/>
                  <a:gd name="T7" fmla="*/ 105116 h 630163"/>
                  <a:gd name="T8" fmla="*/ 355024 w 978088"/>
                  <a:gd name="T9" fmla="*/ 110538 h 630163"/>
                  <a:gd name="T10" fmla="*/ 404805 w 978088"/>
                  <a:gd name="T11" fmla="*/ 182964 h 630163"/>
                  <a:gd name="T12" fmla="*/ 326958 w 978088"/>
                  <a:gd name="T13" fmla="*/ 260812 h 630163"/>
                  <a:gd name="T14" fmla="*/ 77848 w 978088"/>
                  <a:gd name="T15" fmla="*/ 260812 h 630163"/>
                  <a:gd name="T16" fmla="*/ 0 w 978088"/>
                  <a:gd name="T17" fmla="*/ 182964 h 630163"/>
                  <a:gd name="T18" fmla="*/ 46973 w 978088"/>
                  <a:gd name="T19" fmla="*/ 111619 h 630163"/>
                  <a:gd name="T20" fmla="*/ 46708 w 978088"/>
                  <a:gd name="T21" fmla="*/ 108989 h 630163"/>
                  <a:gd name="T22" fmla="*/ 155693 w 978088"/>
                  <a:gd name="T23" fmla="*/ 0 h 6301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78088"/>
                  <a:gd name="T37" fmla="*/ 0 h 630163"/>
                  <a:gd name="T38" fmla="*/ 978088 w 978088"/>
                  <a:gd name="T39" fmla="*/ 630163 h 63016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78088" h="630163">
                    <a:moveTo>
                      <a:pt x="376188" y="0"/>
                    </a:moveTo>
                    <a:cubicBezTo>
                      <a:pt x="478336" y="0"/>
                      <a:pt x="566899" y="58161"/>
                      <a:pt x="609473" y="143596"/>
                    </a:cubicBezTo>
                    <a:cubicBezTo>
                      <a:pt x="635404" y="118352"/>
                      <a:pt x="670955" y="103500"/>
                      <a:pt x="709975" y="103500"/>
                    </a:cubicBezTo>
                    <a:cubicBezTo>
                      <a:pt x="793080" y="103500"/>
                      <a:pt x="860450" y="170870"/>
                      <a:pt x="860450" y="253975"/>
                    </a:cubicBezTo>
                    <a:lnTo>
                      <a:pt x="857805" y="267079"/>
                    </a:lnTo>
                    <a:cubicBezTo>
                      <a:pt x="928258" y="293890"/>
                      <a:pt x="978088" y="362161"/>
                      <a:pt x="978088" y="442069"/>
                    </a:cubicBezTo>
                    <a:cubicBezTo>
                      <a:pt x="978088" y="545950"/>
                      <a:pt x="893875" y="630163"/>
                      <a:pt x="789994" y="630163"/>
                    </a:cubicBezTo>
                    <a:lnTo>
                      <a:pt x="188094" y="630163"/>
                    </a:lnTo>
                    <a:cubicBezTo>
                      <a:pt x="84213" y="630163"/>
                      <a:pt x="0" y="545950"/>
                      <a:pt x="0" y="442069"/>
                    </a:cubicBezTo>
                    <a:cubicBezTo>
                      <a:pt x="0" y="364739"/>
                      <a:pt x="46666" y="298309"/>
                      <a:pt x="113497" y="269689"/>
                    </a:cubicBezTo>
                    <a:cubicBezTo>
                      <a:pt x="112881" y="267585"/>
                      <a:pt x="112856" y="265461"/>
                      <a:pt x="112856" y="263332"/>
                    </a:cubicBezTo>
                    <a:cubicBezTo>
                      <a:pt x="112856" y="117898"/>
                      <a:pt x="230754" y="0"/>
                      <a:pt x="3761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1537" name="TextBox 24"/>
            <p:cNvSpPr>
              <a:spLocks noChangeArrowheads="1"/>
            </p:cNvSpPr>
            <p:nvPr/>
          </p:nvSpPr>
          <p:spPr bwMode="auto">
            <a:xfrm>
              <a:off x="319761" y="47993"/>
              <a:ext cx="822419" cy="246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  <a:endPara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277" name="组合 27"/>
          <p:cNvGrpSpPr>
            <a:grpSpLocks/>
          </p:cNvGrpSpPr>
          <p:nvPr/>
        </p:nvGrpSpPr>
        <p:grpSpPr bwMode="auto">
          <a:xfrm>
            <a:off x="3254375" y="4054475"/>
            <a:ext cx="1730375" cy="317500"/>
            <a:chOff x="0" y="0"/>
            <a:chExt cx="1730324" cy="317558"/>
          </a:xfrm>
        </p:grpSpPr>
        <p:grpSp>
          <p:nvGrpSpPr>
            <p:cNvPr id="21532" name="组合 28"/>
            <p:cNvGrpSpPr>
              <a:grpSpLocks/>
            </p:cNvGrpSpPr>
            <p:nvPr/>
          </p:nvGrpSpPr>
          <p:grpSpPr bwMode="auto">
            <a:xfrm>
              <a:off x="0" y="0"/>
              <a:ext cx="1730324" cy="317558"/>
              <a:chOff x="0" y="0"/>
              <a:chExt cx="1961800" cy="360040"/>
            </a:xfrm>
          </p:grpSpPr>
          <p:sp>
            <p:nvSpPr>
              <p:cNvPr id="21534" name="矩形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1800" cy="360040"/>
              </a:xfrm>
              <a:prstGeom prst="rect">
                <a:avLst/>
              </a:prstGeom>
              <a:solidFill>
                <a:srgbClr val="007F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1535" name="矩形 26"/>
              <p:cNvSpPr>
                <a:spLocks noChangeArrowheads="1"/>
              </p:cNvSpPr>
              <p:nvPr/>
            </p:nvSpPr>
            <p:spPr bwMode="auto">
              <a:xfrm rot="-2457241">
                <a:off x="141281" y="50278"/>
                <a:ext cx="120680" cy="259486"/>
              </a:xfrm>
              <a:custGeom>
                <a:avLst/>
                <a:gdLst>
                  <a:gd name="T0" fmla="*/ 71 w 360040"/>
                  <a:gd name="T1" fmla="*/ 111 h 774164"/>
                  <a:gd name="T2" fmla="*/ 71 w 360040"/>
                  <a:gd name="T3" fmla="*/ 293 h 774164"/>
                  <a:gd name="T4" fmla="*/ 137 w 360040"/>
                  <a:gd name="T5" fmla="*/ 293 h 774164"/>
                  <a:gd name="T6" fmla="*/ 137 w 360040"/>
                  <a:gd name="T7" fmla="*/ 111 h 774164"/>
                  <a:gd name="T8" fmla="*/ 71 w 360040"/>
                  <a:gd name="T9" fmla="*/ 111 h 774164"/>
                  <a:gd name="T10" fmla="*/ 0 w 360040"/>
                  <a:gd name="T11" fmla="*/ 75 h 774164"/>
                  <a:gd name="T12" fmla="*/ 171 w 360040"/>
                  <a:gd name="T13" fmla="*/ 75 h 774164"/>
                  <a:gd name="T14" fmla="*/ 171 w 360040"/>
                  <a:gd name="T15" fmla="*/ 368 h 774164"/>
                  <a:gd name="T16" fmla="*/ 0 w 360040"/>
                  <a:gd name="T17" fmla="*/ 368 h 774164"/>
                  <a:gd name="T18" fmla="*/ 0 w 360040"/>
                  <a:gd name="T19" fmla="*/ 75 h 774164"/>
                  <a:gd name="T20" fmla="*/ 94 w 360040"/>
                  <a:gd name="T21" fmla="*/ 12 h 774164"/>
                  <a:gd name="T22" fmla="*/ 94 w 360040"/>
                  <a:gd name="T23" fmla="*/ 29 h 774164"/>
                  <a:gd name="T24" fmla="*/ 121 w 360040"/>
                  <a:gd name="T25" fmla="*/ 29 h 774164"/>
                  <a:gd name="T26" fmla="*/ 121 w 360040"/>
                  <a:gd name="T27" fmla="*/ 12 h 774164"/>
                  <a:gd name="T28" fmla="*/ 94 w 360040"/>
                  <a:gd name="T29" fmla="*/ 12 h 774164"/>
                  <a:gd name="T30" fmla="*/ 50 w 360040"/>
                  <a:gd name="T31" fmla="*/ 12 h 774164"/>
                  <a:gd name="T32" fmla="*/ 50 w 360040"/>
                  <a:gd name="T33" fmla="*/ 29 h 774164"/>
                  <a:gd name="T34" fmla="*/ 78 w 360040"/>
                  <a:gd name="T35" fmla="*/ 29 h 774164"/>
                  <a:gd name="T36" fmla="*/ 78 w 360040"/>
                  <a:gd name="T37" fmla="*/ 12 h 774164"/>
                  <a:gd name="T38" fmla="*/ 50 w 360040"/>
                  <a:gd name="T39" fmla="*/ 12 h 774164"/>
                  <a:gd name="T40" fmla="*/ 34 w 360040"/>
                  <a:gd name="T41" fmla="*/ 0 h 774164"/>
                  <a:gd name="T42" fmla="*/ 137 w 360040"/>
                  <a:gd name="T43" fmla="*/ 0 h 774164"/>
                  <a:gd name="T44" fmla="*/ 137 w 360040"/>
                  <a:gd name="T45" fmla="*/ 68 h 774164"/>
                  <a:gd name="T46" fmla="*/ 34 w 360040"/>
                  <a:gd name="T47" fmla="*/ 68 h 774164"/>
                  <a:gd name="T48" fmla="*/ 34 w 360040"/>
                  <a:gd name="T49" fmla="*/ 0 h 774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60040"/>
                  <a:gd name="T76" fmla="*/ 0 h 774164"/>
                  <a:gd name="T77" fmla="*/ 360040 w 360040"/>
                  <a:gd name="T78" fmla="*/ 774164 h 774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60040" h="774164">
                    <a:moveTo>
                      <a:pt x="149226" y="233565"/>
                    </a:moveTo>
                    <a:lnTo>
                      <a:pt x="149226" y="617485"/>
                    </a:lnTo>
                    <a:lnTo>
                      <a:pt x="288032" y="617485"/>
                    </a:lnTo>
                    <a:lnTo>
                      <a:pt x="288032" y="233565"/>
                    </a:lnTo>
                    <a:lnTo>
                      <a:pt x="149226" y="233565"/>
                    </a:lnTo>
                    <a:close/>
                    <a:moveTo>
                      <a:pt x="0" y="157819"/>
                    </a:moveTo>
                    <a:lnTo>
                      <a:pt x="360040" y="157819"/>
                    </a:lnTo>
                    <a:lnTo>
                      <a:pt x="360040" y="774164"/>
                    </a:lnTo>
                    <a:lnTo>
                      <a:pt x="0" y="774164"/>
                    </a:lnTo>
                    <a:lnTo>
                      <a:pt x="0" y="157819"/>
                    </a:lnTo>
                    <a:close/>
                    <a:moveTo>
                      <a:pt x="196487" y="24759"/>
                    </a:moveTo>
                    <a:lnTo>
                      <a:pt x="196487" y="60759"/>
                    </a:lnTo>
                    <a:lnTo>
                      <a:pt x="254087" y="60759"/>
                    </a:lnTo>
                    <a:lnTo>
                      <a:pt x="254087" y="24759"/>
                    </a:lnTo>
                    <a:lnTo>
                      <a:pt x="196487" y="24759"/>
                    </a:lnTo>
                    <a:close/>
                    <a:moveTo>
                      <a:pt x="105954" y="24759"/>
                    </a:moveTo>
                    <a:lnTo>
                      <a:pt x="105954" y="60759"/>
                    </a:lnTo>
                    <a:lnTo>
                      <a:pt x="163554" y="60759"/>
                    </a:lnTo>
                    <a:lnTo>
                      <a:pt x="163554" y="24759"/>
                    </a:lnTo>
                    <a:lnTo>
                      <a:pt x="105954" y="24759"/>
                    </a:lnTo>
                    <a:close/>
                    <a:moveTo>
                      <a:pt x="72008" y="0"/>
                    </a:moveTo>
                    <a:lnTo>
                      <a:pt x="288032" y="0"/>
                    </a:lnTo>
                    <a:lnTo>
                      <a:pt x="288032" y="144016"/>
                    </a:lnTo>
                    <a:lnTo>
                      <a:pt x="72008" y="144016"/>
                    </a:lnTo>
                    <a:lnTo>
                      <a:pt x="7200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1533" name="TextBox 29"/>
            <p:cNvSpPr>
              <a:spLocks noChangeArrowheads="1"/>
            </p:cNvSpPr>
            <p:nvPr/>
          </p:nvSpPr>
          <p:spPr bwMode="auto">
            <a:xfrm>
              <a:off x="341396" y="47993"/>
              <a:ext cx="822419" cy="246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  <a:endPara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0282" name="TextBox 32"/>
          <p:cNvSpPr>
            <a:spLocks noChangeArrowheads="1"/>
          </p:cNvSpPr>
          <p:nvPr/>
        </p:nvSpPr>
        <p:spPr bwMode="auto">
          <a:xfrm>
            <a:off x="6677025" y="1635125"/>
            <a:ext cx="1531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24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2,359</a:t>
            </a:r>
            <a:endParaRPr lang="zh-CN" altLang="en-US" dirty="0"/>
          </a:p>
        </p:txBody>
      </p:sp>
      <p:sp>
        <p:nvSpPr>
          <p:cNvPr id="10283" name="TextBox 33"/>
          <p:cNvSpPr>
            <a:spLocks noChangeArrowheads="1"/>
          </p:cNvSpPr>
          <p:nvPr/>
        </p:nvSpPr>
        <p:spPr bwMode="auto">
          <a:xfrm>
            <a:off x="6742113" y="2098675"/>
            <a:ext cx="14017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284" name="TextBox 34"/>
          <p:cNvSpPr>
            <a:spLocks noChangeArrowheads="1"/>
          </p:cNvSpPr>
          <p:nvPr/>
        </p:nvSpPr>
        <p:spPr bwMode="auto">
          <a:xfrm>
            <a:off x="6677025" y="3076575"/>
            <a:ext cx="1531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2,359</a:t>
            </a:r>
            <a:endParaRPr lang="zh-CN" altLang="en-US"/>
          </a:p>
        </p:txBody>
      </p:sp>
      <p:sp>
        <p:nvSpPr>
          <p:cNvPr id="10285" name="TextBox 35"/>
          <p:cNvSpPr>
            <a:spLocks noChangeArrowheads="1"/>
          </p:cNvSpPr>
          <p:nvPr/>
        </p:nvSpPr>
        <p:spPr bwMode="auto">
          <a:xfrm>
            <a:off x="6742113" y="3538538"/>
            <a:ext cx="14017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0286" name="组合 36"/>
          <p:cNvGrpSpPr>
            <a:grpSpLocks/>
          </p:cNvGrpSpPr>
          <p:nvPr/>
        </p:nvGrpSpPr>
        <p:grpSpPr bwMode="auto">
          <a:xfrm>
            <a:off x="6156325" y="2022475"/>
            <a:ext cx="315913" cy="315913"/>
            <a:chOff x="0" y="0"/>
            <a:chExt cx="1152128" cy="1152128"/>
          </a:xfrm>
        </p:grpSpPr>
        <p:sp>
          <p:nvSpPr>
            <p:cNvPr id="21530" name="矩形 37"/>
            <p:cNvSpPr>
              <a:spLocks noChangeArrowheads="1"/>
            </p:cNvSpPr>
            <p:nvPr/>
          </p:nvSpPr>
          <p:spPr bwMode="auto">
            <a:xfrm>
              <a:off x="0" y="0"/>
              <a:ext cx="1152128" cy="1152128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31" name="圆角矩形 68"/>
            <p:cNvSpPr>
              <a:spLocks noChangeArrowheads="1"/>
            </p:cNvSpPr>
            <p:nvPr/>
          </p:nvSpPr>
          <p:spPr bwMode="auto">
            <a:xfrm>
              <a:off x="145841" y="298291"/>
              <a:ext cx="862272" cy="555546"/>
            </a:xfrm>
            <a:custGeom>
              <a:avLst/>
              <a:gdLst>
                <a:gd name="T0" fmla="*/ 155692 w 978088"/>
                <a:gd name="T1" fmla="*/ 0 h 630163"/>
                <a:gd name="T2" fmla="*/ 252243 w 978088"/>
                <a:gd name="T3" fmla="*/ 59431 h 630163"/>
                <a:gd name="T4" fmla="*/ 293837 w 978088"/>
                <a:gd name="T5" fmla="*/ 42837 h 630163"/>
                <a:gd name="T6" fmla="*/ 356115 w 978088"/>
                <a:gd name="T7" fmla="*/ 105115 h 630163"/>
                <a:gd name="T8" fmla="*/ 355020 w 978088"/>
                <a:gd name="T9" fmla="*/ 110537 h 630163"/>
                <a:gd name="T10" fmla="*/ 404802 w 978088"/>
                <a:gd name="T11" fmla="*/ 182961 h 630163"/>
                <a:gd name="T12" fmla="*/ 326956 w 978088"/>
                <a:gd name="T13" fmla="*/ 260809 h 630163"/>
                <a:gd name="T14" fmla="*/ 77848 w 978088"/>
                <a:gd name="T15" fmla="*/ 260809 h 630163"/>
                <a:gd name="T16" fmla="*/ 0 w 978088"/>
                <a:gd name="T17" fmla="*/ 182961 h 630163"/>
                <a:gd name="T18" fmla="*/ 46973 w 978088"/>
                <a:gd name="T19" fmla="*/ 111618 h 630163"/>
                <a:gd name="T20" fmla="*/ 46708 w 978088"/>
                <a:gd name="T21" fmla="*/ 108987 h 630163"/>
                <a:gd name="T22" fmla="*/ 155692 w 978088"/>
                <a:gd name="T23" fmla="*/ 0 h 6301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78088"/>
                <a:gd name="T37" fmla="*/ 0 h 630163"/>
                <a:gd name="T38" fmla="*/ 978088 w 978088"/>
                <a:gd name="T39" fmla="*/ 630163 h 6301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78088" h="630163">
                  <a:moveTo>
                    <a:pt x="376188" y="0"/>
                  </a:moveTo>
                  <a:cubicBezTo>
                    <a:pt x="478336" y="0"/>
                    <a:pt x="566899" y="58161"/>
                    <a:pt x="609473" y="143596"/>
                  </a:cubicBezTo>
                  <a:cubicBezTo>
                    <a:pt x="635404" y="118352"/>
                    <a:pt x="670955" y="103500"/>
                    <a:pt x="709975" y="103500"/>
                  </a:cubicBezTo>
                  <a:cubicBezTo>
                    <a:pt x="793080" y="103500"/>
                    <a:pt x="860450" y="170870"/>
                    <a:pt x="860450" y="253975"/>
                  </a:cubicBezTo>
                  <a:lnTo>
                    <a:pt x="857805" y="267079"/>
                  </a:lnTo>
                  <a:cubicBezTo>
                    <a:pt x="928258" y="293890"/>
                    <a:pt x="978088" y="362161"/>
                    <a:pt x="978088" y="442069"/>
                  </a:cubicBezTo>
                  <a:cubicBezTo>
                    <a:pt x="978088" y="545950"/>
                    <a:pt x="893875" y="630163"/>
                    <a:pt x="789994" y="630163"/>
                  </a:cubicBezTo>
                  <a:lnTo>
                    <a:pt x="188094" y="630163"/>
                  </a:lnTo>
                  <a:cubicBezTo>
                    <a:pt x="84213" y="630163"/>
                    <a:pt x="0" y="545950"/>
                    <a:pt x="0" y="442069"/>
                  </a:cubicBezTo>
                  <a:cubicBezTo>
                    <a:pt x="0" y="364739"/>
                    <a:pt x="46666" y="298309"/>
                    <a:pt x="113497" y="269689"/>
                  </a:cubicBezTo>
                  <a:cubicBezTo>
                    <a:pt x="112881" y="267585"/>
                    <a:pt x="112856" y="265461"/>
                    <a:pt x="112856" y="263332"/>
                  </a:cubicBezTo>
                  <a:cubicBezTo>
                    <a:pt x="112856" y="117898"/>
                    <a:pt x="230754" y="0"/>
                    <a:pt x="376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289" name="组合 39"/>
          <p:cNvGrpSpPr>
            <a:grpSpLocks/>
          </p:cNvGrpSpPr>
          <p:nvPr/>
        </p:nvGrpSpPr>
        <p:grpSpPr bwMode="auto">
          <a:xfrm>
            <a:off x="6156325" y="3476625"/>
            <a:ext cx="315913" cy="315913"/>
            <a:chOff x="0" y="0"/>
            <a:chExt cx="360040" cy="360040"/>
          </a:xfrm>
        </p:grpSpPr>
        <p:sp>
          <p:nvSpPr>
            <p:cNvPr id="21528" name="矩形 40"/>
            <p:cNvSpPr>
              <a:spLocks noChangeArrowheads="1"/>
            </p:cNvSpPr>
            <p:nvPr/>
          </p:nvSpPr>
          <p:spPr bwMode="auto">
            <a:xfrm>
              <a:off x="0" y="0"/>
              <a:ext cx="360040" cy="360040"/>
            </a:xfrm>
            <a:prstGeom prst="rect">
              <a:avLst/>
            </a:prstGeom>
            <a:solidFill>
              <a:srgbClr val="004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29" name="矩形 26"/>
            <p:cNvSpPr>
              <a:spLocks noChangeArrowheads="1"/>
            </p:cNvSpPr>
            <p:nvPr/>
          </p:nvSpPr>
          <p:spPr bwMode="auto">
            <a:xfrm rot="-2457241">
              <a:off x="119681" y="50278"/>
              <a:ext cx="120680" cy="259486"/>
            </a:xfrm>
            <a:custGeom>
              <a:avLst/>
              <a:gdLst>
                <a:gd name="T0" fmla="*/ 71 w 360040"/>
                <a:gd name="T1" fmla="*/ 111 h 774164"/>
                <a:gd name="T2" fmla="*/ 71 w 360040"/>
                <a:gd name="T3" fmla="*/ 293 h 774164"/>
                <a:gd name="T4" fmla="*/ 137 w 360040"/>
                <a:gd name="T5" fmla="*/ 293 h 774164"/>
                <a:gd name="T6" fmla="*/ 137 w 360040"/>
                <a:gd name="T7" fmla="*/ 111 h 774164"/>
                <a:gd name="T8" fmla="*/ 71 w 360040"/>
                <a:gd name="T9" fmla="*/ 111 h 774164"/>
                <a:gd name="T10" fmla="*/ 0 w 360040"/>
                <a:gd name="T11" fmla="*/ 75 h 774164"/>
                <a:gd name="T12" fmla="*/ 171 w 360040"/>
                <a:gd name="T13" fmla="*/ 75 h 774164"/>
                <a:gd name="T14" fmla="*/ 171 w 360040"/>
                <a:gd name="T15" fmla="*/ 368 h 774164"/>
                <a:gd name="T16" fmla="*/ 0 w 360040"/>
                <a:gd name="T17" fmla="*/ 368 h 774164"/>
                <a:gd name="T18" fmla="*/ 0 w 360040"/>
                <a:gd name="T19" fmla="*/ 75 h 774164"/>
                <a:gd name="T20" fmla="*/ 94 w 360040"/>
                <a:gd name="T21" fmla="*/ 12 h 774164"/>
                <a:gd name="T22" fmla="*/ 94 w 360040"/>
                <a:gd name="T23" fmla="*/ 29 h 774164"/>
                <a:gd name="T24" fmla="*/ 121 w 360040"/>
                <a:gd name="T25" fmla="*/ 29 h 774164"/>
                <a:gd name="T26" fmla="*/ 121 w 360040"/>
                <a:gd name="T27" fmla="*/ 12 h 774164"/>
                <a:gd name="T28" fmla="*/ 94 w 360040"/>
                <a:gd name="T29" fmla="*/ 12 h 774164"/>
                <a:gd name="T30" fmla="*/ 50 w 360040"/>
                <a:gd name="T31" fmla="*/ 12 h 774164"/>
                <a:gd name="T32" fmla="*/ 50 w 360040"/>
                <a:gd name="T33" fmla="*/ 29 h 774164"/>
                <a:gd name="T34" fmla="*/ 78 w 360040"/>
                <a:gd name="T35" fmla="*/ 29 h 774164"/>
                <a:gd name="T36" fmla="*/ 78 w 360040"/>
                <a:gd name="T37" fmla="*/ 12 h 774164"/>
                <a:gd name="T38" fmla="*/ 50 w 360040"/>
                <a:gd name="T39" fmla="*/ 12 h 774164"/>
                <a:gd name="T40" fmla="*/ 34 w 360040"/>
                <a:gd name="T41" fmla="*/ 0 h 774164"/>
                <a:gd name="T42" fmla="*/ 137 w 360040"/>
                <a:gd name="T43" fmla="*/ 0 h 774164"/>
                <a:gd name="T44" fmla="*/ 137 w 360040"/>
                <a:gd name="T45" fmla="*/ 68 h 774164"/>
                <a:gd name="T46" fmla="*/ 34 w 360040"/>
                <a:gd name="T47" fmla="*/ 68 h 774164"/>
                <a:gd name="T48" fmla="*/ 34 w 360040"/>
                <a:gd name="T49" fmla="*/ 0 h 7741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0040"/>
                <a:gd name="T76" fmla="*/ 0 h 774164"/>
                <a:gd name="T77" fmla="*/ 360040 w 360040"/>
                <a:gd name="T78" fmla="*/ 774164 h 7741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0040" h="774164">
                  <a:moveTo>
                    <a:pt x="149226" y="233565"/>
                  </a:moveTo>
                  <a:lnTo>
                    <a:pt x="149226" y="617485"/>
                  </a:lnTo>
                  <a:lnTo>
                    <a:pt x="288032" y="617485"/>
                  </a:lnTo>
                  <a:lnTo>
                    <a:pt x="288032" y="233565"/>
                  </a:lnTo>
                  <a:lnTo>
                    <a:pt x="149226" y="233565"/>
                  </a:lnTo>
                  <a:close/>
                  <a:moveTo>
                    <a:pt x="0" y="157819"/>
                  </a:moveTo>
                  <a:lnTo>
                    <a:pt x="360040" y="157819"/>
                  </a:lnTo>
                  <a:lnTo>
                    <a:pt x="360040" y="774164"/>
                  </a:lnTo>
                  <a:lnTo>
                    <a:pt x="0" y="774164"/>
                  </a:lnTo>
                  <a:lnTo>
                    <a:pt x="0" y="157819"/>
                  </a:lnTo>
                  <a:close/>
                  <a:moveTo>
                    <a:pt x="196487" y="24759"/>
                  </a:moveTo>
                  <a:lnTo>
                    <a:pt x="196487" y="60759"/>
                  </a:lnTo>
                  <a:lnTo>
                    <a:pt x="254087" y="60759"/>
                  </a:lnTo>
                  <a:lnTo>
                    <a:pt x="254087" y="24759"/>
                  </a:lnTo>
                  <a:lnTo>
                    <a:pt x="196487" y="24759"/>
                  </a:lnTo>
                  <a:close/>
                  <a:moveTo>
                    <a:pt x="105954" y="24759"/>
                  </a:moveTo>
                  <a:lnTo>
                    <a:pt x="105954" y="60759"/>
                  </a:lnTo>
                  <a:lnTo>
                    <a:pt x="163554" y="60759"/>
                  </a:lnTo>
                  <a:lnTo>
                    <a:pt x="163554" y="24759"/>
                  </a:lnTo>
                  <a:lnTo>
                    <a:pt x="105954" y="24759"/>
                  </a:lnTo>
                  <a:close/>
                  <a:moveTo>
                    <a:pt x="72008" y="0"/>
                  </a:moveTo>
                  <a:lnTo>
                    <a:pt x="288032" y="0"/>
                  </a:lnTo>
                  <a:lnTo>
                    <a:pt x="288032" y="144016"/>
                  </a:lnTo>
                  <a:lnTo>
                    <a:pt x="72008" y="144016"/>
                  </a:lnTo>
                  <a:lnTo>
                    <a:pt x="720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7">
            <a:extLst>
              <a:ext uri="{FF2B5EF4-FFF2-40B4-BE49-F238E27FC236}">
                <a16:creationId xmlns:a16="http://schemas.microsoft.com/office/drawing/2014/main" id="{B46DE9BD-5ACD-2C46-85AE-05BDB411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5FD228C-EDE6-EF4E-92B8-998D7DEECF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11275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22555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22556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1278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</a:p>
        </p:txBody>
      </p:sp>
      <p:grpSp>
        <p:nvGrpSpPr>
          <p:cNvPr id="11279" name="组合 26"/>
          <p:cNvGrpSpPr>
            <a:grpSpLocks/>
          </p:cNvGrpSpPr>
          <p:nvPr/>
        </p:nvGrpSpPr>
        <p:grpSpPr bwMode="auto">
          <a:xfrm>
            <a:off x="1047750" y="1379538"/>
            <a:ext cx="3956050" cy="2894012"/>
            <a:chOff x="0" y="0"/>
            <a:chExt cx="2054081" cy="1502271"/>
          </a:xfrm>
        </p:grpSpPr>
        <p:sp>
          <p:nvSpPr>
            <p:cNvPr id="22551" name="Freeform 595"/>
            <p:cNvSpPr>
              <a:spLocks noChangeArrowheads="1"/>
            </p:cNvSpPr>
            <p:nvPr/>
          </p:nvSpPr>
          <p:spPr bwMode="auto">
            <a:xfrm>
              <a:off x="0" y="0"/>
              <a:ext cx="2054081" cy="1431902"/>
            </a:xfrm>
            <a:custGeom>
              <a:avLst/>
              <a:gdLst>
                <a:gd name="T0" fmla="*/ 2147483647 w 2248"/>
                <a:gd name="T1" fmla="*/ 2147483647 h 1570"/>
                <a:gd name="T2" fmla="*/ 2147483647 w 2248"/>
                <a:gd name="T3" fmla="*/ 2147483647 h 1570"/>
                <a:gd name="T4" fmla="*/ 2147483647 w 2248"/>
                <a:gd name="T5" fmla="*/ 2147483647 h 1570"/>
                <a:gd name="T6" fmla="*/ 2147483647 w 2248"/>
                <a:gd name="T7" fmla="*/ 2147483647 h 1570"/>
                <a:gd name="T8" fmla="*/ 2147483647 w 2248"/>
                <a:gd name="T9" fmla="*/ 2147483647 h 1570"/>
                <a:gd name="T10" fmla="*/ 2147483647 w 2248"/>
                <a:gd name="T11" fmla="*/ 2147483647 h 1570"/>
                <a:gd name="T12" fmla="*/ 2147483647 w 2248"/>
                <a:gd name="T13" fmla="*/ 2147483647 h 1570"/>
                <a:gd name="T14" fmla="*/ 2147483647 w 2248"/>
                <a:gd name="T15" fmla="*/ 2147483647 h 1570"/>
                <a:gd name="T16" fmla="*/ 2147483647 w 2248"/>
                <a:gd name="T17" fmla="*/ 2147483647 h 1570"/>
                <a:gd name="T18" fmla="*/ 2147483647 w 2248"/>
                <a:gd name="T19" fmla="*/ 2147483647 h 1570"/>
                <a:gd name="T20" fmla="*/ 2147483647 w 2248"/>
                <a:gd name="T21" fmla="*/ 2147483647 h 1570"/>
                <a:gd name="T22" fmla="*/ 2147483647 w 2248"/>
                <a:gd name="T23" fmla="*/ 2147483647 h 1570"/>
                <a:gd name="T24" fmla="*/ 2147483647 w 2248"/>
                <a:gd name="T25" fmla="*/ 2147483647 h 1570"/>
                <a:gd name="T26" fmla="*/ 2147483647 w 2248"/>
                <a:gd name="T27" fmla="*/ 0 h 1570"/>
                <a:gd name="T28" fmla="*/ 2147483647 w 2248"/>
                <a:gd name="T29" fmla="*/ 2147483647 h 1570"/>
                <a:gd name="T30" fmla="*/ 2147483647 w 2248"/>
                <a:gd name="T31" fmla="*/ 2147483647 h 1570"/>
                <a:gd name="T32" fmla="*/ 2147483647 w 2248"/>
                <a:gd name="T33" fmla="*/ 2147483647 h 1570"/>
                <a:gd name="T34" fmla="*/ 2147483647 w 2248"/>
                <a:gd name="T35" fmla="*/ 2147483647 h 1570"/>
                <a:gd name="T36" fmla="*/ 2147483647 w 2248"/>
                <a:gd name="T37" fmla="*/ 2147483647 h 1570"/>
                <a:gd name="T38" fmla="*/ 2147483647 w 2248"/>
                <a:gd name="T39" fmla="*/ 2147483647 h 1570"/>
                <a:gd name="T40" fmla="*/ 2147483647 w 2248"/>
                <a:gd name="T41" fmla="*/ 2147483647 h 1570"/>
                <a:gd name="T42" fmla="*/ 2147483647 w 2248"/>
                <a:gd name="T43" fmla="*/ 2147483647 h 1570"/>
                <a:gd name="T44" fmla="*/ 2147483647 w 2248"/>
                <a:gd name="T45" fmla="*/ 2147483647 h 1570"/>
                <a:gd name="T46" fmla="*/ 2147483647 w 2248"/>
                <a:gd name="T47" fmla="*/ 2147483647 h 1570"/>
                <a:gd name="T48" fmla="*/ 2147483647 w 2248"/>
                <a:gd name="T49" fmla="*/ 2147483647 h 1570"/>
                <a:gd name="T50" fmla="*/ 2147483647 w 2248"/>
                <a:gd name="T51" fmla="*/ 2147483647 h 1570"/>
                <a:gd name="T52" fmla="*/ 2147483647 w 2248"/>
                <a:gd name="T53" fmla="*/ 2147483647 h 1570"/>
                <a:gd name="T54" fmla="*/ 2147483647 w 2248"/>
                <a:gd name="T55" fmla="*/ 2147483647 h 1570"/>
                <a:gd name="T56" fmla="*/ 2147483647 w 2248"/>
                <a:gd name="T57" fmla="*/ 2147483647 h 1570"/>
                <a:gd name="T58" fmla="*/ 2147483647 w 2248"/>
                <a:gd name="T59" fmla="*/ 2147483647 h 1570"/>
                <a:gd name="T60" fmla="*/ 2147483647 w 2248"/>
                <a:gd name="T61" fmla="*/ 2147483647 h 1570"/>
                <a:gd name="T62" fmla="*/ 2147483647 w 2248"/>
                <a:gd name="T63" fmla="*/ 2147483647 h 1570"/>
                <a:gd name="T64" fmla="*/ 2147483647 w 2248"/>
                <a:gd name="T65" fmla="*/ 2147483647 h 1570"/>
                <a:gd name="T66" fmla="*/ 2147483647 w 2248"/>
                <a:gd name="T67" fmla="*/ 2147483647 h 1570"/>
                <a:gd name="T68" fmla="*/ 2147483647 w 2248"/>
                <a:gd name="T69" fmla="*/ 2147483647 h 1570"/>
                <a:gd name="T70" fmla="*/ 2147483647 w 2248"/>
                <a:gd name="T71" fmla="*/ 2147483647 h 1570"/>
                <a:gd name="T72" fmla="*/ 2147483647 w 2248"/>
                <a:gd name="T73" fmla="*/ 2147483647 h 1570"/>
                <a:gd name="T74" fmla="*/ 2147483647 w 2248"/>
                <a:gd name="T75" fmla="*/ 2147483647 h 1570"/>
                <a:gd name="T76" fmla="*/ 2147483647 w 2248"/>
                <a:gd name="T77" fmla="*/ 2147483647 h 1570"/>
                <a:gd name="T78" fmla="*/ 2147483647 w 2248"/>
                <a:gd name="T79" fmla="*/ 2147483647 h 1570"/>
                <a:gd name="T80" fmla="*/ 2147483647 w 2248"/>
                <a:gd name="T81" fmla="*/ 2147483647 h 1570"/>
                <a:gd name="T82" fmla="*/ 2147483647 w 2248"/>
                <a:gd name="T83" fmla="*/ 2147483647 h 1570"/>
                <a:gd name="T84" fmla="*/ 2147483647 w 2248"/>
                <a:gd name="T85" fmla="*/ 2147483647 h 1570"/>
                <a:gd name="T86" fmla="*/ 2147483647 w 2248"/>
                <a:gd name="T87" fmla="*/ 2147483647 h 1570"/>
                <a:gd name="T88" fmla="*/ 2147483647 w 2248"/>
                <a:gd name="T89" fmla="*/ 2147483647 h 1570"/>
                <a:gd name="T90" fmla="*/ 0 w 2248"/>
                <a:gd name="T91" fmla="*/ 2147483647 h 157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48"/>
                <a:gd name="T139" fmla="*/ 0 h 1570"/>
                <a:gd name="T140" fmla="*/ 2248 w 2248"/>
                <a:gd name="T141" fmla="*/ 1570 h 157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48" h="1570">
                  <a:moveTo>
                    <a:pt x="12" y="742"/>
                  </a:moveTo>
                  <a:cubicBezTo>
                    <a:pt x="7" y="703"/>
                    <a:pt x="62" y="699"/>
                    <a:pt x="88" y="702"/>
                  </a:cubicBezTo>
                  <a:cubicBezTo>
                    <a:pt x="110" y="704"/>
                    <a:pt x="105" y="688"/>
                    <a:pt x="123" y="679"/>
                  </a:cubicBezTo>
                  <a:cubicBezTo>
                    <a:pt x="138" y="672"/>
                    <a:pt x="164" y="679"/>
                    <a:pt x="175" y="665"/>
                  </a:cubicBezTo>
                  <a:cubicBezTo>
                    <a:pt x="200" y="634"/>
                    <a:pt x="240" y="641"/>
                    <a:pt x="250" y="598"/>
                  </a:cubicBezTo>
                  <a:cubicBezTo>
                    <a:pt x="260" y="560"/>
                    <a:pt x="264" y="512"/>
                    <a:pt x="234" y="480"/>
                  </a:cubicBezTo>
                  <a:cubicBezTo>
                    <a:pt x="253" y="476"/>
                    <a:pt x="272" y="471"/>
                    <a:pt x="291" y="467"/>
                  </a:cubicBezTo>
                  <a:cubicBezTo>
                    <a:pt x="324" y="459"/>
                    <a:pt x="322" y="462"/>
                    <a:pt x="320" y="428"/>
                  </a:cubicBezTo>
                  <a:cubicBezTo>
                    <a:pt x="319" y="412"/>
                    <a:pt x="332" y="393"/>
                    <a:pt x="338" y="378"/>
                  </a:cubicBezTo>
                  <a:cubicBezTo>
                    <a:pt x="349" y="349"/>
                    <a:pt x="358" y="359"/>
                    <a:pt x="389" y="363"/>
                  </a:cubicBezTo>
                  <a:cubicBezTo>
                    <a:pt x="413" y="366"/>
                    <a:pt x="410" y="379"/>
                    <a:pt x="434" y="367"/>
                  </a:cubicBezTo>
                  <a:cubicBezTo>
                    <a:pt x="449" y="359"/>
                    <a:pt x="438" y="334"/>
                    <a:pt x="442" y="319"/>
                  </a:cubicBezTo>
                  <a:cubicBezTo>
                    <a:pt x="452" y="285"/>
                    <a:pt x="467" y="306"/>
                    <a:pt x="478" y="287"/>
                  </a:cubicBezTo>
                  <a:cubicBezTo>
                    <a:pt x="494" y="259"/>
                    <a:pt x="497" y="276"/>
                    <a:pt x="521" y="261"/>
                  </a:cubicBezTo>
                  <a:cubicBezTo>
                    <a:pt x="527" y="284"/>
                    <a:pt x="546" y="314"/>
                    <a:pt x="571" y="319"/>
                  </a:cubicBezTo>
                  <a:cubicBezTo>
                    <a:pt x="617" y="328"/>
                    <a:pt x="614" y="342"/>
                    <a:pt x="629" y="387"/>
                  </a:cubicBezTo>
                  <a:cubicBezTo>
                    <a:pt x="632" y="396"/>
                    <a:pt x="629" y="457"/>
                    <a:pt x="630" y="457"/>
                  </a:cubicBezTo>
                  <a:cubicBezTo>
                    <a:pt x="657" y="466"/>
                    <a:pt x="695" y="466"/>
                    <a:pt x="719" y="477"/>
                  </a:cubicBezTo>
                  <a:cubicBezTo>
                    <a:pt x="746" y="488"/>
                    <a:pt x="787" y="496"/>
                    <a:pt x="803" y="521"/>
                  </a:cubicBezTo>
                  <a:cubicBezTo>
                    <a:pt x="812" y="536"/>
                    <a:pt x="843" y="591"/>
                    <a:pt x="863" y="590"/>
                  </a:cubicBezTo>
                  <a:cubicBezTo>
                    <a:pt x="903" y="588"/>
                    <a:pt x="944" y="586"/>
                    <a:pt x="984" y="585"/>
                  </a:cubicBezTo>
                  <a:cubicBezTo>
                    <a:pt x="1014" y="584"/>
                    <a:pt x="1033" y="608"/>
                    <a:pt x="1060" y="617"/>
                  </a:cubicBezTo>
                  <a:cubicBezTo>
                    <a:pt x="1079" y="623"/>
                    <a:pt x="1131" y="650"/>
                    <a:pt x="1149" y="643"/>
                  </a:cubicBezTo>
                  <a:cubicBezTo>
                    <a:pt x="1180" y="631"/>
                    <a:pt x="1216" y="610"/>
                    <a:pt x="1249" y="605"/>
                  </a:cubicBezTo>
                  <a:cubicBezTo>
                    <a:pt x="1280" y="599"/>
                    <a:pt x="1308" y="611"/>
                    <a:pt x="1338" y="595"/>
                  </a:cubicBezTo>
                  <a:cubicBezTo>
                    <a:pt x="1350" y="589"/>
                    <a:pt x="1410" y="540"/>
                    <a:pt x="1404" y="532"/>
                  </a:cubicBezTo>
                  <a:cubicBezTo>
                    <a:pt x="1391" y="511"/>
                    <a:pt x="1388" y="477"/>
                    <a:pt x="1420" y="469"/>
                  </a:cubicBezTo>
                  <a:cubicBezTo>
                    <a:pt x="1433" y="466"/>
                    <a:pt x="1452" y="488"/>
                    <a:pt x="1465" y="486"/>
                  </a:cubicBezTo>
                  <a:cubicBezTo>
                    <a:pt x="1478" y="483"/>
                    <a:pt x="1498" y="458"/>
                    <a:pt x="1509" y="449"/>
                  </a:cubicBezTo>
                  <a:cubicBezTo>
                    <a:pt x="1518" y="441"/>
                    <a:pt x="1532" y="444"/>
                    <a:pt x="1541" y="437"/>
                  </a:cubicBezTo>
                  <a:cubicBezTo>
                    <a:pt x="1556" y="426"/>
                    <a:pt x="1570" y="407"/>
                    <a:pt x="1583" y="394"/>
                  </a:cubicBezTo>
                  <a:cubicBezTo>
                    <a:pt x="1597" y="379"/>
                    <a:pt x="1661" y="385"/>
                    <a:pt x="1682" y="384"/>
                  </a:cubicBezTo>
                  <a:cubicBezTo>
                    <a:pt x="1665" y="367"/>
                    <a:pt x="1666" y="343"/>
                    <a:pt x="1648" y="324"/>
                  </a:cubicBezTo>
                  <a:cubicBezTo>
                    <a:pt x="1623" y="297"/>
                    <a:pt x="1615" y="340"/>
                    <a:pt x="1586" y="336"/>
                  </a:cubicBezTo>
                  <a:cubicBezTo>
                    <a:pt x="1552" y="333"/>
                    <a:pt x="1536" y="336"/>
                    <a:pt x="1538" y="297"/>
                  </a:cubicBezTo>
                  <a:cubicBezTo>
                    <a:pt x="1540" y="261"/>
                    <a:pt x="1543" y="248"/>
                    <a:pt x="1562" y="217"/>
                  </a:cubicBezTo>
                  <a:cubicBezTo>
                    <a:pt x="1578" y="190"/>
                    <a:pt x="1599" y="229"/>
                    <a:pt x="1623" y="227"/>
                  </a:cubicBezTo>
                  <a:cubicBezTo>
                    <a:pt x="1653" y="225"/>
                    <a:pt x="1667" y="197"/>
                    <a:pt x="1677" y="177"/>
                  </a:cubicBezTo>
                  <a:cubicBezTo>
                    <a:pt x="1688" y="153"/>
                    <a:pt x="1689" y="123"/>
                    <a:pt x="1709" y="105"/>
                  </a:cubicBezTo>
                  <a:cubicBezTo>
                    <a:pt x="1728" y="89"/>
                    <a:pt x="1743" y="48"/>
                    <a:pt x="1701" y="60"/>
                  </a:cubicBezTo>
                  <a:cubicBezTo>
                    <a:pt x="1712" y="28"/>
                    <a:pt x="1734" y="16"/>
                    <a:pt x="1764" y="11"/>
                  </a:cubicBezTo>
                  <a:cubicBezTo>
                    <a:pt x="1785" y="8"/>
                    <a:pt x="1805" y="5"/>
                    <a:pt x="1826" y="2"/>
                  </a:cubicBezTo>
                  <a:cubicBezTo>
                    <a:pt x="1843" y="0"/>
                    <a:pt x="1850" y="15"/>
                    <a:pt x="1864" y="21"/>
                  </a:cubicBezTo>
                  <a:cubicBezTo>
                    <a:pt x="1895" y="35"/>
                    <a:pt x="1930" y="30"/>
                    <a:pt x="1938" y="75"/>
                  </a:cubicBezTo>
                  <a:cubicBezTo>
                    <a:pt x="1943" y="107"/>
                    <a:pt x="1961" y="133"/>
                    <a:pt x="1967" y="164"/>
                  </a:cubicBezTo>
                  <a:cubicBezTo>
                    <a:pt x="1977" y="220"/>
                    <a:pt x="1971" y="222"/>
                    <a:pt x="2027" y="233"/>
                  </a:cubicBezTo>
                  <a:cubicBezTo>
                    <a:pt x="2062" y="239"/>
                    <a:pt x="2085" y="258"/>
                    <a:pt x="2098" y="289"/>
                  </a:cubicBezTo>
                  <a:cubicBezTo>
                    <a:pt x="2108" y="311"/>
                    <a:pt x="2103" y="349"/>
                    <a:pt x="2147" y="331"/>
                  </a:cubicBezTo>
                  <a:cubicBezTo>
                    <a:pt x="2180" y="317"/>
                    <a:pt x="2213" y="303"/>
                    <a:pt x="2245" y="289"/>
                  </a:cubicBezTo>
                  <a:cubicBezTo>
                    <a:pt x="2237" y="306"/>
                    <a:pt x="2248" y="320"/>
                    <a:pt x="2243" y="337"/>
                  </a:cubicBezTo>
                  <a:cubicBezTo>
                    <a:pt x="2241" y="349"/>
                    <a:pt x="2224" y="364"/>
                    <a:pt x="2220" y="379"/>
                  </a:cubicBezTo>
                  <a:cubicBezTo>
                    <a:pt x="2213" y="401"/>
                    <a:pt x="2200" y="467"/>
                    <a:pt x="2175" y="475"/>
                  </a:cubicBezTo>
                  <a:cubicBezTo>
                    <a:pt x="2163" y="478"/>
                    <a:pt x="2145" y="455"/>
                    <a:pt x="2134" y="465"/>
                  </a:cubicBezTo>
                  <a:cubicBezTo>
                    <a:pt x="2115" y="483"/>
                    <a:pt x="2104" y="485"/>
                    <a:pt x="2113" y="511"/>
                  </a:cubicBezTo>
                  <a:cubicBezTo>
                    <a:pt x="2128" y="553"/>
                    <a:pt x="2092" y="563"/>
                    <a:pt x="2091" y="597"/>
                  </a:cubicBezTo>
                  <a:cubicBezTo>
                    <a:pt x="2087" y="590"/>
                    <a:pt x="2078" y="586"/>
                    <a:pt x="2073" y="579"/>
                  </a:cubicBezTo>
                  <a:cubicBezTo>
                    <a:pt x="2055" y="607"/>
                    <a:pt x="2041" y="631"/>
                    <a:pt x="2004" y="627"/>
                  </a:cubicBezTo>
                  <a:cubicBezTo>
                    <a:pt x="2023" y="684"/>
                    <a:pt x="1964" y="640"/>
                    <a:pt x="1953" y="650"/>
                  </a:cubicBezTo>
                  <a:cubicBezTo>
                    <a:pt x="1930" y="672"/>
                    <a:pt x="1907" y="683"/>
                    <a:pt x="1883" y="701"/>
                  </a:cubicBezTo>
                  <a:cubicBezTo>
                    <a:pt x="1873" y="709"/>
                    <a:pt x="1872" y="726"/>
                    <a:pt x="1859" y="729"/>
                  </a:cubicBezTo>
                  <a:cubicBezTo>
                    <a:pt x="1845" y="731"/>
                    <a:pt x="1831" y="732"/>
                    <a:pt x="1819" y="740"/>
                  </a:cubicBezTo>
                  <a:cubicBezTo>
                    <a:pt x="1799" y="753"/>
                    <a:pt x="1769" y="782"/>
                    <a:pt x="1746" y="781"/>
                  </a:cubicBezTo>
                  <a:cubicBezTo>
                    <a:pt x="1765" y="774"/>
                    <a:pt x="1773" y="755"/>
                    <a:pt x="1751" y="746"/>
                  </a:cubicBezTo>
                  <a:cubicBezTo>
                    <a:pt x="1759" y="736"/>
                    <a:pt x="1788" y="708"/>
                    <a:pt x="1782" y="697"/>
                  </a:cubicBezTo>
                  <a:cubicBezTo>
                    <a:pt x="1770" y="671"/>
                    <a:pt x="1755" y="668"/>
                    <a:pt x="1736" y="693"/>
                  </a:cubicBezTo>
                  <a:cubicBezTo>
                    <a:pt x="1721" y="714"/>
                    <a:pt x="1695" y="722"/>
                    <a:pt x="1682" y="741"/>
                  </a:cubicBezTo>
                  <a:cubicBezTo>
                    <a:pt x="1667" y="762"/>
                    <a:pt x="1634" y="757"/>
                    <a:pt x="1627" y="768"/>
                  </a:cubicBezTo>
                  <a:cubicBezTo>
                    <a:pt x="1614" y="788"/>
                    <a:pt x="1612" y="802"/>
                    <a:pt x="1636" y="815"/>
                  </a:cubicBezTo>
                  <a:cubicBezTo>
                    <a:pt x="1658" y="828"/>
                    <a:pt x="1660" y="849"/>
                    <a:pt x="1681" y="857"/>
                  </a:cubicBezTo>
                  <a:cubicBezTo>
                    <a:pt x="1699" y="865"/>
                    <a:pt x="1723" y="820"/>
                    <a:pt x="1738" y="830"/>
                  </a:cubicBezTo>
                  <a:cubicBezTo>
                    <a:pt x="1760" y="844"/>
                    <a:pt x="1773" y="846"/>
                    <a:pt x="1799" y="848"/>
                  </a:cubicBezTo>
                  <a:cubicBezTo>
                    <a:pt x="1798" y="856"/>
                    <a:pt x="1793" y="868"/>
                    <a:pt x="1788" y="874"/>
                  </a:cubicBezTo>
                  <a:cubicBezTo>
                    <a:pt x="1768" y="844"/>
                    <a:pt x="1727" y="911"/>
                    <a:pt x="1710" y="900"/>
                  </a:cubicBezTo>
                  <a:cubicBezTo>
                    <a:pt x="1710" y="920"/>
                    <a:pt x="1684" y="943"/>
                    <a:pt x="1673" y="960"/>
                  </a:cubicBezTo>
                  <a:cubicBezTo>
                    <a:pt x="1726" y="991"/>
                    <a:pt x="1732" y="1050"/>
                    <a:pt x="1773" y="1097"/>
                  </a:cubicBezTo>
                  <a:cubicBezTo>
                    <a:pt x="1752" y="1091"/>
                    <a:pt x="1731" y="1079"/>
                    <a:pt x="1708" y="1086"/>
                  </a:cubicBezTo>
                  <a:cubicBezTo>
                    <a:pt x="1737" y="1087"/>
                    <a:pt x="1754" y="1110"/>
                    <a:pt x="1773" y="1129"/>
                  </a:cubicBezTo>
                  <a:cubicBezTo>
                    <a:pt x="1752" y="1141"/>
                    <a:pt x="1731" y="1152"/>
                    <a:pt x="1710" y="1164"/>
                  </a:cubicBezTo>
                  <a:cubicBezTo>
                    <a:pt x="1738" y="1158"/>
                    <a:pt x="1751" y="1154"/>
                    <a:pt x="1775" y="1173"/>
                  </a:cubicBezTo>
                  <a:cubicBezTo>
                    <a:pt x="1769" y="1178"/>
                    <a:pt x="1763" y="1187"/>
                    <a:pt x="1757" y="1190"/>
                  </a:cubicBezTo>
                  <a:cubicBezTo>
                    <a:pt x="1761" y="1188"/>
                    <a:pt x="1765" y="1187"/>
                    <a:pt x="1770" y="1185"/>
                  </a:cubicBezTo>
                  <a:cubicBezTo>
                    <a:pt x="1766" y="1201"/>
                    <a:pt x="1774" y="1197"/>
                    <a:pt x="1757" y="1203"/>
                  </a:cubicBezTo>
                  <a:cubicBezTo>
                    <a:pt x="1761" y="1217"/>
                    <a:pt x="1757" y="1232"/>
                    <a:pt x="1751" y="1246"/>
                  </a:cubicBezTo>
                  <a:cubicBezTo>
                    <a:pt x="1730" y="1241"/>
                    <a:pt x="1711" y="1293"/>
                    <a:pt x="1699" y="1313"/>
                  </a:cubicBezTo>
                  <a:cubicBezTo>
                    <a:pt x="1698" y="1309"/>
                    <a:pt x="1698" y="1305"/>
                    <a:pt x="1697" y="1302"/>
                  </a:cubicBezTo>
                  <a:cubicBezTo>
                    <a:pt x="1686" y="1315"/>
                    <a:pt x="1688" y="1335"/>
                    <a:pt x="1680" y="1357"/>
                  </a:cubicBezTo>
                  <a:cubicBezTo>
                    <a:pt x="1670" y="1354"/>
                    <a:pt x="1618" y="1416"/>
                    <a:pt x="1614" y="1421"/>
                  </a:cubicBezTo>
                  <a:cubicBezTo>
                    <a:pt x="1583" y="1450"/>
                    <a:pt x="1544" y="1455"/>
                    <a:pt x="1511" y="1469"/>
                  </a:cubicBezTo>
                  <a:cubicBezTo>
                    <a:pt x="1511" y="1467"/>
                    <a:pt x="1510" y="1465"/>
                    <a:pt x="1509" y="1464"/>
                  </a:cubicBezTo>
                  <a:cubicBezTo>
                    <a:pt x="1501" y="1469"/>
                    <a:pt x="1504" y="1470"/>
                    <a:pt x="1493" y="1471"/>
                  </a:cubicBezTo>
                  <a:cubicBezTo>
                    <a:pt x="1495" y="1473"/>
                    <a:pt x="1498" y="1475"/>
                    <a:pt x="1500" y="1476"/>
                  </a:cubicBezTo>
                  <a:cubicBezTo>
                    <a:pt x="1501" y="1475"/>
                    <a:pt x="1503" y="1473"/>
                    <a:pt x="1504" y="1471"/>
                  </a:cubicBezTo>
                  <a:cubicBezTo>
                    <a:pt x="1500" y="1471"/>
                    <a:pt x="1495" y="1471"/>
                    <a:pt x="1491" y="1471"/>
                  </a:cubicBezTo>
                  <a:cubicBezTo>
                    <a:pt x="1487" y="1488"/>
                    <a:pt x="1471" y="1476"/>
                    <a:pt x="1465" y="1460"/>
                  </a:cubicBezTo>
                  <a:cubicBezTo>
                    <a:pt x="1466" y="1467"/>
                    <a:pt x="1464" y="1475"/>
                    <a:pt x="1465" y="1482"/>
                  </a:cubicBezTo>
                  <a:cubicBezTo>
                    <a:pt x="1460" y="1477"/>
                    <a:pt x="1453" y="1474"/>
                    <a:pt x="1448" y="1469"/>
                  </a:cubicBezTo>
                  <a:cubicBezTo>
                    <a:pt x="1454" y="1524"/>
                    <a:pt x="1303" y="1498"/>
                    <a:pt x="1351" y="1556"/>
                  </a:cubicBezTo>
                  <a:cubicBezTo>
                    <a:pt x="1327" y="1570"/>
                    <a:pt x="1320" y="1528"/>
                    <a:pt x="1324" y="1510"/>
                  </a:cubicBezTo>
                  <a:cubicBezTo>
                    <a:pt x="1300" y="1526"/>
                    <a:pt x="1285" y="1489"/>
                    <a:pt x="1272" y="1515"/>
                  </a:cubicBezTo>
                  <a:cubicBezTo>
                    <a:pt x="1271" y="1513"/>
                    <a:pt x="1270" y="1510"/>
                    <a:pt x="1270" y="1508"/>
                  </a:cubicBezTo>
                  <a:cubicBezTo>
                    <a:pt x="1241" y="1531"/>
                    <a:pt x="1218" y="1492"/>
                    <a:pt x="1210" y="1469"/>
                  </a:cubicBezTo>
                  <a:cubicBezTo>
                    <a:pt x="1198" y="1431"/>
                    <a:pt x="1143" y="1453"/>
                    <a:pt x="1123" y="1464"/>
                  </a:cubicBezTo>
                  <a:cubicBezTo>
                    <a:pt x="1108" y="1471"/>
                    <a:pt x="1101" y="1462"/>
                    <a:pt x="1088" y="1469"/>
                  </a:cubicBezTo>
                  <a:cubicBezTo>
                    <a:pt x="1079" y="1474"/>
                    <a:pt x="1076" y="1470"/>
                    <a:pt x="1066" y="1466"/>
                  </a:cubicBezTo>
                  <a:cubicBezTo>
                    <a:pt x="1051" y="1460"/>
                    <a:pt x="1062" y="1475"/>
                    <a:pt x="1052" y="1478"/>
                  </a:cubicBezTo>
                  <a:cubicBezTo>
                    <a:pt x="1046" y="1481"/>
                    <a:pt x="1027" y="1465"/>
                    <a:pt x="1028" y="1482"/>
                  </a:cubicBezTo>
                  <a:cubicBezTo>
                    <a:pt x="1029" y="1501"/>
                    <a:pt x="1037" y="1519"/>
                    <a:pt x="1017" y="1524"/>
                  </a:cubicBezTo>
                  <a:cubicBezTo>
                    <a:pt x="1015" y="1485"/>
                    <a:pt x="997" y="1515"/>
                    <a:pt x="980" y="1510"/>
                  </a:cubicBezTo>
                  <a:cubicBezTo>
                    <a:pt x="966" y="1506"/>
                    <a:pt x="946" y="1480"/>
                    <a:pt x="948" y="1469"/>
                  </a:cubicBezTo>
                  <a:cubicBezTo>
                    <a:pt x="954" y="1446"/>
                    <a:pt x="935" y="1448"/>
                    <a:pt x="930" y="1425"/>
                  </a:cubicBezTo>
                  <a:cubicBezTo>
                    <a:pt x="926" y="1398"/>
                    <a:pt x="901" y="1411"/>
                    <a:pt x="881" y="1422"/>
                  </a:cubicBezTo>
                  <a:cubicBezTo>
                    <a:pt x="885" y="1406"/>
                    <a:pt x="949" y="1272"/>
                    <a:pt x="912" y="1272"/>
                  </a:cubicBezTo>
                  <a:cubicBezTo>
                    <a:pt x="919" y="1272"/>
                    <a:pt x="863" y="1237"/>
                    <a:pt x="867" y="1241"/>
                  </a:cubicBezTo>
                  <a:cubicBezTo>
                    <a:pt x="856" y="1230"/>
                    <a:pt x="834" y="1240"/>
                    <a:pt x="836" y="1222"/>
                  </a:cubicBezTo>
                  <a:cubicBezTo>
                    <a:pt x="837" y="1213"/>
                    <a:pt x="829" y="1200"/>
                    <a:pt x="824" y="1190"/>
                  </a:cubicBezTo>
                  <a:cubicBezTo>
                    <a:pt x="797" y="1205"/>
                    <a:pt x="776" y="1195"/>
                    <a:pt x="752" y="1213"/>
                  </a:cubicBezTo>
                  <a:cubicBezTo>
                    <a:pt x="724" y="1235"/>
                    <a:pt x="703" y="1246"/>
                    <a:pt x="669" y="1259"/>
                  </a:cubicBezTo>
                  <a:cubicBezTo>
                    <a:pt x="655" y="1265"/>
                    <a:pt x="613" y="1228"/>
                    <a:pt x="598" y="1243"/>
                  </a:cubicBezTo>
                  <a:cubicBezTo>
                    <a:pt x="584" y="1258"/>
                    <a:pt x="543" y="1305"/>
                    <a:pt x="556" y="1250"/>
                  </a:cubicBezTo>
                  <a:cubicBezTo>
                    <a:pt x="535" y="1258"/>
                    <a:pt x="463" y="1268"/>
                    <a:pt x="449" y="1251"/>
                  </a:cubicBezTo>
                  <a:cubicBezTo>
                    <a:pt x="433" y="1233"/>
                    <a:pt x="381" y="1227"/>
                    <a:pt x="390" y="1200"/>
                  </a:cubicBezTo>
                  <a:cubicBezTo>
                    <a:pt x="363" y="1220"/>
                    <a:pt x="366" y="1196"/>
                    <a:pt x="349" y="1183"/>
                  </a:cubicBezTo>
                  <a:cubicBezTo>
                    <a:pt x="327" y="1166"/>
                    <a:pt x="314" y="1162"/>
                    <a:pt x="286" y="1157"/>
                  </a:cubicBezTo>
                  <a:cubicBezTo>
                    <a:pt x="286" y="1160"/>
                    <a:pt x="285" y="1164"/>
                    <a:pt x="285" y="1168"/>
                  </a:cubicBezTo>
                  <a:cubicBezTo>
                    <a:pt x="275" y="1160"/>
                    <a:pt x="264" y="1153"/>
                    <a:pt x="253" y="1146"/>
                  </a:cubicBezTo>
                  <a:cubicBezTo>
                    <a:pt x="247" y="1143"/>
                    <a:pt x="199" y="1127"/>
                    <a:pt x="199" y="1127"/>
                  </a:cubicBezTo>
                  <a:cubicBezTo>
                    <a:pt x="188" y="1114"/>
                    <a:pt x="181" y="1061"/>
                    <a:pt x="190" y="1054"/>
                  </a:cubicBezTo>
                  <a:cubicBezTo>
                    <a:pt x="193" y="1059"/>
                    <a:pt x="196" y="1064"/>
                    <a:pt x="199" y="1069"/>
                  </a:cubicBezTo>
                  <a:cubicBezTo>
                    <a:pt x="248" y="1051"/>
                    <a:pt x="177" y="1000"/>
                    <a:pt x="203" y="996"/>
                  </a:cubicBezTo>
                  <a:cubicBezTo>
                    <a:pt x="227" y="992"/>
                    <a:pt x="241" y="955"/>
                    <a:pt x="250" y="930"/>
                  </a:cubicBezTo>
                  <a:cubicBezTo>
                    <a:pt x="246" y="931"/>
                    <a:pt x="242" y="932"/>
                    <a:pt x="238" y="934"/>
                  </a:cubicBezTo>
                  <a:cubicBezTo>
                    <a:pt x="223" y="872"/>
                    <a:pt x="148" y="959"/>
                    <a:pt x="114" y="916"/>
                  </a:cubicBezTo>
                  <a:cubicBezTo>
                    <a:pt x="107" y="907"/>
                    <a:pt x="101" y="917"/>
                    <a:pt x="92" y="909"/>
                  </a:cubicBezTo>
                  <a:cubicBezTo>
                    <a:pt x="83" y="899"/>
                    <a:pt x="91" y="887"/>
                    <a:pt x="82" y="876"/>
                  </a:cubicBezTo>
                  <a:cubicBezTo>
                    <a:pt x="76" y="869"/>
                    <a:pt x="49" y="859"/>
                    <a:pt x="34" y="856"/>
                  </a:cubicBezTo>
                  <a:cubicBezTo>
                    <a:pt x="40" y="855"/>
                    <a:pt x="46" y="851"/>
                    <a:pt x="52" y="850"/>
                  </a:cubicBezTo>
                  <a:cubicBezTo>
                    <a:pt x="50" y="836"/>
                    <a:pt x="53" y="790"/>
                    <a:pt x="35" y="791"/>
                  </a:cubicBezTo>
                  <a:cubicBezTo>
                    <a:pt x="2" y="793"/>
                    <a:pt x="0" y="770"/>
                    <a:pt x="12" y="74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Freeform 597"/>
            <p:cNvSpPr>
              <a:spLocks noChangeArrowheads="1"/>
            </p:cNvSpPr>
            <p:nvPr/>
          </p:nvSpPr>
          <p:spPr bwMode="auto">
            <a:xfrm>
              <a:off x="1138775" y="1431899"/>
              <a:ext cx="137755" cy="70372"/>
            </a:xfrm>
            <a:custGeom>
              <a:avLst/>
              <a:gdLst>
                <a:gd name="T0" fmla="*/ 2147483647 w 150"/>
                <a:gd name="T1" fmla="*/ 0 h 76"/>
                <a:gd name="T2" fmla="*/ 2147483647 w 150"/>
                <a:gd name="T3" fmla="*/ 2147483647 h 76"/>
                <a:gd name="T4" fmla="*/ 2147483647 w 150"/>
                <a:gd name="T5" fmla="*/ 0 h 76"/>
                <a:gd name="T6" fmla="*/ 0 60000 65536"/>
                <a:gd name="T7" fmla="*/ 0 60000 65536"/>
                <a:gd name="T8" fmla="*/ 0 60000 65536"/>
                <a:gd name="T9" fmla="*/ 0 w 150"/>
                <a:gd name="T10" fmla="*/ 0 h 76"/>
                <a:gd name="T11" fmla="*/ 150 w 150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6">
                  <a:moveTo>
                    <a:pt x="107" y="0"/>
                  </a:moveTo>
                  <a:cubicBezTo>
                    <a:pt x="150" y="6"/>
                    <a:pt x="97" y="76"/>
                    <a:pt x="64" y="66"/>
                  </a:cubicBezTo>
                  <a:cubicBezTo>
                    <a:pt x="0" y="47"/>
                    <a:pt x="77" y="4"/>
                    <a:pt x="107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Freeform 599"/>
            <p:cNvSpPr>
              <a:spLocks noChangeArrowheads="1"/>
            </p:cNvSpPr>
            <p:nvPr/>
          </p:nvSpPr>
          <p:spPr bwMode="auto">
            <a:xfrm>
              <a:off x="1542857" y="1245264"/>
              <a:ext cx="94899" cy="122384"/>
            </a:xfrm>
            <a:custGeom>
              <a:avLst/>
              <a:gdLst>
                <a:gd name="T0" fmla="*/ 2147483647 w 104"/>
                <a:gd name="T1" fmla="*/ 0 h 132"/>
                <a:gd name="T2" fmla="*/ 2147483647 w 104"/>
                <a:gd name="T3" fmla="*/ 2147483647 h 132"/>
                <a:gd name="T4" fmla="*/ 2147483647 w 104"/>
                <a:gd name="T5" fmla="*/ 0 h 132"/>
                <a:gd name="T6" fmla="*/ 0 60000 65536"/>
                <a:gd name="T7" fmla="*/ 0 60000 65536"/>
                <a:gd name="T8" fmla="*/ 0 60000 65536"/>
                <a:gd name="T9" fmla="*/ 0 w 104"/>
                <a:gd name="T10" fmla="*/ 0 h 132"/>
                <a:gd name="T11" fmla="*/ 104 w 104"/>
                <a:gd name="T12" fmla="*/ 132 h 1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132">
                  <a:moveTo>
                    <a:pt x="66" y="0"/>
                  </a:moveTo>
                  <a:cubicBezTo>
                    <a:pt x="104" y="9"/>
                    <a:pt x="52" y="108"/>
                    <a:pt x="44" y="132"/>
                  </a:cubicBezTo>
                  <a:cubicBezTo>
                    <a:pt x="18" y="94"/>
                    <a:pt x="0" y="15"/>
                    <a:pt x="66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Freeform 744"/>
            <p:cNvSpPr>
              <a:spLocks noChangeArrowheads="1"/>
            </p:cNvSpPr>
            <p:nvPr/>
          </p:nvSpPr>
          <p:spPr bwMode="auto">
            <a:xfrm>
              <a:off x="501779" y="1319759"/>
              <a:ext cx="1" cy="1587"/>
            </a:xfrm>
            <a:custGeom>
              <a:avLst/>
              <a:gdLst>
                <a:gd name="T0" fmla="*/ 0 w 2"/>
                <a:gd name="T1" fmla="*/ 2147483647 h 1"/>
                <a:gd name="T2" fmla="*/ 0 w 2"/>
                <a:gd name="T3" fmla="*/ 0 h 1"/>
                <a:gd name="T4" fmla="*/ 0 w 2"/>
                <a:gd name="T5" fmla="*/ 2147483647 h 1"/>
                <a:gd name="T6" fmla="*/ 0 60000 65536"/>
                <a:gd name="T7" fmla="*/ 0 60000 65536"/>
                <a:gd name="T8" fmla="*/ 0 60000 65536"/>
                <a:gd name="T9" fmla="*/ 0 w 2"/>
                <a:gd name="T10" fmla="*/ 0 h 1"/>
                <a:gd name="T11" fmla="*/ 2 w 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">
                  <a:moveTo>
                    <a:pt x="1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4" name="组合 31"/>
          <p:cNvGrpSpPr>
            <a:grpSpLocks/>
          </p:cNvGrpSpPr>
          <p:nvPr/>
        </p:nvGrpSpPr>
        <p:grpSpPr bwMode="auto">
          <a:xfrm>
            <a:off x="1760538" y="2719388"/>
            <a:ext cx="1081087" cy="1079500"/>
            <a:chOff x="0" y="0"/>
            <a:chExt cx="1080120" cy="1080120"/>
          </a:xfrm>
          <a:solidFill>
            <a:srgbClr val="004C95"/>
          </a:solidFill>
        </p:grpSpPr>
        <p:sp>
          <p:nvSpPr>
            <p:cNvPr id="22549" name="椭圆 32"/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2550" name="椭圆 33"/>
            <p:cNvSpPr>
              <a:spLocks noChangeArrowheads="1"/>
            </p:cNvSpPr>
            <p:nvPr/>
          </p:nvSpPr>
          <p:spPr bwMode="auto">
            <a:xfrm>
              <a:off x="72008" y="72008"/>
              <a:ext cx="936104" cy="936104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prstDash val="dash"/>
              <a:bevel/>
              <a:headEnd/>
              <a:tailEnd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56%</a:t>
              </a: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287" name="组合 34"/>
          <p:cNvGrpSpPr>
            <a:grpSpLocks/>
          </p:cNvGrpSpPr>
          <p:nvPr/>
        </p:nvGrpSpPr>
        <p:grpSpPr bwMode="auto">
          <a:xfrm>
            <a:off x="3163888" y="1782763"/>
            <a:ext cx="936625" cy="935037"/>
            <a:chOff x="0" y="0"/>
            <a:chExt cx="1080120" cy="1080120"/>
          </a:xfrm>
          <a:solidFill>
            <a:srgbClr val="004C95"/>
          </a:solidFill>
        </p:grpSpPr>
        <p:sp>
          <p:nvSpPr>
            <p:cNvPr id="22547" name="椭圆 35"/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2548" name="椭圆 36"/>
            <p:cNvSpPr>
              <a:spLocks noChangeArrowheads="1"/>
            </p:cNvSpPr>
            <p:nvPr/>
          </p:nvSpPr>
          <p:spPr bwMode="auto">
            <a:xfrm>
              <a:off x="72008" y="72008"/>
              <a:ext cx="936104" cy="936104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prstDash val="dash"/>
              <a:bevel/>
              <a:headEnd/>
              <a:tailEnd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46%</a:t>
              </a:r>
              <a:endPara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290" name="组合 37"/>
          <p:cNvGrpSpPr>
            <a:grpSpLocks/>
          </p:cNvGrpSpPr>
          <p:nvPr/>
        </p:nvGrpSpPr>
        <p:grpSpPr bwMode="auto">
          <a:xfrm>
            <a:off x="3708400" y="3175000"/>
            <a:ext cx="771525" cy="771525"/>
            <a:chOff x="0" y="0"/>
            <a:chExt cx="1080120" cy="1080120"/>
          </a:xfrm>
          <a:solidFill>
            <a:srgbClr val="007FBA"/>
          </a:solidFill>
        </p:grpSpPr>
        <p:sp>
          <p:nvSpPr>
            <p:cNvPr id="22545" name="椭圆 38"/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2546" name="椭圆 39"/>
            <p:cNvSpPr>
              <a:spLocks noChangeArrowheads="1"/>
            </p:cNvSpPr>
            <p:nvPr/>
          </p:nvSpPr>
          <p:spPr bwMode="auto">
            <a:xfrm>
              <a:off x="72008" y="72008"/>
              <a:ext cx="936104" cy="936104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prstDash val="dash"/>
              <a:bevel/>
              <a:headEnd/>
              <a:tailEnd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39%</a:t>
              </a:r>
              <a:endPara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1293" name="TextBox 40"/>
          <p:cNvSpPr>
            <a:spLocks noChangeArrowheads="1"/>
          </p:cNvSpPr>
          <p:nvPr/>
        </p:nvSpPr>
        <p:spPr bwMode="auto">
          <a:xfrm>
            <a:off x="6148388" y="1622425"/>
            <a:ext cx="21351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1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b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294" name="Rectangle 42"/>
          <p:cNvSpPr>
            <a:spLocks noChangeArrowheads="1"/>
          </p:cNvSpPr>
          <p:nvPr/>
        </p:nvSpPr>
        <p:spPr bwMode="auto">
          <a:xfrm>
            <a:off x="5929313" y="1666875"/>
            <a:ext cx="190500" cy="192088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11295" name="TextBox 42"/>
          <p:cNvSpPr>
            <a:spLocks noChangeArrowheads="1"/>
          </p:cNvSpPr>
          <p:nvPr/>
        </p:nvSpPr>
        <p:spPr bwMode="auto">
          <a:xfrm>
            <a:off x="6148388" y="2552700"/>
            <a:ext cx="21351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1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b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296" name="Rectangle 42"/>
          <p:cNvSpPr>
            <a:spLocks noChangeArrowheads="1"/>
          </p:cNvSpPr>
          <p:nvPr/>
        </p:nvSpPr>
        <p:spPr bwMode="auto">
          <a:xfrm>
            <a:off x="5929313" y="2598738"/>
            <a:ext cx="190500" cy="1905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11297" name="TextBox 44"/>
          <p:cNvSpPr>
            <a:spLocks noChangeArrowheads="1"/>
          </p:cNvSpPr>
          <p:nvPr/>
        </p:nvSpPr>
        <p:spPr bwMode="auto">
          <a:xfrm>
            <a:off x="6148388" y="3498850"/>
            <a:ext cx="21351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1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br>
              <a:rPr lang="zh-CN" altLang="en-US" sz="8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在此处添加详细描述文本，尽量与标题文本语言风格相符合，语言描述尽量简洁生动，尽可能概括出段落内容。</a:t>
            </a:r>
            <a:endParaRPr lang="en-US" altLang="zh-CN" sz="90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298" name="Rectangle 42"/>
          <p:cNvSpPr>
            <a:spLocks noChangeArrowheads="1"/>
          </p:cNvSpPr>
          <p:nvPr/>
        </p:nvSpPr>
        <p:spPr bwMode="auto">
          <a:xfrm>
            <a:off x="5929313" y="3544888"/>
            <a:ext cx="190500" cy="192087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7">
            <a:extLst>
              <a:ext uri="{FF2B5EF4-FFF2-40B4-BE49-F238E27FC236}">
                <a16:creationId xmlns:a16="http://schemas.microsoft.com/office/drawing/2014/main" id="{59DA2AAD-2FB0-7C46-B71D-12590D199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E47211E-BF32-2043-A661-003BAA43CC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358" y="-206208"/>
            <a:ext cx="3675942" cy="1114258"/>
          </a:xfrm>
          <a:prstGeom prst="rect">
            <a:avLst/>
          </a:prstGeom>
        </p:spPr>
      </p:pic>
      <p:grpSp>
        <p:nvGrpSpPr>
          <p:cNvPr id="12299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23580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输入内容</a:t>
              </a:r>
            </a:p>
          </p:txBody>
        </p:sp>
        <p:sp>
          <p:nvSpPr>
            <p:cNvPr id="23581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302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</a:p>
        </p:txBody>
      </p:sp>
      <p:sp>
        <p:nvSpPr>
          <p:cNvPr id="12304" name="TextBox 6"/>
          <p:cNvSpPr>
            <a:spLocks noChangeArrowheads="1"/>
          </p:cNvSpPr>
          <p:nvPr/>
        </p:nvSpPr>
        <p:spPr bwMode="auto">
          <a:xfrm>
            <a:off x="755650" y="2901950"/>
            <a:ext cx="2789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4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  <a:endParaRPr lang="en-US" altLang="zh-CN" sz="14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305" name="直接连接符 7"/>
          <p:cNvSpPr>
            <a:spLocks noChangeShapeType="1"/>
          </p:cNvSpPr>
          <p:nvPr/>
        </p:nvSpPr>
        <p:spPr bwMode="auto">
          <a:xfrm>
            <a:off x="862013" y="3227388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矩形 8"/>
          <p:cNvSpPr>
            <a:spLocks noChangeArrowheads="1"/>
          </p:cNvSpPr>
          <p:nvPr/>
        </p:nvSpPr>
        <p:spPr bwMode="auto">
          <a:xfrm>
            <a:off x="862013" y="3371850"/>
            <a:ext cx="2538412" cy="171450"/>
          </a:xfrm>
          <a:prstGeom prst="rect">
            <a:avLst/>
          </a:prstGeom>
          <a:solidFill>
            <a:srgbClr val="007FBA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输入标题</a:t>
            </a:r>
          </a:p>
        </p:txBody>
      </p:sp>
      <p:sp>
        <p:nvSpPr>
          <p:cNvPr id="12307" name="矩形 9"/>
          <p:cNvSpPr>
            <a:spLocks noChangeArrowheads="1"/>
          </p:cNvSpPr>
          <p:nvPr/>
        </p:nvSpPr>
        <p:spPr bwMode="auto">
          <a:xfrm>
            <a:off x="862013" y="3602038"/>
            <a:ext cx="2106612" cy="173037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输入标题</a:t>
            </a:r>
          </a:p>
        </p:txBody>
      </p:sp>
      <p:sp>
        <p:nvSpPr>
          <p:cNvPr id="12308" name="矩形 10"/>
          <p:cNvSpPr>
            <a:spLocks noChangeArrowheads="1"/>
          </p:cNvSpPr>
          <p:nvPr/>
        </p:nvSpPr>
        <p:spPr bwMode="auto">
          <a:xfrm>
            <a:off x="862013" y="3832225"/>
            <a:ext cx="1657350" cy="173038"/>
          </a:xfrm>
          <a:prstGeom prst="rect">
            <a:avLst/>
          </a:prstGeom>
          <a:solidFill>
            <a:srgbClr val="007FBA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输入标题</a:t>
            </a:r>
          </a:p>
        </p:txBody>
      </p:sp>
      <p:sp>
        <p:nvSpPr>
          <p:cNvPr id="12309" name="矩形 11"/>
          <p:cNvSpPr>
            <a:spLocks noChangeArrowheads="1"/>
          </p:cNvSpPr>
          <p:nvPr/>
        </p:nvSpPr>
        <p:spPr bwMode="auto">
          <a:xfrm>
            <a:off x="862013" y="4062413"/>
            <a:ext cx="2322512" cy="173037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输入标题</a:t>
            </a:r>
          </a:p>
        </p:txBody>
      </p:sp>
      <p:sp>
        <p:nvSpPr>
          <p:cNvPr id="12310" name="TextBox 12"/>
          <p:cNvSpPr>
            <a:spLocks noChangeArrowheads="1"/>
          </p:cNvSpPr>
          <p:nvPr/>
        </p:nvSpPr>
        <p:spPr bwMode="auto">
          <a:xfrm>
            <a:off x="3635375" y="3276600"/>
            <a:ext cx="649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r>
              <a:rPr lang="en-US" altLang="zh-CN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95%</a:t>
            </a:r>
            <a:endParaRPr lang="zh-CN" altLang="en-US" sz="16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311" name="TextBox 13"/>
          <p:cNvSpPr>
            <a:spLocks noChangeArrowheads="1"/>
          </p:cNvSpPr>
          <p:nvPr/>
        </p:nvSpPr>
        <p:spPr bwMode="auto">
          <a:xfrm>
            <a:off x="3635375" y="3503613"/>
            <a:ext cx="649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r>
              <a:rPr lang="en-US" altLang="zh-CN" sz="16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85%</a:t>
            </a:r>
            <a:endParaRPr lang="zh-CN" altLang="en-US" sz="16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312" name="TextBox 14"/>
          <p:cNvSpPr>
            <a:spLocks noChangeArrowheads="1"/>
          </p:cNvSpPr>
          <p:nvPr/>
        </p:nvSpPr>
        <p:spPr bwMode="auto">
          <a:xfrm>
            <a:off x="3635375" y="3730625"/>
            <a:ext cx="649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r>
              <a:rPr lang="en-US" altLang="zh-CN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70%</a:t>
            </a:r>
            <a:endParaRPr lang="zh-CN" altLang="en-US" sz="160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313" name="TextBox 15"/>
          <p:cNvSpPr>
            <a:spLocks noChangeArrowheads="1"/>
          </p:cNvSpPr>
          <p:nvPr/>
        </p:nvSpPr>
        <p:spPr bwMode="auto">
          <a:xfrm>
            <a:off x="3635375" y="3959225"/>
            <a:ext cx="649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r>
              <a:rPr lang="en-US" altLang="zh-CN" sz="16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90%</a:t>
            </a:r>
            <a:endParaRPr lang="zh-CN" altLang="en-US" sz="160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314" name="矩形 16"/>
          <p:cNvSpPr>
            <a:spLocks noChangeArrowheads="1"/>
          </p:cNvSpPr>
          <p:nvPr/>
        </p:nvSpPr>
        <p:spPr bwMode="auto">
          <a:xfrm>
            <a:off x="4716463" y="1563688"/>
            <a:ext cx="3671887" cy="576262"/>
          </a:xfrm>
          <a:prstGeom prst="rect">
            <a:avLst/>
          </a:prstGeom>
          <a:solidFill>
            <a:srgbClr val="004C95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单击此处添加标题</a:t>
            </a:r>
          </a:p>
        </p:txBody>
      </p:sp>
      <p:grpSp>
        <p:nvGrpSpPr>
          <p:cNvPr id="12315" name="组合 17"/>
          <p:cNvGrpSpPr>
            <a:grpSpLocks/>
          </p:cNvGrpSpPr>
          <p:nvPr/>
        </p:nvGrpSpPr>
        <p:grpSpPr bwMode="auto">
          <a:xfrm>
            <a:off x="4716463" y="2487613"/>
            <a:ext cx="3816350" cy="554037"/>
            <a:chOff x="0" y="0"/>
            <a:chExt cx="3816424" cy="553998"/>
          </a:xfrm>
        </p:grpSpPr>
        <p:sp>
          <p:nvSpPr>
            <p:cNvPr id="23578" name="TextBox 18"/>
            <p:cNvSpPr>
              <a:spLocks noChangeArrowheads="1"/>
            </p:cNvSpPr>
            <p:nvPr/>
          </p:nvSpPr>
          <p:spPr bwMode="auto">
            <a:xfrm>
              <a:off x="324036" y="0"/>
              <a:ext cx="34923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在此处添加详细描述文本，尽量与标题文本语言风格相符合，语言描述尽量简洁生动，尽可能概括出段落内容，尽量将每页幻灯片文字内容控制在</a:t>
              </a:r>
              <a:r>
                <a:rPr lang="en-US" altLang="zh-CN" sz="1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200</a:t>
              </a:r>
              <a:r>
                <a:rPr lang="zh-CN" altLang="en-US" sz="1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字以内 。</a:t>
              </a:r>
              <a:endParaRPr lang="en-US" altLang="zh-CN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79" name="椭圆 19"/>
            <p:cNvSpPr>
              <a:spLocks noChangeArrowheads="1"/>
            </p:cNvSpPr>
            <p:nvPr/>
          </p:nvSpPr>
          <p:spPr bwMode="auto">
            <a:xfrm>
              <a:off x="0" y="61372"/>
              <a:ext cx="144016" cy="144016"/>
            </a:xfrm>
            <a:prstGeom prst="ellipse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3F3F3F"/>
                </a:solidFill>
              </a:endParaRPr>
            </a:p>
          </p:txBody>
        </p:sp>
      </p:grpSp>
      <p:grpSp>
        <p:nvGrpSpPr>
          <p:cNvPr id="12318" name="组合 20"/>
          <p:cNvGrpSpPr>
            <a:grpSpLocks/>
          </p:cNvGrpSpPr>
          <p:nvPr/>
        </p:nvGrpSpPr>
        <p:grpSpPr bwMode="auto">
          <a:xfrm>
            <a:off x="4716463" y="3116263"/>
            <a:ext cx="3816350" cy="554037"/>
            <a:chOff x="0" y="0"/>
            <a:chExt cx="3816424" cy="553998"/>
          </a:xfrm>
        </p:grpSpPr>
        <p:sp>
          <p:nvSpPr>
            <p:cNvPr id="23576" name="TextBox 21"/>
            <p:cNvSpPr>
              <a:spLocks noChangeArrowheads="1"/>
            </p:cNvSpPr>
            <p:nvPr/>
          </p:nvSpPr>
          <p:spPr bwMode="auto">
            <a:xfrm>
              <a:off x="324036" y="0"/>
              <a:ext cx="34923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在此处添加详细描述文本，尽量与标题文本语言风格相符合，语言描述尽量简洁生动，尽可能概括出段落内容，尽量将每页幻灯片文字内容控制在</a:t>
              </a:r>
              <a:r>
                <a:rPr lang="en-US" altLang="zh-CN" sz="1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200</a:t>
              </a:r>
              <a:r>
                <a:rPr lang="zh-CN" altLang="en-US" sz="1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字以内 。</a:t>
              </a:r>
              <a:endParaRPr lang="en-US" altLang="zh-CN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77" name="椭圆 22"/>
            <p:cNvSpPr>
              <a:spLocks noChangeArrowheads="1"/>
            </p:cNvSpPr>
            <p:nvPr/>
          </p:nvSpPr>
          <p:spPr bwMode="auto">
            <a:xfrm>
              <a:off x="0" y="61372"/>
              <a:ext cx="144016" cy="144016"/>
            </a:xfrm>
            <a:prstGeom prst="ellipse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3F3F3F"/>
                </a:solidFill>
              </a:endParaRPr>
            </a:p>
          </p:txBody>
        </p:sp>
      </p:grpSp>
      <p:grpSp>
        <p:nvGrpSpPr>
          <p:cNvPr id="12321" name="组合 23"/>
          <p:cNvGrpSpPr>
            <a:grpSpLocks/>
          </p:cNvGrpSpPr>
          <p:nvPr/>
        </p:nvGrpSpPr>
        <p:grpSpPr bwMode="auto">
          <a:xfrm>
            <a:off x="4716463" y="3746500"/>
            <a:ext cx="3816350" cy="552450"/>
            <a:chOff x="0" y="0"/>
            <a:chExt cx="3816424" cy="553998"/>
          </a:xfrm>
        </p:grpSpPr>
        <p:sp>
          <p:nvSpPr>
            <p:cNvPr id="23574" name="TextBox 24"/>
            <p:cNvSpPr>
              <a:spLocks noChangeArrowheads="1"/>
            </p:cNvSpPr>
            <p:nvPr/>
          </p:nvSpPr>
          <p:spPr bwMode="auto">
            <a:xfrm>
              <a:off x="324036" y="0"/>
              <a:ext cx="34923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在此处添加详细描述文本，尽量与标题文本语言风格相符合，语言描述尽量简洁生动，尽可能概括出段落内容，尽量将每页幻灯片文字内容控制在</a:t>
              </a:r>
              <a:r>
                <a:rPr lang="en-US" altLang="zh-CN" sz="1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200</a:t>
              </a:r>
              <a:r>
                <a:rPr lang="zh-CN" altLang="en-US" sz="1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字以内 。</a:t>
              </a:r>
              <a:endParaRPr lang="en-US" altLang="zh-CN" sz="100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75" name="椭圆 25"/>
            <p:cNvSpPr>
              <a:spLocks noChangeArrowheads="1"/>
            </p:cNvSpPr>
            <p:nvPr/>
          </p:nvSpPr>
          <p:spPr bwMode="auto">
            <a:xfrm>
              <a:off x="0" y="61372"/>
              <a:ext cx="144016" cy="144016"/>
            </a:xfrm>
            <a:prstGeom prst="ellipse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3F3F3F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3E2D03E-4B86-5E4C-B50F-9440D1AEC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831" y="1195388"/>
            <a:ext cx="3402013" cy="1499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FFD215"/>
      </a:accent1>
      <a:accent2>
        <a:srgbClr val="184860"/>
      </a:accent2>
      <a:accent3>
        <a:srgbClr val="FFFFFF"/>
      </a:accent3>
      <a:accent4>
        <a:srgbClr val="000000"/>
      </a:accent4>
      <a:accent5>
        <a:srgbClr val="FFE5AA"/>
      </a:accent5>
      <a:accent6>
        <a:srgbClr val="154056"/>
      </a:accent6>
      <a:hlink>
        <a:srgbClr val="00D5D5"/>
      </a:hlink>
      <a:folHlink>
        <a:srgbClr val="DD00DD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Pages>0</Pages>
  <Words>2325</Words>
  <Characters>0</Characters>
  <Application>Microsoft Macintosh PowerPoint</Application>
  <DocSecurity>0</DocSecurity>
  <PresentationFormat>全屏显示(16:9)</PresentationFormat>
  <Lines>0</Lines>
  <Paragraphs>311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迷你简习字</vt:lpstr>
      <vt:lpstr>宋体</vt:lpstr>
      <vt:lpstr>微软雅黑</vt:lpstr>
      <vt:lpstr>Arial Unicode MS</vt:lpstr>
      <vt:lpstr>Open Sans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CharactersWithSpaces>0</CharactersWithSpaces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subject>www.1ppt.com</dc:subject>
  <dc:creator>第一PPT</dc:creator>
  <cp:keywords>www.1ppt.com</cp:keywords>
  <dc:description>www.1ppt.com</dc:description>
  <cp:lastModifiedBy>Microsoft Office User</cp:lastModifiedBy>
  <cp:revision>49</cp:revision>
  <dcterms:created xsi:type="dcterms:W3CDTF">2015-04-21T13:09:00Z</dcterms:created>
  <dcterms:modified xsi:type="dcterms:W3CDTF">2019-12-17T08:55:30Z</dcterms:modified>
  <cp:category>www.1ppt.com</cp:category>
  <cp:contentStatus>12sc.taobao.com</cp:contentStatus>
</cp:coreProperties>
</file>