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4"/>
  </p:notesMasterIdLst>
  <p:sldIdLst>
    <p:sldId id="270" r:id="rId2"/>
    <p:sldId id="271" r:id="rId3"/>
    <p:sldId id="291" r:id="rId4"/>
    <p:sldId id="318" r:id="rId5"/>
    <p:sldId id="298" r:id="rId6"/>
    <p:sldId id="299" r:id="rId7"/>
    <p:sldId id="302" r:id="rId8"/>
    <p:sldId id="301" r:id="rId9"/>
    <p:sldId id="305" r:id="rId10"/>
    <p:sldId id="307" r:id="rId11"/>
    <p:sldId id="297" r:id="rId12"/>
    <p:sldId id="323" r:id="rId13"/>
    <p:sldId id="310" r:id="rId14"/>
    <p:sldId id="312" r:id="rId15"/>
    <p:sldId id="314" r:id="rId16"/>
    <p:sldId id="315" r:id="rId17"/>
    <p:sldId id="317" r:id="rId18"/>
    <p:sldId id="311" r:id="rId19"/>
    <p:sldId id="324" r:id="rId20"/>
    <p:sldId id="320" r:id="rId21"/>
    <p:sldId id="321" r:id="rId22"/>
    <p:sldId id="325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9D9D9"/>
    <a:srgbClr val="7F7F7F"/>
    <a:srgbClr val="149687"/>
    <a:srgbClr val="788E32"/>
    <a:srgbClr val="0B747F"/>
    <a:srgbClr val="0D8A96"/>
    <a:srgbClr val="107A6D"/>
    <a:srgbClr val="C55330"/>
    <a:srgbClr val="D063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6056" autoAdjust="0"/>
  </p:normalViewPr>
  <p:slideViewPr>
    <p:cSldViewPr snapToGrid="0">
      <p:cViewPr varScale="1">
        <p:scale>
          <a:sx n="58" d="100"/>
          <a:sy n="58" d="100"/>
        </p:scale>
        <p:origin x="8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C37B9-2163-41A5-9ACE-B2172D8DF1E2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DA4EF-0568-42D7-B167-8A519F887B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68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DA4EF-0568-42D7-B167-8A519F887B6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991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DA4EF-0568-42D7-B167-8A519F887B6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248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DA4EF-0568-42D7-B167-8A519F887B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284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DA4EF-0568-42D7-B167-8A519F887B6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89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DA4EF-0568-42D7-B167-8A519F887B6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887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DA4EF-0568-42D7-B167-8A519F887B6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54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DA4EF-0568-42D7-B167-8A519F887B6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93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DA4EF-0568-42D7-B167-8A519F887B6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99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DA4EF-0568-42D7-B167-8A519F887B6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12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DA4EF-0568-42D7-B167-8A519F887B6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434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DA4EF-0568-42D7-B167-8A519F887B6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59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DA4EF-0568-42D7-B167-8A519F887B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094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DA4EF-0568-42D7-B167-8A519F887B6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5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DA4EF-0568-42D7-B167-8A519F887B6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938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DA4EF-0568-42D7-B167-8A519F887B6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245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DA4EF-0568-42D7-B167-8A519F887B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18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DA4EF-0568-42D7-B167-8A519F887B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31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DA4EF-0568-42D7-B167-8A519F887B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90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DA4EF-0568-42D7-B167-8A519F887B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19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DA4EF-0568-42D7-B167-8A519F887B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208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DA4EF-0568-42D7-B167-8A519F887B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97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DA4EF-0568-42D7-B167-8A519F887B6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96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CFDA6A-E2B2-4B37-8286-B0FCE793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6745-E4C3-4C74-81B7-B83BE11C87F4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6BE90C-2700-494E-830A-1E923F09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8FA994-8C61-46AF-BF43-4F972A49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E043-82FF-42FF-8E46-FD780E2135F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3A087E-57F2-42DA-A662-869893AB61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35" r="24327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9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744F4A-5BCC-44F6-BC8D-1EC15C45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838200" y="6356350"/>
            <a:ext cx="2743200" cy="365125"/>
          </a:xfrm>
        </p:spPr>
        <p:txBody>
          <a:bodyPr/>
          <a:lstStyle/>
          <a:p>
            <a:fld id="{C66A6745-E4C3-4C74-81B7-B83BE11C87F4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28D25C-D07A-4C68-9727-23182950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326CF0-8E2A-40CD-B614-53625C58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E043-82FF-42FF-8E46-FD780E2135F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45075C1-D3EB-410A-9123-F0F015CFAD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291783-8F87-4657-B4A3-0AAC81A5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6745-E4C3-4C74-81B7-B83BE11C87F4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B38456-D410-4485-B13E-4827DDB8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E28551-BE59-4A57-9CB3-C7C04F1C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E043-82FF-42FF-8E46-FD780E2135F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7339A28-769D-47F2-A641-157C9E5E6B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1" y="-2666998"/>
            <a:ext cx="6858000" cy="121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36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AD0BD-A7FE-45A6-AEA9-CC8581D47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A6745-E4C3-4C74-81B7-B83BE11C87F4}" type="datetimeFigureOut">
              <a:rPr lang="zh-CN" altLang="en-US" smtClean="0"/>
              <a:t>2019/8/3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2EBAD-25FE-44C5-B4FE-9A1F9AAE2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D8836-4180-4A3F-A3DC-F2B738088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E043-82FF-42FF-8E46-FD780E213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98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3" r:id="rId3"/>
    <p:sldLayoutId id="2147483675" r:id="rId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gallery dir="l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12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3.xml"/><Relationship Id="rId12" Type="http://schemas.openxmlformats.org/officeDocument/2006/relationships/image" Target="../media/image1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10.wmf"/><Relationship Id="rId5" Type="http://schemas.openxmlformats.org/officeDocument/2006/relationships/tags" Target="../tags/tag6.xml"/><Relationship Id="rId10" Type="http://schemas.openxmlformats.org/officeDocument/2006/relationships/image" Target="../media/image9.wmf"/><Relationship Id="rId4" Type="http://schemas.openxmlformats.org/officeDocument/2006/relationships/tags" Target="../tags/tag5.xml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五边形 26">
            <a:extLst>
              <a:ext uri="{FF2B5EF4-FFF2-40B4-BE49-F238E27FC236}">
                <a16:creationId xmlns:a16="http://schemas.microsoft.com/office/drawing/2014/main" id="{E7CEA9D1-EB26-4244-82D0-9FAE663C41A3}"/>
              </a:ext>
            </a:extLst>
          </p:cNvPr>
          <p:cNvSpPr/>
          <p:nvPr/>
        </p:nvSpPr>
        <p:spPr>
          <a:xfrm rot="10800000">
            <a:off x="10669383" y="2911583"/>
            <a:ext cx="1521030" cy="2890603"/>
          </a:xfrm>
          <a:prstGeom prst="homePlat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边形 23">
            <a:extLst>
              <a:ext uri="{FF2B5EF4-FFF2-40B4-BE49-F238E27FC236}">
                <a16:creationId xmlns:a16="http://schemas.microsoft.com/office/drawing/2014/main" id="{D3E0779F-0F73-460B-96C0-FED29A779F90}"/>
              </a:ext>
            </a:extLst>
          </p:cNvPr>
          <p:cNvSpPr/>
          <p:nvPr/>
        </p:nvSpPr>
        <p:spPr>
          <a:xfrm rot="10800000">
            <a:off x="9862664" y="477462"/>
            <a:ext cx="2327749" cy="4423713"/>
          </a:xfrm>
          <a:prstGeom prst="homePlat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7A63919-C3E2-445F-BDC6-02862019BAED}"/>
              </a:ext>
            </a:extLst>
          </p:cNvPr>
          <p:cNvGrpSpPr/>
          <p:nvPr/>
        </p:nvGrpSpPr>
        <p:grpSpPr>
          <a:xfrm>
            <a:off x="1" y="6703197"/>
            <a:ext cx="12190412" cy="156391"/>
            <a:chOff x="1" y="7894290"/>
            <a:chExt cx="12190412" cy="357381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163B2E0-A47B-4CA7-B090-EBA05D1D6AC5}"/>
                </a:ext>
              </a:extLst>
            </p:cNvPr>
            <p:cNvSpPr/>
            <p:nvPr/>
          </p:nvSpPr>
          <p:spPr>
            <a:xfrm>
              <a:off x="1" y="7894290"/>
              <a:ext cx="3041773" cy="357381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4A99F67-3176-471C-AA67-560D42DB4244}"/>
                </a:ext>
              </a:extLst>
            </p:cNvPr>
            <p:cNvSpPr/>
            <p:nvPr/>
          </p:nvSpPr>
          <p:spPr>
            <a:xfrm>
              <a:off x="3041775" y="7894290"/>
              <a:ext cx="3063750" cy="35738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E218D53-2599-459F-9D94-50DF79388A60}"/>
                </a:ext>
              </a:extLst>
            </p:cNvPr>
            <p:cNvSpPr/>
            <p:nvPr/>
          </p:nvSpPr>
          <p:spPr>
            <a:xfrm>
              <a:off x="6095207" y="7894290"/>
              <a:ext cx="3047603" cy="357381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1D523B9-5766-4C2B-A2EC-F25AB9412C3E}"/>
                </a:ext>
              </a:extLst>
            </p:cNvPr>
            <p:cNvSpPr/>
            <p:nvPr/>
          </p:nvSpPr>
          <p:spPr>
            <a:xfrm>
              <a:off x="9142810" y="7894290"/>
              <a:ext cx="3047603" cy="35738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5">
            <a:extLst>
              <a:ext uri="{FF2B5EF4-FFF2-40B4-BE49-F238E27FC236}">
                <a16:creationId xmlns:a16="http://schemas.microsoft.com/office/drawing/2014/main" id="{27B0F2B7-0B1C-4B16-8A38-192FEEB875B6}"/>
              </a:ext>
            </a:extLst>
          </p:cNvPr>
          <p:cNvSpPr txBox="1"/>
          <p:nvPr/>
        </p:nvSpPr>
        <p:spPr>
          <a:xfrm>
            <a:off x="3795902" y="5264973"/>
            <a:ext cx="164657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汇报人：小北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ECBADEC-BE4C-4AC0-BCFF-BA4798BFAE82}"/>
              </a:ext>
            </a:extLst>
          </p:cNvPr>
          <p:cNvSpPr/>
          <p:nvPr/>
        </p:nvSpPr>
        <p:spPr>
          <a:xfrm>
            <a:off x="1968133" y="3620861"/>
            <a:ext cx="8254148" cy="1025649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>
              <a:lnSpc>
                <a:spcPts val="7800"/>
              </a:lnSpc>
              <a:buNone/>
            </a:pPr>
            <a:r>
              <a:rPr lang="zh-CN" altLang="en-US" sz="6000" b="1" spc="3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首都师范大学</a:t>
            </a:r>
            <a:r>
              <a:rPr lang="en-US" altLang="zh-CN" sz="6000" b="1" spc="300" dirty="0">
                <a:solidFill>
                  <a:srgbClr val="FFC81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PPT</a:t>
            </a:r>
            <a:r>
              <a:rPr lang="zh-CN" altLang="en-US" sz="6000" b="1" spc="300" dirty="0">
                <a:solidFill>
                  <a:srgbClr val="FFC81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模板</a:t>
            </a:r>
          </a:p>
        </p:txBody>
      </p:sp>
      <p:sp>
        <p:nvSpPr>
          <p:cNvPr id="21" name="文本框 5">
            <a:extLst>
              <a:ext uri="{FF2B5EF4-FFF2-40B4-BE49-F238E27FC236}">
                <a16:creationId xmlns:a16="http://schemas.microsoft.com/office/drawing/2014/main" id="{5ED00AA7-BB39-4223-8159-835459A67FFF}"/>
              </a:ext>
            </a:extLst>
          </p:cNvPr>
          <p:cNvSpPr txBox="1"/>
          <p:nvPr/>
        </p:nvSpPr>
        <p:spPr>
          <a:xfrm>
            <a:off x="5864897" y="5264973"/>
            <a:ext cx="2531428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500EBEE-6B0D-4D44-BF91-98C65EEA67FB}"/>
              </a:ext>
            </a:extLst>
          </p:cNvPr>
          <p:cNvCxnSpPr/>
          <p:nvPr/>
        </p:nvCxnSpPr>
        <p:spPr>
          <a:xfrm>
            <a:off x="2639273" y="5015981"/>
            <a:ext cx="6911868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2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五边形 2">
            <a:extLst>
              <a:ext uri="{FF2B5EF4-FFF2-40B4-BE49-F238E27FC236}">
                <a16:creationId xmlns:a16="http://schemas.microsoft.com/office/drawing/2014/main" id="{BEA16224-7FCC-46B9-9A96-8A0F3EC7C81E}"/>
              </a:ext>
            </a:extLst>
          </p:cNvPr>
          <p:cNvSpPr/>
          <p:nvPr/>
        </p:nvSpPr>
        <p:spPr>
          <a:xfrm>
            <a:off x="1" y="0"/>
            <a:ext cx="2639272" cy="960729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52D1B5C-CD64-4897-93EA-6DBEF08B8F70}"/>
              </a:ext>
            </a:extLst>
          </p:cNvPr>
          <p:cNvSpPr txBox="1"/>
          <p:nvPr/>
        </p:nvSpPr>
        <p:spPr>
          <a:xfrm>
            <a:off x="303974" y="24662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首都师范大学</a:t>
            </a:r>
          </a:p>
        </p:txBody>
      </p:sp>
      <p:sp>
        <p:nvSpPr>
          <p:cNvPr id="25" name="五边形 28">
            <a:extLst>
              <a:ext uri="{FF2B5EF4-FFF2-40B4-BE49-F238E27FC236}">
                <a16:creationId xmlns:a16="http://schemas.microsoft.com/office/drawing/2014/main" id="{B9397F29-92E3-4532-9407-B37BF951E647}"/>
              </a:ext>
            </a:extLst>
          </p:cNvPr>
          <p:cNvSpPr/>
          <p:nvPr/>
        </p:nvSpPr>
        <p:spPr>
          <a:xfrm>
            <a:off x="4023" y="4287888"/>
            <a:ext cx="1129733" cy="2146971"/>
          </a:xfrm>
          <a:prstGeom prst="homePlat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2AD7B7F-8450-4D31-9C39-7DAD79D91182}"/>
              </a:ext>
            </a:extLst>
          </p:cNvPr>
          <p:cNvCxnSpPr/>
          <p:nvPr/>
        </p:nvCxnSpPr>
        <p:spPr>
          <a:xfrm>
            <a:off x="2211874" y="3382078"/>
            <a:ext cx="7080052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AD55ADE-7017-4D53-9424-6AA3F1984853}"/>
              </a:ext>
            </a:extLst>
          </p:cNvPr>
          <p:cNvCxnSpPr/>
          <p:nvPr/>
        </p:nvCxnSpPr>
        <p:spPr>
          <a:xfrm>
            <a:off x="2471089" y="4818600"/>
            <a:ext cx="7080052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506EFC8A-AEC0-4FD8-9385-1CBEF7686F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l="20226" t="2428" r="21797" b="85925"/>
          <a:stretch>
            <a:fillRect/>
          </a:stretch>
        </p:blipFill>
        <p:spPr bwMode="auto">
          <a:xfrm rot="10800000">
            <a:off x="3674073" y="3371494"/>
            <a:ext cx="5004241" cy="30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8244D7D-C3C8-4A3D-B305-1C5E54AB1C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l="20226" t="2428" r="21797" b="85925"/>
          <a:stretch>
            <a:fillRect/>
          </a:stretch>
        </p:blipFill>
        <p:spPr bwMode="auto">
          <a:xfrm>
            <a:off x="3603404" y="4521872"/>
            <a:ext cx="5004241" cy="30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404" y="1218042"/>
            <a:ext cx="1307189" cy="14192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28" y="1689479"/>
            <a:ext cx="2350882" cy="47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9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  <p:extLst mod="1">
    <p:ext uri="{E180D4A7-C9FB-4DFB-919C-405C955672EB}">
      <p14:showEvtLst xmlns:p14="http://schemas.microsoft.com/office/powerpoint/2010/main">
        <p14:playEvt time="44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78526FA3-D041-43C7-AD5B-B95DFE493ADF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003875" y="1336824"/>
            <a:ext cx="3435556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kern="0" dirty="0">
                <a:solidFill>
                  <a:srgbClr val="FF6600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zh-CN" altLang="en-US" sz="3600" b="1" kern="0" dirty="0">
                <a:solidFill>
                  <a:srgbClr val="FF6600"/>
                </a:solidFill>
                <a:latin typeface="+mn-lt"/>
                <a:ea typeface="+mn-ea"/>
                <a:cs typeface="+mn-ea"/>
                <a:sym typeface="+mn-lt"/>
              </a:rPr>
              <a:t>团队</a:t>
            </a:r>
            <a:r>
              <a:rPr lang="zh-CN" altLang="en-US" sz="3200" kern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的三个条件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9674FF3-F1A0-4011-B02C-9D00C1E1EA86}"/>
              </a:ext>
            </a:extLst>
          </p:cNvPr>
          <p:cNvGrpSpPr/>
          <p:nvPr/>
        </p:nvGrpSpPr>
        <p:grpSpPr>
          <a:xfrm>
            <a:off x="1462894" y="1536924"/>
            <a:ext cx="2686930" cy="98474"/>
            <a:chOff x="1491175" y="1217617"/>
            <a:chExt cx="2686930" cy="98474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3F232F-AF81-4465-AC65-BFA2F108FE2A}"/>
                </a:ext>
              </a:extLst>
            </p:cNvPr>
            <p:cNvCxnSpPr/>
            <p:nvPr/>
          </p:nvCxnSpPr>
          <p:spPr>
            <a:xfrm flipH="1">
              <a:off x="1491175" y="1316091"/>
              <a:ext cx="2686930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B8DCAD5-60BB-4A75-903D-AF538160CA7F}"/>
                </a:ext>
              </a:extLst>
            </p:cNvPr>
            <p:cNvCxnSpPr/>
            <p:nvPr/>
          </p:nvCxnSpPr>
          <p:spPr>
            <a:xfrm flipH="1">
              <a:off x="1491175" y="1217617"/>
              <a:ext cx="268693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ABF2A06-4BF2-4F79-BE9F-A3EFDDC6AB78}"/>
              </a:ext>
            </a:extLst>
          </p:cNvPr>
          <p:cNvGrpSpPr/>
          <p:nvPr/>
        </p:nvGrpSpPr>
        <p:grpSpPr>
          <a:xfrm>
            <a:off x="7512002" y="1536924"/>
            <a:ext cx="2686930" cy="98474"/>
            <a:chOff x="7540283" y="1217617"/>
            <a:chExt cx="2686930" cy="98474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7D7C0C0-ED6E-4450-98AD-A3737FC94C84}"/>
                </a:ext>
              </a:extLst>
            </p:cNvPr>
            <p:cNvCxnSpPr/>
            <p:nvPr/>
          </p:nvCxnSpPr>
          <p:spPr>
            <a:xfrm flipH="1">
              <a:off x="7540283" y="1316091"/>
              <a:ext cx="2686930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3FB8903-D086-433F-932D-0998EBA3241F}"/>
                </a:ext>
              </a:extLst>
            </p:cNvPr>
            <p:cNvCxnSpPr/>
            <p:nvPr/>
          </p:nvCxnSpPr>
          <p:spPr>
            <a:xfrm flipH="1">
              <a:off x="7540283" y="1217617"/>
              <a:ext cx="268693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88E3886-86AC-407F-9468-642F94622960}"/>
              </a:ext>
            </a:extLst>
          </p:cNvPr>
          <p:cNvGrpSpPr/>
          <p:nvPr/>
        </p:nvGrpSpPr>
        <p:grpSpPr>
          <a:xfrm>
            <a:off x="1087431" y="2264962"/>
            <a:ext cx="5237170" cy="3714866"/>
            <a:chOff x="401630" y="1903769"/>
            <a:chExt cx="5561019" cy="394458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CB3410E-868C-4DAB-A9DA-3640AFF90F19}"/>
                </a:ext>
              </a:extLst>
            </p:cNvPr>
            <p:cNvSpPr/>
            <p:nvPr/>
          </p:nvSpPr>
          <p:spPr>
            <a:xfrm>
              <a:off x="401630" y="1903769"/>
              <a:ext cx="5561019" cy="3944581"/>
            </a:xfrm>
            <a:prstGeom prst="rect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0">
                  <a:schemeClr val="bg1">
                    <a:lumMod val="100000"/>
                  </a:schemeClr>
                </a:gs>
                <a:gs pos="100000">
                  <a:srgbClr val="BFBFBF"/>
                </a:gs>
              </a:gsLst>
              <a:path path="circle">
                <a:fillToRect t="100000" r="100000"/>
              </a:path>
              <a:tileRect l="-100000" b="-100000"/>
            </a:gradFill>
            <a:ln w="19050">
              <a:solidFill>
                <a:schemeClr val="bg1"/>
              </a:solidFill>
            </a:ln>
            <a:effectLst>
              <a:outerShdw blurRad="381000" dist="152400" dir="27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zh-CN" altLang="en-US" sz="2000" dirty="0">
                <a:solidFill>
                  <a:srgbClr val="1FADA2"/>
                </a:solidFill>
                <a:cs typeface="+mn-ea"/>
                <a:sym typeface="+mn-lt"/>
              </a:endParaRP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2061E146-71C4-42A7-8FD2-F1B84EB85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735" y="2209363"/>
              <a:ext cx="5114925" cy="3369536"/>
            </a:xfrm>
            <a:prstGeom prst="rect">
              <a:avLst/>
            </a:prstGeom>
            <a:solidFill>
              <a:srgbClr val="1FADA2"/>
            </a:solidFill>
            <a:ln w="19050">
              <a:noFill/>
            </a:ln>
            <a:effectLst>
              <a:innerShdw blurRad="127000">
                <a:prstClr val="black">
                  <a:alpha val="20000"/>
                </a:prstClr>
              </a:innerShdw>
            </a:effectLst>
          </p:spPr>
        </p:pic>
      </p:grpSp>
      <p:sp>
        <p:nvSpPr>
          <p:cNvPr id="22" name="TextBox 3">
            <a:extLst>
              <a:ext uri="{FF2B5EF4-FFF2-40B4-BE49-F238E27FC236}">
                <a16:creationId xmlns:a16="http://schemas.microsoft.com/office/drawing/2014/main" id="{FBB86693-BBC8-473E-A3E4-33B01D34FD37}"/>
              </a:ext>
            </a:extLst>
          </p:cNvPr>
          <p:cNvSpPr txBox="1"/>
          <p:nvPr/>
        </p:nvSpPr>
        <p:spPr>
          <a:xfrm>
            <a:off x="7393823" y="5464459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9D02202-AF1D-42D8-ABDB-72AB751A86D7}"/>
              </a:ext>
            </a:extLst>
          </p:cNvPr>
          <p:cNvSpPr/>
          <p:nvPr/>
        </p:nvSpPr>
        <p:spPr>
          <a:xfrm>
            <a:off x="7929133" y="2686854"/>
            <a:ext cx="29928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成员自主自发开展工作；领导手机响不停不是好团队。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0F7538E-46B1-4254-9411-16EAAE2A05E1}"/>
              </a:ext>
            </a:extLst>
          </p:cNvPr>
          <p:cNvGrpSpPr/>
          <p:nvPr/>
        </p:nvGrpSpPr>
        <p:grpSpPr bwMode="auto">
          <a:xfrm>
            <a:off x="7018119" y="2292251"/>
            <a:ext cx="778933" cy="778933"/>
            <a:chOff x="395536" y="3651870"/>
            <a:chExt cx="764591" cy="764591"/>
          </a:xfrm>
          <a:effectLst>
            <a:outerShdw blurRad="279400" dist="2794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0C26FB4-3ECC-4105-B6A5-2F27FE7E77DD}"/>
                </a:ext>
              </a:extLst>
            </p:cNvPr>
            <p:cNvSpPr/>
            <p:nvPr/>
          </p:nvSpPr>
          <p:spPr>
            <a:xfrm>
              <a:off x="395536" y="3651870"/>
              <a:ext cx="764591" cy="764591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pic>
          <p:nvPicPr>
            <p:cNvPr id="26" name="Picture 75">
              <a:extLst>
                <a:ext uri="{FF2B5EF4-FFF2-40B4-BE49-F238E27FC236}">
                  <a16:creationId xmlns:a16="http://schemas.microsoft.com/office/drawing/2014/main" id="{C0179D98-8E39-4073-9BAB-2BD8FDF04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87331" y="3805013"/>
              <a:ext cx="381000" cy="411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061C33A-522C-4595-A614-23F8A7584871}"/>
              </a:ext>
            </a:extLst>
          </p:cNvPr>
          <p:cNvGrpSpPr/>
          <p:nvPr/>
        </p:nvGrpSpPr>
        <p:grpSpPr bwMode="auto">
          <a:xfrm>
            <a:off x="7018119" y="3754869"/>
            <a:ext cx="778933" cy="781049"/>
            <a:chOff x="3221085" y="3651870"/>
            <a:chExt cx="764591" cy="764591"/>
          </a:xfrm>
          <a:effectLst>
            <a:outerShdw blurRad="279400" dist="2794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8F03687-C13D-4002-AEB8-19A1B3D389A4}"/>
                </a:ext>
              </a:extLst>
            </p:cNvPr>
            <p:cNvSpPr/>
            <p:nvPr/>
          </p:nvSpPr>
          <p:spPr>
            <a:xfrm>
              <a:off x="3221085" y="3651870"/>
              <a:ext cx="764591" cy="764591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pic>
          <p:nvPicPr>
            <p:cNvPr id="29" name="Picture 102">
              <a:extLst>
                <a:ext uri="{FF2B5EF4-FFF2-40B4-BE49-F238E27FC236}">
                  <a16:creationId xmlns:a16="http://schemas.microsoft.com/office/drawing/2014/main" id="{9075B56A-ACF6-4597-8A3C-1D76FBE47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72011" y="3778161"/>
              <a:ext cx="462738" cy="431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3EDEBB6-BF35-4C11-82B2-7A2688061DAC}"/>
              </a:ext>
            </a:extLst>
          </p:cNvPr>
          <p:cNvGrpSpPr/>
          <p:nvPr/>
        </p:nvGrpSpPr>
        <p:grpSpPr bwMode="auto">
          <a:xfrm>
            <a:off x="7018119" y="5219601"/>
            <a:ext cx="778933" cy="778933"/>
            <a:chOff x="6046633" y="3651870"/>
            <a:chExt cx="764591" cy="764591"/>
          </a:xfrm>
          <a:effectLst>
            <a:outerShdw blurRad="279400" dist="2794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98F880F-5437-4298-BA76-24F9E2C0D0FD}"/>
                </a:ext>
              </a:extLst>
            </p:cNvPr>
            <p:cNvSpPr/>
            <p:nvPr/>
          </p:nvSpPr>
          <p:spPr>
            <a:xfrm>
              <a:off x="6046633" y="3651870"/>
              <a:ext cx="764591" cy="764591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rgbClr val="F2F2F2"/>
              </a:solidFill>
            </a:ln>
            <a:effectLst>
              <a:outerShdw blurRad="88900" dist="75434" dir="2699985" rotWithShape="0">
                <a:scrgbClr r="0" g="0" b="0">
                  <a:alpha val="23000"/>
                </a:sc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pic>
          <p:nvPicPr>
            <p:cNvPr id="32" name="Picture 97">
              <a:extLst>
                <a:ext uri="{FF2B5EF4-FFF2-40B4-BE49-F238E27FC236}">
                  <a16:creationId xmlns:a16="http://schemas.microsoft.com/office/drawing/2014/main" id="{79A24984-CD25-42F8-844B-E6BBDA4F7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224066" y="3805013"/>
              <a:ext cx="409724" cy="431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F6271A8A-9218-4098-8C83-1DC258CB489F}"/>
              </a:ext>
            </a:extLst>
          </p:cNvPr>
          <p:cNvSpPr/>
          <p:nvPr/>
        </p:nvSpPr>
        <p:spPr>
          <a:xfrm>
            <a:off x="7971532" y="215265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自主性</a:t>
            </a:r>
            <a:endParaRPr lang="zh-CN" altLang="en-US" sz="2000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DBBABB6-0357-409F-AD60-DBB50AB09F88}"/>
              </a:ext>
            </a:extLst>
          </p:cNvPr>
          <p:cNvSpPr/>
          <p:nvPr/>
        </p:nvSpPr>
        <p:spPr>
          <a:xfrm>
            <a:off x="7971532" y="3576937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思考性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33759DF-AC53-46C5-B52A-66F3C0113954}"/>
              </a:ext>
            </a:extLst>
          </p:cNvPr>
          <p:cNvSpPr/>
          <p:nvPr/>
        </p:nvSpPr>
        <p:spPr>
          <a:xfrm>
            <a:off x="7971532" y="5046721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cs typeface="+mn-ea"/>
                <a:sym typeface="+mn-lt"/>
              </a:rPr>
              <a:t>合作性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8EB8DAA-3E58-4231-95B7-557EEA9547C2}"/>
              </a:ext>
            </a:extLst>
          </p:cNvPr>
          <p:cNvCxnSpPr/>
          <p:nvPr/>
        </p:nvCxnSpPr>
        <p:spPr>
          <a:xfrm>
            <a:off x="8029589" y="2571350"/>
            <a:ext cx="118108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F7A6F64-D8E6-4C74-BBB5-E317E81E1DB8}"/>
              </a:ext>
            </a:extLst>
          </p:cNvPr>
          <p:cNvCxnSpPr/>
          <p:nvPr/>
        </p:nvCxnSpPr>
        <p:spPr>
          <a:xfrm>
            <a:off x="8029589" y="3981050"/>
            <a:ext cx="118108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F06C3D5-B849-4D21-A7DD-90026446CBD2}"/>
              </a:ext>
            </a:extLst>
          </p:cNvPr>
          <p:cNvCxnSpPr/>
          <p:nvPr/>
        </p:nvCxnSpPr>
        <p:spPr>
          <a:xfrm>
            <a:off x="8029589" y="5428850"/>
            <a:ext cx="118108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2755B132-3477-4E9A-B0AA-D1CE55F46071}"/>
              </a:ext>
            </a:extLst>
          </p:cNvPr>
          <p:cNvSpPr/>
          <p:nvPr/>
        </p:nvSpPr>
        <p:spPr>
          <a:xfrm>
            <a:off x="7953862" y="4114290"/>
            <a:ext cx="32796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每个成员思考如何工作好，想办法，想点 子，完成绩效，达成目标。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332704F-05B1-40C8-B192-4083E925B9E6}"/>
              </a:ext>
            </a:extLst>
          </p:cNvPr>
          <p:cNvSpPr/>
          <p:nvPr/>
        </p:nvSpPr>
        <p:spPr>
          <a:xfrm>
            <a:off x="7964190" y="5564074"/>
            <a:ext cx="3451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各部门，各成员充分合作；部门横向合作。</a:t>
            </a:r>
          </a:p>
        </p:txBody>
      </p:sp>
      <p:grpSp>
        <p:nvGrpSpPr>
          <p:cNvPr id="41" name="Group 55_1">
            <a:extLst>
              <a:ext uri="{FF2B5EF4-FFF2-40B4-BE49-F238E27FC236}">
                <a16:creationId xmlns:a16="http://schemas.microsoft.com/office/drawing/2014/main" id="{E07A0783-8FAB-49B6-9507-ED06D91A24F3}"/>
              </a:ext>
            </a:extLst>
          </p:cNvPr>
          <p:cNvGrpSpPr/>
          <p:nvPr/>
        </p:nvGrpSpPr>
        <p:grpSpPr>
          <a:xfrm>
            <a:off x="3652074" y="502478"/>
            <a:ext cx="4894102" cy="645341"/>
            <a:chOff x="359649" y="177800"/>
            <a:chExt cx="4894102" cy="518438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FA16F27-782B-4703-A8F1-8AFFAD9FBA4F}"/>
                </a:ext>
              </a:extLst>
            </p:cNvPr>
            <p:cNvGrpSpPr/>
            <p:nvPr/>
          </p:nvGrpSpPr>
          <p:grpSpPr>
            <a:xfrm>
              <a:off x="359649" y="177800"/>
              <a:ext cx="4894102" cy="518438"/>
              <a:chOff x="231836" y="200413"/>
              <a:chExt cx="3109676" cy="473212"/>
            </a:xfrm>
          </p:grpSpPr>
          <p:sp>
            <p:nvSpPr>
              <p:cNvPr id="44" name="六边形 43">
                <a:extLst>
                  <a:ext uri="{FF2B5EF4-FFF2-40B4-BE49-F238E27FC236}">
                    <a16:creationId xmlns:a16="http://schemas.microsoft.com/office/drawing/2014/main" id="{0EABF9CE-F690-4AF0-AC21-B8128F66A8A8}"/>
                  </a:ext>
                </a:extLst>
              </p:cNvPr>
              <p:cNvSpPr/>
              <p:nvPr/>
            </p:nvSpPr>
            <p:spPr>
              <a:xfrm>
                <a:off x="231836" y="200413"/>
                <a:ext cx="3109676" cy="473212"/>
              </a:xfrm>
              <a:prstGeom prst="hexagon">
                <a:avLst/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rgbClr val="FA783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六边形 44">
                <a:extLst>
                  <a:ext uri="{FF2B5EF4-FFF2-40B4-BE49-F238E27FC236}">
                    <a16:creationId xmlns:a16="http://schemas.microsoft.com/office/drawing/2014/main" id="{9CBAFA90-25BC-4CD5-B3AC-A2F6F33E0FA1}"/>
                  </a:ext>
                </a:extLst>
              </p:cNvPr>
              <p:cNvSpPr/>
              <p:nvPr/>
            </p:nvSpPr>
            <p:spPr>
              <a:xfrm>
                <a:off x="297854" y="261943"/>
                <a:ext cx="2977641" cy="350153"/>
              </a:xfrm>
              <a:prstGeom prst="hexagon">
                <a:avLst/>
              </a:prstGeom>
              <a:solidFill>
                <a:srgbClr val="0070C0"/>
              </a:solidFill>
              <a:ln w="22225">
                <a:solidFill>
                  <a:schemeClr val="bg1"/>
                </a:solidFill>
              </a:ln>
              <a:effectLst>
                <a:innerShdw blurRad="330200" dist="50800" dir="11580000">
                  <a:prstClr val="black">
                    <a:alpha val="4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E564F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53C57B4-CECE-4BA2-92E9-66557194E132}"/>
                </a:ext>
              </a:extLst>
            </p:cNvPr>
            <p:cNvSpPr/>
            <p:nvPr/>
          </p:nvSpPr>
          <p:spPr>
            <a:xfrm>
              <a:off x="934184" y="227349"/>
              <a:ext cx="2185214" cy="3956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一、输入标题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50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5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5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50"/>
                            </p:stCondLst>
                            <p:childTnLst>
                              <p:par>
                                <p:cTn id="6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85185E-6 L -0.52292 1.85185E-6 " pathEditMode="relative" rAng="0" ptsTypes="AA">
                                      <p:cBhvr>
                                        <p:cTn id="83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33" grpId="0"/>
      <p:bldP spid="34" grpId="0"/>
      <p:bldP spid="35" grpId="0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2C5CEBD-3E4C-4B34-967A-04317B8A4D64}"/>
              </a:ext>
            </a:extLst>
          </p:cNvPr>
          <p:cNvGrpSpPr/>
          <p:nvPr/>
        </p:nvGrpSpPr>
        <p:grpSpPr>
          <a:xfrm>
            <a:off x="1583508" y="1943698"/>
            <a:ext cx="2487100" cy="98474"/>
            <a:chOff x="1491175" y="1217617"/>
            <a:chExt cx="2686930" cy="98474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3C6D435-C5FA-4EF5-9672-E0F07E20847A}"/>
                </a:ext>
              </a:extLst>
            </p:cNvPr>
            <p:cNvCxnSpPr/>
            <p:nvPr/>
          </p:nvCxnSpPr>
          <p:spPr>
            <a:xfrm flipH="1">
              <a:off x="1491175" y="1316091"/>
              <a:ext cx="2686930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E5C4DF1-21CC-431B-8838-1B91883C9FAA}"/>
                </a:ext>
              </a:extLst>
            </p:cNvPr>
            <p:cNvCxnSpPr/>
            <p:nvPr/>
          </p:nvCxnSpPr>
          <p:spPr>
            <a:xfrm flipH="1">
              <a:off x="1491175" y="1217617"/>
              <a:ext cx="268693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EB9C34E-D19D-4F61-8DC1-7246D6E7F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608" y="1714322"/>
            <a:ext cx="3980577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kern="0" dirty="0">
                <a:solidFill>
                  <a:srgbClr val="FF6600"/>
                </a:solidFill>
                <a:cs typeface="+mn-ea"/>
                <a:sym typeface="+mn-lt"/>
              </a:rPr>
              <a:t>高效</a:t>
            </a:r>
            <a:r>
              <a:rPr lang="zh-CN" altLang="en-US" sz="3200" kern="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执行团队的特征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D017131-313A-464B-A6B8-D4806E4530F8}"/>
              </a:ext>
            </a:extLst>
          </p:cNvPr>
          <p:cNvGrpSpPr/>
          <p:nvPr/>
        </p:nvGrpSpPr>
        <p:grpSpPr>
          <a:xfrm>
            <a:off x="8013336" y="1943698"/>
            <a:ext cx="2487100" cy="98474"/>
            <a:chOff x="1491175" y="1217617"/>
            <a:chExt cx="2686930" cy="98474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D85EBEE-01DB-487D-B1A7-B929BF819993}"/>
                </a:ext>
              </a:extLst>
            </p:cNvPr>
            <p:cNvCxnSpPr/>
            <p:nvPr/>
          </p:nvCxnSpPr>
          <p:spPr>
            <a:xfrm flipH="1">
              <a:off x="1491175" y="1316091"/>
              <a:ext cx="2686930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13A2B00-1D2E-42AC-9694-882AA6CC5CFD}"/>
                </a:ext>
              </a:extLst>
            </p:cNvPr>
            <p:cNvCxnSpPr/>
            <p:nvPr/>
          </p:nvCxnSpPr>
          <p:spPr>
            <a:xfrm flipH="1">
              <a:off x="1491175" y="1217617"/>
              <a:ext cx="268693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7B68E66-8082-4928-9392-29397CF7250C}"/>
              </a:ext>
            </a:extLst>
          </p:cNvPr>
          <p:cNvGrpSpPr/>
          <p:nvPr/>
        </p:nvGrpSpPr>
        <p:grpSpPr>
          <a:xfrm rot="21236576">
            <a:off x="9767374" y="1100894"/>
            <a:ext cx="1866900" cy="1771531"/>
            <a:chOff x="8705850" y="3010019"/>
            <a:chExt cx="1866900" cy="1771531"/>
          </a:xfrm>
        </p:grpSpPr>
        <p:sp>
          <p:nvSpPr>
            <p:cNvPr id="22" name="五角星 13">
              <a:extLst>
                <a:ext uri="{FF2B5EF4-FFF2-40B4-BE49-F238E27FC236}">
                  <a16:creationId xmlns:a16="http://schemas.microsoft.com/office/drawing/2014/main" id="{4D9E45F1-C251-4434-916A-A1CF2C379E5A}"/>
                </a:ext>
              </a:extLst>
            </p:cNvPr>
            <p:cNvSpPr/>
            <p:nvPr/>
          </p:nvSpPr>
          <p:spPr>
            <a:xfrm rot="1494983">
              <a:off x="8705850" y="3010019"/>
              <a:ext cx="1866900" cy="1771531"/>
            </a:xfrm>
            <a:prstGeom prst="star5">
              <a:avLst>
                <a:gd name="adj" fmla="val 23262"/>
                <a:gd name="hf" fmla="val 105146"/>
                <a:gd name="vf" fmla="val 110557"/>
              </a:avLst>
            </a:prstGeom>
            <a:solidFill>
              <a:srgbClr val="00B0F0"/>
            </a:solidFill>
            <a:ln/>
            <a:effectLst>
              <a:glow rad="63500">
                <a:srgbClr val="10C2AD">
                  <a:alpha val="20000"/>
                </a:srgb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109AF5D-833B-47EF-A172-DEF30E76E0B5}"/>
                </a:ext>
              </a:extLst>
            </p:cNvPr>
            <p:cNvSpPr/>
            <p:nvPr/>
          </p:nvSpPr>
          <p:spPr>
            <a:xfrm rot="1441805">
              <a:off x="9045387" y="3666597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抗美援朝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44E1136-ACFF-44B0-97FC-251F4A121AEA}"/>
                </a:ext>
              </a:extLst>
            </p:cNvPr>
            <p:cNvSpPr/>
            <p:nvPr/>
          </p:nvSpPr>
          <p:spPr>
            <a:xfrm rot="1441805">
              <a:off x="9023230" y="4003920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志愿军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2304F1DA-3831-4F1A-A15B-275DA2FBBD9C}"/>
              </a:ext>
            </a:extLst>
          </p:cNvPr>
          <p:cNvSpPr/>
          <p:nvPr/>
        </p:nvSpPr>
        <p:spPr>
          <a:xfrm>
            <a:off x="5292146" y="4955922"/>
            <a:ext cx="5545572" cy="60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7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不断学习，不断提升，成梯队地培养人才。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4B4A02F-EEF2-4DAF-916D-76590D8C9258}"/>
              </a:ext>
            </a:extLst>
          </p:cNvPr>
          <p:cNvGrpSpPr/>
          <p:nvPr/>
        </p:nvGrpSpPr>
        <p:grpSpPr>
          <a:xfrm>
            <a:off x="1869264" y="3520992"/>
            <a:ext cx="2241023" cy="2241023"/>
            <a:chOff x="340308" y="1211789"/>
            <a:chExt cx="2592000" cy="2592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D32108A7-B35B-4388-B36F-FF5978496668}"/>
                </a:ext>
              </a:extLst>
            </p:cNvPr>
            <p:cNvSpPr/>
            <p:nvPr/>
          </p:nvSpPr>
          <p:spPr>
            <a:xfrm>
              <a:off x="340308" y="1211789"/>
              <a:ext cx="2592000" cy="259200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0D03F02-E15D-4DDC-A64E-A3AA83352123}"/>
                </a:ext>
              </a:extLst>
            </p:cNvPr>
            <p:cNvSpPr/>
            <p:nvPr/>
          </p:nvSpPr>
          <p:spPr>
            <a:xfrm>
              <a:off x="651496" y="1522977"/>
              <a:ext cx="1969625" cy="19696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88CA577-5DDF-46CA-B2B9-878C2C10BA25}"/>
                </a:ext>
              </a:extLst>
            </p:cNvPr>
            <p:cNvSpPr/>
            <p:nvPr/>
          </p:nvSpPr>
          <p:spPr>
            <a:xfrm>
              <a:off x="969125" y="1840606"/>
              <a:ext cx="1334366" cy="13343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4312505-252A-4578-A1CD-CBC0EE3A3DF0}"/>
                </a:ext>
              </a:extLst>
            </p:cNvPr>
            <p:cNvSpPr/>
            <p:nvPr/>
          </p:nvSpPr>
          <p:spPr>
            <a:xfrm>
              <a:off x="1222308" y="2093789"/>
              <a:ext cx="828000" cy="82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3E23CA3-A602-4377-B69A-4FF8A4D0FB67}"/>
              </a:ext>
            </a:extLst>
          </p:cNvPr>
          <p:cNvCxnSpPr/>
          <p:nvPr/>
        </p:nvCxnSpPr>
        <p:spPr>
          <a:xfrm>
            <a:off x="3841237" y="3079663"/>
            <a:ext cx="14042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DFBA80E-CA31-4CFD-93F3-EB68BE35D351}"/>
              </a:ext>
            </a:extLst>
          </p:cNvPr>
          <p:cNvCxnSpPr/>
          <p:nvPr/>
        </p:nvCxnSpPr>
        <p:spPr>
          <a:xfrm>
            <a:off x="4035745" y="3645174"/>
            <a:ext cx="120972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DF058F1-ED62-42F3-B638-585ED32E184D}"/>
              </a:ext>
            </a:extLst>
          </p:cNvPr>
          <p:cNvCxnSpPr/>
          <p:nvPr/>
        </p:nvCxnSpPr>
        <p:spPr>
          <a:xfrm>
            <a:off x="4110287" y="4210684"/>
            <a:ext cx="11352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44DB844-E97B-4FD4-A272-777FE2E30E54}"/>
              </a:ext>
            </a:extLst>
          </p:cNvPr>
          <p:cNvCxnSpPr/>
          <p:nvPr/>
        </p:nvCxnSpPr>
        <p:spPr>
          <a:xfrm>
            <a:off x="3938492" y="4776194"/>
            <a:ext cx="129745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61D0CFD-91A7-4948-96F6-2F0E1737D0D9}"/>
              </a:ext>
            </a:extLst>
          </p:cNvPr>
          <p:cNvCxnSpPr/>
          <p:nvPr/>
        </p:nvCxnSpPr>
        <p:spPr>
          <a:xfrm>
            <a:off x="3217815" y="5341705"/>
            <a:ext cx="201813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D54F4EF5-EC53-4BB8-9F94-721BB748FA42}"/>
              </a:ext>
            </a:extLst>
          </p:cNvPr>
          <p:cNvGrpSpPr/>
          <p:nvPr/>
        </p:nvGrpSpPr>
        <p:grpSpPr>
          <a:xfrm>
            <a:off x="1067920" y="2754975"/>
            <a:ext cx="3577034" cy="3577034"/>
            <a:chOff x="497162" y="1731465"/>
            <a:chExt cx="3577034" cy="357703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21BF92B-8415-4825-99C5-889221C0A183}"/>
                </a:ext>
              </a:extLst>
            </p:cNvPr>
            <p:cNvGrpSpPr/>
            <p:nvPr/>
          </p:nvGrpSpPr>
          <p:grpSpPr>
            <a:xfrm>
              <a:off x="2149031" y="1834144"/>
              <a:ext cx="1481479" cy="2594445"/>
              <a:chOff x="2149031" y="1834144"/>
              <a:chExt cx="1481479" cy="2594445"/>
            </a:xfrm>
          </p:grpSpPr>
          <p:sp>
            <p:nvSpPr>
              <p:cNvPr id="40" name="Freeform 7">
                <a:extLst>
                  <a:ext uri="{FF2B5EF4-FFF2-40B4-BE49-F238E27FC236}">
                    <a16:creationId xmlns:a16="http://schemas.microsoft.com/office/drawing/2014/main" id="{6241B91D-7AC3-457C-B3B3-58AFD1B0048D}"/>
                  </a:ext>
                </a:extLst>
              </p:cNvPr>
              <p:cNvSpPr>
                <a:spLocks/>
              </p:cNvSpPr>
              <p:nvPr/>
            </p:nvSpPr>
            <p:spPr bwMode="auto">
              <a:xfrm rot="21122369">
                <a:off x="2370772" y="2458329"/>
                <a:ext cx="1207400" cy="930408"/>
              </a:xfrm>
              <a:custGeom>
                <a:avLst/>
                <a:gdLst>
                  <a:gd name="T0" fmla="*/ 312 w 432"/>
                  <a:gd name="T1" fmla="*/ 0 h 333"/>
                  <a:gd name="T2" fmla="*/ 432 w 432"/>
                  <a:gd name="T3" fmla="*/ 188 h 333"/>
                  <a:gd name="T4" fmla="*/ 2 w 432"/>
                  <a:gd name="T5" fmla="*/ 333 h 333"/>
                  <a:gd name="T6" fmla="*/ 0 w 432"/>
                  <a:gd name="T7" fmla="*/ 330 h 333"/>
                  <a:gd name="T8" fmla="*/ 312 w 432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2" h="333">
                    <a:moveTo>
                      <a:pt x="312" y="0"/>
                    </a:moveTo>
                    <a:cubicBezTo>
                      <a:pt x="368" y="53"/>
                      <a:pt x="408" y="115"/>
                      <a:pt x="432" y="188"/>
                    </a:cubicBezTo>
                    <a:cubicBezTo>
                      <a:pt x="288" y="236"/>
                      <a:pt x="145" y="285"/>
                      <a:pt x="2" y="333"/>
                    </a:cubicBezTo>
                    <a:cubicBezTo>
                      <a:pt x="1" y="332"/>
                      <a:pt x="1" y="331"/>
                      <a:pt x="0" y="330"/>
                    </a:cubicBezTo>
                    <a:cubicBezTo>
                      <a:pt x="104" y="220"/>
                      <a:pt x="207" y="111"/>
                      <a:pt x="31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0611" tIns="40305" rIns="80611" bIns="40305" rtlCol="0" anchor="ctr"/>
              <a:lstStyle/>
              <a:p>
                <a:pPr algn="ctr" defTabSz="685800"/>
                <a:endParaRPr lang="zh-CN" altLang="en-US" sz="1350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Freeform 8">
                <a:extLst>
                  <a:ext uri="{FF2B5EF4-FFF2-40B4-BE49-F238E27FC236}">
                    <a16:creationId xmlns:a16="http://schemas.microsoft.com/office/drawing/2014/main" id="{13214A46-C7D1-4BAF-8906-FAF46B894F59}"/>
                  </a:ext>
                </a:extLst>
              </p:cNvPr>
              <p:cNvSpPr>
                <a:spLocks/>
              </p:cNvSpPr>
              <p:nvPr/>
            </p:nvSpPr>
            <p:spPr bwMode="auto">
              <a:xfrm rot="584185">
                <a:off x="2149031" y="3568021"/>
                <a:ext cx="800198" cy="860568"/>
              </a:xfrm>
              <a:custGeom>
                <a:avLst/>
                <a:gdLst>
                  <a:gd name="T0" fmla="*/ 286 w 286"/>
                  <a:gd name="T1" fmla="*/ 197 h 308"/>
                  <a:gd name="T2" fmla="*/ 0 w 286"/>
                  <a:gd name="T3" fmla="*/ 279 h 308"/>
                  <a:gd name="T4" fmla="*/ 75 w 286"/>
                  <a:gd name="T5" fmla="*/ 0 h 308"/>
                  <a:gd name="T6" fmla="*/ 286 w 286"/>
                  <a:gd name="T7" fmla="*/ 19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308">
                    <a:moveTo>
                      <a:pt x="286" y="197"/>
                    </a:moveTo>
                    <a:cubicBezTo>
                      <a:pt x="218" y="275"/>
                      <a:pt x="94" y="308"/>
                      <a:pt x="0" y="279"/>
                    </a:cubicBezTo>
                    <a:cubicBezTo>
                      <a:pt x="25" y="187"/>
                      <a:pt x="49" y="94"/>
                      <a:pt x="75" y="0"/>
                    </a:cubicBezTo>
                    <a:cubicBezTo>
                      <a:pt x="146" y="66"/>
                      <a:pt x="216" y="131"/>
                      <a:pt x="286" y="197"/>
                    </a:cubicBez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0611" tIns="40305" rIns="80611" bIns="40305" rtlCol="0" anchor="ctr"/>
              <a:lstStyle/>
              <a:p>
                <a:pPr algn="ctr" defTabSz="685800"/>
                <a:endParaRPr lang="zh-CN" altLang="en-US" sz="1350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D97EE5BD-9E1A-42EE-9F71-7EAF2FF69264}"/>
                  </a:ext>
                </a:extLst>
              </p:cNvPr>
              <p:cNvSpPr>
                <a:spLocks/>
              </p:cNvSpPr>
              <p:nvPr/>
            </p:nvSpPr>
            <p:spPr bwMode="auto">
              <a:xfrm rot="1131683">
                <a:off x="2366411" y="3523280"/>
                <a:ext cx="973022" cy="620271"/>
              </a:xfrm>
              <a:custGeom>
                <a:avLst/>
                <a:gdLst>
                  <a:gd name="T0" fmla="*/ 338 w 348"/>
                  <a:gd name="T1" fmla="*/ 0 h 222"/>
                  <a:gd name="T2" fmla="*/ 297 w 348"/>
                  <a:gd name="T3" fmla="*/ 222 h 222"/>
                  <a:gd name="T4" fmla="*/ 0 w 348"/>
                  <a:gd name="T5" fmla="*/ 54 h 222"/>
                  <a:gd name="T6" fmla="*/ 0 w 348"/>
                  <a:gd name="T7" fmla="*/ 51 h 222"/>
                  <a:gd name="T8" fmla="*/ 338 w 348"/>
                  <a:gd name="T9" fmla="*/ 0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222">
                    <a:moveTo>
                      <a:pt x="338" y="0"/>
                    </a:moveTo>
                    <a:cubicBezTo>
                      <a:pt x="348" y="79"/>
                      <a:pt x="335" y="152"/>
                      <a:pt x="297" y="222"/>
                    </a:cubicBezTo>
                    <a:cubicBezTo>
                      <a:pt x="197" y="165"/>
                      <a:pt x="98" y="110"/>
                      <a:pt x="0" y="54"/>
                    </a:cubicBezTo>
                    <a:cubicBezTo>
                      <a:pt x="0" y="53"/>
                      <a:pt x="0" y="52"/>
                      <a:pt x="0" y="51"/>
                    </a:cubicBezTo>
                    <a:cubicBezTo>
                      <a:pt x="112" y="34"/>
                      <a:pt x="224" y="17"/>
                      <a:pt x="338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0611" tIns="40305" rIns="80611" bIns="40305" rtlCol="0" anchor="ctr"/>
              <a:lstStyle/>
              <a:p>
                <a:pPr algn="ctr" defTabSz="685800"/>
                <a:endParaRPr lang="zh-CN" altLang="en-US" sz="1350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Freeform 7">
                <a:extLst>
                  <a:ext uri="{FF2B5EF4-FFF2-40B4-BE49-F238E27FC236}">
                    <a16:creationId xmlns:a16="http://schemas.microsoft.com/office/drawing/2014/main" id="{7D54909A-F5F7-4E18-8CE4-D46153087180}"/>
                  </a:ext>
                </a:extLst>
              </p:cNvPr>
              <p:cNvSpPr>
                <a:spLocks/>
              </p:cNvSpPr>
              <p:nvPr/>
            </p:nvSpPr>
            <p:spPr bwMode="auto">
              <a:xfrm rot="1507438">
                <a:off x="2572694" y="2941994"/>
                <a:ext cx="1057816" cy="815140"/>
              </a:xfrm>
              <a:custGeom>
                <a:avLst/>
                <a:gdLst>
                  <a:gd name="T0" fmla="*/ 312 w 432"/>
                  <a:gd name="T1" fmla="*/ 0 h 333"/>
                  <a:gd name="T2" fmla="*/ 432 w 432"/>
                  <a:gd name="T3" fmla="*/ 188 h 333"/>
                  <a:gd name="T4" fmla="*/ 2 w 432"/>
                  <a:gd name="T5" fmla="*/ 333 h 333"/>
                  <a:gd name="T6" fmla="*/ 0 w 432"/>
                  <a:gd name="T7" fmla="*/ 330 h 333"/>
                  <a:gd name="T8" fmla="*/ 312 w 432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2" h="333">
                    <a:moveTo>
                      <a:pt x="312" y="0"/>
                    </a:moveTo>
                    <a:cubicBezTo>
                      <a:pt x="368" y="53"/>
                      <a:pt x="408" y="115"/>
                      <a:pt x="432" y="188"/>
                    </a:cubicBezTo>
                    <a:cubicBezTo>
                      <a:pt x="288" y="236"/>
                      <a:pt x="145" y="285"/>
                      <a:pt x="2" y="333"/>
                    </a:cubicBezTo>
                    <a:cubicBezTo>
                      <a:pt x="1" y="332"/>
                      <a:pt x="1" y="331"/>
                      <a:pt x="0" y="330"/>
                    </a:cubicBezTo>
                    <a:cubicBezTo>
                      <a:pt x="104" y="220"/>
                      <a:pt x="207" y="111"/>
                      <a:pt x="31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0611" tIns="40305" rIns="80611" bIns="40305" rtlCol="0" anchor="ctr"/>
              <a:lstStyle/>
              <a:p>
                <a:pPr algn="ctr" defTabSz="685800"/>
                <a:endParaRPr lang="zh-CN" altLang="en-US" sz="1350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Freeform 6">
                <a:extLst>
                  <a:ext uri="{FF2B5EF4-FFF2-40B4-BE49-F238E27FC236}">
                    <a16:creationId xmlns:a16="http://schemas.microsoft.com/office/drawing/2014/main" id="{6B5D3D01-F589-44CC-9CC4-C78EB2A0100F}"/>
                  </a:ext>
                </a:extLst>
              </p:cNvPr>
              <p:cNvSpPr>
                <a:spLocks/>
              </p:cNvSpPr>
              <p:nvPr/>
            </p:nvSpPr>
            <p:spPr bwMode="auto">
              <a:xfrm rot="21220482">
                <a:off x="2324059" y="1834144"/>
                <a:ext cx="960001" cy="1571986"/>
              </a:xfrm>
              <a:custGeom>
                <a:avLst/>
                <a:gdLst>
                  <a:gd name="T0" fmla="*/ 0 w 343"/>
                  <a:gd name="T1" fmla="*/ 561 h 562"/>
                  <a:gd name="T2" fmla="*/ 115 w 343"/>
                  <a:gd name="T3" fmla="*/ 0 h 562"/>
                  <a:gd name="T4" fmla="*/ 343 w 343"/>
                  <a:gd name="T5" fmla="*/ 102 h 562"/>
                  <a:gd name="T6" fmla="*/ 3 w 343"/>
                  <a:gd name="T7" fmla="*/ 562 h 562"/>
                  <a:gd name="T8" fmla="*/ 0 w 343"/>
                  <a:gd name="T9" fmla="*/ 561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3" h="562">
                    <a:moveTo>
                      <a:pt x="0" y="561"/>
                    </a:moveTo>
                    <a:cubicBezTo>
                      <a:pt x="38" y="374"/>
                      <a:pt x="76" y="187"/>
                      <a:pt x="115" y="0"/>
                    </a:cubicBezTo>
                    <a:cubicBezTo>
                      <a:pt x="198" y="18"/>
                      <a:pt x="274" y="51"/>
                      <a:pt x="343" y="102"/>
                    </a:cubicBezTo>
                    <a:cubicBezTo>
                      <a:pt x="229" y="256"/>
                      <a:pt x="116" y="409"/>
                      <a:pt x="3" y="562"/>
                    </a:cubicBezTo>
                    <a:cubicBezTo>
                      <a:pt x="2" y="561"/>
                      <a:pt x="1" y="561"/>
                      <a:pt x="0" y="561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ffectLst>
                <a:outerShdw blurRad="228600" dist="101600" dir="8400000" sx="105000" sy="105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0611" tIns="40305" rIns="80611" bIns="40305" rtlCol="0" anchor="ctr"/>
              <a:lstStyle/>
              <a:p>
                <a:pPr algn="ctr" defTabSz="685800"/>
                <a:endParaRPr lang="zh-CN" altLang="en-US" sz="1350">
                  <a:cs typeface="+mn-ea"/>
                  <a:sym typeface="+mn-lt"/>
                </a:endParaRPr>
              </a:p>
            </p:txBody>
          </p:sp>
        </p:grpSp>
        <p:sp>
          <p:nvSpPr>
            <p:cNvPr id="6" name="不完整圆 5">
              <a:extLst>
                <a:ext uri="{FF2B5EF4-FFF2-40B4-BE49-F238E27FC236}">
                  <a16:creationId xmlns:a16="http://schemas.microsoft.com/office/drawing/2014/main" id="{EA414C90-9E94-456E-9895-E8770E5114CA}"/>
                </a:ext>
              </a:extLst>
            </p:cNvPr>
            <p:cNvSpPr/>
            <p:nvPr/>
          </p:nvSpPr>
          <p:spPr>
            <a:xfrm>
              <a:off x="497162" y="1731465"/>
              <a:ext cx="3577034" cy="3577034"/>
            </a:xfrm>
            <a:prstGeom prst="pie">
              <a:avLst>
                <a:gd name="adj1" fmla="val 0"/>
                <a:gd name="adj2" fmla="val 1550201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51C5ABDE-D2D2-4672-9B8A-7242BAFEEA15}"/>
              </a:ext>
            </a:extLst>
          </p:cNvPr>
          <p:cNvSpPr/>
          <p:nvPr/>
        </p:nvSpPr>
        <p:spPr>
          <a:xfrm>
            <a:off x="5292146" y="2679645"/>
            <a:ext cx="3005951" cy="60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7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有着崇高的信仰或理念。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F7F1BA3-2133-4325-9328-630BB3ED69A5}"/>
              </a:ext>
            </a:extLst>
          </p:cNvPr>
          <p:cNvSpPr/>
          <p:nvPr/>
        </p:nvSpPr>
        <p:spPr>
          <a:xfrm>
            <a:off x="5292146" y="3227070"/>
            <a:ext cx="5314275" cy="60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7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有着明确的目标，而且可以转化为现实任务。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7964EF6-86FB-4AE0-8D66-D9C752BF492C}"/>
              </a:ext>
            </a:extLst>
          </p:cNvPr>
          <p:cNvSpPr/>
          <p:nvPr/>
        </p:nvSpPr>
        <p:spPr>
          <a:xfrm>
            <a:off x="5292146" y="3796742"/>
            <a:ext cx="2749471" cy="60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7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有着严格的纪律约束。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F3D621D-22C2-4619-89D6-DBD936DD2A04}"/>
              </a:ext>
            </a:extLst>
          </p:cNvPr>
          <p:cNvSpPr/>
          <p:nvPr/>
        </p:nvSpPr>
        <p:spPr>
          <a:xfrm>
            <a:off x="5292146" y="4318381"/>
            <a:ext cx="3775393" cy="60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700"/>
              </a:lnSpc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干部能够以身作则、身先士卒。</a:t>
            </a:r>
          </a:p>
        </p:txBody>
      </p:sp>
      <p:grpSp>
        <p:nvGrpSpPr>
          <p:cNvPr id="54" name="Group 55_1_1">
            <a:extLst>
              <a:ext uri="{FF2B5EF4-FFF2-40B4-BE49-F238E27FC236}">
                <a16:creationId xmlns:a16="http://schemas.microsoft.com/office/drawing/2014/main" id="{C30F40D6-23D6-46D6-811E-E85455DF8FBA}"/>
              </a:ext>
            </a:extLst>
          </p:cNvPr>
          <p:cNvGrpSpPr/>
          <p:nvPr/>
        </p:nvGrpSpPr>
        <p:grpSpPr>
          <a:xfrm>
            <a:off x="3672360" y="498987"/>
            <a:ext cx="4894102" cy="954229"/>
            <a:chOff x="359649" y="177800"/>
            <a:chExt cx="4894102" cy="766585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BCCB7209-CBC1-47CD-9EFE-126EA28FB1F9}"/>
                </a:ext>
              </a:extLst>
            </p:cNvPr>
            <p:cNvGrpSpPr/>
            <p:nvPr/>
          </p:nvGrpSpPr>
          <p:grpSpPr>
            <a:xfrm>
              <a:off x="359649" y="177800"/>
              <a:ext cx="4894102" cy="518438"/>
              <a:chOff x="231836" y="200413"/>
              <a:chExt cx="3109676" cy="473212"/>
            </a:xfrm>
          </p:grpSpPr>
          <p:sp>
            <p:nvSpPr>
              <p:cNvPr id="62" name="六边形 61">
                <a:extLst>
                  <a:ext uri="{FF2B5EF4-FFF2-40B4-BE49-F238E27FC236}">
                    <a16:creationId xmlns:a16="http://schemas.microsoft.com/office/drawing/2014/main" id="{CA85C1DB-31C8-4092-A0E1-79319D510962}"/>
                  </a:ext>
                </a:extLst>
              </p:cNvPr>
              <p:cNvSpPr/>
              <p:nvPr/>
            </p:nvSpPr>
            <p:spPr>
              <a:xfrm>
                <a:off x="231836" y="200413"/>
                <a:ext cx="3109676" cy="473212"/>
              </a:xfrm>
              <a:prstGeom prst="hexagon">
                <a:avLst/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rgbClr val="FA783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六边形 62">
                <a:extLst>
                  <a:ext uri="{FF2B5EF4-FFF2-40B4-BE49-F238E27FC236}">
                    <a16:creationId xmlns:a16="http://schemas.microsoft.com/office/drawing/2014/main" id="{67F34A47-BDE4-41E1-A4FA-A7EC9CA80A18}"/>
                  </a:ext>
                </a:extLst>
              </p:cNvPr>
              <p:cNvSpPr/>
              <p:nvPr/>
            </p:nvSpPr>
            <p:spPr>
              <a:xfrm>
                <a:off x="297854" y="261943"/>
                <a:ext cx="2977641" cy="350153"/>
              </a:xfrm>
              <a:prstGeom prst="hexagon">
                <a:avLst/>
              </a:prstGeom>
              <a:solidFill>
                <a:srgbClr val="0070C0"/>
              </a:solidFill>
              <a:ln w="22225">
                <a:solidFill>
                  <a:schemeClr val="bg1"/>
                </a:solidFill>
              </a:ln>
              <a:effectLst>
                <a:innerShdw blurRad="330200" dist="50800" dir="11580000">
                  <a:prstClr val="black">
                    <a:alpha val="4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E564F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EDF5F0A7-A3D3-496B-B986-A6676CED0D35}"/>
                </a:ext>
              </a:extLst>
            </p:cNvPr>
            <p:cNvSpPr/>
            <p:nvPr/>
          </p:nvSpPr>
          <p:spPr>
            <a:xfrm>
              <a:off x="934184" y="227349"/>
              <a:ext cx="2185214" cy="7170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一、输入标题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91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5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15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6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150"/>
                            </p:stCondLst>
                            <p:childTnLst>
                              <p:par>
                                <p:cTn id="4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 tmFilter="0,0; .5, 1; 1, 1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-0.52291 4.07407E-6 " pathEditMode="relative" rAng="0" ptsTypes="AA">
                                      <p:cBhvr>
                                        <p:cTn id="84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3" grpId="0"/>
      <p:bldP spid="55" grpId="0"/>
      <p:bldP spid="56" grpId="0"/>
      <p:bldP spid="57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513BAA4-9677-4BEE-ACC1-E93B1B390111}"/>
              </a:ext>
            </a:extLst>
          </p:cNvPr>
          <p:cNvSpPr/>
          <p:nvPr/>
        </p:nvSpPr>
        <p:spPr>
          <a:xfrm>
            <a:off x="4882909" y="3285298"/>
            <a:ext cx="2441694" cy="9883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40404D-4D3A-4FDD-8981-505659528A87}"/>
              </a:ext>
            </a:extLst>
          </p:cNvPr>
          <p:cNvGrpSpPr/>
          <p:nvPr/>
        </p:nvGrpSpPr>
        <p:grpSpPr>
          <a:xfrm>
            <a:off x="5374817" y="1672017"/>
            <a:ext cx="1442365" cy="1442365"/>
            <a:chOff x="1677608" y="2996952"/>
            <a:chExt cx="1395643" cy="1395643"/>
          </a:xfrm>
        </p:grpSpPr>
        <p:sp>
          <p:nvSpPr>
            <p:cNvPr id="18" name="Oval 60">
              <a:extLst>
                <a:ext uri="{FF2B5EF4-FFF2-40B4-BE49-F238E27FC236}">
                  <a16:creationId xmlns:a16="http://schemas.microsoft.com/office/drawing/2014/main" id="{5F306087-BA5F-4194-98C1-FBB0DE33BB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A783A"/>
                </a:solidFill>
                <a:cs typeface="+mn-ea"/>
                <a:sym typeface="+mn-lt"/>
              </a:endParaRPr>
            </a:p>
          </p:txBody>
        </p:sp>
        <p:sp>
          <p:nvSpPr>
            <p:cNvPr id="19" name="Oval 29">
              <a:extLst>
                <a:ext uri="{FF2B5EF4-FFF2-40B4-BE49-F238E27FC236}">
                  <a16:creationId xmlns:a16="http://schemas.microsoft.com/office/drawing/2014/main" id="{F4D1E75A-44CB-4A82-B131-9C91C73C9E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7344" y="3116688"/>
              <a:ext cx="1171185" cy="1156168"/>
            </a:xfrm>
            <a:prstGeom prst="ellipse">
              <a:avLst/>
            </a:prstGeom>
            <a:solidFill>
              <a:srgbClr val="0070C0"/>
            </a:solidFill>
            <a:ln w="6350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E564F"/>
                    </a:outerShdw>
                  </a:effectLst>
                  <a:cs typeface="+mn-ea"/>
                  <a:sym typeface="+mn-lt"/>
                </a:rPr>
                <a:t>02</a:t>
              </a: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8A22683-35BA-4DE8-8C1D-2A28DBF17DA4}"/>
              </a:ext>
            </a:extLst>
          </p:cNvPr>
          <p:cNvCxnSpPr>
            <a:cxnSpLocks/>
          </p:cNvCxnSpPr>
          <p:nvPr/>
        </p:nvCxnSpPr>
        <p:spPr>
          <a:xfrm>
            <a:off x="5103683" y="4410987"/>
            <a:ext cx="1984632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8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25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D54224D6-CADC-4FD3-941F-07900C9A3B83}"/>
              </a:ext>
            </a:extLst>
          </p:cNvPr>
          <p:cNvGrpSpPr/>
          <p:nvPr/>
        </p:nvGrpSpPr>
        <p:grpSpPr>
          <a:xfrm>
            <a:off x="1500602" y="1515901"/>
            <a:ext cx="2487100" cy="98474"/>
            <a:chOff x="1491175" y="1217617"/>
            <a:chExt cx="2686930" cy="98474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8DC7D4F-E672-4CF2-9007-CB97E8E31325}"/>
                </a:ext>
              </a:extLst>
            </p:cNvPr>
            <p:cNvCxnSpPr/>
            <p:nvPr/>
          </p:nvCxnSpPr>
          <p:spPr>
            <a:xfrm flipH="1">
              <a:off x="1491175" y="1316091"/>
              <a:ext cx="2686930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2F2B006-100F-4304-9B52-B3FF53B10729}"/>
                </a:ext>
              </a:extLst>
            </p:cNvPr>
            <p:cNvCxnSpPr/>
            <p:nvPr/>
          </p:nvCxnSpPr>
          <p:spPr>
            <a:xfrm flipH="1">
              <a:off x="1491175" y="1217617"/>
              <a:ext cx="268693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3545A93-E9C5-4C41-AF85-CF00C330D798}"/>
              </a:ext>
            </a:extLst>
          </p:cNvPr>
          <p:cNvGrpSpPr/>
          <p:nvPr/>
        </p:nvGrpSpPr>
        <p:grpSpPr>
          <a:xfrm>
            <a:off x="7930430" y="1515901"/>
            <a:ext cx="2487100" cy="98474"/>
            <a:chOff x="1491175" y="1217617"/>
            <a:chExt cx="2686930" cy="98474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4490426-993B-49EF-8EA2-380D8D82B553}"/>
                </a:ext>
              </a:extLst>
            </p:cNvPr>
            <p:cNvCxnSpPr/>
            <p:nvPr/>
          </p:nvCxnSpPr>
          <p:spPr>
            <a:xfrm flipH="1">
              <a:off x="1491175" y="1316091"/>
              <a:ext cx="2686930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19586FA-E97C-409F-9127-220E79E7D3E6}"/>
                </a:ext>
              </a:extLst>
            </p:cNvPr>
            <p:cNvCxnSpPr/>
            <p:nvPr/>
          </p:nvCxnSpPr>
          <p:spPr>
            <a:xfrm flipH="1">
              <a:off x="1491175" y="1217617"/>
              <a:ext cx="268693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2">
            <a:extLst>
              <a:ext uri="{FF2B5EF4-FFF2-40B4-BE49-F238E27FC236}">
                <a16:creationId xmlns:a16="http://schemas.microsoft.com/office/drawing/2014/main" id="{D222560F-3D64-4B98-88AA-8DC77772E6C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241218" y="1308323"/>
            <a:ext cx="3570208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与</a:t>
            </a:r>
            <a:r>
              <a:rPr lang="zh-CN" altLang="en-US" sz="3600" b="1" kern="0" dirty="0">
                <a:solidFill>
                  <a:srgbClr val="FF6600"/>
                </a:solidFill>
                <a:latin typeface="+mn-lt"/>
                <a:ea typeface="+mn-ea"/>
                <a:cs typeface="+mn-ea"/>
                <a:sym typeface="+mn-lt"/>
              </a:rPr>
              <a:t>上司</a:t>
            </a:r>
            <a:r>
              <a:rPr lang="zh-CN" altLang="en-US" sz="3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的相处之道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DD89095-B048-431C-BD11-04C2213BCC74}"/>
              </a:ext>
            </a:extLst>
          </p:cNvPr>
          <p:cNvGrpSpPr/>
          <p:nvPr/>
        </p:nvGrpSpPr>
        <p:grpSpPr>
          <a:xfrm>
            <a:off x="6808480" y="2203851"/>
            <a:ext cx="4501140" cy="565150"/>
            <a:chOff x="3722110" y="768350"/>
            <a:chExt cx="4501140" cy="565150"/>
          </a:xfrm>
        </p:grpSpPr>
        <p:sp>
          <p:nvSpPr>
            <p:cNvPr id="17" name="圆角矩形 29">
              <a:extLst>
                <a:ext uri="{FF2B5EF4-FFF2-40B4-BE49-F238E27FC236}">
                  <a16:creationId xmlns:a16="http://schemas.microsoft.com/office/drawing/2014/main" id="{F6C65F76-6FFB-417D-A37A-7C3813979D8B}"/>
                </a:ext>
              </a:extLst>
            </p:cNvPr>
            <p:cNvSpPr/>
            <p:nvPr/>
          </p:nvSpPr>
          <p:spPr>
            <a:xfrm>
              <a:off x="3722110" y="768350"/>
              <a:ext cx="4501140" cy="565150"/>
            </a:xfrm>
            <a:prstGeom prst="roundRect">
              <a:avLst/>
            </a:prstGeom>
            <a:solidFill>
              <a:srgbClr val="E6E6E6"/>
            </a:solidFill>
            <a:ln>
              <a:solidFill>
                <a:srgbClr val="ECECEC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zh-CN" altLang="en-US" sz="1013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1" name="圆角矩形 30">
              <a:extLst>
                <a:ext uri="{FF2B5EF4-FFF2-40B4-BE49-F238E27FC236}">
                  <a16:creationId xmlns:a16="http://schemas.microsoft.com/office/drawing/2014/main" id="{4952C458-FB03-4738-ACA1-035BC8DC91AC}"/>
                </a:ext>
              </a:extLst>
            </p:cNvPr>
            <p:cNvSpPr/>
            <p:nvPr/>
          </p:nvSpPr>
          <p:spPr>
            <a:xfrm>
              <a:off x="3782602" y="830581"/>
              <a:ext cx="4363178" cy="449580"/>
            </a:xfrm>
            <a:prstGeom prst="roundRect">
              <a:avLst/>
            </a:prstGeom>
            <a:solidFill>
              <a:srgbClr val="00B0F0"/>
            </a:solidFill>
            <a:ln w="2540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round/>
              <a:headEnd/>
              <a:tailEnd/>
            </a:ln>
            <a:effectLst>
              <a:innerShdw blurRad="1143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获得认可的具体方法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FA39E04-F8D6-4143-9854-506FC47A1FC9}"/>
              </a:ext>
            </a:extLst>
          </p:cNvPr>
          <p:cNvGrpSpPr/>
          <p:nvPr/>
        </p:nvGrpSpPr>
        <p:grpSpPr>
          <a:xfrm>
            <a:off x="923925" y="2624805"/>
            <a:ext cx="5308600" cy="3581401"/>
            <a:chOff x="6381750" y="2684800"/>
            <a:chExt cx="5308600" cy="3581401"/>
          </a:xfrm>
        </p:grpSpPr>
        <p:sp>
          <p:nvSpPr>
            <p:cNvPr id="23" name="圆角矩形 32">
              <a:extLst>
                <a:ext uri="{FF2B5EF4-FFF2-40B4-BE49-F238E27FC236}">
                  <a16:creationId xmlns:a16="http://schemas.microsoft.com/office/drawing/2014/main" id="{2F82195C-D7FC-4708-949F-DEE07EF972BF}"/>
                </a:ext>
              </a:extLst>
            </p:cNvPr>
            <p:cNvSpPr/>
            <p:nvPr/>
          </p:nvSpPr>
          <p:spPr>
            <a:xfrm>
              <a:off x="6381750" y="2684800"/>
              <a:ext cx="5308600" cy="3581401"/>
            </a:xfrm>
            <a:prstGeom prst="roundRect">
              <a:avLst>
                <a:gd name="adj" fmla="val 4854"/>
              </a:avLst>
            </a:prstGeom>
            <a:solidFill>
              <a:schemeClr val="bg1"/>
            </a:solidFill>
            <a:ln w="28575">
              <a:solidFill>
                <a:srgbClr val="F2F2F2"/>
              </a:solidFill>
            </a:ln>
            <a:effectLst>
              <a:outerShdw blurRad="88900" dist="75434" dir="2700000" sx="102000" sy="102000" algn="ctr" rotWithShape="0">
                <a:srgbClr val="00000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D98AA021-1B16-4A7B-A443-C9AF5495D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4437" y="2969318"/>
              <a:ext cx="5033308" cy="3156858"/>
            </a:xfrm>
            <a:prstGeom prst="roundRect">
              <a:avLst>
                <a:gd name="adj" fmla="val 4857"/>
              </a:avLst>
            </a:prstGeom>
            <a:solidFill>
              <a:schemeClr val="bg1">
                <a:lumMod val="95000"/>
              </a:schemeClr>
            </a:solidFill>
            <a:ln w="2222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01600" dist="25400" dir="13500000">
                <a:prstClr val="black">
                  <a:alpha val="50000"/>
                </a:prstClr>
              </a:innerShdw>
            </a:effectLst>
          </p:spPr>
        </p:pic>
      </p:grpSp>
      <p:sp>
        <p:nvSpPr>
          <p:cNvPr id="30" name="Text Box 3">
            <a:extLst>
              <a:ext uri="{FF2B5EF4-FFF2-40B4-BE49-F238E27FC236}">
                <a16:creationId xmlns:a16="http://schemas.microsoft.com/office/drawing/2014/main" id="{FE2FAE8E-D5BD-441D-B5BA-E950A6989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8888" y="3002538"/>
            <a:ext cx="3880732" cy="32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660400"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9pPr>
          </a:lstStyle>
          <a:p>
            <a:pPr indent="0" eaLnBrk="1" hangingPunct="1">
              <a:spcBef>
                <a:spcPct val="50000"/>
              </a:spcBef>
            </a:pPr>
            <a:r>
              <a:rPr kumimoji="1"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理由正当未必行得通</a:t>
            </a:r>
          </a:p>
          <a:p>
            <a:pPr indent="0" eaLnBrk="1" hangingPunct="1">
              <a:spcBef>
                <a:spcPct val="50000"/>
              </a:spcBef>
            </a:pPr>
            <a:r>
              <a:rPr kumimoji="1"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切忌突然提出意见或建议</a:t>
            </a:r>
          </a:p>
          <a:p>
            <a:pPr indent="0" eaLnBrk="1" hangingPunct="1">
              <a:spcBef>
                <a:spcPct val="50000"/>
              </a:spcBef>
            </a:pPr>
            <a:r>
              <a:rPr kumimoji="1"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让上司也表示意见</a:t>
            </a:r>
          </a:p>
          <a:p>
            <a:pPr indent="0" eaLnBrk="1" hangingPunct="1">
              <a:spcBef>
                <a:spcPct val="50000"/>
              </a:spcBef>
            </a:pPr>
            <a:r>
              <a:rPr kumimoji="1"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至少要准备三个腹案</a:t>
            </a:r>
          </a:p>
          <a:p>
            <a:pPr indent="0" eaLnBrk="1" hangingPunct="1">
              <a:spcBef>
                <a:spcPct val="50000"/>
              </a:spcBef>
            </a:pPr>
            <a:r>
              <a:rPr kumimoji="1"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重复上司说的话</a:t>
            </a:r>
          </a:p>
          <a:p>
            <a:pPr indent="0" eaLnBrk="1" hangingPunct="1">
              <a:spcBef>
                <a:spcPct val="50000"/>
              </a:spcBef>
            </a:pPr>
            <a:r>
              <a:rPr kumimoji="1" lang="zh-CN" alt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使第三者作证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8D13113-5418-4DAC-ACA7-CB674C475C8E}"/>
              </a:ext>
            </a:extLst>
          </p:cNvPr>
          <p:cNvGrpSpPr/>
          <p:nvPr/>
        </p:nvGrpSpPr>
        <p:grpSpPr>
          <a:xfrm>
            <a:off x="6978751" y="2909323"/>
            <a:ext cx="133350" cy="3456882"/>
            <a:chOff x="6978751" y="2909323"/>
            <a:chExt cx="133350" cy="3456882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3F4E0E8-6406-4546-9C78-0AEE0446D7BD}"/>
                </a:ext>
              </a:extLst>
            </p:cNvPr>
            <p:cNvCxnSpPr/>
            <p:nvPr/>
          </p:nvCxnSpPr>
          <p:spPr>
            <a:xfrm>
              <a:off x="7045426" y="2909323"/>
              <a:ext cx="0" cy="345688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66F84A9-FB38-4533-9F86-63F803B37790}"/>
                </a:ext>
              </a:extLst>
            </p:cNvPr>
            <p:cNvSpPr/>
            <p:nvPr/>
          </p:nvSpPr>
          <p:spPr>
            <a:xfrm>
              <a:off x="6978751" y="3137923"/>
              <a:ext cx="133350" cy="133350"/>
            </a:xfrm>
            <a:prstGeom prst="ellipse">
              <a:avLst/>
            </a:prstGeom>
            <a:solidFill>
              <a:srgbClr val="00B0F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73F8E6C-0557-4007-ABEA-038BC74FE7A6}"/>
                </a:ext>
              </a:extLst>
            </p:cNvPr>
            <p:cNvSpPr/>
            <p:nvPr/>
          </p:nvSpPr>
          <p:spPr>
            <a:xfrm>
              <a:off x="6978751" y="3836650"/>
              <a:ext cx="133350" cy="133350"/>
            </a:xfrm>
            <a:prstGeom prst="ellipse">
              <a:avLst/>
            </a:prstGeom>
            <a:solidFill>
              <a:srgbClr val="00B0F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425E2E22-5D1D-4E40-B275-5C350D1621D9}"/>
                </a:ext>
              </a:extLst>
            </p:cNvPr>
            <p:cNvSpPr/>
            <p:nvPr/>
          </p:nvSpPr>
          <p:spPr>
            <a:xfrm>
              <a:off x="6978751" y="4535377"/>
              <a:ext cx="133350" cy="133350"/>
            </a:xfrm>
            <a:prstGeom prst="ellipse">
              <a:avLst/>
            </a:prstGeom>
            <a:solidFill>
              <a:srgbClr val="00B0F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EC2F7369-C2AE-4180-88EE-F14B10574215}"/>
                </a:ext>
              </a:extLst>
            </p:cNvPr>
            <p:cNvSpPr/>
            <p:nvPr/>
          </p:nvSpPr>
          <p:spPr>
            <a:xfrm>
              <a:off x="6978751" y="5234104"/>
              <a:ext cx="133350" cy="133350"/>
            </a:xfrm>
            <a:prstGeom prst="ellipse">
              <a:avLst/>
            </a:prstGeom>
            <a:solidFill>
              <a:srgbClr val="00B0F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7C0B796-58E0-4471-BCD1-8C65245F6364}"/>
                </a:ext>
              </a:extLst>
            </p:cNvPr>
            <p:cNvSpPr/>
            <p:nvPr/>
          </p:nvSpPr>
          <p:spPr>
            <a:xfrm>
              <a:off x="6978751" y="5932831"/>
              <a:ext cx="133350" cy="133350"/>
            </a:xfrm>
            <a:prstGeom prst="ellipse">
              <a:avLst/>
            </a:prstGeom>
            <a:solidFill>
              <a:srgbClr val="00B0F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Group 55_1">
            <a:extLst>
              <a:ext uri="{FF2B5EF4-FFF2-40B4-BE49-F238E27FC236}">
                <a16:creationId xmlns:a16="http://schemas.microsoft.com/office/drawing/2014/main" id="{A6312CFC-D2EA-4DEB-8FDA-545407D53259}"/>
              </a:ext>
            </a:extLst>
          </p:cNvPr>
          <p:cNvGrpSpPr/>
          <p:nvPr/>
        </p:nvGrpSpPr>
        <p:grpSpPr>
          <a:xfrm>
            <a:off x="2744152" y="471689"/>
            <a:ext cx="6860300" cy="645341"/>
            <a:chOff x="359649" y="177800"/>
            <a:chExt cx="4894102" cy="518438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C527C227-007B-4451-AC93-64EE50F17773}"/>
                </a:ext>
              </a:extLst>
            </p:cNvPr>
            <p:cNvGrpSpPr/>
            <p:nvPr/>
          </p:nvGrpSpPr>
          <p:grpSpPr>
            <a:xfrm>
              <a:off x="359649" y="177800"/>
              <a:ext cx="4894102" cy="518438"/>
              <a:chOff x="231836" y="200413"/>
              <a:chExt cx="3109676" cy="473212"/>
            </a:xfrm>
          </p:grpSpPr>
          <p:sp>
            <p:nvSpPr>
              <p:cNvPr id="45" name="六边形 44">
                <a:extLst>
                  <a:ext uri="{FF2B5EF4-FFF2-40B4-BE49-F238E27FC236}">
                    <a16:creationId xmlns:a16="http://schemas.microsoft.com/office/drawing/2014/main" id="{7F4CFAAD-C858-4ED7-AF9F-7958CE4FAEB0}"/>
                  </a:ext>
                </a:extLst>
              </p:cNvPr>
              <p:cNvSpPr/>
              <p:nvPr/>
            </p:nvSpPr>
            <p:spPr>
              <a:xfrm>
                <a:off x="231836" y="200413"/>
                <a:ext cx="3109676" cy="473212"/>
              </a:xfrm>
              <a:prstGeom prst="hexagon">
                <a:avLst/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rgbClr val="FA783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六边形 45">
                <a:extLst>
                  <a:ext uri="{FF2B5EF4-FFF2-40B4-BE49-F238E27FC236}">
                    <a16:creationId xmlns:a16="http://schemas.microsoft.com/office/drawing/2014/main" id="{CFF75238-F4ED-404C-A2B0-8A866B657BB0}"/>
                  </a:ext>
                </a:extLst>
              </p:cNvPr>
              <p:cNvSpPr/>
              <p:nvPr/>
            </p:nvSpPr>
            <p:spPr>
              <a:xfrm>
                <a:off x="297854" y="261943"/>
                <a:ext cx="2977641" cy="350153"/>
              </a:xfrm>
              <a:prstGeom prst="hexagon">
                <a:avLst/>
              </a:prstGeom>
              <a:solidFill>
                <a:srgbClr val="0070C0"/>
              </a:solidFill>
              <a:ln w="22225">
                <a:solidFill>
                  <a:schemeClr val="bg1"/>
                </a:solidFill>
              </a:ln>
              <a:effectLst>
                <a:innerShdw blurRad="330200" dist="50800" dir="11580000">
                  <a:prstClr val="black">
                    <a:alpha val="4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E564F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D49F21F-2F29-4C63-B51A-6AAEDDDA8C0F}"/>
                </a:ext>
              </a:extLst>
            </p:cNvPr>
            <p:cNvSpPr/>
            <p:nvPr/>
          </p:nvSpPr>
          <p:spPr>
            <a:xfrm>
              <a:off x="934184" y="227349"/>
              <a:ext cx="1558920" cy="3956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二、输入标题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9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1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85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-0.52292 -7.40741E-7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EC00EC99-B735-45C1-AFB2-33DE2589910D}"/>
              </a:ext>
            </a:extLst>
          </p:cNvPr>
          <p:cNvGrpSpPr/>
          <p:nvPr/>
        </p:nvGrpSpPr>
        <p:grpSpPr>
          <a:xfrm>
            <a:off x="4660406" y="3770658"/>
            <a:ext cx="3321958" cy="3074552"/>
            <a:chOff x="2386739" y="1989695"/>
            <a:chExt cx="4608239" cy="4265038"/>
          </a:xfrm>
        </p:grpSpPr>
        <p:grpSp>
          <p:nvGrpSpPr>
            <p:cNvPr id="23" name="Group 4">
              <a:extLst>
                <a:ext uri="{FF2B5EF4-FFF2-40B4-BE49-F238E27FC236}">
                  <a16:creationId xmlns:a16="http://schemas.microsoft.com/office/drawing/2014/main" id="{3A93C97C-5FBD-44E3-B53C-27155B71E67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386739" y="2537381"/>
              <a:ext cx="3488978" cy="3717352"/>
              <a:chOff x="203" y="-1715"/>
              <a:chExt cx="7272" cy="7748"/>
            </a:xfrm>
          </p:grpSpPr>
          <p:sp>
            <p:nvSpPr>
              <p:cNvPr id="25" name="AutoShape 3">
                <a:extLst>
                  <a:ext uri="{FF2B5EF4-FFF2-40B4-BE49-F238E27FC236}">
                    <a16:creationId xmlns:a16="http://schemas.microsoft.com/office/drawing/2014/main" id="{C9054582-1CE7-4909-A399-BC4420DE6EF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05" y="-1713"/>
                <a:ext cx="7270" cy="77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Freeform 5">
                <a:extLst>
                  <a:ext uri="{FF2B5EF4-FFF2-40B4-BE49-F238E27FC236}">
                    <a16:creationId xmlns:a16="http://schemas.microsoft.com/office/drawing/2014/main" id="{B507C65F-0DBF-43AF-8B4A-3C3E30AF79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19" y="2588"/>
                <a:ext cx="1033" cy="2681"/>
              </a:xfrm>
              <a:custGeom>
                <a:avLst/>
                <a:gdLst>
                  <a:gd name="T0" fmla="*/ 0 w 437"/>
                  <a:gd name="T1" fmla="*/ 570 h 1134"/>
                  <a:gd name="T2" fmla="*/ 220 w 437"/>
                  <a:gd name="T3" fmla="*/ 1134 h 1134"/>
                  <a:gd name="T4" fmla="*/ 437 w 437"/>
                  <a:gd name="T5" fmla="*/ 576 h 1134"/>
                  <a:gd name="T6" fmla="*/ 321 w 437"/>
                  <a:gd name="T7" fmla="*/ 182 h 1134"/>
                  <a:gd name="T8" fmla="*/ 338 w 437"/>
                  <a:gd name="T9" fmla="*/ 143 h 1134"/>
                  <a:gd name="T10" fmla="*/ 338 w 437"/>
                  <a:gd name="T11" fmla="*/ 53 h 1134"/>
                  <a:gd name="T12" fmla="*/ 286 w 437"/>
                  <a:gd name="T13" fmla="*/ 0 h 1134"/>
                  <a:gd name="T14" fmla="*/ 149 w 437"/>
                  <a:gd name="T15" fmla="*/ 0 h 1134"/>
                  <a:gd name="T16" fmla="*/ 96 w 437"/>
                  <a:gd name="T17" fmla="*/ 53 h 1134"/>
                  <a:gd name="T18" fmla="*/ 96 w 437"/>
                  <a:gd name="T19" fmla="*/ 143 h 1134"/>
                  <a:gd name="T20" fmla="*/ 119 w 437"/>
                  <a:gd name="T21" fmla="*/ 185 h 1134"/>
                  <a:gd name="T22" fmla="*/ 0 w 437"/>
                  <a:gd name="T23" fmla="*/ 570 h 1134"/>
                  <a:gd name="T24" fmla="*/ 0 w 437"/>
                  <a:gd name="T25" fmla="*/ 570 h 1134"/>
                  <a:gd name="T26" fmla="*/ 0 w 437"/>
                  <a:gd name="T27" fmla="*/ 57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7" h="1134">
                    <a:moveTo>
                      <a:pt x="0" y="570"/>
                    </a:moveTo>
                    <a:cubicBezTo>
                      <a:pt x="220" y="1134"/>
                      <a:pt x="220" y="1134"/>
                      <a:pt x="220" y="1134"/>
                    </a:cubicBezTo>
                    <a:cubicBezTo>
                      <a:pt x="437" y="576"/>
                      <a:pt x="437" y="576"/>
                      <a:pt x="437" y="576"/>
                    </a:cubicBezTo>
                    <a:cubicBezTo>
                      <a:pt x="321" y="182"/>
                      <a:pt x="321" y="182"/>
                      <a:pt x="321" y="182"/>
                    </a:cubicBezTo>
                    <a:cubicBezTo>
                      <a:pt x="332" y="172"/>
                      <a:pt x="338" y="159"/>
                      <a:pt x="338" y="143"/>
                    </a:cubicBezTo>
                    <a:cubicBezTo>
                      <a:pt x="338" y="53"/>
                      <a:pt x="338" y="53"/>
                      <a:pt x="338" y="53"/>
                    </a:cubicBezTo>
                    <a:cubicBezTo>
                      <a:pt x="338" y="24"/>
                      <a:pt x="315" y="0"/>
                      <a:pt x="286" y="0"/>
                    </a:cubicBezTo>
                    <a:cubicBezTo>
                      <a:pt x="149" y="0"/>
                      <a:pt x="149" y="0"/>
                      <a:pt x="149" y="0"/>
                    </a:cubicBezTo>
                    <a:cubicBezTo>
                      <a:pt x="120" y="0"/>
                      <a:pt x="96" y="24"/>
                      <a:pt x="96" y="53"/>
                    </a:cubicBezTo>
                    <a:cubicBezTo>
                      <a:pt x="96" y="143"/>
                      <a:pt x="96" y="143"/>
                      <a:pt x="96" y="143"/>
                    </a:cubicBezTo>
                    <a:cubicBezTo>
                      <a:pt x="96" y="161"/>
                      <a:pt x="106" y="176"/>
                      <a:pt x="119" y="185"/>
                    </a:cubicBezTo>
                    <a:lnTo>
                      <a:pt x="0" y="570"/>
                    </a:lnTo>
                    <a:close/>
                    <a:moveTo>
                      <a:pt x="0" y="570"/>
                    </a:moveTo>
                    <a:cubicBezTo>
                      <a:pt x="0" y="570"/>
                      <a:pt x="0" y="570"/>
                      <a:pt x="0" y="570"/>
                    </a:cubicBezTo>
                  </a:path>
                </a:pathLst>
              </a:custGeom>
              <a:solidFill>
                <a:srgbClr val="F79633">
                  <a:alpha val="38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EFFE2ADB-D666-40B9-A609-22CCAB762E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3" y="-1715"/>
                <a:ext cx="7272" cy="7748"/>
              </a:xfrm>
              <a:custGeom>
                <a:avLst/>
                <a:gdLst>
                  <a:gd name="T0" fmla="*/ 2105 w 3076"/>
                  <a:gd name="T1" fmla="*/ 1813 h 3277"/>
                  <a:gd name="T2" fmla="*/ 1538 w 3076"/>
                  <a:gd name="T3" fmla="*/ 3268 h 3277"/>
                  <a:gd name="T4" fmla="*/ 971 w 3076"/>
                  <a:gd name="T5" fmla="*/ 1813 h 3277"/>
                  <a:gd name="T6" fmla="*/ 0 w 3076"/>
                  <a:gd name="T7" fmla="*/ 3277 h 3277"/>
                  <a:gd name="T8" fmla="*/ 3076 w 3076"/>
                  <a:gd name="T9" fmla="*/ 3277 h 3277"/>
                  <a:gd name="T10" fmla="*/ 2105 w 3076"/>
                  <a:gd name="T11" fmla="*/ 1813 h 3277"/>
                  <a:gd name="T12" fmla="*/ 1544 w 3076"/>
                  <a:gd name="T13" fmla="*/ 0 h 3277"/>
                  <a:gd name="T14" fmla="*/ 707 w 3076"/>
                  <a:gd name="T15" fmla="*/ 837 h 3277"/>
                  <a:gd name="T16" fmla="*/ 1544 w 3076"/>
                  <a:gd name="T17" fmla="*/ 1674 h 3277"/>
                  <a:gd name="T18" fmla="*/ 2381 w 3076"/>
                  <a:gd name="T19" fmla="*/ 837 h 3277"/>
                  <a:gd name="T20" fmla="*/ 1544 w 3076"/>
                  <a:gd name="T21" fmla="*/ 0 h 3277"/>
                  <a:gd name="T22" fmla="*/ 1544 w 3076"/>
                  <a:gd name="T23" fmla="*/ 1531 h 3277"/>
                  <a:gd name="T24" fmla="*/ 852 w 3076"/>
                  <a:gd name="T25" fmla="*/ 876 h 3277"/>
                  <a:gd name="T26" fmla="*/ 1161 w 3076"/>
                  <a:gd name="T27" fmla="*/ 348 h 3277"/>
                  <a:gd name="T28" fmla="*/ 1982 w 3076"/>
                  <a:gd name="T29" fmla="*/ 703 h 3277"/>
                  <a:gd name="T30" fmla="*/ 2219 w 3076"/>
                  <a:gd name="T31" fmla="*/ 678 h 3277"/>
                  <a:gd name="T32" fmla="*/ 2238 w 3076"/>
                  <a:gd name="T33" fmla="*/ 837 h 3277"/>
                  <a:gd name="T34" fmla="*/ 1544 w 3076"/>
                  <a:gd name="T35" fmla="*/ 1531 h 3277"/>
                  <a:gd name="T36" fmla="*/ 1544 w 3076"/>
                  <a:gd name="T37" fmla="*/ 1531 h 3277"/>
                  <a:gd name="T38" fmla="*/ 1544 w 3076"/>
                  <a:gd name="T39" fmla="*/ 1531 h 3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076" h="3277">
                    <a:moveTo>
                      <a:pt x="2105" y="1813"/>
                    </a:moveTo>
                    <a:cubicBezTo>
                      <a:pt x="1538" y="3268"/>
                      <a:pt x="1538" y="3268"/>
                      <a:pt x="1538" y="3268"/>
                    </a:cubicBezTo>
                    <a:cubicBezTo>
                      <a:pt x="971" y="1813"/>
                      <a:pt x="971" y="1813"/>
                      <a:pt x="971" y="1813"/>
                    </a:cubicBezTo>
                    <a:cubicBezTo>
                      <a:pt x="397" y="2038"/>
                      <a:pt x="115" y="2594"/>
                      <a:pt x="0" y="3277"/>
                    </a:cubicBezTo>
                    <a:cubicBezTo>
                      <a:pt x="3076" y="3277"/>
                      <a:pt x="3076" y="3277"/>
                      <a:pt x="3076" y="3277"/>
                    </a:cubicBezTo>
                    <a:cubicBezTo>
                      <a:pt x="2960" y="2595"/>
                      <a:pt x="2678" y="2038"/>
                      <a:pt x="2105" y="1813"/>
                    </a:cubicBezTo>
                    <a:close/>
                    <a:moveTo>
                      <a:pt x="1544" y="0"/>
                    </a:moveTo>
                    <a:cubicBezTo>
                      <a:pt x="1082" y="0"/>
                      <a:pt x="707" y="375"/>
                      <a:pt x="707" y="837"/>
                    </a:cubicBezTo>
                    <a:cubicBezTo>
                      <a:pt x="707" y="1300"/>
                      <a:pt x="1082" y="1674"/>
                      <a:pt x="1544" y="1674"/>
                    </a:cubicBezTo>
                    <a:cubicBezTo>
                      <a:pt x="2007" y="1674"/>
                      <a:pt x="2381" y="1300"/>
                      <a:pt x="2381" y="837"/>
                    </a:cubicBezTo>
                    <a:cubicBezTo>
                      <a:pt x="2381" y="375"/>
                      <a:pt x="2006" y="0"/>
                      <a:pt x="1544" y="0"/>
                    </a:cubicBezTo>
                    <a:close/>
                    <a:moveTo>
                      <a:pt x="1544" y="1531"/>
                    </a:moveTo>
                    <a:cubicBezTo>
                      <a:pt x="1174" y="1531"/>
                      <a:pt x="873" y="1241"/>
                      <a:pt x="852" y="876"/>
                    </a:cubicBezTo>
                    <a:cubicBezTo>
                      <a:pt x="1011" y="737"/>
                      <a:pt x="1123" y="554"/>
                      <a:pt x="1161" y="348"/>
                    </a:cubicBezTo>
                    <a:cubicBezTo>
                      <a:pt x="1355" y="565"/>
                      <a:pt x="1650" y="703"/>
                      <a:pt x="1982" y="703"/>
                    </a:cubicBezTo>
                    <a:cubicBezTo>
                      <a:pt x="2063" y="703"/>
                      <a:pt x="2142" y="694"/>
                      <a:pt x="2219" y="678"/>
                    </a:cubicBezTo>
                    <a:cubicBezTo>
                      <a:pt x="2231" y="730"/>
                      <a:pt x="2238" y="782"/>
                      <a:pt x="2238" y="837"/>
                    </a:cubicBezTo>
                    <a:cubicBezTo>
                      <a:pt x="2237" y="1220"/>
                      <a:pt x="1927" y="1531"/>
                      <a:pt x="1544" y="1531"/>
                    </a:cubicBezTo>
                    <a:close/>
                    <a:moveTo>
                      <a:pt x="1544" y="1531"/>
                    </a:moveTo>
                    <a:cubicBezTo>
                      <a:pt x="1544" y="1531"/>
                      <a:pt x="1544" y="1531"/>
                      <a:pt x="1544" y="1531"/>
                    </a:cubicBezTo>
                  </a:path>
                </a:pathLst>
              </a:custGeom>
              <a:solidFill>
                <a:srgbClr val="626262">
                  <a:alpha val="19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C35AABF2-6AC4-490E-9476-6F1941A5FD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8995" y="1989695"/>
              <a:ext cx="1975983" cy="1714622"/>
            </a:xfrm>
            <a:custGeom>
              <a:avLst/>
              <a:gdLst>
                <a:gd name="T0" fmla="*/ 371 w 1402"/>
                <a:gd name="T1" fmla="*/ 919 h 1216"/>
                <a:gd name="T2" fmla="*/ 207 w 1402"/>
                <a:gd name="T3" fmla="*/ 168 h 1216"/>
                <a:gd name="T4" fmla="*/ 1385 w 1402"/>
                <a:gd name="T5" fmla="*/ 462 h 1216"/>
                <a:gd name="T6" fmla="*/ 687 w 1402"/>
                <a:gd name="T7" fmla="*/ 958 h 1216"/>
                <a:gd name="T8" fmla="*/ 242 w 1402"/>
                <a:gd name="T9" fmla="*/ 1216 h 1216"/>
                <a:gd name="T10" fmla="*/ 249 w 1402"/>
                <a:gd name="T11" fmla="*/ 224 h 1216"/>
                <a:gd name="T12" fmla="*/ 362 w 1402"/>
                <a:gd name="T13" fmla="*/ 812 h 1216"/>
                <a:gd name="T14" fmla="*/ 629 w 1402"/>
                <a:gd name="T15" fmla="*/ 919 h 1216"/>
                <a:gd name="T16" fmla="*/ 759 w 1402"/>
                <a:gd name="T17" fmla="*/ 70 h 1216"/>
                <a:gd name="T18" fmla="*/ 582 w 1402"/>
                <a:gd name="T19" fmla="*/ 633 h 1216"/>
                <a:gd name="T20" fmla="*/ 299 w 1402"/>
                <a:gd name="T21" fmla="*/ 732 h 1216"/>
                <a:gd name="T22" fmla="*/ 226 w 1402"/>
                <a:gd name="T23" fmla="*/ 563 h 1216"/>
                <a:gd name="T24" fmla="*/ 195 w 1402"/>
                <a:gd name="T25" fmla="*/ 482 h 1216"/>
                <a:gd name="T26" fmla="*/ 199 w 1402"/>
                <a:gd name="T27" fmla="*/ 428 h 1216"/>
                <a:gd name="T28" fmla="*/ 366 w 1402"/>
                <a:gd name="T29" fmla="*/ 427 h 1216"/>
                <a:gd name="T30" fmla="*/ 339 w 1402"/>
                <a:gd name="T31" fmla="*/ 470 h 1216"/>
                <a:gd name="T32" fmla="*/ 393 w 1402"/>
                <a:gd name="T33" fmla="*/ 659 h 1216"/>
                <a:gd name="T34" fmla="*/ 505 w 1402"/>
                <a:gd name="T35" fmla="*/ 629 h 1216"/>
                <a:gd name="T36" fmla="*/ 496 w 1402"/>
                <a:gd name="T37" fmla="*/ 516 h 1216"/>
                <a:gd name="T38" fmla="*/ 440 w 1402"/>
                <a:gd name="T39" fmla="*/ 420 h 1216"/>
                <a:gd name="T40" fmla="*/ 503 w 1402"/>
                <a:gd name="T41" fmla="*/ 367 h 1216"/>
                <a:gd name="T42" fmla="*/ 582 w 1402"/>
                <a:gd name="T43" fmla="*/ 393 h 1216"/>
                <a:gd name="T44" fmla="*/ 565 w 1402"/>
                <a:gd name="T45" fmla="*/ 491 h 1216"/>
                <a:gd name="T46" fmla="*/ 695 w 1402"/>
                <a:gd name="T47" fmla="*/ 465 h 1216"/>
                <a:gd name="T48" fmla="*/ 712 w 1402"/>
                <a:gd name="T49" fmla="*/ 470 h 1216"/>
                <a:gd name="T50" fmla="*/ 812 w 1402"/>
                <a:gd name="T51" fmla="*/ 457 h 1216"/>
                <a:gd name="T52" fmla="*/ 882 w 1402"/>
                <a:gd name="T53" fmla="*/ 426 h 1216"/>
                <a:gd name="T54" fmla="*/ 945 w 1402"/>
                <a:gd name="T55" fmla="*/ 495 h 1216"/>
                <a:gd name="T56" fmla="*/ 950 w 1402"/>
                <a:gd name="T57" fmla="*/ 553 h 1216"/>
                <a:gd name="T58" fmla="*/ 967 w 1402"/>
                <a:gd name="T59" fmla="*/ 584 h 1216"/>
                <a:gd name="T60" fmla="*/ 856 w 1402"/>
                <a:gd name="T61" fmla="*/ 598 h 1216"/>
                <a:gd name="T62" fmla="*/ 863 w 1402"/>
                <a:gd name="T63" fmla="*/ 529 h 1216"/>
                <a:gd name="T64" fmla="*/ 828 w 1402"/>
                <a:gd name="T65" fmla="*/ 490 h 1216"/>
                <a:gd name="T66" fmla="*/ 830 w 1402"/>
                <a:gd name="T67" fmla="*/ 574 h 1216"/>
                <a:gd name="T68" fmla="*/ 789 w 1402"/>
                <a:gd name="T69" fmla="*/ 627 h 1216"/>
                <a:gd name="T70" fmla="*/ 730 w 1402"/>
                <a:gd name="T71" fmla="*/ 606 h 1216"/>
                <a:gd name="T72" fmla="*/ 743 w 1402"/>
                <a:gd name="T73" fmla="*/ 576 h 1216"/>
                <a:gd name="T74" fmla="*/ 702 w 1402"/>
                <a:gd name="T75" fmla="*/ 517 h 1216"/>
                <a:gd name="T76" fmla="*/ 714 w 1402"/>
                <a:gd name="T77" fmla="*/ 600 h 1216"/>
                <a:gd name="T78" fmla="*/ 664 w 1402"/>
                <a:gd name="T79" fmla="*/ 640 h 1216"/>
                <a:gd name="T80" fmla="*/ 608 w 1402"/>
                <a:gd name="T81" fmla="*/ 620 h 1216"/>
                <a:gd name="T82" fmla="*/ 619 w 1402"/>
                <a:gd name="T83" fmla="*/ 541 h 1216"/>
                <a:gd name="T84" fmla="*/ 598 w 1402"/>
                <a:gd name="T85" fmla="*/ 500 h 1216"/>
                <a:gd name="T86" fmla="*/ 683 w 1402"/>
                <a:gd name="T87" fmla="*/ 448 h 1216"/>
                <a:gd name="T88" fmla="*/ 1124 w 1402"/>
                <a:gd name="T89" fmla="*/ 490 h 1216"/>
                <a:gd name="T90" fmla="*/ 1040 w 1402"/>
                <a:gd name="T91" fmla="*/ 537 h 1216"/>
                <a:gd name="T92" fmla="*/ 1066 w 1402"/>
                <a:gd name="T93" fmla="*/ 443 h 1216"/>
                <a:gd name="T94" fmla="*/ 1260 w 1402"/>
                <a:gd name="T95" fmla="*/ 476 h 1216"/>
                <a:gd name="T96" fmla="*/ 1175 w 1402"/>
                <a:gd name="T97" fmla="*/ 522 h 1216"/>
                <a:gd name="T98" fmla="*/ 1202 w 1402"/>
                <a:gd name="T99" fmla="*/ 429 h 1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02" h="1216">
                  <a:moveTo>
                    <a:pt x="242" y="1216"/>
                  </a:moveTo>
                  <a:cubicBezTo>
                    <a:pt x="298" y="1134"/>
                    <a:pt x="298" y="1134"/>
                    <a:pt x="298" y="1134"/>
                  </a:cubicBezTo>
                  <a:cubicBezTo>
                    <a:pt x="377" y="1018"/>
                    <a:pt x="381" y="953"/>
                    <a:pt x="371" y="919"/>
                  </a:cubicBezTo>
                  <a:cubicBezTo>
                    <a:pt x="363" y="891"/>
                    <a:pt x="343" y="880"/>
                    <a:pt x="338" y="878"/>
                  </a:cubicBezTo>
                  <a:cubicBezTo>
                    <a:pt x="11" y="788"/>
                    <a:pt x="8" y="555"/>
                    <a:pt x="8" y="546"/>
                  </a:cubicBezTo>
                  <a:cubicBezTo>
                    <a:pt x="0" y="406"/>
                    <a:pt x="70" y="271"/>
                    <a:pt x="207" y="168"/>
                  </a:cubicBezTo>
                  <a:cubicBezTo>
                    <a:pt x="335" y="73"/>
                    <a:pt x="509" y="14"/>
                    <a:pt x="695" y="2"/>
                  </a:cubicBezTo>
                  <a:cubicBezTo>
                    <a:pt x="716" y="1"/>
                    <a:pt x="738" y="0"/>
                    <a:pt x="759" y="0"/>
                  </a:cubicBezTo>
                  <a:cubicBezTo>
                    <a:pt x="1116" y="0"/>
                    <a:pt x="1368" y="186"/>
                    <a:pt x="1385" y="462"/>
                  </a:cubicBezTo>
                  <a:cubicBezTo>
                    <a:pt x="1402" y="733"/>
                    <a:pt x="1152" y="919"/>
                    <a:pt x="732" y="945"/>
                  </a:cubicBezTo>
                  <a:cubicBezTo>
                    <a:pt x="715" y="948"/>
                    <a:pt x="696" y="953"/>
                    <a:pt x="688" y="957"/>
                  </a:cubicBezTo>
                  <a:cubicBezTo>
                    <a:pt x="687" y="958"/>
                    <a:pt x="687" y="958"/>
                    <a:pt x="687" y="958"/>
                  </a:cubicBezTo>
                  <a:cubicBezTo>
                    <a:pt x="683" y="963"/>
                    <a:pt x="683" y="963"/>
                    <a:pt x="683" y="963"/>
                  </a:cubicBezTo>
                  <a:cubicBezTo>
                    <a:pt x="535" y="1124"/>
                    <a:pt x="345" y="1184"/>
                    <a:pt x="337" y="1187"/>
                  </a:cubicBezTo>
                  <a:lnTo>
                    <a:pt x="242" y="1216"/>
                  </a:lnTo>
                  <a:close/>
                  <a:moveTo>
                    <a:pt x="759" y="70"/>
                  </a:moveTo>
                  <a:cubicBezTo>
                    <a:pt x="739" y="70"/>
                    <a:pt x="719" y="70"/>
                    <a:pt x="699" y="72"/>
                  </a:cubicBezTo>
                  <a:cubicBezTo>
                    <a:pt x="529" y="82"/>
                    <a:pt x="365" y="138"/>
                    <a:pt x="249" y="224"/>
                  </a:cubicBezTo>
                  <a:cubicBezTo>
                    <a:pt x="131" y="312"/>
                    <a:pt x="71" y="426"/>
                    <a:pt x="78" y="544"/>
                  </a:cubicBezTo>
                  <a:cubicBezTo>
                    <a:pt x="78" y="553"/>
                    <a:pt x="83" y="736"/>
                    <a:pt x="359" y="811"/>
                  </a:cubicBezTo>
                  <a:cubicBezTo>
                    <a:pt x="362" y="812"/>
                    <a:pt x="362" y="812"/>
                    <a:pt x="362" y="812"/>
                  </a:cubicBezTo>
                  <a:cubicBezTo>
                    <a:pt x="367" y="814"/>
                    <a:pt x="417" y="834"/>
                    <a:pt x="437" y="896"/>
                  </a:cubicBezTo>
                  <a:cubicBezTo>
                    <a:pt x="453" y="947"/>
                    <a:pt x="444" y="1008"/>
                    <a:pt x="410" y="1081"/>
                  </a:cubicBezTo>
                  <a:cubicBezTo>
                    <a:pt x="472" y="1049"/>
                    <a:pt x="557" y="997"/>
                    <a:pt x="629" y="919"/>
                  </a:cubicBezTo>
                  <a:cubicBezTo>
                    <a:pt x="645" y="892"/>
                    <a:pt x="689" y="881"/>
                    <a:pt x="724" y="876"/>
                  </a:cubicBezTo>
                  <a:cubicBezTo>
                    <a:pt x="1022" y="857"/>
                    <a:pt x="1333" y="740"/>
                    <a:pt x="1316" y="466"/>
                  </a:cubicBezTo>
                  <a:cubicBezTo>
                    <a:pt x="1301" y="229"/>
                    <a:pt x="1077" y="70"/>
                    <a:pt x="759" y="70"/>
                  </a:cubicBezTo>
                  <a:close/>
                  <a:moveTo>
                    <a:pt x="565" y="491"/>
                  </a:moveTo>
                  <a:cubicBezTo>
                    <a:pt x="576" y="552"/>
                    <a:pt x="576" y="552"/>
                    <a:pt x="576" y="552"/>
                  </a:cubicBezTo>
                  <a:cubicBezTo>
                    <a:pt x="583" y="590"/>
                    <a:pt x="585" y="617"/>
                    <a:pt x="582" y="633"/>
                  </a:cubicBezTo>
                  <a:cubicBezTo>
                    <a:pt x="576" y="668"/>
                    <a:pt x="555" y="696"/>
                    <a:pt x="517" y="718"/>
                  </a:cubicBezTo>
                  <a:cubicBezTo>
                    <a:pt x="494" y="732"/>
                    <a:pt x="467" y="742"/>
                    <a:pt x="436" y="747"/>
                  </a:cubicBezTo>
                  <a:cubicBezTo>
                    <a:pt x="382" y="757"/>
                    <a:pt x="336" y="752"/>
                    <a:pt x="299" y="732"/>
                  </a:cubicBezTo>
                  <a:cubicBezTo>
                    <a:pt x="281" y="723"/>
                    <a:pt x="267" y="710"/>
                    <a:pt x="258" y="694"/>
                  </a:cubicBezTo>
                  <a:cubicBezTo>
                    <a:pt x="249" y="679"/>
                    <a:pt x="242" y="655"/>
                    <a:pt x="236" y="624"/>
                  </a:cubicBezTo>
                  <a:cubicBezTo>
                    <a:pt x="234" y="612"/>
                    <a:pt x="230" y="591"/>
                    <a:pt x="226" y="563"/>
                  </a:cubicBezTo>
                  <a:cubicBezTo>
                    <a:pt x="223" y="543"/>
                    <a:pt x="221" y="530"/>
                    <a:pt x="220" y="524"/>
                  </a:cubicBezTo>
                  <a:cubicBezTo>
                    <a:pt x="217" y="510"/>
                    <a:pt x="214" y="500"/>
                    <a:pt x="211" y="495"/>
                  </a:cubicBezTo>
                  <a:cubicBezTo>
                    <a:pt x="208" y="490"/>
                    <a:pt x="203" y="486"/>
                    <a:pt x="195" y="482"/>
                  </a:cubicBezTo>
                  <a:cubicBezTo>
                    <a:pt x="182" y="477"/>
                    <a:pt x="175" y="470"/>
                    <a:pt x="174" y="461"/>
                  </a:cubicBezTo>
                  <a:cubicBezTo>
                    <a:pt x="172" y="455"/>
                    <a:pt x="174" y="449"/>
                    <a:pt x="179" y="442"/>
                  </a:cubicBezTo>
                  <a:cubicBezTo>
                    <a:pt x="184" y="436"/>
                    <a:pt x="190" y="432"/>
                    <a:pt x="199" y="428"/>
                  </a:cubicBezTo>
                  <a:cubicBezTo>
                    <a:pt x="217" y="421"/>
                    <a:pt x="239" y="415"/>
                    <a:pt x="264" y="410"/>
                  </a:cubicBezTo>
                  <a:cubicBezTo>
                    <a:pt x="292" y="405"/>
                    <a:pt x="315" y="403"/>
                    <a:pt x="334" y="404"/>
                  </a:cubicBezTo>
                  <a:cubicBezTo>
                    <a:pt x="353" y="405"/>
                    <a:pt x="364" y="412"/>
                    <a:pt x="366" y="427"/>
                  </a:cubicBezTo>
                  <a:cubicBezTo>
                    <a:pt x="367" y="434"/>
                    <a:pt x="366" y="440"/>
                    <a:pt x="362" y="445"/>
                  </a:cubicBezTo>
                  <a:cubicBezTo>
                    <a:pt x="361" y="446"/>
                    <a:pt x="356" y="450"/>
                    <a:pt x="348" y="456"/>
                  </a:cubicBezTo>
                  <a:cubicBezTo>
                    <a:pt x="343" y="459"/>
                    <a:pt x="340" y="464"/>
                    <a:pt x="339" y="470"/>
                  </a:cubicBezTo>
                  <a:cubicBezTo>
                    <a:pt x="338" y="477"/>
                    <a:pt x="339" y="487"/>
                    <a:pt x="342" y="502"/>
                  </a:cubicBezTo>
                  <a:cubicBezTo>
                    <a:pt x="345" y="516"/>
                    <a:pt x="350" y="548"/>
                    <a:pt x="357" y="597"/>
                  </a:cubicBezTo>
                  <a:cubicBezTo>
                    <a:pt x="362" y="626"/>
                    <a:pt x="374" y="647"/>
                    <a:pt x="393" y="659"/>
                  </a:cubicBezTo>
                  <a:cubicBezTo>
                    <a:pt x="409" y="669"/>
                    <a:pt x="427" y="672"/>
                    <a:pt x="448" y="668"/>
                  </a:cubicBezTo>
                  <a:cubicBezTo>
                    <a:pt x="462" y="666"/>
                    <a:pt x="473" y="661"/>
                    <a:pt x="483" y="654"/>
                  </a:cubicBezTo>
                  <a:cubicBezTo>
                    <a:pt x="493" y="647"/>
                    <a:pt x="501" y="638"/>
                    <a:pt x="505" y="629"/>
                  </a:cubicBezTo>
                  <a:cubicBezTo>
                    <a:pt x="508" y="622"/>
                    <a:pt x="510" y="614"/>
                    <a:pt x="510" y="605"/>
                  </a:cubicBezTo>
                  <a:cubicBezTo>
                    <a:pt x="510" y="597"/>
                    <a:pt x="509" y="586"/>
                    <a:pt x="507" y="572"/>
                  </a:cubicBezTo>
                  <a:cubicBezTo>
                    <a:pt x="496" y="516"/>
                    <a:pt x="496" y="516"/>
                    <a:pt x="496" y="516"/>
                  </a:cubicBezTo>
                  <a:cubicBezTo>
                    <a:pt x="488" y="474"/>
                    <a:pt x="482" y="449"/>
                    <a:pt x="479" y="442"/>
                  </a:cubicBezTo>
                  <a:cubicBezTo>
                    <a:pt x="476" y="435"/>
                    <a:pt x="470" y="430"/>
                    <a:pt x="460" y="428"/>
                  </a:cubicBezTo>
                  <a:cubicBezTo>
                    <a:pt x="450" y="426"/>
                    <a:pt x="443" y="423"/>
                    <a:pt x="440" y="420"/>
                  </a:cubicBezTo>
                  <a:cubicBezTo>
                    <a:pt x="436" y="418"/>
                    <a:pt x="434" y="414"/>
                    <a:pt x="433" y="410"/>
                  </a:cubicBezTo>
                  <a:cubicBezTo>
                    <a:pt x="431" y="399"/>
                    <a:pt x="436" y="391"/>
                    <a:pt x="447" y="384"/>
                  </a:cubicBezTo>
                  <a:cubicBezTo>
                    <a:pt x="458" y="377"/>
                    <a:pt x="477" y="371"/>
                    <a:pt x="503" y="367"/>
                  </a:cubicBezTo>
                  <a:cubicBezTo>
                    <a:pt x="529" y="362"/>
                    <a:pt x="549" y="361"/>
                    <a:pt x="561" y="363"/>
                  </a:cubicBezTo>
                  <a:cubicBezTo>
                    <a:pt x="574" y="365"/>
                    <a:pt x="581" y="372"/>
                    <a:pt x="583" y="382"/>
                  </a:cubicBezTo>
                  <a:cubicBezTo>
                    <a:pt x="584" y="386"/>
                    <a:pt x="583" y="390"/>
                    <a:pt x="582" y="393"/>
                  </a:cubicBezTo>
                  <a:cubicBezTo>
                    <a:pt x="580" y="396"/>
                    <a:pt x="575" y="400"/>
                    <a:pt x="568" y="407"/>
                  </a:cubicBezTo>
                  <a:cubicBezTo>
                    <a:pt x="560" y="413"/>
                    <a:pt x="556" y="420"/>
                    <a:pt x="556" y="426"/>
                  </a:cubicBezTo>
                  <a:cubicBezTo>
                    <a:pt x="555" y="432"/>
                    <a:pt x="558" y="453"/>
                    <a:pt x="565" y="491"/>
                  </a:cubicBezTo>
                  <a:close/>
                  <a:moveTo>
                    <a:pt x="683" y="448"/>
                  </a:moveTo>
                  <a:cubicBezTo>
                    <a:pt x="690" y="447"/>
                    <a:pt x="694" y="451"/>
                    <a:pt x="695" y="462"/>
                  </a:cubicBezTo>
                  <a:cubicBezTo>
                    <a:pt x="695" y="462"/>
                    <a:pt x="695" y="463"/>
                    <a:pt x="695" y="465"/>
                  </a:cubicBezTo>
                  <a:cubicBezTo>
                    <a:pt x="695" y="467"/>
                    <a:pt x="695" y="468"/>
                    <a:pt x="696" y="470"/>
                  </a:cubicBezTo>
                  <a:cubicBezTo>
                    <a:pt x="696" y="476"/>
                    <a:pt x="699" y="480"/>
                    <a:pt x="703" y="479"/>
                  </a:cubicBezTo>
                  <a:cubicBezTo>
                    <a:pt x="705" y="479"/>
                    <a:pt x="708" y="476"/>
                    <a:pt x="712" y="470"/>
                  </a:cubicBezTo>
                  <a:cubicBezTo>
                    <a:pt x="718" y="462"/>
                    <a:pt x="725" y="455"/>
                    <a:pt x="735" y="449"/>
                  </a:cubicBezTo>
                  <a:cubicBezTo>
                    <a:pt x="745" y="443"/>
                    <a:pt x="755" y="440"/>
                    <a:pt x="766" y="439"/>
                  </a:cubicBezTo>
                  <a:cubicBezTo>
                    <a:pt x="787" y="437"/>
                    <a:pt x="802" y="443"/>
                    <a:pt x="812" y="457"/>
                  </a:cubicBezTo>
                  <a:cubicBezTo>
                    <a:pt x="815" y="462"/>
                    <a:pt x="818" y="465"/>
                    <a:pt x="820" y="464"/>
                  </a:cubicBezTo>
                  <a:cubicBezTo>
                    <a:pt x="821" y="464"/>
                    <a:pt x="824" y="462"/>
                    <a:pt x="829" y="456"/>
                  </a:cubicBezTo>
                  <a:cubicBezTo>
                    <a:pt x="844" y="438"/>
                    <a:pt x="861" y="429"/>
                    <a:pt x="882" y="426"/>
                  </a:cubicBezTo>
                  <a:cubicBezTo>
                    <a:pt x="898" y="425"/>
                    <a:pt x="911" y="428"/>
                    <a:pt x="922" y="436"/>
                  </a:cubicBezTo>
                  <a:cubicBezTo>
                    <a:pt x="934" y="444"/>
                    <a:pt x="941" y="457"/>
                    <a:pt x="943" y="475"/>
                  </a:cubicBezTo>
                  <a:cubicBezTo>
                    <a:pt x="943" y="479"/>
                    <a:pt x="944" y="486"/>
                    <a:pt x="945" y="495"/>
                  </a:cubicBezTo>
                  <a:cubicBezTo>
                    <a:pt x="945" y="499"/>
                    <a:pt x="946" y="508"/>
                    <a:pt x="947" y="525"/>
                  </a:cubicBezTo>
                  <a:cubicBezTo>
                    <a:pt x="949" y="535"/>
                    <a:pt x="949" y="543"/>
                    <a:pt x="950" y="547"/>
                  </a:cubicBezTo>
                  <a:cubicBezTo>
                    <a:pt x="950" y="550"/>
                    <a:pt x="950" y="551"/>
                    <a:pt x="950" y="553"/>
                  </a:cubicBezTo>
                  <a:cubicBezTo>
                    <a:pt x="951" y="560"/>
                    <a:pt x="954" y="567"/>
                    <a:pt x="960" y="573"/>
                  </a:cubicBezTo>
                  <a:cubicBezTo>
                    <a:pt x="963" y="576"/>
                    <a:pt x="965" y="578"/>
                    <a:pt x="966" y="579"/>
                  </a:cubicBezTo>
                  <a:cubicBezTo>
                    <a:pt x="967" y="580"/>
                    <a:pt x="967" y="582"/>
                    <a:pt x="967" y="584"/>
                  </a:cubicBezTo>
                  <a:cubicBezTo>
                    <a:pt x="969" y="600"/>
                    <a:pt x="951" y="610"/>
                    <a:pt x="914" y="614"/>
                  </a:cubicBezTo>
                  <a:cubicBezTo>
                    <a:pt x="897" y="616"/>
                    <a:pt x="884" y="615"/>
                    <a:pt x="873" y="612"/>
                  </a:cubicBezTo>
                  <a:cubicBezTo>
                    <a:pt x="863" y="609"/>
                    <a:pt x="857" y="605"/>
                    <a:pt x="856" y="598"/>
                  </a:cubicBezTo>
                  <a:cubicBezTo>
                    <a:pt x="856" y="596"/>
                    <a:pt x="856" y="594"/>
                    <a:pt x="857" y="592"/>
                  </a:cubicBezTo>
                  <a:cubicBezTo>
                    <a:pt x="857" y="591"/>
                    <a:pt x="859" y="587"/>
                    <a:pt x="863" y="581"/>
                  </a:cubicBezTo>
                  <a:cubicBezTo>
                    <a:pt x="866" y="576"/>
                    <a:pt x="866" y="558"/>
                    <a:pt x="863" y="529"/>
                  </a:cubicBezTo>
                  <a:cubicBezTo>
                    <a:pt x="861" y="513"/>
                    <a:pt x="859" y="501"/>
                    <a:pt x="856" y="495"/>
                  </a:cubicBezTo>
                  <a:cubicBezTo>
                    <a:pt x="852" y="487"/>
                    <a:pt x="846" y="484"/>
                    <a:pt x="838" y="485"/>
                  </a:cubicBezTo>
                  <a:cubicBezTo>
                    <a:pt x="834" y="485"/>
                    <a:pt x="831" y="487"/>
                    <a:pt x="828" y="490"/>
                  </a:cubicBezTo>
                  <a:cubicBezTo>
                    <a:pt x="825" y="493"/>
                    <a:pt x="823" y="496"/>
                    <a:pt x="822" y="500"/>
                  </a:cubicBezTo>
                  <a:cubicBezTo>
                    <a:pt x="822" y="505"/>
                    <a:pt x="822" y="517"/>
                    <a:pt x="824" y="536"/>
                  </a:cubicBezTo>
                  <a:cubicBezTo>
                    <a:pt x="827" y="557"/>
                    <a:pt x="829" y="570"/>
                    <a:pt x="830" y="574"/>
                  </a:cubicBezTo>
                  <a:cubicBezTo>
                    <a:pt x="832" y="578"/>
                    <a:pt x="836" y="584"/>
                    <a:pt x="842" y="592"/>
                  </a:cubicBezTo>
                  <a:cubicBezTo>
                    <a:pt x="843" y="593"/>
                    <a:pt x="844" y="596"/>
                    <a:pt x="844" y="599"/>
                  </a:cubicBezTo>
                  <a:cubicBezTo>
                    <a:pt x="846" y="613"/>
                    <a:pt x="827" y="623"/>
                    <a:pt x="789" y="627"/>
                  </a:cubicBezTo>
                  <a:cubicBezTo>
                    <a:pt x="765" y="629"/>
                    <a:pt x="749" y="629"/>
                    <a:pt x="741" y="627"/>
                  </a:cubicBezTo>
                  <a:cubicBezTo>
                    <a:pt x="734" y="625"/>
                    <a:pt x="730" y="620"/>
                    <a:pt x="730" y="613"/>
                  </a:cubicBezTo>
                  <a:cubicBezTo>
                    <a:pt x="729" y="610"/>
                    <a:pt x="730" y="608"/>
                    <a:pt x="730" y="606"/>
                  </a:cubicBezTo>
                  <a:cubicBezTo>
                    <a:pt x="731" y="605"/>
                    <a:pt x="733" y="602"/>
                    <a:pt x="738" y="597"/>
                  </a:cubicBezTo>
                  <a:cubicBezTo>
                    <a:pt x="740" y="594"/>
                    <a:pt x="742" y="591"/>
                    <a:pt x="742" y="589"/>
                  </a:cubicBezTo>
                  <a:cubicBezTo>
                    <a:pt x="743" y="587"/>
                    <a:pt x="743" y="582"/>
                    <a:pt x="743" y="576"/>
                  </a:cubicBezTo>
                  <a:cubicBezTo>
                    <a:pt x="742" y="563"/>
                    <a:pt x="741" y="549"/>
                    <a:pt x="739" y="535"/>
                  </a:cubicBezTo>
                  <a:cubicBezTo>
                    <a:pt x="737" y="510"/>
                    <a:pt x="729" y="499"/>
                    <a:pt x="717" y="500"/>
                  </a:cubicBezTo>
                  <a:cubicBezTo>
                    <a:pt x="708" y="501"/>
                    <a:pt x="703" y="507"/>
                    <a:pt x="702" y="517"/>
                  </a:cubicBezTo>
                  <a:cubicBezTo>
                    <a:pt x="702" y="528"/>
                    <a:pt x="702" y="542"/>
                    <a:pt x="704" y="560"/>
                  </a:cubicBezTo>
                  <a:cubicBezTo>
                    <a:pt x="706" y="574"/>
                    <a:pt x="707" y="583"/>
                    <a:pt x="708" y="587"/>
                  </a:cubicBezTo>
                  <a:cubicBezTo>
                    <a:pt x="709" y="591"/>
                    <a:pt x="711" y="595"/>
                    <a:pt x="714" y="600"/>
                  </a:cubicBezTo>
                  <a:cubicBezTo>
                    <a:pt x="717" y="605"/>
                    <a:pt x="719" y="609"/>
                    <a:pt x="720" y="612"/>
                  </a:cubicBezTo>
                  <a:cubicBezTo>
                    <a:pt x="721" y="620"/>
                    <a:pt x="716" y="626"/>
                    <a:pt x="705" y="631"/>
                  </a:cubicBezTo>
                  <a:cubicBezTo>
                    <a:pt x="693" y="635"/>
                    <a:pt x="679" y="639"/>
                    <a:pt x="664" y="640"/>
                  </a:cubicBezTo>
                  <a:cubicBezTo>
                    <a:pt x="645" y="642"/>
                    <a:pt x="631" y="642"/>
                    <a:pt x="622" y="640"/>
                  </a:cubicBezTo>
                  <a:cubicBezTo>
                    <a:pt x="612" y="638"/>
                    <a:pt x="607" y="634"/>
                    <a:pt x="607" y="627"/>
                  </a:cubicBezTo>
                  <a:cubicBezTo>
                    <a:pt x="606" y="625"/>
                    <a:pt x="607" y="622"/>
                    <a:pt x="608" y="620"/>
                  </a:cubicBezTo>
                  <a:cubicBezTo>
                    <a:pt x="609" y="619"/>
                    <a:pt x="611" y="616"/>
                    <a:pt x="615" y="611"/>
                  </a:cubicBezTo>
                  <a:cubicBezTo>
                    <a:pt x="620" y="606"/>
                    <a:pt x="623" y="598"/>
                    <a:pt x="622" y="589"/>
                  </a:cubicBezTo>
                  <a:cubicBezTo>
                    <a:pt x="622" y="574"/>
                    <a:pt x="621" y="558"/>
                    <a:pt x="619" y="541"/>
                  </a:cubicBezTo>
                  <a:cubicBezTo>
                    <a:pt x="618" y="529"/>
                    <a:pt x="617" y="521"/>
                    <a:pt x="615" y="516"/>
                  </a:cubicBezTo>
                  <a:cubicBezTo>
                    <a:pt x="613" y="512"/>
                    <a:pt x="610" y="508"/>
                    <a:pt x="606" y="506"/>
                  </a:cubicBezTo>
                  <a:cubicBezTo>
                    <a:pt x="602" y="503"/>
                    <a:pt x="600" y="502"/>
                    <a:pt x="598" y="500"/>
                  </a:cubicBezTo>
                  <a:cubicBezTo>
                    <a:pt x="597" y="499"/>
                    <a:pt x="596" y="497"/>
                    <a:pt x="596" y="494"/>
                  </a:cubicBezTo>
                  <a:cubicBezTo>
                    <a:pt x="595" y="486"/>
                    <a:pt x="601" y="479"/>
                    <a:pt x="614" y="472"/>
                  </a:cubicBezTo>
                  <a:cubicBezTo>
                    <a:pt x="644" y="458"/>
                    <a:pt x="667" y="449"/>
                    <a:pt x="683" y="448"/>
                  </a:cubicBezTo>
                  <a:close/>
                  <a:moveTo>
                    <a:pt x="1066" y="443"/>
                  </a:moveTo>
                  <a:cubicBezTo>
                    <a:pt x="1081" y="442"/>
                    <a:pt x="1093" y="445"/>
                    <a:pt x="1105" y="454"/>
                  </a:cubicBezTo>
                  <a:cubicBezTo>
                    <a:pt x="1116" y="463"/>
                    <a:pt x="1123" y="475"/>
                    <a:pt x="1124" y="490"/>
                  </a:cubicBezTo>
                  <a:cubicBezTo>
                    <a:pt x="1126" y="505"/>
                    <a:pt x="1122" y="518"/>
                    <a:pt x="1113" y="529"/>
                  </a:cubicBezTo>
                  <a:cubicBezTo>
                    <a:pt x="1103" y="540"/>
                    <a:pt x="1092" y="546"/>
                    <a:pt x="1078" y="547"/>
                  </a:cubicBezTo>
                  <a:cubicBezTo>
                    <a:pt x="1064" y="549"/>
                    <a:pt x="1051" y="545"/>
                    <a:pt x="1040" y="537"/>
                  </a:cubicBezTo>
                  <a:cubicBezTo>
                    <a:pt x="1028" y="528"/>
                    <a:pt x="1021" y="516"/>
                    <a:pt x="1020" y="501"/>
                  </a:cubicBezTo>
                  <a:cubicBezTo>
                    <a:pt x="1018" y="485"/>
                    <a:pt x="1022" y="472"/>
                    <a:pt x="1032" y="462"/>
                  </a:cubicBezTo>
                  <a:cubicBezTo>
                    <a:pt x="1041" y="451"/>
                    <a:pt x="1053" y="445"/>
                    <a:pt x="1066" y="443"/>
                  </a:cubicBezTo>
                  <a:close/>
                  <a:moveTo>
                    <a:pt x="1202" y="429"/>
                  </a:moveTo>
                  <a:cubicBezTo>
                    <a:pt x="1216" y="427"/>
                    <a:pt x="1229" y="431"/>
                    <a:pt x="1240" y="439"/>
                  </a:cubicBezTo>
                  <a:cubicBezTo>
                    <a:pt x="1252" y="448"/>
                    <a:pt x="1258" y="460"/>
                    <a:pt x="1260" y="476"/>
                  </a:cubicBezTo>
                  <a:cubicBezTo>
                    <a:pt x="1262" y="490"/>
                    <a:pt x="1258" y="503"/>
                    <a:pt x="1248" y="515"/>
                  </a:cubicBezTo>
                  <a:cubicBezTo>
                    <a:pt x="1239" y="525"/>
                    <a:pt x="1227" y="532"/>
                    <a:pt x="1213" y="533"/>
                  </a:cubicBezTo>
                  <a:cubicBezTo>
                    <a:pt x="1199" y="534"/>
                    <a:pt x="1187" y="531"/>
                    <a:pt x="1175" y="522"/>
                  </a:cubicBezTo>
                  <a:cubicBezTo>
                    <a:pt x="1164" y="513"/>
                    <a:pt x="1157" y="501"/>
                    <a:pt x="1156" y="486"/>
                  </a:cubicBezTo>
                  <a:cubicBezTo>
                    <a:pt x="1154" y="471"/>
                    <a:pt x="1158" y="458"/>
                    <a:pt x="1167" y="447"/>
                  </a:cubicBezTo>
                  <a:cubicBezTo>
                    <a:pt x="1177" y="436"/>
                    <a:pt x="1188" y="430"/>
                    <a:pt x="1202" y="429"/>
                  </a:cubicBezTo>
                  <a:close/>
                  <a:moveTo>
                    <a:pt x="1202" y="429"/>
                  </a:moveTo>
                  <a:cubicBezTo>
                    <a:pt x="1202" y="429"/>
                    <a:pt x="1202" y="429"/>
                    <a:pt x="1202" y="429"/>
                  </a:cubicBezTo>
                </a:path>
              </a:pathLst>
            </a:custGeom>
            <a:solidFill>
              <a:schemeClr val="bg1">
                <a:lumMod val="50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5FEEB92-30C2-42FE-8405-138C57DAA36A}"/>
              </a:ext>
            </a:extLst>
          </p:cNvPr>
          <p:cNvGrpSpPr/>
          <p:nvPr/>
        </p:nvGrpSpPr>
        <p:grpSpPr>
          <a:xfrm>
            <a:off x="3288504" y="1723479"/>
            <a:ext cx="5704195" cy="565150"/>
            <a:chOff x="3762128" y="869870"/>
            <a:chExt cx="4501140" cy="565150"/>
          </a:xfrm>
        </p:grpSpPr>
        <p:sp>
          <p:nvSpPr>
            <p:cNvPr id="29" name="圆角矩形 33">
              <a:extLst>
                <a:ext uri="{FF2B5EF4-FFF2-40B4-BE49-F238E27FC236}">
                  <a16:creationId xmlns:a16="http://schemas.microsoft.com/office/drawing/2014/main" id="{D89D2539-31F2-4D96-86D4-2D91B3BCB3D6}"/>
                </a:ext>
              </a:extLst>
            </p:cNvPr>
            <p:cNvSpPr/>
            <p:nvPr/>
          </p:nvSpPr>
          <p:spPr>
            <a:xfrm>
              <a:off x="3762128" y="869870"/>
              <a:ext cx="4501140" cy="565150"/>
            </a:xfrm>
            <a:prstGeom prst="roundRect">
              <a:avLst/>
            </a:prstGeom>
            <a:solidFill>
              <a:srgbClr val="E6E6E6"/>
            </a:solidFill>
            <a:ln>
              <a:solidFill>
                <a:srgbClr val="ECECEC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zh-CN" altLang="en-US" sz="1013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0" name="圆角矩形 34">
              <a:extLst>
                <a:ext uri="{FF2B5EF4-FFF2-40B4-BE49-F238E27FC236}">
                  <a16:creationId xmlns:a16="http://schemas.microsoft.com/office/drawing/2014/main" id="{FBA482E3-61A3-45C9-83BA-0649A32279FB}"/>
                </a:ext>
              </a:extLst>
            </p:cNvPr>
            <p:cNvSpPr/>
            <p:nvPr/>
          </p:nvSpPr>
          <p:spPr>
            <a:xfrm>
              <a:off x="3779914" y="935072"/>
              <a:ext cx="4385531" cy="449580"/>
            </a:xfrm>
            <a:prstGeom prst="roundRect">
              <a:avLst/>
            </a:prstGeom>
            <a:solidFill>
              <a:srgbClr val="00B0F0"/>
            </a:solidFill>
            <a:ln w="2540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round/>
              <a:headEnd/>
              <a:tailEnd/>
            </a:ln>
            <a:effectLst>
              <a:innerShdw blurRad="1143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难为上司容纳的五种类型的下属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BD27167-28AB-4835-BEDA-BD29708628FA}"/>
              </a:ext>
            </a:extLst>
          </p:cNvPr>
          <p:cNvGrpSpPr/>
          <p:nvPr/>
        </p:nvGrpSpPr>
        <p:grpSpPr>
          <a:xfrm>
            <a:off x="535293" y="5055827"/>
            <a:ext cx="2259496" cy="629529"/>
            <a:chOff x="535293" y="5055827"/>
            <a:chExt cx="2259496" cy="629529"/>
          </a:xfrm>
        </p:grpSpPr>
        <p:sp>
          <p:nvSpPr>
            <p:cNvPr id="16" name="圆角矩形 55">
              <a:extLst>
                <a:ext uri="{FF2B5EF4-FFF2-40B4-BE49-F238E27FC236}">
                  <a16:creationId xmlns:a16="http://schemas.microsoft.com/office/drawing/2014/main" id="{EC449000-DEB6-4602-A5F8-903099331E7F}"/>
                </a:ext>
              </a:extLst>
            </p:cNvPr>
            <p:cNvSpPr/>
            <p:nvPr/>
          </p:nvSpPr>
          <p:spPr>
            <a:xfrm>
              <a:off x="535293" y="5055827"/>
              <a:ext cx="2259496" cy="629529"/>
            </a:xfrm>
            <a:prstGeom prst="roundRect">
              <a:avLst>
                <a:gd name="adj" fmla="val 22420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 w="158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2286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57C425D-371C-45B3-8DC5-AFC27B262F2B}"/>
                </a:ext>
              </a:extLst>
            </p:cNvPr>
            <p:cNvSpPr/>
            <p:nvPr/>
          </p:nvSpPr>
          <p:spPr>
            <a:xfrm>
              <a:off x="699839" y="5169499"/>
              <a:ext cx="20008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1.</a:t>
              </a:r>
              <a:r>
                <a:rPr kumimoji="1"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敬而远之型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68D7A1-8786-4D1A-896F-B8FE23930BD8}"/>
              </a:ext>
            </a:extLst>
          </p:cNvPr>
          <p:cNvGrpSpPr/>
          <p:nvPr/>
        </p:nvGrpSpPr>
        <p:grpSpPr>
          <a:xfrm>
            <a:off x="1402610" y="3535941"/>
            <a:ext cx="2259496" cy="629529"/>
            <a:chOff x="1449363" y="3327218"/>
            <a:chExt cx="2259496" cy="629529"/>
          </a:xfrm>
        </p:grpSpPr>
        <p:sp>
          <p:nvSpPr>
            <p:cNvPr id="15" name="圆角矩形 54">
              <a:extLst>
                <a:ext uri="{FF2B5EF4-FFF2-40B4-BE49-F238E27FC236}">
                  <a16:creationId xmlns:a16="http://schemas.microsoft.com/office/drawing/2014/main" id="{7B7716BA-36F7-40F0-8015-2A761005E1EB}"/>
                </a:ext>
              </a:extLst>
            </p:cNvPr>
            <p:cNvSpPr/>
            <p:nvPr/>
          </p:nvSpPr>
          <p:spPr>
            <a:xfrm>
              <a:off x="1449363" y="3327218"/>
              <a:ext cx="2259496" cy="629529"/>
            </a:xfrm>
            <a:prstGeom prst="roundRect">
              <a:avLst>
                <a:gd name="adj" fmla="val 22420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 w="158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2286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CFABED5-ADEA-4436-AF04-4E2696A3CDA0}"/>
                </a:ext>
              </a:extLst>
            </p:cNvPr>
            <p:cNvSpPr/>
            <p:nvPr/>
          </p:nvSpPr>
          <p:spPr>
            <a:xfrm>
              <a:off x="1603248" y="3436577"/>
              <a:ext cx="20008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2.</a:t>
              </a:r>
              <a:r>
                <a:rPr kumimoji="1"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我行我素型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8DF97EA-C2D8-4334-93E8-841E93BB67F2}"/>
              </a:ext>
            </a:extLst>
          </p:cNvPr>
          <p:cNvGrpSpPr/>
          <p:nvPr/>
        </p:nvGrpSpPr>
        <p:grpSpPr>
          <a:xfrm>
            <a:off x="8524795" y="3607075"/>
            <a:ext cx="2610457" cy="629529"/>
            <a:chOff x="8621423" y="3327219"/>
            <a:chExt cx="2610457" cy="629529"/>
          </a:xfrm>
        </p:grpSpPr>
        <p:sp>
          <p:nvSpPr>
            <p:cNvPr id="21" name="圆角矩形 50">
              <a:extLst>
                <a:ext uri="{FF2B5EF4-FFF2-40B4-BE49-F238E27FC236}">
                  <a16:creationId xmlns:a16="http://schemas.microsoft.com/office/drawing/2014/main" id="{112F9BDC-E3E7-4834-A69A-691F5CD91287}"/>
                </a:ext>
              </a:extLst>
            </p:cNvPr>
            <p:cNvSpPr/>
            <p:nvPr/>
          </p:nvSpPr>
          <p:spPr>
            <a:xfrm>
              <a:off x="8621423" y="3327219"/>
              <a:ext cx="2610457" cy="629529"/>
            </a:xfrm>
            <a:prstGeom prst="roundRect">
              <a:avLst>
                <a:gd name="adj" fmla="val 22420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 w="158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2286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D560647-1417-431A-A01F-14D2E62914B1}"/>
                </a:ext>
              </a:extLst>
            </p:cNvPr>
            <p:cNvSpPr/>
            <p:nvPr/>
          </p:nvSpPr>
          <p:spPr>
            <a:xfrm>
              <a:off x="8775805" y="3430143"/>
              <a:ext cx="23086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4.</a:t>
              </a:r>
              <a:r>
                <a:rPr kumimoji="1"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持批评态度型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E6A5285-AD4A-4A83-8A74-8138D727A656}"/>
              </a:ext>
            </a:extLst>
          </p:cNvPr>
          <p:cNvGrpSpPr/>
          <p:nvPr/>
        </p:nvGrpSpPr>
        <p:grpSpPr>
          <a:xfrm>
            <a:off x="9428272" y="5156727"/>
            <a:ext cx="2259496" cy="629529"/>
            <a:chOff x="9485024" y="5079819"/>
            <a:chExt cx="2259496" cy="629529"/>
          </a:xfrm>
        </p:grpSpPr>
        <p:sp>
          <p:nvSpPr>
            <p:cNvPr id="17" name="圆角矩形 51">
              <a:extLst>
                <a:ext uri="{FF2B5EF4-FFF2-40B4-BE49-F238E27FC236}">
                  <a16:creationId xmlns:a16="http://schemas.microsoft.com/office/drawing/2014/main" id="{A1BCE28D-19C9-4C3B-BED9-52940A0FA71B}"/>
                </a:ext>
              </a:extLst>
            </p:cNvPr>
            <p:cNvSpPr/>
            <p:nvPr/>
          </p:nvSpPr>
          <p:spPr>
            <a:xfrm>
              <a:off x="9485024" y="5079819"/>
              <a:ext cx="2259496" cy="629529"/>
            </a:xfrm>
            <a:prstGeom prst="roundRect">
              <a:avLst>
                <a:gd name="adj" fmla="val 22420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 w="158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2286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1805737-75B0-494D-9540-B8FFD73F26F7}"/>
                </a:ext>
              </a:extLst>
            </p:cNvPr>
            <p:cNvSpPr/>
            <p:nvPr/>
          </p:nvSpPr>
          <p:spPr>
            <a:xfrm>
              <a:off x="9642209" y="5192619"/>
              <a:ext cx="20008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5.</a:t>
              </a:r>
              <a:r>
                <a:rPr kumimoji="1"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锋芒毕露型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E306776-5EFF-4A88-9A1B-8156E02356CD}"/>
              </a:ext>
            </a:extLst>
          </p:cNvPr>
          <p:cNvGrpSpPr/>
          <p:nvPr/>
        </p:nvGrpSpPr>
        <p:grpSpPr>
          <a:xfrm>
            <a:off x="2822581" y="3436577"/>
            <a:ext cx="6534614" cy="6245599"/>
            <a:chOff x="2822581" y="3036941"/>
            <a:chExt cx="6534614" cy="6645235"/>
          </a:xfrm>
        </p:grpSpPr>
        <p:sp>
          <p:nvSpPr>
            <p:cNvPr id="44" name="空心弧 43">
              <a:extLst>
                <a:ext uri="{FF2B5EF4-FFF2-40B4-BE49-F238E27FC236}">
                  <a16:creationId xmlns:a16="http://schemas.microsoft.com/office/drawing/2014/main" id="{32F7F2C9-44B2-485E-AB0B-B05178441360}"/>
                </a:ext>
              </a:extLst>
            </p:cNvPr>
            <p:cNvSpPr/>
            <p:nvPr/>
          </p:nvSpPr>
          <p:spPr>
            <a:xfrm>
              <a:off x="2822581" y="3147562"/>
              <a:ext cx="6534614" cy="6534614"/>
            </a:xfrm>
            <a:prstGeom prst="blockArc">
              <a:avLst>
                <a:gd name="adj1" fmla="val 10800000"/>
                <a:gd name="adj2" fmla="val 21532147"/>
                <a:gd name="adj3" fmla="val 967"/>
              </a:avLst>
            </a:prstGeom>
            <a:solidFill>
              <a:schemeClr val="bg1">
                <a:lumMod val="50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Oval 53">
              <a:extLst>
                <a:ext uri="{FF2B5EF4-FFF2-40B4-BE49-F238E27FC236}">
                  <a16:creationId xmlns:a16="http://schemas.microsoft.com/office/drawing/2014/main" id="{AFB0C973-6F31-4849-9AD6-8AB4FE99F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0341" y="3036941"/>
              <a:ext cx="328362" cy="328445"/>
            </a:xfrm>
            <a:prstGeom prst="ellipse">
              <a:avLst/>
            </a:prstGeom>
            <a:solidFill>
              <a:srgbClr val="00B0F0"/>
            </a:solidFill>
            <a:ln w="381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Oval 53">
              <a:extLst>
                <a:ext uri="{FF2B5EF4-FFF2-40B4-BE49-F238E27FC236}">
                  <a16:creationId xmlns:a16="http://schemas.microsoft.com/office/drawing/2014/main" id="{5FB78BD2-E653-4E4C-9C07-3575AD701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6273" y="3660542"/>
              <a:ext cx="328362" cy="328445"/>
            </a:xfrm>
            <a:prstGeom prst="ellipse">
              <a:avLst/>
            </a:prstGeom>
            <a:solidFill>
              <a:srgbClr val="00B0F0"/>
            </a:solidFill>
            <a:ln w="381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Oval 53">
              <a:extLst>
                <a:ext uri="{FF2B5EF4-FFF2-40B4-BE49-F238E27FC236}">
                  <a16:creationId xmlns:a16="http://schemas.microsoft.com/office/drawing/2014/main" id="{4CFCECFF-8C96-4CB5-9AB0-1E5B547C0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7356" y="5283669"/>
              <a:ext cx="328362" cy="328445"/>
            </a:xfrm>
            <a:prstGeom prst="ellipse">
              <a:avLst/>
            </a:prstGeom>
            <a:solidFill>
              <a:srgbClr val="00B0F0"/>
            </a:solidFill>
            <a:ln w="381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Oval 53">
              <a:extLst>
                <a:ext uri="{FF2B5EF4-FFF2-40B4-BE49-F238E27FC236}">
                  <a16:creationId xmlns:a16="http://schemas.microsoft.com/office/drawing/2014/main" id="{36BFA85B-CA5C-4164-9BFB-2ADD9C762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594" y="3660542"/>
              <a:ext cx="328362" cy="328445"/>
            </a:xfrm>
            <a:prstGeom prst="ellipse">
              <a:avLst/>
            </a:prstGeom>
            <a:solidFill>
              <a:srgbClr val="00B0F0"/>
            </a:solidFill>
            <a:ln w="381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Oval 53">
              <a:extLst>
                <a:ext uri="{FF2B5EF4-FFF2-40B4-BE49-F238E27FC236}">
                  <a16:creationId xmlns:a16="http://schemas.microsoft.com/office/drawing/2014/main" id="{1BB89D01-6D56-4B88-A646-58123579D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156" y="5283669"/>
              <a:ext cx="328362" cy="328445"/>
            </a:xfrm>
            <a:prstGeom prst="ellipse">
              <a:avLst/>
            </a:prstGeom>
            <a:solidFill>
              <a:srgbClr val="00B0F0"/>
            </a:solidFill>
            <a:ln w="381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B883B89-EFC0-4C1F-860F-5E4FEA3F348E}"/>
              </a:ext>
            </a:extLst>
          </p:cNvPr>
          <p:cNvGrpSpPr/>
          <p:nvPr/>
        </p:nvGrpSpPr>
        <p:grpSpPr>
          <a:xfrm>
            <a:off x="4960140" y="2585210"/>
            <a:ext cx="2259496" cy="629529"/>
            <a:chOff x="4990748" y="1940198"/>
            <a:chExt cx="2259496" cy="629529"/>
          </a:xfrm>
        </p:grpSpPr>
        <p:sp>
          <p:nvSpPr>
            <p:cNvPr id="41" name="圆角矩形 52">
              <a:extLst>
                <a:ext uri="{FF2B5EF4-FFF2-40B4-BE49-F238E27FC236}">
                  <a16:creationId xmlns:a16="http://schemas.microsoft.com/office/drawing/2014/main" id="{D1475816-30F9-41E3-94AD-1EE80B5035D8}"/>
                </a:ext>
              </a:extLst>
            </p:cNvPr>
            <p:cNvSpPr/>
            <p:nvPr/>
          </p:nvSpPr>
          <p:spPr>
            <a:xfrm>
              <a:off x="4990748" y="1940198"/>
              <a:ext cx="2259496" cy="629529"/>
            </a:xfrm>
            <a:prstGeom prst="roundRect">
              <a:avLst>
                <a:gd name="adj" fmla="val 22420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ln w="1587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228600" dist="50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013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DE4E8BE-AEE2-464D-AF6A-027E408A4483}"/>
                </a:ext>
              </a:extLst>
            </p:cNvPr>
            <p:cNvSpPr/>
            <p:nvPr/>
          </p:nvSpPr>
          <p:spPr>
            <a:xfrm>
              <a:off x="5061960" y="2048963"/>
              <a:ext cx="20008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3.</a:t>
              </a:r>
              <a:r>
                <a:rPr kumimoji="1"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自我推销型</a:t>
              </a:r>
            </a:p>
          </p:txBody>
        </p:sp>
      </p:grpSp>
      <p:grpSp>
        <p:nvGrpSpPr>
          <p:cNvPr id="55" name="Group 55_1_1">
            <a:extLst>
              <a:ext uri="{FF2B5EF4-FFF2-40B4-BE49-F238E27FC236}">
                <a16:creationId xmlns:a16="http://schemas.microsoft.com/office/drawing/2014/main" id="{340B1092-B649-4EDA-BF42-8E35C9B1F8F6}"/>
              </a:ext>
            </a:extLst>
          </p:cNvPr>
          <p:cNvGrpSpPr/>
          <p:nvPr/>
        </p:nvGrpSpPr>
        <p:grpSpPr>
          <a:xfrm>
            <a:off x="2822581" y="508207"/>
            <a:ext cx="6860300" cy="645341"/>
            <a:chOff x="359649" y="177800"/>
            <a:chExt cx="4894102" cy="518438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14DAFA31-5738-4808-9EB6-1E9B802A7D0E}"/>
                </a:ext>
              </a:extLst>
            </p:cNvPr>
            <p:cNvGrpSpPr/>
            <p:nvPr/>
          </p:nvGrpSpPr>
          <p:grpSpPr>
            <a:xfrm>
              <a:off x="359649" y="177800"/>
              <a:ext cx="4894102" cy="518438"/>
              <a:chOff x="231836" y="200413"/>
              <a:chExt cx="3109676" cy="473212"/>
            </a:xfrm>
          </p:grpSpPr>
          <p:sp>
            <p:nvSpPr>
              <p:cNvPr id="58" name="六边形 57">
                <a:extLst>
                  <a:ext uri="{FF2B5EF4-FFF2-40B4-BE49-F238E27FC236}">
                    <a16:creationId xmlns:a16="http://schemas.microsoft.com/office/drawing/2014/main" id="{7EAF3E1D-0092-42E1-A3C4-77CB7A0C678E}"/>
                  </a:ext>
                </a:extLst>
              </p:cNvPr>
              <p:cNvSpPr/>
              <p:nvPr/>
            </p:nvSpPr>
            <p:spPr>
              <a:xfrm>
                <a:off x="231836" y="200413"/>
                <a:ext cx="3109676" cy="473212"/>
              </a:xfrm>
              <a:prstGeom prst="hexagon">
                <a:avLst/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rgbClr val="FA783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9" name="六边形 58">
                <a:extLst>
                  <a:ext uri="{FF2B5EF4-FFF2-40B4-BE49-F238E27FC236}">
                    <a16:creationId xmlns:a16="http://schemas.microsoft.com/office/drawing/2014/main" id="{FC4A6C18-16A9-4BCD-BFD6-EBF1B8BF23B9}"/>
                  </a:ext>
                </a:extLst>
              </p:cNvPr>
              <p:cNvSpPr/>
              <p:nvPr/>
            </p:nvSpPr>
            <p:spPr>
              <a:xfrm>
                <a:off x="297854" y="261943"/>
                <a:ext cx="2977641" cy="350153"/>
              </a:xfrm>
              <a:prstGeom prst="hexagon">
                <a:avLst/>
              </a:prstGeom>
              <a:solidFill>
                <a:srgbClr val="0070C0"/>
              </a:solidFill>
              <a:ln w="22225">
                <a:solidFill>
                  <a:schemeClr val="bg1"/>
                </a:solidFill>
              </a:ln>
              <a:effectLst>
                <a:innerShdw blurRad="330200" dist="50800" dir="11580000">
                  <a:prstClr val="black">
                    <a:alpha val="4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E564F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90B16E8E-2203-4B11-AC72-EB255A507DB5}"/>
                </a:ext>
              </a:extLst>
            </p:cNvPr>
            <p:cNvSpPr/>
            <p:nvPr/>
          </p:nvSpPr>
          <p:spPr>
            <a:xfrm>
              <a:off x="934184" y="227349"/>
              <a:ext cx="1558920" cy="3956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二、输入标题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731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81481E-6 L -0.52292 -4.81481E-6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8F355387-A1EA-4959-BFC0-96E1D77FED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2" b="10122"/>
          <a:stretch/>
        </p:blipFill>
        <p:spPr>
          <a:xfrm>
            <a:off x="4481722" y="2327538"/>
            <a:ext cx="2928934" cy="2928934"/>
          </a:xfrm>
          <a:prstGeom prst="pentagon">
            <a:avLst/>
          </a:prstGeom>
          <a:effectLst>
            <a:outerShdw blurRad="127000" dist="1016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/>
          </a:scene3d>
          <a:sp3d>
            <a:bevelT w="19050" h="19050" prst="angle"/>
          </a:sp3d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DD7C7087-938A-41AC-AC6A-C9EACFB88913}"/>
              </a:ext>
            </a:extLst>
          </p:cNvPr>
          <p:cNvGrpSpPr/>
          <p:nvPr/>
        </p:nvGrpSpPr>
        <p:grpSpPr>
          <a:xfrm>
            <a:off x="5156996" y="1673071"/>
            <a:ext cx="1530531" cy="1530529"/>
            <a:chOff x="6918609" y="2298700"/>
            <a:chExt cx="2434546" cy="2434544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0B707B8-8873-4270-90A4-3EE991F7C157}"/>
                </a:ext>
              </a:extLst>
            </p:cNvPr>
            <p:cNvGrpSpPr/>
            <p:nvPr/>
          </p:nvGrpSpPr>
          <p:grpSpPr>
            <a:xfrm>
              <a:off x="6918609" y="2298700"/>
              <a:ext cx="2434546" cy="2434544"/>
              <a:chOff x="6918609" y="2298700"/>
              <a:chExt cx="2434546" cy="2434544"/>
            </a:xfrm>
          </p:grpSpPr>
          <p:sp>
            <p:nvSpPr>
              <p:cNvPr id="23" name="Freeform 5274">
                <a:extLst>
                  <a:ext uri="{FF2B5EF4-FFF2-40B4-BE49-F238E27FC236}">
                    <a16:creationId xmlns:a16="http://schemas.microsoft.com/office/drawing/2014/main" id="{269B51B8-5675-4BFE-8F93-5D40447F36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18609" y="2298700"/>
                <a:ext cx="2434546" cy="2434544"/>
              </a:xfrm>
              <a:custGeom>
                <a:avLst/>
                <a:gdLst>
                  <a:gd name="T0" fmla="*/ 723 w 1447"/>
                  <a:gd name="T1" fmla="*/ 1446 h 1446"/>
                  <a:gd name="T2" fmla="*/ 212 w 1447"/>
                  <a:gd name="T3" fmla="*/ 1235 h 1446"/>
                  <a:gd name="T4" fmla="*/ 0 w 1447"/>
                  <a:gd name="T5" fmla="*/ 723 h 1446"/>
                  <a:gd name="T6" fmla="*/ 212 w 1447"/>
                  <a:gd name="T7" fmla="*/ 212 h 1446"/>
                  <a:gd name="T8" fmla="*/ 723 w 1447"/>
                  <a:gd name="T9" fmla="*/ 0 h 1446"/>
                  <a:gd name="T10" fmla="*/ 1235 w 1447"/>
                  <a:gd name="T11" fmla="*/ 212 h 1446"/>
                  <a:gd name="T12" fmla="*/ 1447 w 1447"/>
                  <a:gd name="T13" fmla="*/ 723 h 1446"/>
                  <a:gd name="T14" fmla="*/ 1235 w 1447"/>
                  <a:gd name="T15" fmla="*/ 1235 h 1446"/>
                  <a:gd name="T16" fmla="*/ 723 w 1447"/>
                  <a:gd name="T17" fmla="*/ 1446 h 1446"/>
                  <a:gd name="T18" fmla="*/ 723 w 1447"/>
                  <a:gd name="T19" fmla="*/ 24 h 1446"/>
                  <a:gd name="T20" fmla="*/ 24 w 1447"/>
                  <a:gd name="T21" fmla="*/ 723 h 1446"/>
                  <a:gd name="T22" fmla="*/ 723 w 1447"/>
                  <a:gd name="T23" fmla="*/ 1422 h 1446"/>
                  <a:gd name="T24" fmla="*/ 1422 w 1447"/>
                  <a:gd name="T25" fmla="*/ 723 h 1446"/>
                  <a:gd name="T26" fmla="*/ 723 w 1447"/>
                  <a:gd name="T27" fmla="*/ 24 h 1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47" h="1446">
                    <a:moveTo>
                      <a:pt x="723" y="1446"/>
                    </a:moveTo>
                    <a:cubicBezTo>
                      <a:pt x="530" y="1446"/>
                      <a:pt x="349" y="1371"/>
                      <a:pt x="212" y="1235"/>
                    </a:cubicBezTo>
                    <a:cubicBezTo>
                      <a:pt x="75" y="1098"/>
                      <a:pt x="0" y="916"/>
                      <a:pt x="0" y="723"/>
                    </a:cubicBezTo>
                    <a:cubicBezTo>
                      <a:pt x="0" y="530"/>
                      <a:pt x="75" y="348"/>
                      <a:pt x="212" y="212"/>
                    </a:cubicBezTo>
                    <a:cubicBezTo>
                      <a:pt x="349" y="75"/>
                      <a:pt x="530" y="0"/>
                      <a:pt x="723" y="0"/>
                    </a:cubicBezTo>
                    <a:cubicBezTo>
                      <a:pt x="917" y="0"/>
                      <a:pt x="1098" y="75"/>
                      <a:pt x="1235" y="212"/>
                    </a:cubicBezTo>
                    <a:cubicBezTo>
                      <a:pt x="1371" y="348"/>
                      <a:pt x="1447" y="530"/>
                      <a:pt x="1447" y="723"/>
                    </a:cubicBezTo>
                    <a:cubicBezTo>
                      <a:pt x="1447" y="916"/>
                      <a:pt x="1371" y="1098"/>
                      <a:pt x="1235" y="1235"/>
                    </a:cubicBezTo>
                    <a:cubicBezTo>
                      <a:pt x="1098" y="1371"/>
                      <a:pt x="917" y="1446"/>
                      <a:pt x="723" y="1446"/>
                    </a:cubicBezTo>
                    <a:close/>
                    <a:moveTo>
                      <a:pt x="723" y="24"/>
                    </a:moveTo>
                    <a:cubicBezTo>
                      <a:pt x="338" y="24"/>
                      <a:pt x="24" y="338"/>
                      <a:pt x="24" y="723"/>
                    </a:cubicBezTo>
                    <a:cubicBezTo>
                      <a:pt x="24" y="1109"/>
                      <a:pt x="338" y="1422"/>
                      <a:pt x="723" y="1422"/>
                    </a:cubicBezTo>
                    <a:cubicBezTo>
                      <a:pt x="1109" y="1422"/>
                      <a:pt x="1422" y="1109"/>
                      <a:pt x="1422" y="723"/>
                    </a:cubicBezTo>
                    <a:cubicBezTo>
                      <a:pt x="1422" y="338"/>
                      <a:pt x="1109" y="24"/>
                      <a:pt x="723" y="24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24" name="Oval 5275">
                <a:extLst>
                  <a:ext uri="{FF2B5EF4-FFF2-40B4-BE49-F238E27FC236}">
                    <a16:creationId xmlns:a16="http://schemas.microsoft.com/office/drawing/2014/main" id="{332C8660-BB9F-416F-8BD4-8B99BB219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1488" y="2661103"/>
                <a:ext cx="1728788" cy="1730375"/>
              </a:xfrm>
              <a:prstGeom prst="ellipse">
                <a:avLst/>
              </a:prstGeom>
              <a:solidFill>
                <a:srgbClr val="2593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Oval 5276">
                <a:extLst>
                  <a:ext uri="{FF2B5EF4-FFF2-40B4-BE49-F238E27FC236}">
                    <a16:creationId xmlns:a16="http://schemas.microsoft.com/office/drawing/2014/main" id="{640E15BA-64C3-4F55-BE36-1F67F47B7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3063" y="2553153"/>
                <a:ext cx="1925638" cy="19272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013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A7A3B778-E5AE-44AB-B840-AD67354C2B09}"/>
                  </a:ext>
                </a:extLst>
              </p:cNvPr>
              <p:cNvGrpSpPr/>
              <p:nvPr/>
            </p:nvGrpSpPr>
            <p:grpSpPr>
              <a:xfrm>
                <a:off x="7271488" y="2661103"/>
                <a:ext cx="1728788" cy="1730375"/>
                <a:chOff x="7271488" y="2661103"/>
                <a:chExt cx="1728788" cy="1730375"/>
              </a:xfrm>
              <a:effectLst>
                <a:outerShdw blurRad="50800" dir="2700000" sx="93000" sy="93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27" name="Oval 5277">
                  <a:extLst>
                    <a:ext uri="{FF2B5EF4-FFF2-40B4-BE49-F238E27FC236}">
                      <a16:creationId xmlns:a16="http://schemas.microsoft.com/office/drawing/2014/main" id="{49445C7D-10C9-462E-AC0F-4C1841873D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71488" y="2661103"/>
                  <a:ext cx="1728788" cy="173037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5278">
                  <a:extLst>
                    <a:ext uri="{FF2B5EF4-FFF2-40B4-BE49-F238E27FC236}">
                      <a16:creationId xmlns:a16="http://schemas.microsoft.com/office/drawing/2014/main" id="{5DFB3A86-0A14-4314-B35A-EEE7DFE575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36675" y="2661103"/>
                  <a:ext cx="863600" cy="1730375"/>
                </a:xfrm>
                <a:custGeom>
                  <a:avLst/>
                  <a:gdLst>
                    <a:gd name="T0" fmla="*/ 0 w 477"/>
                    <a:gd name="T1" fmla="*/ 0 h 955"/>
                    <a:gd name="T2" fmla="*/ 0 w 477"/>
                    <a:gd name="T3" fmla="*/ 955 h 955"/>
                    <a:gd name="T4" fmla="*/ 477 w 477"/>
                    <a:gd name="T5" fmla="*/ 477 h 955"/>
                    <a:gd name="T6" fmla="*/ 0 w 477"/>
                    <a:gd name="T7" fmla="*/ 0 h 9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7" h="955">
                      <a:moveTo>
                        <a:pt x="0" y="0"/>
                      </a:moveTo>
                      <a:cubicBezTo>
                        <a:pt x="0" y="955"/>
                        <a:pt x="0" y="955"/>
                        <a:pt x="0" y="955"/>
                      </a:cubicBezTo>
                      <a:cubicBezTo>
                        <a:pt x="263" y="955"/>
                        <a:pt x="477" y="741"/>
                        <a:pt x="477" y="477"/>
                      </a:cubicBezTo>
                      <a:cubicBezTo>
                        <a:pt x="477" y="214"/>
                        <a:pt x="263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4341292-4FBE-4DC1-8FBB-272D06E813C3}"/>
                </a:ext>
              </a:extLst>
            </p:cNvPr>
            <p:cNvSpPr/>
            <p:nvPr/>
          </p:nvSpPr>
          <p:spPr>
            <a:xfrm>
              <a:off x="7516827" y="3170070"/>
              <a:ext cx="1272872" cy="7343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标杆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949ACD5-9C0B-4ECA-9D48-8491E65A34E4}"/>
              </a:ext>
            </a:extLst>
          </p:cNvPr>
          <p:cNvGrpSpPr/>
          <p:nvPr/>
        </p:nvGrpSpPr>
        <p:grpSpPr>
          <a:xfrm>
            <a:off x="4180320" y="4704473"/>
            <a:ext cx="1530531" cy="1530529"/>
            <a:chOff x="6918609" y="2298700"/>
            <a:chExt cx="2434546" cy="2434544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5437C00-5AC8-4651-92D2-CF4353DE3508}"/>
                </a:ext>
              </a:extLst>
            </p:cNvPr>
            <p:cNvGrpSpPr/>
            <p:nvPr/>
          </p:nvGrpSpPr>
          <p:grpSpPr>
            <a:xfrm>
              <a:off x="6918609" y="2298700"/>
              <a:ext cx="2434546" cy="2434544"/>
              <a:chOff x="6918609" y="2298700"/>
              <a:chExt cx="2434546" cy="2434544"/>
            </a:xfrm>
          </p:grpSpPr>
          <p:sp>
            <p:nvSpPr>
              <p:cNvPr id="32" name="Freeform 5274">
                <a:extLst>
                  <a:ext uri="{FF2B5EF4-FFF2-40B4-BE49-F238E27FC236}">
                    <a16:creationId xmlns:a16="http://schemas.microsoft.com/office/drawing/2014/main" id="{1EBA64AE-B7CA-40C5-95FC-06FCD952DB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18609" y="2298700"/>
                <a:ext cx="2434546" cy="2434544"/>
              </a:xfrm>
              <a:custGeom>
                <a:avLst/>
                <a:gdLst>
                  <a:gd name="T0" fmla="*/ 723 w 1447"/>
                  <a:gd name="T1" fmla="*/ 1446 h 1446"/>
                  <a:gd name="T2" fmla="*/ 212 w 1447"/>
                  <a:gd name="T3" fmla="*/ 1235 h 1446"/>
                  <a:gd name="T4" fmla="*/ 0 w 1447"/>
                  <a:gd name="T5" fmla="*/ 723 h 1446"/>
                  <a:gd name="T6" fmla="*/ 212 w 1447"/>
                  <a:gd name="T7" fmla="*/ 212 h 1446"/>
                  <a:gd name="T8" fmla="*/ 723 w 1447"/>
                  <a:gd name="T9" fmla="*/ 0 h 1446"/>
                  <a:gd name="T10" fmla="*/ 1235 w 1447"/>
                  <a:gd name="T11" fmla="*/ 212 h 1446"/>
                  <a:gd name="T12" fmla="*/ 1447 w 1447"/>
                  <a:gd name="T13" fmla="*/ 723 h 1446"/>
                  <a:gd name="T14" fmla="*/ 1235 w 1447"/>
                  <a:gd name="T15" fmla="*/ 1235 h 1446"/>
                  <a:gd name="T16" fmla="*/ 723 w 1447"/>
                  <a:gd name="T17" fmla="*/ 1446 h 1446"/>
                  <a:gd name="T18" fmla="*/ 723 w 1447"/>
                  <a:gd name="T19" fmla="*/ 24 h 1446"/>
                  <a:gd name="T20" fmla="*/ 24 w 1447"/>
                  <a:gd name="T21" fmla="*/ 723 h 1446"/>
                  <a:gd name="T22" fmla="*/ 723 w 1447"/>
                  <a:gd name="T23" fmla="*/ 1422 h 1446"/>
                  <a:gd name="T24" fmla="*/ 1422 w 1447"/>
                  <a:gd name="T25" fmla="*/ 723 h 1446"/>
                  <a:gd name="T26" fmla="*/ 723 w 1447"/>
                  <a:gd name="T27" fmla="*/ 24 h 1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47" h="1446">
                    <a:moveTo>
                      <a:pt x="723" y="1446"/>
                    </a:moveTo>
                    <a:cubicBezTo>
                      <a:pt x="530" y="1446"/>
                      <a:pt x="349" y="1371"/>
                      <a:pt x="212" y="1235"/>
                    </a:cubicBezTo>
                    <a:cubicBezTo>
                      <a:pt x="75" y="1098"/>
                      <a:pt x="0" y="916"/>
                      <a:pt x="0" y="723"/>
                    </a:cubicBezTo>
                    <a:cubicBezTo>
                      <a:pt x="0" y="530"/>
                      <a:pt x="75" y="348"/>
                      <a:pt x="212" y="212"/>
                    </a:cubicBezTo>
                    <a:cubicBezTo>
                      <a:pt x="349" y="75"/>
                      <a:pt x="530" y="0"/>
                      <a:pt x="723" y="0"/>
                    </a:cubicBezTo>
                    <a:cubicBezTo>
                      <a:pt x="917" y="0"/>
                      <a:pt x="1098" y="75"/>
                      <a:pt x="1235" y="212"/>
                    </a:cubicBezTo>
                    <a:cubicBezTo>
                      <a:pt x="1371" y="348"/>
                      <a:pt x="1447" y="530"/>
                      <a:pt x="1447" y="723"/>
                    </a:cubicBezTo>
                    <a:cubicBezTo>
                      <a:pt x="1447" y="916"/>
                      <a:pt x="1371" y="1098"/>
                      <a:pt x="1235" y="1235"/>
                    </a:cubicBezTo>
                    <a:cubicBezTo>
                      <a:pt x="1098" y="1371"/>
                      <a:pt x="917" y="1446"/>
                      <a:pt x="723" y="1446"/>
                    </a:cubicBezTo>
                    <a:close/>
                    <a:moveTo>
                      <a:pt x="723" y="24"/>
                    </a:moveTo>
                    <a:cubicBezTo>
                      <a:pt x="338" y="24"/>
                      <a:pt x="24" y="338"/>
                      <a:pt x="24" y="723"/>
                    </a:cubicBezTo>
                    <a:cubicBezTo>
                      <a:pt x="24" y="1109"/>
                      <a:pt x="338" y="1422"/>
                      <a:pt x="723" y="1422"/>
                    </a:cubicBezTo>
                    <a:cubicBezTo>
                      <a:pt x="1109" y="1422"/>
                      <a:pt x="1422" y="1109"/>
                      <a:pt x="1422" y="723"/>
                    </a:cubicBezTo>
                    <a:cubicBezTo>
                      <a:pt x="1422" y="338"/>
                      <a:pt x="1109" y="24"/>
                      <a:pt x="723" y="24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Oval 5275">
                <a:extLst>
                  <a:ext uri="{FF2B5EF4-FFF2-40B4-BE49-F238E27FC236}">
                    <a16:creationId xmlns:a16="http://schemas.microsoft.com/office/drawing/2014/main" id="{34C682E8-5ACD-4635-B23B-E99745157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1488" y="2661103"/>
                <a:ext cx="1728788" cy="1730375"/>
              </a:xfrm>
              <a:prstGeom prst="ellipse">
                <a:avLst/>
              </a:prstGeom>
              <a:solidFill>
                <a:srgbClr val="2593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Oval 5276">
                <a:extLst>
                  <a:ext uri="{FF2B5EF4-FFF2-40B4-BE49-F238E27FC236}">
                    <a16:creationId xmlns:a16="http://schemas.microsoft.com/office/drawing/2014/main" id="{2DBC0F9F-328A-435B-8CE5-451C266C1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3063" y="2553153"/>
                <a:ext cx="1925638" cy="19272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013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2DC484DC-61E4-47BD-B5E8-3B77BDC98C64}"/>
                  </a:ext>
                </a:extLst>
              </p:cNvPr>
              <p:cNvGrpSpPr/>
              <p:nvPr/>
            </p:nvGrpSpPr>
            <p:grpSpPr>
              <a:xfrm>
                <a:off x="7271488" y="2661103"/>
                <a:ext cx="1728788" cy="1730375"/>
                <a:chOff x="7271488" y="2661103"/>
                <a:chExt cx="1728788" cy="1730375"/>
              </a:xfrm>
              <a:effectLst>
                <a:outerShdw blurRad="50800" dir="2700000" sx="93000" sy="93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36" name="Oval 5277">
                  <a:extLst>
                    <a:ext uri="{FF2B5EF4-FFF2-40B4-BE49-F238E27FC236}">
                      <a16:creationId xmlns:a16="http://schemas.microsoft.com/office/drawing/2014/main" id="{82BE4F32-24AA-4D46-B9F5-8E0AB276B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71488" y="2661103"/>
                  <a:ext cx="1728788" cy="173037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Freeform 5278">
                  <a:extLst>
                    <a:ext uri="{FF2B5EF4-FFF2-40B4-BE49-F238E27FC236}">
                      <a16:creationId xmlns:a16="http://schemas.microsoft.com/office/drawing/2014/main" id="{86EAA74E-8448-4FAD-92DE-77F639FE0B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36675" y="2661103"/>
                  <a:ext cx="863600" cy="1730375"/>
                </a:xfrm>
                <a:custGeom>
                  <a:avLst/>
                  <a:gdLst>
                    <a:gd name="T0" fmla="*/ 0 w 477"/>
                    <a:gd name="T1" fmla="*/ 0 h 955"/>
                    <a:gd name="T2" fmla="*/ 0 w 477"/>
                    <a:gd name="T3" fmla="*/ 955 h 955"/>
                    <a:gd name="T4" fmla="*/ 477 w 477"/>
                    <a:gd name="T5" fmla="*/ 477 h 955"/>
                    <a:gd name="T6" fmla="*/ 0 w 477"/>
                    <a:gd name="T7" fmla="*/ 0 h 9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7" h="955">
                      <a:moveTo>
                        <a:pt x="0" y="0"/>
                      </a:moveTo>
                      <a:cubicBezTo>
                        <a:pt x="0" y="955"/>
                        <a:pt x="0" y="955"/>
                        <a:pt x="0" y="955"/>
                      </a:cubicBezTo>
                      <a:cubicBezTo>
                        <a:pt x="263" y="955"/>
                        <a:pt x="477" y="741"/>
                        <a:pt x="477" y="477"/>
                      </a:cubicBezTo>
                      <a:cubicBezTo>
                        <a:pt x="477" y="214"/>
                        <a:pt x="263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6C097B9-BCC4-43A6-A792-C641DA2BD218}"/>
                </a:ext>
              </a:extLst>
            </p:cNvPr>
            <p:cNvSpPr/>
            <p:nvPr/>
          </p:nvSpPr>
          <p:spPr>
            <a:xfrm>
              <a:off x="7516827" y="3170070"/>
              <a:ext cx="1272872" cy="7343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明晰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BD7D562-05E3-4741-94DB-B5D8AA868F90}"/>
              </a:ext>
            </a:extLst>
          </p:cNvPr>
          <p:cNvGrpSpPr/>
          <p:nvPr/>
        </p:nvGrpSpPr>
        <p:grpSpPr>
          <a:xfrm>
            <a:off x="6294870" y="4704473"/>
            <a:ext cx="1530531" cy="1530529"/>
            <a:chOff x="6918609" y="2298700"/>
            <a:chExt cx="2434546" cy="2434544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BFE3F911-A5F3-48C7-B50D-B9D4D2EC2759}"/>
                </a:ext>
              </a:extLst>
            </p:cNvPr>
            <p:cNvGrpSpPr/>
            <p:nvPr/>
          </p:nvGrpSpPr>
          <p:grpSpPr>
            <a:xfrm>
              <a:off x="6918609" y="2298700"/>
              <a:ext cx="2434546" cy="2434544"/>
              <a:chOff x="6918609" y="2298700"/>
              <a:chExt cx="2434546" cy="2434544"/>
            </a:xfrm>
          </p:grpSpPr>
          <p:sp>
            <p:nvSpPr>
              <p:cNvPr id="41" name="Freeform 5274">
                <a:extLst>
                  <a:ext uri="{FF2B5EF4-FFF2-40B4-BE49-F238E27FC236}">
                    <a16:creationId xmlns:a16="http://schemas.microsoft.com/office/drawing/2014/main" id="{67469FAB-126F-49EC-A7AD-74341D3080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18609" y="2298700"/>
                <a:ext cx="2434546" cy="2434544"/>
              </a:xfrm>
              <a:custGeom>
                <a:avLst/>
                <a:gdLst>
                  <a:gd name="T0" fmla="*/ 723 w 1447"/>
                  <a:gd name="T1" fmla="*/ 1446 h 1446"/>
                  <a:gd name="T2" fmla="*/ 212 w 1447"/>
                  <a:gd name="T3" fmla="*/ 1235 h 1446"/>
                  <a:gd name="T4" fmla="*/ 0 w 1447"/>
                  <a:gd name="T5" fmla="*/ 723 h 1446"/>
                  <a:gd name="T6" fmla="*/ 212 w 1447"/>
                  <a:gd name="T7" fmla="*/ 212 h 1446"/>
                  <a:gd name="T8" fmla="*/ 723 w 1447"/>
                  <a:gd name="T9" fmla="*/ 0 h 1446"/>
                  <a:gd name="T10" fmla="*/ 1235 w 1447"/>
                  <a:gd name="T11" fmla="*/ 212 h 1446"/>
                  <a:gd name="T12" fmla="*/ 1447 w 1447"/>
                  <a:gd name="T13" fmla="*/ 723 h 1446"/>
                  <a:gd name="T14" fmla="*/ 1235 w 1447"/>
                  <a:gd name="T15" fmla="*/ 1235 h 1446"/>
                  <a:gd name="T16" fmla="*/ 723 w 1447"/>
                  <a:gd name="T17" fmla="*/ 1446 h 1446"/>
                  <a:gd name="T18" fmla="*/ 723 w 1447"/>
                  <a:gd name="T19" fmla="*/ 24 h 1446"/>
                  <a:gd name="T20" fmla="*/ 24 w 1447"/>
                  <a:gd name="T21" fmla="*/ 723 h 1446"/>
                  <a:gd name="T22" fmla="*/ 723 w 1447"/>
                  <a:gd name="T23" fmla="*/ 1422 h 1446"/>
                  <a:gd name="T24" fmla="*/ 1422 w 1447"/>
                  <a:gd name="T25" fmla="*/ 723 h 1446"/>
                  <a:gd name="T26" fmla="*/ 723 w 1447"/>
                  <a:gd name="T27" fmla="*/ 24 h 1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47" h="1446">
                    <a:moveTo>
                      <a:pt x="723" y="1446"/>
                    </a:moveTo>
                    <a:cubicBezTo>
                      <a:pt x="530" y="1446"/>
                      <a:pt x="349" y="1371"/>
                      <a:pt x="212" y="1235"/>
                    </a:cubicBezTo>
                    <a:cubicBezTo>
                      <a:pt x="75" y="1098"/>
                      <a:pt x="0" y="916"/>
                      <a:pt x="0" y="723"/>
                    </a:cubicBezTo>
                    <a:cubicBezTo>
                      <a:pt x="0" y="530"/>
                      <a:pt x="75" y="348"/>
                      <a:pt x="212" y="212"/>
                    </a:cubicBezTo>
                    <a:cubicBezTo>
                      <a:pt x="349" y="75"/>
                      <a:pt x="530" y="0"/>
                      <a:pt x="723" y="0"/>
                    </a:cubicBezTo>
                    <a:cubicBezTo>
                      <a:pt x="917" y="0"/>
                      <a:pt x="1098" y="75"/>
                      <a:pt x="1235" y="212"/>
                    </a:cubicBezTo>
                    <a:cubicBezTo>
                      <a:pt x="1371" y="348"/>
                      <a:pt x="1447" y="530"/>
                      <a:pt x="1447" y="723"/>
                    </a:cubicBezTo>
                    <a:cubicBezTo>
                      <a:pt x="1447" y="916"/>
                      <a:pt x="1371" y="1098"/>
                      <a:pt x="1235" y="1235"/>
                    </a:cubicBezTo>
                    <a:cubicBezTo>
                      <a:pt x="1098" y="1371"/>
                      <a:pt x="917" y="1446"/>
                      <a:pt x="723" y="1446"/>
                    </a:cubicBezTo>
                    <a:close/>
                    <a:moveTo>
                      <a:pt x="723" y="24"/>
                    </a:moveTo>
                    <a:cubicBezTo>
                      <a:pt x="338" y="24"/>
                      <a:pt x="24" y="338"/>
                      <a:pt x="24" y="723"/>
                    </a:cubicBezTo>
                    <a:cubicBezTo>
                      <a:pt x="24" y="1109"/>
                      <a:pt x="338" y="1422"/>
                      <a:pt x="723" y="1422"/>
                    </a:cubicBezTo>
                    <a:cubicBezTo>
                      <a:pt x="1109" y="1422"/>
                      <a:pt x="1422" y="1109"/>
                      <a:pt x="1422" y="723"/>
                    </a:cubicBezTo>
                    <a:cubicBezTo>
                      <a:pt x="1422" y="338"/>
                      <a:pt x="1109" y="24"/>
                      <a:pt x="723" y="24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2" name="Oval 5275">
                <a:extLst>
                  <a:ext uri="{FF2B5EF4-FFF2-40B4-BE49-F238E27FC236}">
                    <a16:creationId xmlns:a16="http://schemas.microsoft.com/office/drawing/2014/main" id="{51DA6F82-4B13-4B4C-A0E6-792BCA2B7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1488" y="2661103"/>
                <a:ext cx="1728788" cy="1730375"/>
              </a:xfrm>
              <a:prstGeom prst="ellipse">
                <a:avLst/>
              </a:prstGeom>
              <a:solidFill>
                <a:srgbClr val="2593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Oval 5276">
                <a:extLst>
                  <a:ext uri="{FF2B5EF4-FFF2-40B4-BE49-F238E27FC236}">
                    <a16:creationId xmlns:a16="http://schemas.microsoft.com/office/drawing/2014/main" id="{24E3A0EE-4952-487D-939B-76FE2F00E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3063" y="2553153"/>
                <a:ext cx="1925638" cy="19272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013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014DE26C-CCE3-4B38-AA50-E99E70AE16E2}"/>
                  </a:ext>
                </a:extLst>
              </p:cNvPr>
              <p:cNvGrpSpPr/>
              <p:nvPr/>
            </p:nvGrpSpPr>
            <p:grpSpPr>
              <a:xfrm>
                <a:off x="7271488" y="2661103"/>
                <a:ext cx="1728788" cy="1730375"/>
                <a:chOff x="7271488" y="2661103"/>
                <a:chExt cx="1728788" cy="1730375"/>
              </a:xfrm>
              <a:effectLst>
                <a:outerShdw blurRad="50800" dir="2700000" sx="93000" sy="93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45" name="Oval 5277">
                  <a:extLst>
                    <a:ext uri="{FF2B5EF4-FFF2-40B4-BE49-F238E27FC236}">
                      <a16:creationId xmlns:a16="http://schemas.microsoft.com/office/drawing/2014/main" id="{56701594-2F3D-46A2-A38D-C98A9C574E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71488" y="2661103"/>
                  <a:ext cx="1728788" cy="173037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5278">
                  <a:extLst>
                    <a:ext uri="{FF2B5EF4-FFF2-40B4-BE49-F238E27FC236}">
                      <a16:creationId xmlns:a16="http://schemas.microsoft.com/office/drawing/2014/main" id="{5546E421-A523-4807-AB29-952668427A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36675" y="2661103"/>
                  <a:ext cx="863600" cy="1730375"/>
                </a:xfrm>
                <a:custGeom>
                  <a:avLst/>
                  <a:gdLst>
                    <a:gd name="T0" fmla="*/ 0 w 477"/>
                    <a:gd name="T1" fmla="*/ 0 h 955"/>
                    <a:gd name="T2" fmla="*/ 0 w 477"/>
                    <a:gd name="T3" fmla="*/ 955 h 955"/>
                    <a:gd name="T4" fmla="*/ 477 w 477"/>
                    <a:gd name="T5" fmla="*/ 477 h 955"/>
                    <a:gd name="T6" fmla="*/ 0 w 477"/>
                    <a:gd name="T7" fmla="*/ 0 h 9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7" h="955">
                      <a:moveTo>
                        <a:pt x="0" y="0"/>
                      </a:moveTo>
                      <a:cubicBezTo>
                        <a:pt x="0" y="955"/>
                        <a:pt x="0" y="955"/>
                        <a:pt x="0" y="955"/>
                      </a:cubicBezTo>
                      <a:cubicBezTo>
                        <a:pt x="263" y="955"/>
                        <a:pt x="477" y="741"/>
                        <a:pt x="477" y="477"/>
                      </a:cubicBezTo>
                      <a:cubicBezTo>
                        <a:pt x="477" y="214"/>
                        <a:pt x="263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03E316D-44E0-4275-81C3-EB786F3009C3}"/>
                </a:ext>
              </a:extLst>
            </p:cNvPr>
            <p:cNvSpPr/>
            <p:nvPr/>
          </p:nvSpPr>
          <p:spPr>
            <a:xfrm>
              <a:off x="7516827" y="3200372"/>
              <a:ext cx="1272872" cy="7343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教导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8F6EAAA-ACF3-4EEA-810E-8C8E2EC49A3C}"/>
              </a:ext>
            </a:extLst>
          </p:cNvPr>
          <p:cNvGrpSpPr/>
          <p:nvPr/>
        </p:nvGrpSpPr>
        <p:grpSpPr>
          <a:xfrm>
            <a:off x="7034572" y="2802428"/>
            <a:ext cx="1530531" cy="1530529"/>
            <a:chOff x="6918609" y="2298700"/>
            <a:chExt cx="2434546" cy="2434544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DD04DE7-32BC-4BAF-B34B-099497B9845F}"/>
                </a:ext>
              </a:extLst>
            </p:cNvPr>
            <p:cNvGrpSpPr/>
            <p:nvPr/>
          </p:nvGrpSpPr>
          <p:grpSpPr>
            <a:xfrm>
              <a:off x="6918609" y="2298700"/>
              <a:ext cx="2434546" cy="2434544"/>
              <a:chOff x="6918609" y="2298700"/>
              <a:chExt cx="2434546" cy="2434544"/>
            </a:xfrm>
          </p:grpSpPr>
          <p:sp>
            <p:nvSpPr>
              <p:cNvPr id="50" name="Freeform 5274">
                <a:extLst>
                  <a:ext uri="{FF2B5EF4-FFF2-40B4-BE49-F238E27FC236}">
                    <a16:creationId xmlns:a16="http://schemas.microsoft.com/office/drawing/2014/main" id="{949C8086-FE96-4D85-B39B-D26D817E37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18609" y="2298700"/>
                <a:ext cx="2434546" cy="2434544"/>
              </a:xfrm>
              <a:custGeom>
                <a:avLst/>
                <a:gdLst>
                  <a:gd name="T0" fmla="*/ 723 w 1447"/>
                  <a:gd name="T1" fmla="*/ 1446 h 1446"/>
                  <a:gd name="T2" fmla="*/ 212 w 1447"/>
                  <a:gd name="T3" fmla="*/ 1235 h 1446"/>
                  <a:gd name="T4" fmla="*/ 0 w 1447"/>
                  <a:gd name="T5" fmla="*/ 723 h 1446"/>
                  <a:gd name="T6" fmla="*/ 212 w 1447"/>
                  <a:gd name="T7" fmla="*/ 212 h 1446"/>
                  <a:gd name="T8" fmla="*/ 723 w 1447"/>
                  <a:gd name="T9" fmla="*/ 0 h 1446"/>
                  <a:gd name="T10" fmla="*/ 1235 w 1447"/>
                  <a:gd name="T11" fmla="*/ 212 h 1446"/>
                  <a:gd name="T12" fmla="*/ 1447 w 1447"/>
                  <a:gd name="T13" fmla="*/ 723 h 1446"/>
                  <a:gd name="T14" fmla="*/ 1235 w 1447"/>
                  <a:gd name="T15" fmla="*/ 1235 h 1446"/>
                  <a:gd name="T16" fmla="*/ 723 w 1447"/>
                  <a:gd name="T17" fmla="*/ 1446 h 1446"/>
                  <a:gd name="T18" fmla="*/ 723 w 1447"/>
                  <a:gd name="T19" fmla="*/ 24 h 1446"/>
                  <a:gd name="T20" fmla="*/ 24 w 1447"/>
                  <a:gd name="T21" fmla="*/ 723 h 1446"/>
                  <a:gd name="T22" fmla="*/ 723 w 1447"/>
                  <a:gd name="T23" fmla="*/ 1422 h 1446"/>
                  <a:gd name="T24" fmla="*/ 1422 w 1447"/>
                  <a:gd name="T25" fmla="*/ 723 h 1446"/>
                  <a:gd name="T26" fmla="*/ 723 w 1447"/>
                  <a:gd name="T27" fmla="*/ 24 h 1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47" h="1446">
                    <a:moveTo>
                      <a:pt x="723" y="1446"/>
                    </a:moveTo>
                    <a:cubicBezTo>
                      <a:pt x="530" y="1446"/>
                      <a:pt x="349" y="1371"/>
                      <a:pt x="212" y="1235"/>
                    </a:cubicBezTo>
                    <a:cubicBezTo>
                      <a:pt x="75" y="1098"/>
                      <a:pt x="0" y="916"/>
                      <a:pt x="0" y="723"/>
                    </a:cubicBezTo>
                    <a:cubicBezTo>
                      <a:pt x="0" y="530"/>
                      <a:pt x="75" y="348"/>
                      <a:pt x="212" y="212"/>
                    </a:cubicBezTo>
                    <a:cubicBezTo>
                      <a:pt x="349" y="75"/>
                      <a:pt x="530" y="0"/>
                      <a:pt x="723" y="0"/>
                    </a:cubicBezTo>
                    <a:cubicBezTo>
                      <a:pt x="917" y="0"/>
                      <a:pt x="1098" y="75"/>
                      <a:pt x="1235" y="212"/>
                    </a:cubicBezTo>
                    <a:cubicBezTo>
                      <a:pt x="1371" y="348"/>
                      <a:pt x="1447" y="530"/>
                      <a:pt x="1447" y="723"/>
                    </a:cubicBezTo>
                    <a:cubicBezTo>
                      <a:pt x="1447" y="916"/>
                      <a:pt x="1371" y="1098"/>
                      <a:pt x="1235" y="1235"/>
                    </a:cubicBezTo>
                    <a:cubicBezTo>
                      <a:pt x="1098" y="1371"/>
                      <a:pt x="917" y="1446"/>
                      <a:pt x="723" y="1446"/>
                    </a:cubicBezTo>
                    <a:close/>
                    <a:moveTo>
                      <a:pt x="723" y="24"/>
                    </a:moveTo>
                    <a:cubicBezTo>
                      <a:pt x="338" y="24"/>
                      <a:pt x="24" y="338"/>
                      <a:pt x="24" y="723"/>
                    </a:cubicBezTo>
                    <a:cubicBezTo>
                      <a:pt x="24" y="1109"/>
                      <a:pt x="338" y="1422"/>
                      <a:pt x="723" y="1422"/>
                    </a:cubicBezTo>
                    <a:cubicBezTo>
                      <a:pt x="1109" y="1422"/>
                      <a:pt x="1422" y="1109"/>
                      <a:pt x="1422" y="723"/>
                    </a:cubicBezTo>
                    <a:cubicBezTo>
                      <a:pt x="1422" y="338"/>
                      <a:pt x="1109" y="24"/>
                      <a:pt x="723" y="24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Oval 5275">
                <a:extLst>
                  <a:ext uri="{FF2B5EF4-FFF2-40B4-BE49-F238E27FC236}">
                    <a16:creationId xmlns:a16="http://schemas.microsoft.com/office/drawing/2014/main" id="{EFE38AD4-888D-4359-999C-AA65E04D0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1488" y="2661103"/>
                <a:ext cx="1728788" cy="1730375"/>
              </a:xfrm>
              <a:prstGeom prst="ellipse">
                <a:avLst/>
              </a:prstGeom>
              <a:solidFill>
                <a:srgbClr val="2593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Oval 5276">
                <a:extLst>
                  <a:ext uri="{FF2B5EF4-FFF2-40B4-BE49-F238E27FC236}">
                    <a16:creationId xmlns:a16="http://schemas.microsoft.com/office/drawing/2014/main" id="{0C77625A-0C62-43A8-88BB-40F5A178D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3063" y="2553153"/>
                <a:ext cx="1925638" cy="19272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013" dirty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2B7C1CF1-92A9-479C-8A4C-71E672F79DFF}"/>
                  </a:ext>
                </a:extLst>
              </p:cNvPr>
              <p:cNvGrpSpPr/>
              <p:nvPr/>
            </p:nvGrpSpPr>
            <p:grpSpPr>
              <a:xfrm>
                <a:off x="7250909" y="2661103"/>
                <a:ext cx="1749366" cy="1730557"/>
                <a:chOff x="7250909" y="2661103"/>
                <a:chExt cx="1749366" cy="1730557"/>
              </a:xfrm>
              <a:effectLst>
                <a:outerShdw blurRad="50800" dir="2700000" sx="93000" sy="93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54" name="Oval 5277">
                  <a:extLst>
                    <a:ext uri="{FF2B5EF4-FFF2-40B4-BE49-F238E27FC236}">
                      <a16:creationId xmlns:a16="http://schemas.microsoft.com/office/drawing/2014/main" id="{1B1D1059-92BB-4DFB-9A11-0511214AA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50909" y="2661285"/>
                  <a:ext cx="1728788" cy="173037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Freeform 5278">
                  <a:extLst>
                    <a:ext uri="{FF2B5EF4-FFF2-40B4-BE49-F238E27FC236}">
                      <a16:creationId xmlns:a16="http://schemas.microsoft.com/office/drawing/2014/main" id="{AD89D947-9D4A-4F16-A906-A8E6D5F14C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36675" y="2661103"/>
                  <a:ext cx="863600" cy="1730375"/>
                </a:xfrm>
                <a:custGeom>
                  <a:avLst/>
                  <a:gdLst>
                    <a:gd name="T0" fmla="*/ 0 w 477"/>
                    <a:gd name="T1" fmla="*/ 0 h 955"/>
                    <a:gd name="T2" fmla="*/ 0 w 477"/>
                    <a:gd name="T3" fmla="*/ 955 h 955"/>
                    <a:gd name="T4" fmla="*/ 477 w 477"/>
                    <a:gd name="T5" fmla="*/ 477 h 955"/>
                    <a:gd name="T6" fmla="*/ 0 w 477"/>
                    <a:gd name="T7" fmla="*/ 0 h 9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7" h="955">
                      <a:moveTo>
                        <a:pt x="0" y="0"/>
                      </a:moveTo>
                      <a:cubicBezTo>
                        <a:pt x="0" y="955"/>
                        <a:pt x="0" y="955"/>
                        <a:pt x="0" y="955"/>
                      </a:cubicBezTo>
                      <a:cubicBezTo>
                        <a:pt x="263" y="955"/>
                        <a:pt x="477" y="741"/>
                        <a:pt x="477" y="477"/>
                      </a:cubicBezTo>
                      <a:cubicBezTo>
                        <a:pt x="477" y="214"/>
                        <a:pt x="263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C14B8BAA-D477-42DE-A9E0-2C2118A36FD5}"/>
                </a:ext>
              </a:extLst>
            </p:cNvPr>
            <p:cNvSpPr/>
            <p:nvPr/>
          </p:nvSpPr>
          <p:spPr>
            <a:xfrm>
              <a:off x="7516827" y="3200372"/>
              <a:ext cx="1272872" cy="7343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导向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4767E1D-D52B-4F77-97C2-F6394F8BA43E}"/>
              </a:ext>
            </a:extLst>
          </p:cNvPr>
          <p:cNvGrpSpPr/>
          <p:nvPr/>
        </p:nvGrpSpPr>
        <p:grpSpPr>
          <a:xfrm>
            <a:off x="3305419" y="2915891"/>
            <a:ext cx="1530531" cy="1530529"/>
            <a:chOff x="6918609" y="2298700"/>
            <a:chExt cx="2434546" cy="2434544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43BA1E1D-9142-45D3-9226-B16E0D26DA03}"/>
                </a:ext>
              </a:extLst>
            </p:cNvPr>
            <p:cNvGrpSpPr/>
            <p:nvPr/>
          </p:nvGrpSpPr>
          <p:grpSpPr>
            <a:xfrm>
              <a:off x="6918609" y="2298700"/>
              <a:ext cx="2434546" cy="2434544"/>
              <a:chOff x="6918609" y="2298700"/>
              <a:chExt cx="2434546" cy="2434544"/>
            </a:xfrm>
          </p:grpSpPr>
          <p:sp>
            <p:nvSpPr>
              <p:cNvPr id="59" name="Freeform 5274">
                <a:extLst>
                  <a:ext uri="{FF2B5EF4-FFF2-40B4-BE49-F238E27FC236}">
                    <a16:creationId xmlns:a16="http://schemas.microsoft.com/office/drawing/2014/main" id="{76BEEA9B-D922-42C6-AC50-938B331325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18609" y="2298700"/>
                <a:ext cx="2434546" cy="2434544"/>
              </a:xfrm>
              <a:custGeom>
                <a:avLst/>
                <a:gdLst>
                  <a:gd name="T0" fmla="*/ 723 w 1447"/>
                  <a:gd name="T1" fmla="*/ 1446 h 1446"/>
                  <a:gd name="T2" fmla="*/ 212 w 1447"/>
                  <a:gd name="T3" fmla="*/ 1235 h 1446"/>
                  <a:gd name="T4" fmla="*/ 0 w 1447"/>
                  <a:gd name="T5" fmla="*/ 723 h 1446"/>
                  <a:gd name="T6" fmla="*/ 212 w 1447"/>
                  <a:gd name="T7" fmla="*/ 212 h 1446"/>
                  <a:gd name="T8" fmla="*/ 723 w 1447"/>
                  <a:gd name="T9" fmla="*/ 0 h 1446"/>
                  <a:gd name="T10" fmla="*/ 1235 w 1447"/>
                  <a:gd name="T11" fmla="*/ 212 h 1446"/>
                  <a:gd name="T12" fmla="*/ 1447 w 1447"/>
                  <a:gd name="T13" fmla="*/ 723 h 1446"/>
                  <a:gd name="T14" fmla="*/ 1235 w 1447"/>
                  <a:gd name="T15" fmla="*/ 1235 h 1446"/>
                  <a:gd name="T16" fmla="*/ 723 w 1447"/>
                  <a:gd name="T17" fmla="*/ 1446 h 1446"/>
                  <a:gd name="T18" fmla="*/ 723 w 1447"/>
                  <a:gd name="T19" fmla="*/ 24 h 1446"/>
                  <a:gd name="T20" fmla="*/ 24 w 1447"/>
                  <a:gd name="T21" fmla="*/ 723 h 1446"/>
                  <a:gd name="T22" fmla="*/ 723 w 1447"/>
                  <a:gd name="T23" fmla="*/ 1422 h 1446"/>
                  <a:gd name="T24" fmla="*/ 1422 w 1447"/>
                  <a:gd name="T25" fmla="*/ 723 h 1446"/>
                  <a:gd name="T26" fmla="*/ 723 w 1447"/>
                  <a:gd name="T27" fmla="*/ 24 h 1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47" h="1446">
                    <a:moveTo>
                      <a:pt x="723" y="1446"/>
                    </a:moveTo>
                    <a:cubicBezTo>
                      <a:pt x="530" y="1446"/>
                      <a:pt x="349" y="1371"/>
                      <a:pt x="212" y="1235"/>
                    </a:cubicBezTo>
                    <a:cubicBezTo>
                      <a:pt x="75" y="1098"/>
                      <a:pt x="0" y="916"/>
                      <a:pt x="0" y="723"/>
                    </a:cubicBezTo>
                    <a:cubicBezTo>
                      <a:pt x="0" y="530"/>
                      <a:pt x="75" y="348"/>
                      <a:pt x="212" y="212"/>
                    </a:cubicBezTo>
                    <a:cubicBezTo>
                      <a:pt x="349" y="75"/>
                      <a:pt x="530" y="0"/>
                      <a:pt x="723" y="0"/>
                    </a:cubicBezTo>
                    <a:cubicBezTo>
                      <a:pt x="917" y="0"/>
                      <a:pt x="1098" y="75"/>
                      <a:pt x="1235" y="212"/>
                    </a:cubicBezTo>
                    <a:cubicBezTo>
                      <a:pt x="1371" y="348"/>
                      <a:pt x="1447" y="530"/>
                      <a:pt x="1447" y="723"/>
                    </a:cubicBezTo>
                    <a:cubicBezTo>
                      <a:pt x="1447" y="916"/>
                      <a:pt x="1371" y="1098"/>
                      <a:pt x="1235" y="1235"/>
                    </a:cubicBezTo>
                    <a:cubicBezTo>
                      <a:pt x="1098" y="1371"/>
                      <a:pt x="917" y="1446"/>
                      <a:pt x="723" y="1446"/>
                    </a:cubicBezTo>
                    <a:close/>
                    <a:moveTo>
                      <a:pt x="723" y="24"/>
                    </a:moveTo>
                    <a:cubicBezTo>
                      <a:pt x="338" y="24"/>
                      <a:pt x="24" y="338"/>
                      <a:pt x="24" y="723"/>
                    </a:cubicBezTo>
                    <a:cubicBezTo>
                      <a:pt x="24" y="1109"/>
                      <a:pt x="338" y="1422"/>
                      <a:pt x="723" y="1422"/>
                    </a:cubicBezTo>
                    <a:cubicBezTo>
                      <a:pt x="1109" y="1422"/>
                      <a:pt x="1422" y="1109"/>
                      <a:pt x="1422" y="723"/>
                    </a:cubicBezTo>
                    <a:cubicBezTo>
                      <a:pt x="1422" y="338"/>
                      <a:pt x="1109" y="24"/>
                      <a:pt x="723" y="24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60" name="Oval 5275">
                <a:extLst>
                  <a:ext uri="{FF2B5EF4-FFF2-40B4-BE49-F238E27FC236}">
                    <a16:creationId xmlns:a16="http://schemas.microsoft.com/office/drawing/2014/main" id="{003F5D7D-00B2-43DD-BE3A-7563A41A5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1488" y="2661103"/>
                <a:ext cx="1728788" cy="1730375"/>
              </a:xfrm>
              <a:prstGeom prst="ellipse">
                <a:avLst/>
              </a:prstGeom>
              <a:solidFill>
                <a:srgbClr val="2593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1" name="Oval 5276">
                <a:extLst>
                  <a:ext uri="{FF2B5EF4-FFF2-40B4-BE49-F238E27FC236}">
                    <a16:creationId xmlns:a16="http://schemas.microsoft.com/office/drawing/2014/main" id="{A0423954-1EB9-4CA3-8F37-EEDCD9A1A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3063" y="2553153"/>
                <a:ext cx="1925638" cy="19272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59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zh-CN" altLang="en-US" sz="1013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43CF5336-575E-4EB2-B922-810701CB7462}"/>
                  </a:ext>
                </a:extLst>
              </p:cNvPr>
              <p:cNvGrpSpPr/>
              <p:nvPr/>
            </p:nvGrpSpPr>
            <p:grpSpPr>
              <a:xfrm>
                <a:off x="7271488" y="2661103"/>
                <a:ext cx="1728788" cy="1730375"/>
                <a:chOff x="7271488" y="2661103"/>
                <a:chExt cx="1728788" cy="1730375"/>
              </a:xfrm>
              <a:effectLst>
                <a:outerShdw blurRad="50800" dir="2700000" sx="93000" sy="93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63" name="Oval 5277">
                  <a:extLst>
                    <a:ext uri="{FF2B5EF4-FFF2-40B4-BE49-F238E27FC236}">
                      <a16:creationId xmlns:a16="http://schemas.microsoft.com/office/drawing/2014/main" id="{0ABE1844-B2BD-4849-BB30-56576A8279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71488" y="2661103"/>
                  <a:ext cx="1728788" cy="1730375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Freeform 5278">
                  <a:extLst>
                    <a:ext uri="{FF2B5EF4-FFF2-40B4-BE49-F238E27FC236}">
                      <a16:creationId xmlns:a16="http://schemas.microsoft.com/office/drawing/2014/main" id="{EE8CCE69-953C-49C6-A562-ADA09CF127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36675" y="2661103"/>
                  <a:ext cx="863600" cy="1730375"/>
                </a:xfrm>
                <a:custGeom>
                  <a:avLst/>
                  <a:gdLst>
                    <a:gd name="T0" fmla="*/ 0 w 477"/>
                    <a:gd name="T1" fmla="*/ 0 h 955"/>
                    <a:gd name="T2" fmla="*/ 0 w 477"/>
                    <a:gd name="T3" fmla="*/ 955 h 955"/>
                    <a:gd name="T4" fmla="*/ 477 w 477"/>
                    <a:gd name="T5" fmla="*/ 477 h 955"/>
                    <a:gd name="T6" fmla="*/ 0 w 477"/>
                    <a:gd name="T7" fmla="*/ 0 h 9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7" h="955">
                      <a:moveTo>
                        <a:pt x="0" y="0"/>
                      </a:moveTo>
                      <a:cubicBezTo>
                        <a:pt x="0" y="955"/>
                        <a:pt x="0" y="955"/>
                        <a:pt x="0" y="955"/>
                      </a:cubicBezTo>
                      <a:cubicBezTo>
                        <a:pt x="263" y="955"/>
                        <a:pt x="477" y="741"/>
                        <a:pt x="477" y="477"/>
                      </a:cubicBezTo>
                      <a:cubicBezTo>
                        <a:pt x="477" y="214"/>
                        <a:pt x="263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961F242-103C-4DF4-8F03-DD67CB424F78}"/>
                </a:ext>
              </a:extLst>
            </p:cNvPr>
            <p:cNvSpPr/>
            <p:nvPr/>
          </p:nvSpPr>
          <p:spPr>
            <a:xfrm>
              <a:off x="7516827" y="3170070"/>
              <a:ext cx="1272872" cy="7343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情感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648ACF8-7FB0-4898-A3CB-CB5B74C09DFD}"/>
              </a:ext>
            </a:extLst>
          </p:cNvPr>
          <p:cNvGrpSpPr/>
          <p:nvPr/>
        </p:nvGrpSpPr>
        <p:grpSpPr>
          <a:xfrm>
            <a:off x="705424" y="1863044"/>
            <a:ext cx="11203513" cy="4278528"/>
            <a:chOff x="705424" y="1863044"/>
            <a:chExt cx="11203513" cy="4278528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44D75C6-5ED7-4707-AFFE-D85CA801C13D}"/>
                </a:ext>
              </a:extLst>
            </p:cNvPr>
            <p:cNvSpPr/>
            <p:nvPr/>
          </p:nvSpPr>
          <p:spPr>
            <a:xfrm>
              <a:off x="6707563" y="1863044"/>
              <a:ext cx="27494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以身作则，身先士卒。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0F613EA-4F5E-4D2A-9BFA-59DA1BD1AB16}"/>
                </a:ext>
              </a:extLst>
            </p:cNvPr>
            <p:cNvSpPr/>
            <p:nvPr/>
          </p:nvSpPr>
          <p:spPr>
            <a:xfrm>
              <a:off x="8646505" y="3287533"/>
              <a:ext cx="32624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先解决问题，再发泄情绪。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5F3B0F1-0D61-4A4D-A315-4893C69B6C79}"/>
                </a:ext>
              </a:extLst>
            </p:cNvPr>
            <p:cNvSpPr/>
            <p:nvPr/>
          </p:nvSpPr>
          <p:spPr>
            <a:xfrm>
              <a:off x="7887278" y="5058043"/>
              <a:ext cx="337317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知道自己什么时候该干什么，更能指导别人什么时候该干什么。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C03A8E5-73F6-447B-8FDC-F77949D255EF}"/>
                </a:ext>
              </a:extLst>
            </p:cNvPr>
            <p:cNvSpPr/>
            <p:nvPr/>
          </p:nvSpPr>
          <p:spPr>
            <a:xfrm>
              <a:off x="705424" y="3257654"/>
              <a:ext cx="255631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以法治人，以理服人，以情动人。 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CC7B10E-B90E-42F7-9752-E19BF148BB8F}"/>
                </a:ext>
              </a:extLst>
            </p:cNvPr>
            <p:cNvSpPr/>
            <p:nvPr/>
          </p:nvSpPr>
          <p:spPr>
            <a:xfrm>
              <a:off x="1357508" y="5125909"/>
              <a:ext cx="289600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尊重事实、数据、细节，尽可能给下属明确的指令。</a:t>
              </a:r>
            </a:p>
          </p:txBody>
        </p:sp>
      </p:grpSp>
      <p:grpSp>
        <p:nvGrpSpPr>
          <p:cNvPr id="75" name="Group 55_1_1_1">
            <a:extLst>
              <a:ext uri="{FF2B5EF4-FFF2-40B4-BE49-F238E27FC236}">
                <a16:creationId xmlns:a16="http://schemas.microsoft.com/office/drawing/2014/main" id="{BCDE7811-B8BF-4E13-9C0A-4EA3AEB1ED09}"/>
              </a:ext>
            </a:extLst>
          </p:cNvPr>
          <p:cNvGrpSpPr/>
          <p:nvPr/>
        </p:nvGrpSpPr>
        <p:grpSpPr>
          <a:xfrm>
            <a:off x="2811636" y="480553"/>
            <a:ext cx="6860300" cy="954229"/>
            <a:chOff x="359649" y="177800"/>
            <a:chExt cx="4894102" cy="766585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B51F7BA-1B87-4AD8-99A7-08BC81C8B0E8}"/>
                </a:ext>
              </a:extLst>
            </p:cNvPr>
            <p:cNvGrpSpPr/>
            <p:nvPr/>
          </p:nvGrpSpPr>
          <p:grpSpPr>
            <a:xfrm>
              <a:off x="359649" y="177800"/>
              <a:ext cx="4894102" cy="518438"/>
              <a:chOff x="231836" y="200413"/>
              <a:chExt cx="3109676" cy="473212"/>
            </a:xfrm>
          </p:grpSpPr>
          <p:sp>
            <p:nvSpPr>
              <p:cNvPr id="78" name="六边形 77">
                <a:extLst>
                  <a:ext uri="{FF2B5EF4-FFF2-40B4-BE49-F238E27FC236}">
                    <a16:creationId xmlns:a16="http://schemas.microsoft.com/office/drawing/2014/main" id="{E8867604-00CC-4E85-8CCC-922F6276FD49}"/>
                  </a:ext>
                </a:extLst>
              </p:cNvPr>
              <p:cNvSpPr/>
              <p:nvPr/>
            </p:nvSpPr>
            <p:spPr>
              <a:xfrm>
                <a:off x="231836" y="200413"/>
                <a:ext cx="3109676" cy="473212"/>
              </a:xfrm>
              <a:prstGeom prst="hexagon">
                <a:avLst/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rgbClr val="FA783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9" name="六边形 78">
                <a:extLst>
                  <a:ext uri="{FF2B5EF4-FFF2-40B4-BE49-F238E27FC236}">
                    <a16:creationId xmlns:a16="http://schemas.microsoft.com/office/drawing/2014/main" id="{255F9573-4335-4235-96A4-9CBB10042B9F}"/>
                  </a:ext>
                </a:extLst>
              </p:cNvPr>
              <p:cNvSpPr/>
              <p:nvPr/>
            </p:nvSpPr>
            <p:spPr>
              <a:xfrm>
                <a:off x="297854" y="261943"/>
                <a:ext cx="2977641" cy="350153"/>
              </a:xfrm>
              <a:prstGeom prst="hexagon">
                <a:avLst/>
              </a:prstGeom>
              <a:solidFill>
                <a:srgbClr val="0070C0"/>
              </a:solidFill>
              <a:ln w="22225">
                <a:solidFill>
                  <a:schemeClr val="bg1"/>
                </a:solidFill>
              </a:ln>
              <a:effectLst>
                <a:innerShdw blurRad="330200" dist="50800" dir="11580000">
                  <a:prstClr val="black">
                    <a:alpha val="4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E564F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3D3F720-DA2B-4265-936D-AAC7A67E88CA}"/>
                </a:ext>
              </a:extLst>
            </p:cNvPr>
            <p:cNvSpPr/>
            <p:nvPr/>
          </p:nvSpPr>
          <p:spPr>
            <a:xfrm>
              <a:off x="934184" y="227349"/>
              <a:ext cx="1558920" cy="7170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二、输入标题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72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-0.52292 3.7037E-7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DD262553-6FFB-4F43-A457-20A6BF4B9DEA}"/>
              </a:ext>
            </a:extLst>
          </p:cNvPr>
          <p:cNvGrpSpPr/>
          <p:nvPr/>
        </p:nvGrpSpPr>
        <p:grpSpPr>
          <a:xfrm>
            <a:off x="1557162" y="1577738"/>
            <a:ext cx="2487100" cy="98474"/>
            <a:chOff x="1491175" y="1217617"/>
            <a:chExt cx="2686930" cy="98474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5CAF9CF-73B9-4000-8CB5-C7252F0022D8}"/>
                </a:ext>
              </a:extLst>
            </p:cNvPr>
            <p:cNvCxnSpPr/>
            <p:nvPr/>
          </p:nvCxnSpPr>
          <p:spPr>
            <a:xfrm flipH="1">
              <a:off x="1491175" y="1316091"/>
              <a:ext cx="2686930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66931F6-CAF3-405B-A0BF-CE6072F9A8DA}"/>
                </a:ext>
              </a:extLst>
            </p:cNvPr>
            <p:cNvCxnSpPr/>
            <p:nvPr/>
          </p:nvCxnSpPr>
          <p:spPr>
            <a:xfrm flipH="1">
              <a:off x="1491175" y="1217617"/>
              <a:ext cx="268693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692DFEF-8F23-4DE6-B54B-426451B0AFCF}"/>
              </a:ext>
            </a:extLst>
          </p:cNvPr>
          <p:cNvGrpSpPr/>
          <p:nvPr/>
        </p:nvGrpSpPr>
        <p:grpSpPr>
          <a:xfrm>
            <a:off x="7986990" y="1577738"/>
            <a:ext cx="2487100" cy="98474"/>
            <a:chOff x="1491175" y="1217617"/>
            <a:chExt cx="2686930" cy="98474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BCF8B1E-CC85-4744-AB8F-71BEE337E36F}"/>
                </a:ext>
              </a:extLst>
            </p:cNvPr>
            <p:cNvCxnSpPr/>
            <p:nvPr/>
          </p:nvCxnSpPr>
          <p:spPr>
            <a:xfrm flipH="1">
              <a:off x="1491175" y="1316091"/>
              <a:ext cx="2686930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C114394-F5F2-4D28-8880-BBE299B3DEBD}"/>
                </a:ext>
              </a:extLst>
            </p:cNvPr>
            <p:cNvCxnSpPr/>
            <p:nvPr/>
          </p:nvCxnSpPr>
          <p:spPr>
            <a:xfrm flipH="1">
              <a:off x="1491175" y="1217617"/>
              <a:ext cx="268693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F8EE119-54A4-4600-A9F0-0FC14F9DE236}"/>
              </a:ext>
            </a:extLst>
          </p:cNvPr>
          <p:cNvSpPr/>
          <p:nvPr/>
        </p:nvSpPr>
        <p:spPr>
          <a:xfrm>
            <a:off x="6191597" y="2379423"/>
            <a:ext cx="4509277" cy="3838057"/>
          </a:xfrm>
          <a:prstGeom prst="rect">
            <a:avLst/>
          </a:prstGeom>
          <a:solidFill>
            <a:srgbClr val="E6E6E6"/>
          </a:solidFill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cs typeface="+mn-ea"/>
              <a:sym typeface="+mn-lt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9ADCCC75-230E-476B-85D5-6B76D9560DD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6800072" y="2459864"/>
            <a:ext cx="4054470" cy="32719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彼此尊重，从自己先做起。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易地而处，站在彼的立场。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平等互惠，不让对方吃亏。</a:t>
            </a:r>
            <a:r>
              <a:rPr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了解情况，选用合适方式。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依据情报，把握适当时机。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just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如有误会，诚心化解障碍。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知己知彼，创造良好形象。</a:t>
            </a:r>
            <a:endParaRPr lang="en-US" altLang="zh-CN" sz="2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77AAC85-2FBD-4EBB-8AF8-8E2D451B2BB1}"/>
              </a:ext>
            </a:extLst>
          </p:cNvPr>
          <p:cNvGrpSpPr/>
          <p:nvPr/>
        </p:nvGrpSpPr>
        <p:grpSpPr>
          <a:xfrm>
            <a:off x="1337458" y="2723028"/>
            <a:ext cx="3914698" cy="2421727"/>
            <a:chOff x="1285478" y="2382065"/>
            <a:chExt cx="3914698" cy="2421727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FD90E10-916E-4482-B7D5-8C7A74509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359" y="2382065"/>
              <a:ext cx="703083" cy="815922"/>
            </a:xfrm>
            <a:custGeom>
              <a:avLst/>
              <a:gdLst>
                <a:gd name="T0" fmla="*/ 4 w 34"/>
                <a:gd name="T1" fmla="*/ 25 h 39"/>
                <a:gd name="T2" fmla="*/ 17 w 34"/>
                <a:gd name="T3" fmla="*/ 39 h 39"/>
                <a:gd name="T4" fmla="*/ 29 w 34"/>
                <a:gd name="T5" fmla="*/ 25 h 39"/>
                <a:gd name="T6" fmla="*/ 29 w 34"/>
                <a:gd name="T7" fmla="*/ 25 h 39"/>
                <a:gd name="T8" fmla="*/ 34 w 34"/>
                <a:gd name="T9" fmla="*/ 21 h 39"/>
                <a:gd name="T10" fmla="*/ 31 w 34"/>
                <a:gd name="T11" fmla="*/ 17 h 39"/>
                <a:gd name="T12" fmla="*/ 31 w 34"/>
                <a:gd name="T13" fmla="*/ 17 h 39"/>
                <a:gd name="T14" fmla="*/ 31 w 34"/>
                <a:gd name="T15" fmla="*/ 16 h 39"/>
                <a:gd name="T16" fmla="*/ 17 w 34"/>
                <a:gd name="T17" fmla="*/ 0 h 39"/>
                <a:gd name="T18" fmla="*/ 2 w 34"/>
                <a:gd name="T19" fmla="*/ 16 h 39"/>
                <a:gd name="T20" fmla="*/ 2 w 34"/>
                <a:gd name="T21" fmla="*/ 17 h 39"/>
                <a:gd name="T22" fmla="*/ 0 w 34"/>
                <a:gd name="T23" fmla="*/ 21 h 39"/>
                <a:gd name="T24" fmla="*/ 4 w 34"/>
                <a:gd name="T25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39">
                  <a:moveTo>
                    <a:pt x="4" y="25"/>
                  </a:moveTo>
                  <a:cubicBezTo>
                    <a:pt x="6" y="33"/>
                    <a:pt x="12" y="39"/>
                    <a:pt x="17" y="39"/>
                  </a:cubicBezTo>
                  <a:cubicBezTo>
                    <a:pt x="22" y="39"/>
                    <a:pt x="27" y="33"/>
                    <a:pt x="29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1" y="25"/>
                    <a:pt x="34" y="23"/>
                    <a:pt x="34" y="21"/>
                  </a:cubicBezTo>
                  <a:cubicBezTo>
                    <a:pt x="34" y="19"/>
                    <a:pt x="33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6"/>
                    <a:pt x="31" y="16"/>
                  </a:cubicBezTo>
                  <a:cubicBezTo>
                    <a:pt x="31" y="5"/>
                    <a:pt x="24" y="0"/>
                    <a:pt x="17" y="0"/>
                  </a:cubicBezTo>
                  <a:cubicBezTo>
                    <a:pt x="10" y="0"/>
                    <a:pt x="2" y="5"/>
                    <a:pt x="2" y="16"/>
                  </a:cubicBezTo>
                  <a:cubicBezTo>
                    <a:pt x="2" y="16"/>
                    <a:pt x="2" y="17"/>
                    <a:pt x="2" y="17"/>
                  </a:cubicBezTo>
                  <a:cubicBezTo>
                    <a:pt x="1" y="17"/>
                    <a:pt x="0" y="19"/>
                    <a:pt x="0" y="21"/>
                  </a:cubicBezTo>
                  <a:cubicBezTo>
                    <a:pt x="0" y="23"/>
                    <a:pt x="2" y="25"/>
                    <a:pt x="4" y="25"/>
                  </a:cubicBezTo>
                  <a:close/>
                </a:path>
              </a:pathLst>
            </a:custGeom>
            <a:solidFill>
              <a:srgbClr val="6A7273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1D73973A-F77B-43E8-B7C5-784C0FCBC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5478" y="3197987"/>
              <a:ext cx="1336726" cy="1519005"/>
            </a:xfrm>
            <a:custGeom>
              <a:avLst/>
              <a:gdLst>
                <a:gd name="T0" fmla="*/ 43 w 64"/>
                <a:gd name="T1" fmla="*/ 56 h 73"/>
                <a:gd name="T2" fmla="*/ 43 w 64"/>
                <a:gd name="T3" fmla="*/ 45 h 73"/>
                <a:gd name="T4" fmla="*/ 43 w 64"/>
                <a:gd name="T5" fmla="*/ 28 h 73"/>
                <a:gd name="T6" fmla="*/ 43 w 64"/>
                <a:gd name="T7" fmla="*/ 24 h 73"/>
                <a:gd name="T8" fmla="*/ 43 w 64"/>
                <a:gd name="T9" fmla="*/ 19 h 73"/>
                <a:gd name="T10" fmla="*/ 47 w 64"/>
                <a:gd name="T11" fmla="*/ 17 h 73"/>
                <a:gd name="T12" fmla="*/ 64 w 64"/>
                <a:gd name="T13" fmla="*/ 7 h 73"/>
                <a:gd name="T14" fmla="*/ 46 w 64"/>
                <a:gd name="T15" fmla="*/ 0 h 73"/>
                <a:gd name="T16" fmla="*/ 34 w 64"/>
                <a:gd name="T17" fmla="*/ 23 h 73"/>
                <a:gd name="T18" fmla="*/ 22 w 64"/>
                <a:gd name="T19" fmla="*/ 0 h 73"/>
                <a:gd name="T20" fmla="*/ 0 w 64"/>
                <a:gd name="T21" fmla="*/ 9 h 73"/>
                <a:gd name="T22" fmla="*/ 0 w 64"/>
                <a:gd name="T23" fmla="*/ 13 h 73"/>
                <a:gd name="T24" fmla="*/ 0 w 64"/>
                <a:gd name="T25" fmla="*/ 28 h 73"/>
                <a:gd name="T26" fmla="*/ 0 w 64"/>
                <a:gd name="T27" fmla="*/ 73 h 73"/>
                <a:gd name="T28" fmla="*/ 43 w 64"/>
                <a:gd name="T2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73">
                  <a:moveTo>
                    <a:pt x="43" y="56"/>
                  </a:moveTo>
                  <a:cubicBezTo>
                    <a:pt x="43" y="45"/>
                    <a:pt x="43" y="45"/>
                    <a:pt x="43" y="45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6"/>
                    <a:pt x="54" y="11"/>
                    <a:pt x="64" y="7"/>
                  </a:cubicBezTo>
                  <a:cubicBezTo>
                    <a:pt x="60" y="5"/>
                    <a:pt x="54" y="2"/>
                    <a:pt x="46" y="0"/>
                  </a:cubicBezTo>
                  <a:cubicBezTo>
                    <a:pt x="44" y="4"/>
                    <a:pt x="36" y="20"/>
                    <a:pt x="34" y="23"/>
                  </a:cubicBezTo>
                  <a:cubicBezTo>
                    <a:pt x="34" y="23"/>
                    <a:pt x="24" y="3"/>
                    <a:pt x="22" y="0"/>
                  </a:cubicBezTo>
                  <a:cubicBezTo>
                    <a:pt x="10" y="3"/>
                    <a:pt x="0" y="9"/>
                    <a:pt x="0" y="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43" y="56"/>
                    <a:pt x="43" y="56"/>
                    <a:pt x="43" y="56"/>
                  </a:cubicBezTo>
                  <a:close/>
                </a:path>
              </a:pathLst>
            </a:custGeom>
            <a:solidFill>
              <a:srgbClr val="6A7273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AAAA3702-434C-446F-84A5-03ABD9E8E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8571" y="2382065"/>
              <a:ext cx="729123" cy="815922"/>
            </a:xfrm>
            <a:custGeom>
              <a:avLst/>
              <a:gdLst>
                <a:gd name="T0" fmla="*/ 4 w 35"/>
                <a:gd name="T1" fmla="*/ 25 h 39"/>
                <a:gd name="T2" fmla="*/ 17 w 35"/>
                <a:gd name="T3" fmla="*/ 39 h 39"/>
                <a:gd name="T4" fmla="*/ 30 w 35"/>
                <a:gd name="T5" fmla="*/ 25 h 39"/>
                <a:gd name="T6" fmla="*/ 30 w 35"/>
                <a:gd name="T7" fmla="*/ 25 h 39"/>
                <a:gd name="T8" fmla="*/ 35 w 35"/>
                <a:gd name="T9" fmla="*/ 21 h 39"/>
                <a:gd name="T10" fmla="*/ 31 w 35"/>
                <a:gd name="T11" fmla="*/ 17 h 39"/>
                <a:gd name="T12" fmla="*/ 31 w 35"/>
                <a:gd name="T13" fmla="*/ 17 h 39"/>
                <a:gd name="T14" fmla="*/ 31 w 35"/>
                <a:gd name="T15" fmla="*/ 16 h 39"/>
                <a:gd name="T16" fmla="*/ 17 w 35"/>
                <a:gd name="T17" fmla="*/ 0 h 39"/>
                <a:gd name="T18" fmla="*/ 3 w 35"/>
                <a:gd name="T19" fmla="*/ 16 h 39"/>
                <a:gd name="T20" fmla="*/ 3 w 35"/>
                <a:gd name="T21" fmla="*/ 17 h 39"/>
                <a:gd name="T22" fmla="*/ 0 w 35"/>
                <a:gd name="T23" fmla="*/ 21 h 39"/>
                <a:gd name="T24" fmla="*/ 4 w 35"/>
                <a:gd name="T25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39">
                  <a:moveTo>
                    <a:pt x="4" y="25"/>
                  </a:moveTo>
                  <a:cubicBezTo>
                    <a:pt x="7" y="33"/>
                    <a:pt x="12" y="39"/>
                    <a:pt x="17" y="39"/>
                  </a:cubicBezTo>
                  <a:cubicBezTo>
                    <a:pt x="22" y="39"/>
                    <a:pt x="27" y="33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2" y="25"/>
                    <a:pt x="35" y="23"/>
                    <a:pt x="35" y="21"/>
                  </a:cubicBezTo>
                  <a:cubicBezTo>
                    <a:pt x="35" y="19"/>
                    <a:pt x="33" y="17"/>
                    <a:pt x="31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7"/>
                    <a:pt x="31" y="16"/>
                    <a:pt x="31" y="16"/>
                  </a:cubicBezTo>
                  <a:cubicBezTo>
                    <a:pt x="31" y="5"/>
                    <a:pt x="24" y="0"/>
                    <a:pt x="17" y="0"/>
                  </a:cubicBezTo>
                  <a:cubicBezTo>
                    <a:pt x="10" y="0"/>
                    <a:pt x="3" y="5"/>
                    <a:pt x="3" y="16"/>
                  </a:cubicBezTo>
                  <a:cubicBezTo>
                    <a:pt x="3" y="16"/>
                    <a:pt x="3" y="17"/>
                    <a:pt x="3" y="17"/>
                  </a:cubicBezTo>
                  <a:cubicBezTo>
                    <a:pt x="1" y="17"/>
                    <a:pt x="0" y="19"/>
                    <a:pt x="0" y="21"/>
                  </a:cubicBezTo>
                  <a:cubicBezTo>
                    <a:pt x="0" y="23"/>
                    <a:pt x="3" y="25"/>
                    <a:pt x="4" y="25"/>
                  </a:cubicBezTo>
                  <a:close/>
                </a:path>
              </a:pathLst>
            </a:custGeom>
            <a:solidFill>
              <a:srgbClr val="6A7273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D9CD05-05CB-45EC-9496-91475E913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9490" y="3197987"/>
              <a:ext cx="1310686" cy="729122"/>
            </a:xfrm>
            <a:custGeom>
              <a:avLst/>
              <a:gdLst>
                <a:gd name="T0" fmla="*/ 63 w 63"/>
                <a:gd name="T1" fmla="*/ 35 h 35"/>
                <a:gd name="T2" fmla="*/ 63 w 63"/>
                <a:gd name="T3" fmla="*/ 28 h 35"/>
                <a:gd name="T4" fmla="*/ 63 w 63"/>
                <a:gd name="T5" fmla="*/ 13 h 35"/>
                <a:gd name="T6" fmla="*/ 63 w 63"/>
                <a:gd name="T7" fmla="*/ 9 h 35"/>
                <a:gd name="T8" fmla="*/ 43 w 63"/>
                <a:gd name="T9" fmla="*/ 0 h 35"/>
                <a:gd name="T10" fmla="*/ 30 w 63"/>
                <a:gd name="T11" fmla="*/ 23 h 35"/>
                <a:gd name="T12" fmla="*/ 18 w 63"/>
                <a:gd name="T13" fmla="*/ 0 h 35"/>
                <a:gd name="T14" fmla="*/ 0 w 63"/>
                <a:gd name="T15" fmla="*/ 7 h 35"/>
                <a:gd name="T16" fmla="*/ 19 w 63"/>
                <a:gd name="T17" fmla="*/ 17 h 35"/>
                <a:gd name="T18" fmla="*/ 22 w 63"/>
                <a:gd name="T19" fmla="*/ 19 h 35"/>
                <a:gd name="T20" fmla="*/ 22 w 63"/>
                <a:gd name="T21" fmla="*/ 24 h 35"/>
                <a:gd name="T22" fmla="*/ 22 w 63"/>
                <a:gd name="T23" fmla="*/ 24 h 35"/>
                <a:gd name="T24" fmla="*/ 35 w 63"/>
                <a:gd name="T25" fmla="*/ 28 h 35"/>
                <a:gd name="T26" fmla="*/ 63 w 63"/>
                <a:gd name="T2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35">
                  <a:moveTo>
                    <a:pt x="63" y="35"/>
                  </a:moveTo>
                  <a:cubicBezTo>
                    <a:pt x="63" y="28"/>
                    <a:pt x="63" y="28"/>
                    <a:pt x="63" y="28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55" y="3"/>
                    <a:pt x="43" y="0"/>
                  </a:cubicBezTo>
                  <a:cubicBezTo>
                    <a:pt x="41" y="4"/>
                    <a:pt x="33" y="20"/>
                    <a:pt x="30" y="23"/>
                  </a:cubicBezTo>
                  <a:cubicBezTo>
                    <a:pt x="30" y="23"/>
                    <a:pt x="20" y="3"/>
                    <a:pt x="18" y="0"/>
                  </a:cubicBezTo>
                  <a:cubicBezTo>
                    <a:pt x="11" y="1"/>
                    <a:pt x="4" y="5"/>
                    <a:pt x="0" y="7"/>
                  </a:cubicBezTo>
                  <a:cubicBezTo>
                    <a:pt x="11" y="11"/>
                    <a:pt x="18" y="16"/>
                    <a:pt x="19" y="17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35" y="28"/>
                    <a:pt x="35" y="28"/>
                    <a:pt x="35" y="28"/>
                  </a:cubicBezTo>
                  <a:lnTo>
                    <a:pt x="63" y="35"/>
                  </a:lnTo>
                  <a:close/>
                </a:path>
              </a:pathLst>
            </a:custGeom>
            <a:solidFill>
              <a:srgbClr val="6A7273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91A395E6-F537-41CF-9D0B-447AD890B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603" y="3527828"/>
              <a:ext cx="1623168" cy="1275964"/>
            </a:xfrm>
            <a:custGeom>
              <a:avLst/>
              <a:gdLst>
                <a:gd name="T0" fmla="*/ 78 w 78"/>
                <a:gd name="T1" fmla="*/ 36 h 61"/>
                <a:gd name="T2" fmla="*/ 78 w 78"/>
                <a:gd name="T3" fmla="*/ 34 h 61"/>
                <a:gd name="T4" fmla="*/ 78 w 78"/>
                <a:gd name="T5" fmla="*/ 16 h 61"/>
                <a:gd name="T6" fmla="*/ 78 w 78"/>
                <a:gd name="T7" fmla="*/ 12 h 61"/>
                <a:gd name="T8" fmla="*/ 54 w 78"/>
                <a:gd name="T9" fmla="*/ 1 h 61"/>
                <a:gd name="T10" fmla="*/ 39 w 78"/>
                <a:gd name="T11" fmla="*/ 28 h 61"/>
                <a:gd name="T12" fmla="*/ 25 w 78"/>
                <a:gd name="T13" fmla="*/ 0 h 61"/>
                <a:gd name="T14" fmla="*/ 0 w 78"/>
                <a:gd name="T15" fmla="*/ 12 h 61"/>
                <a:gd name="T16" fmla="*/ 0 w 78"/>
                <a:gd name="T17" fmla="*/ 16 h 61"/>
                <a:gd name="T18" fmla="*/ 0 w 78"/>
                <a:gd name="T19" fmla="*/ 34 h 61"/>
                <a:gd name="T20" fmla="*/ 0 w 78"/>
                <a:gd name="T21" fmla="*/ 43 h 61"/>
                <a:gd name="T22" fmla="*/ 23 w 78"/>
                <a:gd name="T23" fmla="*/ 61 h 61"/>
                <a:gd name="T24" fmla="*/ 78 w 78"/>
                <a:gd name="T25" fmla="*/ 3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61">
                  <a:moveTo>
                    <a:pt x="78" y="36"/>
                  </a:moveTo>
                  <a:cubicBezTo>
                    <a:pt x="78" y="34"/>
                    <a:pt x="78" y="34"/>
                    <a:pt x="78" y="34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8" y="12"/>
                    <a:pt x="68" y="4"/>
                    <a:pt x="54" y="1"/>
                  </a:cubicBezTo>
                  <a:cubicBezTo>
                    <a:pt x="52" y="6"/>
                    <a:pt x="42" y="25"/>
                    <a:pt x="39" y="28"/>
                  </a:cubicBezTo>
                  <a:cubicBezTo>
                    <a:pt x="39" y="28"/>
                    <a:pt x="28" y="5"/>
                    <a:pt x="25" y="0"/>
                  </a:cubicBezTo>
                  <a:cubicBezTo>
                    <a:pt x="11" y="4"/>
                    <a:pt x="0" y="12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3" y="61"/>
                    <a:pt x="23" y="61"/>
                    <a:pt x="23" y="61"/>
                  </a:cubicBezTo>
                  <a:lnTo>
                    <a:pt x="78" y="36"/>
                  </a:lnTo>
                  <a:close/>
                </a:path>
              </a:pathLst>
            </a:custGeom>
            <a:solidFill>
              <a:srgbClr val="6A7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AF75FF2D-F90A-46C1-B0A7-DC6EB9541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885" y="2590386"/>
              <a:ext cx="850644" cy="963483"/>
            </a:xfrm>
            <a:custGeom>
              <a:avLst/>
              <a:gdLst>
                <a:gd name="T0" fmla="*/ 5 w 41"/>
                <a:gd name="T1" fmla="*/ 30 h 46"/>
                <a:gd name="T2" fmla="*/ 8 w 41"/>
                <a:gd name="T3" fmla="*/ 36 h 46"/>
                <a:gd name="T4" fmla="*/ 15 w 41"/>
                <a:gd name="T5" fmla="*/ 44 h 46"/>
                <a:gd name="T6" fmla="*/ 20 w 41"/>
                <a:gd name="T7" fmla="*/ 46 h 46"/>
                <a:gd name="T8" fmla="*/ 27 w 41"/>
                <a:gd name="T9" fmla="*/ 43 h 46"/>
                <a:gd name="T10" fmla="*/ 32 w 41"/>
                <a:gd name="T11" fmla="*/ 36 h 46"/>
                <a:gd name="T12" fmla="*/ 35 w 41"/>
                <a:gd name="T13" fmla="*/ 30 h 46"/>
                <a:gd name="T14" fmla="*/ 35 w 41"/>
                <a:gd name="T15" fmla="*/ 30 h 46"/>
                <a:gd name="T16" fmla="*/ 41 w 41"/>
                <a:gd name="T17" fmla="*/ 25 h 46"/>
                <a:gd name="T18" fmla="*/ 37 w 41"/>
                <a:gd name="T19" fmla="*/ 20 h 46"/>
                <a:gd name="T20" fmla="*/ 37 w 41"/>
                <a:gd name="T21" fmla="*/ 20 h 46"/>
                <a:gd name="T22" fmla="*/ 37 w 41"/>
                <a:gd name="T23" fmla="*/ 19 h 46"/>
                <a:gd name="T24" fmla="*/ 20 w 41"/>
                <a:gd name="T25" fmla="*/ 0 h 46"/>
                <a:gd name="T26" fmla="*/ 3 w 41"/>
                <a:gd name="T27" fmla="*/ 19 h 46"/>
                <a:gd name="T28" fmla="*/ 3 w 41"/>
                <a:gd name="T29" fmla="*/ 20 h 46"/>
                <a:gd name="T30" fmla="*/ 0 w 41"/>
                <a:gd name="T31" fmla="*/ 25 h 46"/>
                <a:gd name="T32" fmla="*/ 5 w 41"/>
                <a:gd name="T33" fmla="*/ 3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46">
                  <a:moveTo>
                    <a:pt x="5" y="30"/>
                  </a:moveTo>
                  <a:cubicBezTo>
                    <a:pt x="6" y="32"/>
                    <a:pt x="7" y="34"/>
                    <a:pt x="8" y="36"/>
                  </a:cubicBezTo>
                  <a:cubicBezTo>
                    <a:pt x="10" y="40"/>
                    <a:pt x="13" y="43"/>
                    <a:pt x="15" y="44"/>
                  </a:cubicBezTo>
                  <a:cubicBezTo>
                    <a:pt x="17" y="45"/>
                    <a:pt x="19" y="46"/>
                    <a:pt x="20" y="46"/>
                  </a:cubicBezTo>
                  <a:cubicBezTo>
                    <a:pt x="22" y="46"/>
                    <a:pt x="25" y="45"/>
                    <a:pt x="27" y="43"/>
                  </a:cubicBezTo>
                  <a:cubicBezTo>
                    <a:pt x="29" y="41"/>
                    <a:pt x="31" y="39"/>
                    <a:pt x="32" y="36"/>
                  </a:cubicBezTo>
                  <a:cubicBezTo>
                    <a:pt x="33" y="34"/>
                    <a:pt x="34" y="32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7" y="30"/>
                    <a:pt x="41" y="28"/>
                    <a:pt x="41" y="25"/>
                  </a:cubicBezTo>
                  <a:cubicBezTo>
                    <a:pt x="41" y="22"/>
                    <a:pt x="39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19"/>
                    <a:pt x="37" y="19"/>
                  </a:cubicBezTo>
                  <a:cubicBezTo>
                    <a:pt x="37" y="6"/>
                    <a:pt x="28" y="0"/>
                    <a:pt x="20" y="0"/>
                  </a:cubicBezTo>
                  <a:cubicBezTo>
                    <a:pt x="12" y="0"/>
                    <a:pt x="3" y="6"/>
                    <a:pt x="3" y="19"/>
                  </a:cubicBezTo>
                  <a:cubicBezTo>
                    <a:pt x="3" y="19"/>
                    <a:pt x="3" y="20"/>
                    <a:pt x="3" y="20"/>
                  </a:cubicBezTo>
                  <a:cubicBezTo>
                    <a:pt x="1" y="20"/>
                    <a:pt x="0" y="22"/>
                    <a:pt x="0" y="25"/>
                  </a:cubicBezTo>
                  <a:cubicBezTo>
                    <a:pt x="0" y="27"/>
                    <a:pt x="3" y="30"/>
                    <a:pt x="5" y="30"/>
                  </a:cubicBezTo>
                  <a:close/>
                </a:path>
              </a:pathLst>
            </a:custGeom>
            <a:solidFill>
              <a:srgbClr val="6A72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Rectangle 2">
            <a:extLst>
              <a:ext uri="{FF2B5EF4-FFF2-40B4-BE49-F238E27FC236}">
                <a16:creationId xmlns:a16="http://schemas.microsoft.com/office/drawing/2014/main" id="{6D262F56-C1D5-416E-AAED-02EA50457F4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028387" y="1333567"/>
            <a:ext cx="3980577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与</a:t>
            </a:r>
            <a:r>
              <a:rPr lang="zh-CN" altLang="en-US" sz="3600" b="1" kern="0" dirty="0">
                <a:solidFill>
                  <a:srgbClr val="FF6600"/>
                </a:solidFill>
                <a:latin typeface="+mn-lt"/>
                <a:ea typeface="+mn-ea"/>
                <a:cs typeface="+mn-ea"/>
                <a:sym typeface="+mn-lt"/>
              </a:rPr>
              <a:t>同事</a:t>
            </a:r>
            <a:r>
              <a:rPr lang="zh-CN" altLang="en-US" sz="3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沟通注意事项</a:t>
            </a:r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0C35A600-48C6-46BE-B975-57448D7F7ECF}"/>
              </a:ext>
            </a:extLst>
          </p:cNvPr>
          <p:cNvSpPr>
            <a:spLocks/>
          </p:cNvSpPr>
          <p:nvPr/>
        </p:nvSpPr>
        <p:spPr bwMode="auto">
          <a:xfrm>
            <a:off x="1155177" y="4372233"/>
            <a:ext cx="4322660" cy="1683925"/>
          </a:xfrm>
          <a:custGeom>
            <a:avLst/>
            <a:gdLst>
              <a:gd name="T0" fmla="*/ 397 w 498"/>
              <a:gd name="T1" fmla="*/ 0 h 194"/>
              <a:gd name="T2" fmla="*/ 412 w 498"/>
              <a:gd name="T3" fmla="*/ 31 h 194"/>
              <a:gd name="T4" fmla="*/ 206 w 498"/>
              <a:gd name="T5" fmla="*/ 125 h 194"/>
              <a:gd name="T6" fmla="*/ 134 w 498"/>
              <a:gd name="T7" fmla="*/ 67 h 194"/>
              <a:gd name="T8" fmla="*/ 0 w 498"/>
              <a:gd name="T9" fmla="*/ 118 h 194"/>
              <a:gd name="T10" fmla="*/ 21 w 498"/>
              <a:gd name="T11" fmla="*/ 175 h 194"/>
              <a:gd name="T12" fmla="*/ 124 w 498"/>
              <a:gd name="T13" fmla="*/ 134 h 194"/>
              <a:gd name="T14" fmla="*/ 196 w 498"/>
              <a:gd name="T15" fmla="*/ 194 h 194"/>
              <a:gd name="T16" fmla="*/ 436 w 498"/>
              <a:gd name="T17" fmla="*/ 86 h 194"/>
              <a:gd name="T18" fmla="*/ 448 w 498"/>
              <a:gd name="T19" fmla="*/ 118 h 194"/>
              <a:gd name="T20" fmla="*/ 498 w 498"/>
              <a:gd name="T21" fmla="*/ 26 h 194"/>
              <a:gd name="T22" fmla="*/ 397 w 498"/>
              <a:gd name="T23" fmla="*/ 0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8" h="194">
                <a:moveTo>
                  <a:pt x="397" y="0"/>
                </a:moveTo>
                <a:lnTo>
                  <a:pt x="412" y="31"/>
                </a:lnTo>
                <a:lnTo>
                  <a:pt x="206" y="125"/>
                </a:lnTo>
                <a:lnTo>
                  <a:pt x="134" y="67"/>
                </a:lnTo>
                <a:lnTo>
                  <a:pt x="0" y="118"/>
                </a:lnTo>
                <a:lnTo>
                  <a:pt x="21" y="175"/>
                </a:lnTo>
                <a:lnTo>
                  <a:pt x="124" y="134"/>
                </a:lnTo>
                <a:lnTo>
                  <a:pt x="196" y="194"/>
                </a:lnTo>
                <a:lnTo>
                  <a:pt x="436" y="86"/>
                </a:lnTo>
                <a:lnTo>
                  <a:pt x="448" y="118"/>
                </a:lnTo>
                <a:lnTo>
                  <a:pt x="498" y="26"/>
                </a:lnTo>
                <a:lnTo>
                  <a:pt x="397" y="0"/>
                </a:lnTo>
                <a:close/>
              </a:path>
            </a:pathLst>
          </a:custGeom>
          <a:gradFill flip="none" rotWithShape="1">
            <a:gsLst>
              <a:gs pos="0">
                <a:srgbClr val="D95C36"/>
              </a:gs>
              <a:gs pos="60000">
                <a:srgbClr val="BA4928"/>
              </a:gs>
              <a:gs pos="100000">
                <a:srgbClr val="8F341B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152400" dist="38100" dir="2700000" algn="tl" rotWithShape="0">
              <a:prstClr val="black">
                <a:alpha val="33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800"/>
            <a:endParaRPr lang="zh-CN" altLang="en-US" sz="1013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39" name="Group 55_1_1_1">
            <a:extLst>
              <a:ext uri="{FF2B5EF4-FFF2-40B4-BE49-F238E27FC236}">
                <a16:creationId xmlns:a16="http://schemas.microsoft.com/office/drawing/2014/main" id="{554D238B-01D5-4DDB-BD10-08FC89D00CD5}"/>
              </a:ext>
            </a:extLst>
          </p:cNvPr>
          <p:cNvGrpSpPr/>
          <p:nvPr/>
        </p:nvGrpSpPr>
        <p:grpSpPr>
          <a:xfrm>
            <a:off x="2822581" y="508207"/>
            <a:ext cx="6860300" cy="645341"/>
            <a:chOff x="359649" y="177800"/>
            <a:chExt cx="4894102" cy="518438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EC5C64E1-F668-4374-88DD-C42CEB5125B0}"/>
                </a:ext>
              </a:extLst>
            </p:cNvPr>
            <p:cNvGrpSpPr/>
            <p:nvPr/>
          </p:nvGrpSpPr>
          <p:grpSpPr>
            <a:xfrm>
              <a:off x="359649" y="177800"/>
              <a:ext cx="4894102" cy="518438"/>
              <a:chOff x="231836" y="200413"/>
              <a:chExt cx="3109676" cy="473212"/>
            </a:xfrm>
          </p:grpSpPr>
          <p:sp>
            <p:nvSpPr>
              <p:cNvPr id="42" name="六边形 41">
                <a:extLst>
                  <a:ext uri="{FF2B5EF4-FFF2-40B4-BE49-F238E27FC236}">
                    <a16:creationId xmlns:a16="http://schemas.microsoft.com/office/drawing/2014/main" id="{7CCC1CCC-96D8-4CAD-8587-908E14755C92}"/>
                  </a:ext>
                </a:extLst>
              </p:cNvPr>
              <p:cNvSpPr/>
              <p:nvPr/>
            </p:nvSpPr>
            <p:spPr>
              <a:xfrm>
                <a:off x="231836" y="200413"/>
                <a:ext cx="3109676" cy="473212"/>
              </a:xfrm>
              <a:prstGeom prst="hexagon">
                <a:avLst/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rgbClr val="FA783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六边形 42">
                <a:extLst>
                  <a:ext uri="{FF2B5EF4-FFF2-40B4-BE49-F238E27FC236}">
                    <a16:creationId xmlns:a16="http://schemas.microsoft.com/office/drawing/2014/main" id="{EC10E94A-8ED9-48B0-A1CA-1920962DC7A0}"/>
                  </a:ext>
                </a:extLst>
              </p:cNvPr>
              <p:cNvSpPr/>
              <p:nvPr/>
            </p:nvSpPr>
            <p:spPr>
              <a:xfrm>
                <a:off x="297854" y="261943"/>
                <a:ext cx="2977641" cy="350153"/>
              </a:xfrm>
              <a:prstGeom prst="hexagon">
                <a:avLst/>
              </a:prstGeom>
              <a:solidFill>
                <a:srgbClr val="0070C0"/>
              </a:solidFill>
              <a:ln w="22225">
                <a:solidFill>
                  <a:schemeClr val="bg1"/>
                </a:solidFill>
              </a:ln>
              <a:effectLst>
                <a:innerShdw blurRad="330200" dist="50800" dir="11580000">
                  <a:prstClr val="black">
                    <a:alpha val="4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E564F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C571AD4-3644-4AF6-97FB-E0539F53BEF7}"/>
                </a:ext>
              </a:extLst>
            </p:cNvPr>
            <p:cNvSpPr/>
            <p:nvPr/>
          </p:nvSpPr>
          <p:spPr>
            <a:xfrm>
              <a:off x="934184" y="227349"/>
              <a:ext cx="1558920" cy="3956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二、输入标题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12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5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5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81481E-6 L -0.52292 -4.81481E-6 " pathEditMode="relative" rAng="0" ptsTypes="AA">
                                      <p:cBhvr>
                                        <p:cTn id="60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uiExpand="1" build="p"/>
      <p:bldP spid="28" grpId="0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14_1">
            <a:extLst>
              <a:ext uri="{FF2B5EF4-FFF2-40B4-BE49-F238E27FC236}">
                <a16:creationId xmlns:a16="http://schemas.microsoft.com/office/drawing/2014/main" id="{1C83CE6E-0C6F-48C9-B466-04B274CF9512}"/>
              </a:ext>
            </a:extLst>
          </p:cNvPr>
          <p:cNvSpPr/>
          <p:nvPr/>
        </p:nvSpPr>
        <p:spPr>
          <a:xfrm>
            <a:off x="1929818" y="2337410"/>
            <a:ext cx="4509277" cy="3838057"/>
          </a:xfrm>
          <a:prstGeom prst="rect">
            <a:avLst/>
          </a:prstGeom>
          <a:solidFill>
            <a:srgbClr val="E6E6E6"/>
          </a:solidFill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D262553-6FFB-4F43-A457-20A6BF4B9DEA}"/>
              </a:ext>
            </a:extLst>
          </p:cNvPr>
          <p:cNvGrpSpPr/>
          <p:nvPr/>
        </p:nvGrpSpPr>
        <p:grpSpPr>
          <a:xfrm>
            <a:off x="1598752" y="1556248"/>
            <a:ext cx="2487100" cy="98474"/>
            <a:chOff x="1491175" y="1217617"/>
            <a:chExt cx="2686930" cy="98474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5CAF9CF-73B9-4000-8CB5-C7252F0022D8}"/>
                </a:ext>
              </a:extLst>
            </p:cNvPr>
            <p:cNvCxnSpPr/>
            <p:nvPr/>
          </p:nvCxnSpPr>
          <p:spPr>
            <a:xfrm flipH="1">
              <a:off x="1491175" y="1316091"/>
              <a:ext cx="2686930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66931F6-CAF3-405B-A0BF-CE6072F9A8DA}"/>
                </a:ext>
              </a:extLst>
            </p:cNvPr>
            <p:cNvCxnSpPr/>
            <p:nvPr/>
          </p:nvCxnSpPr>
          <p:spPr>
            <a:xfrm flipH="1">
              <a:off x="1491175" y="1217617"/>
              <a:ext cx="268693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692DFEF-8F23-4DE6-B54B-426451B0AFCF}"/>
              </a:ext>
            </a:extLst>
          </p:cNvPr>
          <p:cNvGrpSpPr/>
          <p:nvPr/>
        </p:nvGrpSpPr>
        <p:grpSpPr>
          <a:xfrm>
            <a:off x="8028580" y="1556248"/>
            <a:ext cx="2487100" cy="98474"/>
            <a:chOff x="1491175" y="1217617"/>
            <a:chExt cx="2686930" cy="98474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BCF8B1E-CC85-4744-AB8F-71BEE337E36F}"/>
                </a:ext>
              </a:extLst>
            </p:cNvPr>
            <p:cNvCxnSpPr/>
            <p:nvPr/>
          </p:nvCxnSpPr>
          <p:spPr>
            <a:xfrm flipH="1">
              <a:off x="1491175" y="1316091"/>
              <a:ext cx="2686930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C114394-F5F2-4D28-8880-BBE299B3DEBD}"/>
                </a:ext>
              </a:extLst>
            </p:cNvPr>
            <p:cNvCxnSpPr/>
            <p:nvPr/>
          </p:nvCxnSpPr>
          <p:spPr>
            <a:xfrm flipH="1">
              <a:off x="1491175" y="1217617"/>
              <a:ext cx="268693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id="{F3FE33BE-BD36-43D7-8C3F-A70A41B91D72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085852" y="1330333"/>
            <a:ext cx="3980577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与</a:t>
            </a:r>
            <a:r>
              <a:rPr lang="zh-CN" altLang="en-US" sz="3600" b="1" kern="0" dirty="0">
                <a:solidFill>
                  <a:srgbClr val="FF6600"/>
                </a:solidFill>
                <a:latin typeface="+mn-lt"/>
                <a:ea typeface="+mn-ea"/>
                <a:cs typeface="+mn-ea"/>
                <a:sym typeface="+mn-lt"/>
              </a:rPr>
              <a:t>同事</a:t>
            </a:r>
            <a:r>
              <a:rPr lang="zh-CN" altLang="en-US" sz="3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沟通注意事项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9FEB9B8-3A76-4E4D-ADE3-0413CF2F2734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797567" y="2402373"/>
            <a:ext cx="3406279" cy="419417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indent="-228600">
              <a:lnSpc>
                <a:spcPct val="125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200" b="0" dirty="0">
                <a:latin typeface="+mn-lt"/>
                <a:ea typeface="+mn-ea"/>
                <a:cs typeface="+mn-ea"/>
                <a:sym typeface="+mn-lt"/>
              </a:rPr>
              <a:t>多说实话，少说大话。</a:t>
            </a:r>
            <a:r>
              <a:rPr lang="en-US" altLang="zh-CN" sz="2200" b="0" dirty="0">
                <a:latin typeface="+mn-lt"/>
                <a:ea typeface="+mn-ea"/>
                <a:cs typeface="+mn-ea"/>
                <a:sym typeface="+mn-lt"/>
              </a:rPr>
              <a:t>    </a:t>
            </a:r>
          </a:p>
          <a:p>
            <a:r>
              <a:rPr lang="zh-CN" altLang="en-US" sz="2200" b="0" dirty="0">
                <a:latin typeface="+mn-lt"/>
                <a:ea typeface="+mn-ea"/>
                <a:cs typeface="+mn-ea"/>
                <a:sym typeface="+mn-lt"/>
              </a:rPr>
              <a:t>不急着说，先听听看。</a:t>
            </a:r>
            <a:r>
              <a:rPr lang="en-US" altLang="zh-CN" sz="2200" b="0" dirty="0">
                <a:latin typeface="+mn-lt"/>
                <a:ea typeface="+mn-ea"/>
                <a:cs typeface="+mn-ea"/>
                <a:sym typeface="+mn-lt"/>
              </a:rPr>
              <a:t>     </a:t>
            </a:r>
          </a:p>
          <a:p>
            <a:r>
              <a:rPr lang="zh-CN" altLang="en-US" sz="2200" b="0" dirty="0">
                <a:latin typeface="+mn-lt"/>
                <a:ea typeface="+mn-ea"/>
                <a:cs typeface="+mn-ea"/>
                <a:sym typeface="+mn-lt"/>
              </a:rPr>
              <a:t>不说长短，免伤和气。</a:t>
            </a:r>
            <a:endParaRPr lang="en-US" altLang="zh-CN" sz="2200" b="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2200" b="0" dirty="0">
                <a:latin typeface="+mn-lt"/>
                <a:ea typeface="+mn-ea"/>
                <a:cs typeface="+mn-ea"/>
                <a:sym typeface="+mn-lt"/>
              </a:rPr>
              <a:t>广开言路，接纳意见。</a:t>
            </a:r>
            <a:r>
              <a:rPr lang="en-US" altLang="zh-CN" sz="2200" b="0" dirty="0"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r>
              <a:rPr lang="zh-CN" altLang="en-US" sz="2200" b="0" dirty="0">
                <a:latin typeface="+mn-lt"/>
                <a:ea typeface="+mn-ea"/>
                <a:cs typeface="+mn-ea"/>
                <a:sym typeface="+mn-lt"/>
              </a:rPr>
              <a:t>部属有错，私下规劝。</a:t>
            </a:r>
            <a:endParaRPr lang="en-US" altLang="zh-CN" sz="2200" b="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2200" b="0" dirty="0">
                <a:latin typeface="+mn-lt"/>
                <a:ea typeface="+mn-ea"/>
                <a:cs typeface="+mn-ea"/>
                <a:sym typeface="+mn-lt"/>
              </a:rPr>
              <a:t>态度和蔼，语气亲切。</a:t>
            </a:r>
            <a:endParaRPr lang="en-US" altLang="zh-CN" sz="2200" b="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2200" b="0" dirty="0">
                <a:latin typeface="+mn-lt"/>
                <a:ea typeface="+mn-ea"/>
                <a:cs typeface="+mn-ea"/>
                <a:sym typeface="+mn-lt"/>
              </a:rPr>
              <a:t>若有过失，过后不记。</a:t>
            </a:r>
            <a:endParaRPr lang="en-US" altLang="zh-CN" sz="2200" b="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ED35406-2A47-4F15-8416-4DD6019E247D}"/>
              </a:ext>
            </a:extLst>
          </p:cNvPr>
          <p:cNvGrpSpPr/>
          <p:nvPr/>
        </p:nvGrpSpPr>
        <p:grpSpPr>
          <a:xfrm flipH="1">
            <a:off x="7213138" y="2261260"/>
            <a:ext cx="3344882" cy="4071367"/>
            <a:chOff x="1543049" y="1720143"/>
            <a:chExt cx="3696573" cy="4389680"/>
          </a:xfrm>
        </p:grpSpPr>
        <p:grpSp>
          <p:nvGrpSpPr>
            <p:cNvPr id="22" name="Group 5195">
              <a:extLst>
                <a:ext uri="{FF2B5EF4-FFF2-40B4-BE49-F238E27FC236}">
                  <a16:creationId xmlns:a16="http://schemas.microsoft.com/office/drawing/2014/main" id="{4C1101EA-0588-4E88-B575-A14B72E8C49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150439" y="1720143"/>
              <a:ext cx="2089183" cy="4113564"/>
              <a:chOff x="1549" y="1140"/>
              <a:chExt cx="1483" cy="2920"/>
            </a:xfrm>
          </p:grpSpPr>
          <p:sp>
            <p:nvSpPr>
              <p:cNvPr id="47" name="AutoShape 5194">
                <a:extLst>
                  <a:ext uri="{FF2B5EF4-FFF2-40B4-BE49-F238E27FC236}">
                    <a16:creationId xmlns:a16="http://schemas.microsoft.com/office/drawing/2014/main" id="{8D35A24D-D19B-4AD5-88FF-E8209909120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549" y="1140"/>
                <a:ext cx="1483" cy="29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Rectangle 5196">
                <a:extLst>
                  <a:ext uri="{FF2B5EF4-FFF2-40B4-BE49-F238E27FC236}">
                    <a16:creationId xmlns:a16="http://schemas.microsoft.com/office/drawing/2014/main" id="{6E7D4DFB-9E82-48B9-8E33-131CF48A4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0" y="1140"/>
                <a:ext cx="103" cy="2510"/>
              </a:xfrm>
              <a:prstGeom prst="rect">
                <a:avLst/>
              </a:pr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Freeform 5197">
                <a:extLst>
                  <a:ext uri="{FF2B5EF4-FFF2-40B4-BE49-F238E27FC236}">
                    <a16:creationId xmlns:a16="http://schemas.microsoft.com/office/drawing/2014/main" id="{E9381B0F-C0F0-44CD-8F3E-1B845A407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2108"/>
                <a:ext cx="386" cy="1947"/>
              </a:xfrm>
              <a:custGeom>
                <a:avLst/>
                <a:gdLst>
                  <a:gd name="T0" fmla="*/ 283 w 386"/>
                  <a:gd name="T1" fmla="*/ 0 h 1947"/>
                  <a:gd name="T2" fmla="*/ 0 w 386"/>
                  <a:gd name="T3" fmla="*/ 1937 h 1947"/>
                  <a:gd name="T4" fmla="*/ 103 w 386"/>
                  <a:gd name="T5" fmla="*/ 1947 h 1947"/>
                  <a:gd name="T6" fmla="*/ 386 w 386"/>
                  <a:gd name="T7" fmla="*/ 11 h 1947"/>
                  <a:gd name="T8" fmla="*/ 283 w 386"/>
                  <a:gd name="T9" fmla="*/ 0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6" h="1947">
                    <a:moveTo>
                      <a:pt x="283" y="0"/>
                    </a:moveTo>
                    <a:lnTo>
                      <a:pt x="0" y="1937"/>
                    </a:lnTo>
                    <a:lnTo>
                      <a:pt x="103" y="1947"/>
                    </a:lnTo>
                    <a:lnTo>
                      <a:pt x="386" y="1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Freeform 5198">
                <a:extLst>
                  <a:ext uri="{FF2B5EF4-FFF2-40B4-BE49-F238E27FC236}">
                    <a16:creationId xmlns:a16="http://schemas.microsoft.com/office/drawing/2014/main" id="{2D081291-0356-41B3-92DF-CAC1DB933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0" y="2108"/>
                <a:ext cx="437" cy="1947"/>
              </a:xfrm>
              <a:custGeom>
                <a:avLst/>
                <a:gdLst>
                  <a:gd name="T0" fmla="*/ 0 w 437"/>
                  <a:gd name="T1" fmla="*/ 16 h 1947"/>
                  <a:gd name="T2" fmla="*/ 334 w 437"/>
                  <a:gd name="T3" fmla="*/ 1947 h 1947"/>
                  <a:gd name="T4" fmla="*/ 437 w 437"/>
                  <a:gd name="T5" fmla="*/ 1931 h 1947"/>
                  <a:gd name="T6" fmla="*/ 102 w 437"/>
                  <a:gd name="T7" fmla="*/ 0 h 1947"/>
                  <a:gd name="T8" fmla="*/ 0 w 437"/>
                  <a:gd name="T9" fmla="*/ 16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7" h="1947">
                    <a:moveTo>
                      <a:pt x="0" y="16"/>
                    </a:moveTo>
                    <a:lnTo>
                      <a:pt x="334" y="1947"/>
                    </a:lnTo>
                    <a:lnTo>
                      <a:pt x="437" y="1931"/>
                    </a:lnTo>
                    <a:lnTo>
                      <a:pt x="102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Rectangle 5199">
                <a:extLst>
                  <a:ext uri="{FF2B5EF4-FFF2-40B4-BE49-F238E27FC236}">
                    <a16:creationId xmlns:a16="http://schemas.microsoft.com/office/drawing/2014/main" id="{044A269A-FC53-4A18-B7E1-181D2FEBC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5" y="1248"/>
                <a:ext cx="1380" cy="1490"/>
              </a:xfrm>
              <a:prstGeom prst="rect">
                <a:avLst/>
              </a:pr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Rectangle 5200">
                <a:extLst>
                  <a:ext uri="{FF2B5EF4-FFF2-40B4-BE49-F238E27FC236}">
                    <a16:creationId xmlns:a16="http://schemas.microsoft.com/office/drawing/2014/main" id="{EC2EFD84-CD2B-4ADB-B9E9-B5F5027E7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" y="1304"/>
                <a:ext cx="1154" cy="131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3" name="Rectangle 5201">
                <a:extLst>
                  <a:ext uri="{FF2B5EF4-FFF2-40B4-BE49-F238E27FC236}">
                    <a16:creationId xmlns:a16="http://schemas.microsoft.com/office/drawing/2014/main" id="{B51769D0-8586-42F2-9CD1-C048D72D1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" y="2667"/>
                <a:ext cx="1457" cy="87"/>
              </a:xfrm>
              <a:prstGeom prst="rect">
                <a:avLst/>
              </a:pr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Rectangle 5202">
                <a:extLst>
                  <a:ext uri="{FF2B5EF4-FFF2-40B4-BE49-F238E27FC236}">
                    <a16:creationId xmlns:a16="http://schemas.microsoft.com/office/drawing/2014/main" id="{4F652A97-EAA3-492E-A493-DCF0A8450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3" y="1243"/>
                <a:ext cx="201" cy="87"/>
              </a:xfrm>
              <a:prstGeom prst="rect">
                <a:avLst/>
              </a:pr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Rectangle 5203">
                <a:extLst>
                  <a:ext uri="{FF2B5EF4-FFF2-40B4-BE49-F238E27FC236}">
                    <a16:creationId xmlns:a16="http://schemas.microsoft.com/office/drawing/2014/main" id="{A360893A-5BC0-4379-A2E0-A0F3DCA42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1514"/>
                <a:ext cx="5" cy="97"/>
              </a:xfrm>
              <a:prstGeom prst="rect">
                <a:avLst/>
              </a:pr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6" name="Rectangle 5204">
                <a:extLst>
                  <a:ext uri="{FF2B5EF4-FFF2-40B4-BE49-F238E27FC236}">
                    <a16:creationId xmlns:a16="http://schemas.microsoft.com/office/drawing/2014/main" id="{2EA83C88-9BDD-4BDD-9FA9-20052A95A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1673"/>
                <a:ext cx="5" cy="97"/>
              </a:xfrm>
              <a:prstGeom prst="rect">
                <a:avLst/>
              </a:pr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7" name="Rectangle 5205">
                <a:extLst>
                  <a:ext uri="{FF2B5EF4-FFF2-40B4-BE49-F238E27FC236}">
                    <a16:creationId xmlns:a16="http://schemas.microsoft.com/office/drawing/2014/main" id="{CF753A7C-E21C-46E3-8BC4-8611B445C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1832"/>
                <a:ext cx="5" cy="97"/>
              </a:xfrm>
              <a:prstGeom prst="rect">
                <a:avLst/>
              </a:pr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8" name="Rectangle 5206">
                <a:extLst>
                  <a:ext uri="{FF2B5EF4-FFF2-40B4-BE49-F238E27FC236}">
                    <a16:creationId xmlns:a16="http://schemas.microsoft.com/office/drawing/2014/main" id="{C4D95E1A-1721-400B-9C56-7A9F0524C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1990"/>
                <a:ext cx="5" cy="98"/>
              </a:xfrm>
              <a:prstGeom prst="rect">
                <a:avLst/>
              </a:pr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9" name="Rectangle 5207">
                <a:extLst>
                  <a:ext uri="{FF2B5EF4-FFF2-40B4-BE49-F238E27FC236}">
                    <a16:creationId xmlns:a16="http://schemas.microsoft.com/office/drawing/2014/main" id="{DE5672B9-2668-43AB-A91F-1CCB36C7A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149"/>
                <a:ext cx="5" cy="98"/>
              </a:xfrm>
              <a:prstGeom prst="rect">
                <a:avLst/>
              </a:pr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0" name="Rectangle 5208">
                <a:extLst>
                  <a:ext uri="{FF2B5EF4-FFF2-40B4-BE49-F238E27FC236}">
                    <a16:creationId xmlns:a16="http://schemas.microsoft.com/office/drawing/2014/main" id="{3C2A0D0F-1191-438F-B485-09E82D49E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308"/>
                <a:ext cx="5" cy="97"/>
              </a:xfrm>
              <a:prstGeom prst="rect">
                <a:avLst/>
              </a:pr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1" name="Rectangle 5209">
                <a:extLst>
                  <a:ext uri="{FF2B5EF4-FFF2-40B4-BE49-F238E27FC236}">
                    <a16:creationId xmlns:a16="http://schemas.microsoft.com/office/drawing/2014/main" id="{85330511-C2F1-45E3-BBB3-860EB622A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467"/>
                <a:ext cx="5" cy="97"/>
              </a:xfrm>
              <a:prstGeom prst="rect">
                <a:avLst/>
              </a:pr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Rectangle 5210">
                <a:extLst>
                  <a:ext uri="{FF2B5EF4-FFF2-40B4-BE49-F238E27FC236}">
                    <a16:creationId xmlns:a16="http://schemas.microsoft.com/office/drawing/2014/main" id="{577D5673-C04A-4AAA-88ED-BD5C12EE5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514"/>
                <a:ext cx="5" cy="97"/>
              </a:xfrm>
              <a:prstGeom prst="rect">
                <a:avLst/>
              </a:pr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3" name="Rectangle 5211">
                <a:extLst>
                  <a:ext uri="{FF2B5EF4-FFF2-40B4-BE49-F238E27FC236}">
                    <a16:creationId xmlns:a16="http://schemas.microsoft.com/office/drawing/2014/main" id="{3A5F69B0-9A5C-4F1E-BE33-E694D767C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673"/>
                <a:ext cx="5" cy="97"/>
              </a:xfrm>
              <a:prstGeom prst="rect">
                <a:avLst/>
              </a:pr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Rectangle 5212">
                <a:extLst>
                  <a:ext uri="{FF2B5EF4-FFF2-40B4-BE49-F238E27FC236}">
                    <a16:creationId xmlns:a16="http://schemas.microsoft.com/office/drawing/2014/main" id="{495F79B7-6D61-4163-BD9A-35A455956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832"/>
                <a:ext cx="5" cy="97"/>
              </a:xfrm>
              <a:prstGeom prst="rect">
                <a:avLst/>
              </a:pr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5" name="Rectangle 5213">
                <a:extLst>
                  <a:ext uri="{FF2B5EF4-FFF2-40B4-BE49-F238E27FC236}">
                    <a16:creationId xmlns:a16="http://schemas.microsoft.com/office/drawing/2014/main" id="{DBF01CD8-E913-4BE8-9E91-98B76764B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990"/>
                <a:ext cx="5" cy="98"/>
              </a:xfrm>
              <a:prstGeom prst="rect">
                <a:avLst/>
              </a:pr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" name="Rectangle 5214">
                <a:extLst>
                  <a:ext uri="{FF2B5EF4-FFF2-40B4-BE49-F238E27FC236}">
                    <a16:creationId xmlns:a16="http://schemas.microsoft.com/office/drawing/2014/main" id="{6250BBD1-AC61-49D8-8325-B6D61A913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149"/>
                <a:ext cx="5" cy="98"/>
              </a:xfrm>
              <a:prstGeom prst="rect">
                <a:avLst/>
              </a:pr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Rectangle 5215">
                <a:extLst>
                  <a:ext uri="{FF2B5EF4-FFF2-40B4-BE49-F238E27FC236}">
                    <a16:creationId xmlns:a16="http://schemas.microsoft.com/office/drawing/2014/main" id="{8197D9AD-EB83-4A6F-9EA0-10ED499D1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308"/>
                <a:ext cx="5" cy="97"/>
              </a:xfrm>
              <a:prstGeom prst="rect">
                <a:avLst/>
              </a:pr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8" name="Rectangle 5216">
                <a:extLst>
                  <a:ext uri="{FF2B5EF4-FFF2-40B4-BE49-F238E27FC236}">
                    <a16:creationId xmlns:a16="http://schemas.microsoft.com/office/drawing/2014/main" id="{89EAB293-A9C8-4B48-8C0A-D7B70DF03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2467"/>
                <a:ext cx="5" cy="97"/>
              </a:xfrm>
              <a:prstGeom prst="rect">
                <a:avLst/>
              </a:pr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Rectangle 5217">
                <a:extLst>
                  <a:ext uri="{FF2B5EF4-FFF2-40B4-BE49-F238E27FC236}">
                    <a16:creationId xmlns:a16="http://schemas.microsoft.com/office/drawing/2014/main" id="{A336CAFA-4EA4-4CBF-9075-0EB4BA338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1514"/>
                <a:ext cx="11" cy="97"/>
              </a:xfrm>
              <a:prstGeom prst="rect">
                <a:avLst/>
              </a:pr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Rectangle 5218">
                <a:extLst>
                  <a:ext uri="{FF2B5EF4-FFF2-40B4-BE49-F238E27FC236}">
                    <a16:creationId xmlns:a16="http://schemas.microsoft.com/office/drawing/2014/main" id="{09CABFAA-9F1A-4F36-91AE-4AD24EC60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1673"/>
                <a:ext cx="11" cy="97"/>
              </a:xfrm>
              <a:prstGeom prst="rect">
                <a:avLst/>
              </a:pr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Rectangle 5219">
                <a:extLst>
                  <a:ext uri="{FF2B5EF4-FFF2-40B4-BE49-F238E27FC236}">
                    <a16:creationId xmlns:a16="http://schemas.microsoft.com/office/drawing/2014/main" id="{BBB18C63-D3D0-4FED-B29F-2F09621CB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1832"/>
                <a:ext cx="11" cy="97"/>
              </a:xfrm>
              <a:prstGeom prst="rect">
                <a:avLst/>
              </a:pr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2" name="Rectangle 5220">
                <a:extLst>
                  <a:ext uri="{FF2B5EF4-FFF2-40B4-BE49-F238E27FC236}">
                    <a16:creationId xmlns:a16="http://schemas.microsoft.com/office/drawing/2014/main" id="{FA359335-2D6B-4787-8368-173A4860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1990"/>
                <a:ext cx="11" cy="98"/>
              </a:xfrm>
              <a:prstGeom prst="rect">
                <a:avLst/>
              </a:pr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3" name="Rectangle 5221">
                <a:extLst>
                  <a:ext uri="{FF2B5EF4-FFF2-40B4-BE49-F238E27FC236}">
                    <a16:creationId xmlns:a16="http://schemas.microsoft.com/office/drawing/2014/main" id="{BB309878-A8B5-40AB-9C5E-6D278DAC6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2149"/>
                <a:ext cx="11" cy="98"/>
              </a:xfrm>
              <a:prstGeom prst="rect">
                <a:avLst/>
              </a:pr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4" name="Rectangle 5222">
                <a:extLst>
                  <a:ext uri="{FF2B5EF4-FFF2-40B4-BE49-F238E27FC236}">
                    <a16:creationId xmlns:a16="http://schemas.microsoft.com/office/drawing/2014/main" id="{FD898263-3D07-447A-8990-9DEFEDC4B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2308"/>
                <a:ext cx="11" cy="97"/>
              </a:xfrm>
              <a:prstGeom prst="rect">
                <a:avLst/>
              </a:pr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5" name="Rectangle 5223">
                <a:extLst>
                  <a:ext uri="{FF2B5EF4-FFF2-40B4-BE49-F238E27FC236}">
                    <a16:creationId xmlns:a16="http://schemas.microsoft.com/office/drawing/2014/main" id="{714EBD05-32C7-4457-8B63-F373D6898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2467"/>
                <a:ext cx="11" cy="97"/>
              </a:xfrm>
              <a:prstGeom prst="rect">
                <a:avLst/>
              </a:pr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6" name="Rectangle 5224">
                <a:extLst>
                  <a:ext uri="{FF2B5EF4-FFF2-40B4-BE49-F238E27FC236}">
                    <a16:creationId xmlns:a16="http://schemas.microsoft.com/office/drawing/2014/main" id="{2526B15D-4A36-43BC-9B6A-FC44AEA8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1514"/>
                <a:ext cx="5" cy="97"/>
              </a:xfrm>
              <a:prstGeom prst="rect">
                <a:avLst/>
              </a:pr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7" name="Rectangle 5225">
                <a:extLst>
                  <a:ext uri="{FF2B5EF4-FFF2-40B4-BE49-F238E27FC236}">
                    <a16:creationId xmlns:a16="http://schemas.microsoft.com/office/drawing/2014/main" id="{0C2FDA6C-820B-478D-8D05-0F90CDD71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1673"/>
                <a:ext cx="5" cy="97"/>
              </a:xfrm>
              <a:prstGeom prst="rect">
                <a:avLst/>
              </a:pr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8" name="Rectangle 5226">
                <a:extLst>
                  <a:ext uri="{FF2B5EF4-FFF2-40B4-BE49-F238E27FC236}">
                    <a16:creationId xmlns:a16="http://schemas.microsoft.com/office/drawing/2014/main" id="{0C550B46-60D5-49E7-9351-46920F5A2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1832"/>
                <a:ext cx="5" cy="97"/>
              </a:xfrm>
              <a:prstGeom prst="rect">
                <a:avLst/>
              </a:pr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Rectangle 5227">
                <a:extLst>
                  <a:ext uri="{FF2B5EF4-FFF2-40B4-BE49-F238E27FC236}">
                    <a16:creationId xmlns:a16="http://schemas.microsoft.com/office/drawing/2014/main" id="{582C0369-0BB6-494E-A558-3CD5BAF62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1990"/>
                <a:ext cx="5" cy="98"/>
              </a:xfrm>
              <a:prstGeom prst="rect">
                <a:avLst/>
              </a:pr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0" name="Rectangle 5228">
                <a:extLst>
                  <a:ext uri="{FF2B5EF4-FFF2-40B4-BE49-F238E27FC236}">
                    <a16:creationId xmlns:a16="http://schemas.microsoft.com/office/drawing/2014/main" id="{70906022-7865-4B87-8051-F8BA5143A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2149"/>
                <a:ext cx="5" cy="98"/>
              </a:xfrm>
              <a:prstGeom prst="rect">
                <a:avLst/>
              </a:pr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1" name="Rectangle 5229">
                <a:extLst>
                  <a:ext uri="{FF2B5EF4-FFF2-40B4-BE49-F238E27FC236}">
                    <a16:creationId xmlns:a16="http://schemas.microsoft.com/office/drawing/2014/main" id="{85677017-2803-4FB9-89F1-53341F296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2308"/>
                <a:ext cx="5" cy="97"/>
              </a:xfrm>
              <a:prstGeom prst="rect">
                <a:avLst/>
              </a:pr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Rectangle 5230">
                <a:extLst>
                  <a:ext uri="{FF2B5EF4-FFF2-40B4-BE49-F238E27FC236}">
                    <a16:creationId xmlns:a16="http://schemas.microsoft.com/office/drawing/2014/main" id="{F7E327F2-9F70-4127-9837-F14598B0A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2467"/>
                <a:ext cx="5" cy="97"/>
              </a:xfrm>
              <a:prstGeom prst="rect">
                <a:avLst/>
              </a:prstGeom>
              <a:solidFill>
                <a:srgbClr val="5C81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3" name="Freeform 5231">
                <a:extLst>
                  <a:ext uri="{FF2B5EF4-FFF2-40B4-BE49-F238E27FC236}">
                    <a16:creationId xmlns:a16="http://schemas.microsoft.com/office/drawing/2014/main" id="{4A12B931-5E20-4F68-9999-2CB3CDEE1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2" y="2072"/>
                <a:ext cx="855" cy="467"/>
              </a:xfrm>
              <a:custGeom>
                <a:avLst/>
                <a:gdLst>
                  <a:gd name="T0" fmla="*/ 855 w 855"/>
                  <a:gd name="T1" fmla="*/ 88 h 467"/>
                  <a:gd name="T2" fmla="*/ 675 w 855"/>
                  <a:gd name="T3" fmla="*/ 354 h 467"/>
                  <a:gd name="T4" fmla="*/ 474 w 855"/>
                  <a:gd name="T5" fmla="*/ 0 h 467"/>
                  <a:gd name="T6" fmla="*/ 294 w 855"/>
                  <a:gd name="T7" fmla="*/ 354 h 467"/>
                  <a:gd name="T8" fmla="*/ 196 w 855"/>
                  <a:gd name="T9" fmla="*/ 144 h 467"/>
                  <a:gd name="T10" fmla="*/ 0 w 855"/>
                  <a:gd name="T11" fmla="*/ 446 h 467"/>
                  <a:gd name="T12" fmla="*/ 5 w 855"/>
                  <a:gd name="T13" fmla="*/ 467 h 467"/>
                  <a:gd name="T14" fmla="*/ 196 w 855"/>
                  <a:gd name="T15" fmla="*/ 175 h 467"/>
                  <a:gd name="T16" fmla="*/ 294 w 855"/>
                  <a:gd name="T17" fmla="*/ 380 h 467"/>
                  <a:gd name="T18" fmla="*/ 474 w 855"/>
                  <a:gd name="T19" fmla="*/ 31 h 467"/>
                  <a:gd name="T20" fmla="*/ 675 w 855"/>
                  <a:gd name="T21" fmla="*/ 380 h 467"/>
                  <a:gd name="T22" fmla="*/ 855 w 855"/>
                  <a:gd name="T23" fmla="*/ 113 h 467"/>
                  <a:gd name="T24" fmla="*/ 855 w 855"/>
                  <a:gd name="T25" fmla="*/ 88 h 4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5" h="467">
                    <a:moveTo>
                      <a:pt x="855" y="88"/>
                    </a:moveTo>
                    <a:lnTo>
                      <a:pt x="675" y="354"/>
                    </a:lnTo>
                    <a:lnTo>
                      <a:pt x="474" y="0"/>
                    </a:lnTo>
                    <a:lnTo>
                      <a:pt x="294" y="354"/>
                    </a:lnTo>
                    <a:lnTo>
                      <a:pt x="196" y="144"/>
                    </a:lnTo>
                    <a:lnTo>
                      <a:pt x="0" y="446"/>
                    </a:lnTo>
                    <a:lnTo>
                      <a:pt x="5" y="467"/>
                    </a:lnTo>
                    <a:lnTo>
                      <a:pt x="196" y="175"/>
                    </a:lnTo>
                    <a:lnTo>
                      <a:pt x="294" y="380"/>
                    </a:lnTo>
                    <a:lnTo>
                      <a:pt x="474" y="31"/>
                    </a:lnTo>
                    <a:lnTo>
                      <a:pt x="675" y="380"/>
                    </a:lnTo>
                    <a:lnTo>
                      <a:pt x="855" y="113"/>
                    </a:lnTo>
                    <a:lnTo>
                      <a:pt x="855" y="88"/>
                    </a:lnTo>
                    <a:close/>
                  </a:path>
                </a:pathLst>
              </a:custGeom>
              <a:solidFill>
                <a:srgbClr val="D400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4" name="Freeform 5232">
                <a:extLst>
                  <a:ext uri="{FF2B5EF4-FFF2-40B4-BE49-F238E27FC236}">
                    <a16:creationId xmlns:a16="http://schemas.microsoft.com/office/drawing/2014/main" id="{034EAAD4-FC54-4F80-AC33-50F09C339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2" y="1509"/>
                <a:ext cx="855" cy="958"/>
              </a:xfrm>
              <a:custGeom>
                <a:avLst/>
                <a:gdLst>
                  <a:gd name="T0" fmla="*/ 855 w 855"/>
                  <a:gd name="T1" fmla="*/ 732 h 958"/>
                  <a:gd name="T2" fmla="*/ 665 w 855"/>
                  <a:gd name="T3" fmla="*/ 773 h 958"/>
                  <a:gd name="T4" fmla="*/ 474 w 855"/>
                  <a:gd name="T5" fmla="*/ 0 h 958"/>
                  <a:gd name="T6" fmla="*/ 294 w 855"/>
                  <a:gd name="T7" fmla="*/ 707 h 958"/>
                  <a:gd name="T8" fmla="*/ 191 w 855"/>
                  <a:gd name="T9" fmla="*/ 502 h 958"/>
                  <a:gd name="T10" fmla="*/ 0 w 855"/>
                  <a:gd name="T11" fmla="*/ 943 h 958"/>
                  <a:gd name="T12" fmla="*/ 5 w 855"/>
                  <a:gd name="T13" fmla="*/ 958 h 958"/>
                  <a:gd name="T14" fmla="*/ 191 w 855"/>
                  <a:gd name="T15" fmla="*/ 528 h 958"/>
                  <a:gd name="T16" fmla="*/ 294 w 855"/>
                  <a:gd name="T17" fmla="*/ 738 h 958"/>
                  <a:gd name="T18" fmla="*/ 474 w 855"/>
                  <a:gd name="T19" fmla="*/ 41 h 958"/>
                  <a:gd name="T20" fmla="*/ 659 w 855"/>
                  <a:gd name="T21" fmla="*/ 799 h 958"/>
                  <a:gd name="T22" fmla="*/ 855 w 855"/>
                  <a:gd name="T23" fmla="*/ 753 h 958"/>
                  <a:gd name="T24" fmla="*/ 855 w 855"/>
                  <a:gd name="T25" fmla="*/ 732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5" h="958">
                    <a:moveTo>
                      <a:pt x="855" y="732"/>
                    </a:moveTo>
                    <a:lnTo>
                      <a:pt x="665" y="773"/>
                    </a:lnTo>
                    <a:lnTo>
                      <a:pt x="474" y="0"/>
                    </a:lnTo>
                    <a:lnTo>
                      <a:pt x="294" y="707"/>
                    </a:lnTo>
                    <a:lnTo>
                      <a:pt x="191" y="502"/>
                    </a:lnTo>
                    <a:lnTo>
                      <a:pt x="0" y="943"/>
                    </a:lnTo>
                    <a:lnTo>
                      <a:pt x="5" y="958"/>
                    </a:lnTo>
                    <a:lnTo>
                      <a:pt x="191" y="528"/>
                    </a:lnTo>
                    <a:lnTo>
                      <a:pt x="294" y="738"/>
                    </a:lnTo>
                    <a:lnTo>
                      <a:pt x="474" y="41"/>
                    </a:lnTo>
                    <a:lnTo>
                      <a:pt x="659" y="799"/>
                    </a:lnTo>
                    <a:lnTo>
                      <a:pt x="855" y="753"/>
                    </a:lnTo>
                    <a:lnTo>
                      <a:pt x="855" y="732"/>
                    </a:lnTo>
                    <a:close/>
                  </a:path>
                </a:pathLst>
              </a:custGeom>
              <a:solidFill>
                <a:srgbClr val="1C75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5" name="Freeform 5233">
                <a:extLst>
                  <a:ext uri="{FF2B5EF4-FFF2-40B4-BE49-F238E27FC236}">
                    <a16:creationId xmlns:a16="http://schemas.microsoft.com/office/drawing/2014/main" id="{F1420D08-9D1D-4662-96B8-A85759937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2" y="1514"/>
                <a:ext cx="855" cy="1071"/>
              </a:xfrm>
              <a:custGeom>
                <a:avLst/>
                <a:gdLst>
                  <a:gd name="T0" fmla="*/ 855 w 855"/>
                  <a:gd name="T1" fmla="*/ 558 h 1071"/>
                  <a:gd name="T2" fmla="*/ 670 w 855"/>
                  <a:gd name="T3" fmla="*/ 0 h 1071"/>
                  <a:gd name="T4" fmla="*/ 469 w 855"/>
                  <a:gd name="T5" fmla="*/ 707 h 1071"/>
                  <a:gd name="T6" fmla="*/ 299 w 855"/>
                  <a:gd name="T7" fmla="*/ 1040 h 1071"/>
                  <a:gd name="T8" fmla="*/ 196 w 855"/>
                  <a:gd name="T9" fmla="*/ 625 h 1071"/>
                  <a:gd name="T10" fmla="*/ 0 w 855"/>
                  <a:gd name="T11" fmla="*/ 1004 h 1071"/>
                  <a:gd name="T12" fmla="*/ 5 w 855"/>
                  <a:gd name="T13" fmla="*/ 1025 h 1071"/>
                  <a:gd name="T14" fmla="*/ 191 w 855"/>
                  <a:gd name="T15" fmla="*/ 656 h 1071"/>
                  <a:gd name="T16" fmla="*/ 294 w 855"/>
                  <a:gd name="T17" fmla="*/ 1071 h 1071"/>
                  <a:gd name="T18" fmla="*/ 474 w 855"/>
                  <a:gd name="T19" fmla="*/ 727 h 1071"/>
                  <a:gd name="T20" fmla="*/ 474 w 855"/>
                  <a:gd name="T21" fmla="*/ 727 h 1071"/>
                  <a:gd name="T22" fmla="*/ 670 w 855"/>
                  <a:gd name="T23" fmla="*/ 36 h 1071"/>
                  <a:gd name="T24" fmla="*/ 855 w 855"/>
                  <a:gd name="T25" fmla="*/ 594 h 1071"/>
                  <a:gd name="T26" fmla="*/ 855 w 855"/>
                  <a:gd name="T27" fmla="*/ 558 h 10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5" h="1071">
                    <a:moveTo>
                      <a:pt x="855" y="558"/>
                    </a:moveTo>
                    <a:lnTo>
                      <a:pt x="670" y="0"/>
                    </a:lnTo>
                    <a:lnTo>
                      <a:pt x="469" y="707"/>
                    </a:lnTo>
                    <a:lnTo>
                      <a:pt x="299" y="1040"/>
                    </a:lnTo>
                    <a:lnTo>
                      <a:pt x="196" y="625"/>
                    </a:lnTo>
                    <a:lnTo>
                      <a:pt x="0" y="1004"/>
                    </a:lnTo>
                    <a:lnTo>
                      <a:pt x="5" y="1025"/>
                    </a:lnTo>
                    <a:lnTo>
                      <a:pt x="191" y="656"/>
                    </a:lnTo>
                    <a:lnTo>
                      <a:pt x="294" y="1071"/>
                    </a:lnTo>
                    <a:lnTo>
                      <a:pt x="474" y="727"/>
                    </a:lnTo>
                    <a:lnTo>
                      <a:pt x="474" y="727"/>
                    </a:lnTo>
                    <a:lnTo>
                      <a:pt x="670" y="36"/>
                    </a:lnTo>
                    <a:lnTo>
                      <a:pt x="855" y="594"/>
                    </a:lnTo>
                    <a:lnTo>
                      <a:pt x="855" y="558"/>
                    </a:lnTo>
                    <a:close/>
                  </a:path>
                </a:pathLst>
              </a:custGeom>
              <a:solidFill>
                <a:srgbClr val="00A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6" name="Freeform 5234">
                <a:extLst>
                  <a:ext uri="{FF2B5EF4-FFF2-40B4-BE49-F238E27FC236}">
                    <a16:creationId xmlns:a16="http://schemas.microsoft.com/office/drawing/2014/main" id="{3E1FA550-BFD6-41F6-A3D2-AF04CD9BA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2" y="1878"/>
                <a:ext cx="855" cy="328"/>
              </a:xfrm>
              <a:custGeom>
                <a:avLst/>
                <a:gdLst>
                  <a:gd name="T0" fmla="*/ 855 w 855"/>
                  <a:gd name="T1" fmla="*/ 174 h 328"/>
                  <a:gd name="T2" fmla="*/ 670 w 855"/>
                  <a:gd name="T3" fmla="*/ 0 h 328"/>
                  <a:gd name="T4" fmla="*/ 474 w 855"/>
                  <a:gd name="T5" fmla="*/ 200 h 328"/>
                  <a:gd name="T6" fmla="*/ 196 w 855"/>
                  <a:gd name="T7" fmla="*/ 56 h 328"/>
                  <a:gd name="T8" fmla="*/ 0 w 855"/>
                  <a:gd name="T9" fmla="*/ 307 h 328"/>
                  <a:gd name="T10" fmla="*/ 5 w 855"/>
                  <a:gd name="T11" fmla="*/ 328 h 328"/>
                  <a:gd name="T12" fmla="*/ 196 w 855"/>
                  <a:gd name="T13" fmla="*/ 82 h 328"/>
                  <a:gd name="T14" fmla="*/ 474 w 855"/>
                  <a:gd name="T15" fmla="*/ 220 h 328"/>
                  <a:gd name="T16" fmla="*/ 670 w 855"/>
                  <a:gd name="T17" fmla="*/ 20 h 328"/>
                  <a:gd name="T18" fmla="*/ 855 w 855"/>
                  <a:gd name="T19" fmla="*/ 200 h 328"/>
                  <a:gd name="T20" fmla="*/ 855 w 855"/>
                  <a:gd name="T21" fmla="*/ 174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5" h="328">
                    <a:moveTo>
                      <a:pt x="855" y="174"/>
                    </a:moveTo>
                    <a:lnTo>
                      <a:pt x="670" y="0"/>
                    </a:lnTo>
                    <a:lnTo>
                      <a:pt x="474" y="200"/>
                    </a:lnTo>
                    <a:lnTo>
                      <a:pt x="196" y="56"/>
                    </a:lnTo>
                    <a:lnTo>
                      <a:pt x="0" y="307"/>
                    </a:lnTo>
                    <a:lnTo>
                      <a:pt x="5" y="328"/>
                    </a:lnTo>
                    <a:lnTo>
                      <a:pt x="196" y="82"/>
                    </a:lnTo>
                    <a:lnTo>
                      <a:pt x="474" y="220"/>
                    </a:lnTo>
                    <a:lnTo>
                      <a:pt x="670" y="20"/>
                    </a:lnTo>
                    <a:lnTo>
                      <a:pt x="855" y="200"/>
                    </a:lnTo>
                    <a:lnTo>
                      <a:pt x="855" y="174"/>
                    </a:lnTo>
                    <a:close/>
                  </a:path>
                </a:pathLst>
              </a:custGeom>
              <a:solidFill>
                <a:srgbClr val="2BB6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5237">
              <a:extLst>
                <a:ext uri="{FF2B5EF4-FFF2-40B4-BE49-F238E27FC236}">
                  <a16:creationId xmlns:a16="http://schemas.microsoft.com/office/drawing/2014/main" id="{71413471-5C2C-48C7-9C3C-6B2CDBC15B8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43049" y="2327317"/>
              <a:ext cx="2411788" cy="3782506"/>
              <a:chOff x="408" y="1571"/>
              <a:chExt cx="1712" cy="2685"/>
            </a:xfrm>
          </p:grpSpPr>
          <p:sp>
            <p:nvSpPr>
              <p:cNvPr id="24" name="AutoShape 5236">
                <a:extLst>
                  <a:ext uri="{FF2B5EF4-FFF2-40B4-BE49-F238E27FC236}">
                    <a16:creationId xmlns:a16="http://schemas.microsoft.com/office/drawing/2014/main" id="{BE2CB5C8-DF2C-492C-90F8-85025876BA3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08" y="1571"/>
                <a:ext cx="1712" cy="26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5" name="Freeform 5238">
                <a:extLst>
                  <a:ext uri="{FF2B5EF4-FFF2-40B4-BE49-F238E27FC236}">
                    <a16:creationId xmlns:a16="http://schemas.microsoft.com/office/drawing/2014/main" id="{8F6C0025-DFA3-424C-B830-0610CA033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2" y="2319"/>
                <a:ext cx="206" cy="136"/>
              </a:xfrm>
              <a:custGeom>
                <a:avLst/>
                <a:gdLst>
                  <a:gd name="T0" fmla="*/ 17 w 18"/>
                  <a:gd name="T1" fmla="*/ 2 h 12"/>
                  <a:gd name="T2" fmla="*/ 13 w 18"/>
                  <a:gd name="T3" fmla="*/ 0 h 12"/>
                  <a:gd name="T4" fmla="*/ 11 w 18"/>
                  <a:gd name="T5" fmla="*/ 1 h 12"/>
                  <a:gd name="T6" fmla="*/ 1 w 18"/>
                  <a:gd name="T7" fmla="*/ 7 h 12"/>
                  <a:gd name="T8" fmla="*/ 0 w 18"/>
                  <a:gd name="T9" fmla="*/ 9 h 12"/>
                  <a:gd name="T10" fmla="*/ 0 w 18"/>
                  <a:gd name="T11" fmla="*/ 10 h 12"/>
                  <a:gd name="T12" fmla="*/ 1 w 18"/>
                  <a:gd name="T13" fmla="*/ 12 h 12"/>
                  <a:gd name="T14" fmla="*/ 12 w 18"/>
                  <a:gd name="T15" fmla="*/ 10 h 12"/>
                  <a:gd name="T16" fmla="*/ 17 w 18"/>
                  <a:gd name="T17" fmla="*/ 7 h 12"/>
                  <a:gd name="T18" fmla="*/ 17 w 18"/>
                  <a:gd name="T1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2">
                    <a:moveTo>
                      <a:pt x="17" y="2"/>
                    </a:moveTo>
                    <a:cubicBezTo>
                      <a:pt x="17" y="1"/>
                      <a:pt x="15" y="0"/>
                      <a:pt x="13" y="0"/>
                    </a:cubicBezTo>
                    <a:cubicBezTo>
                      <a:pt x="13" y="0"/>
                      <a:pt x="12" y="1"/>
                      <a:pt x="11" y="1"/>
                    </a:cubicBezTo>
                    <a:cubicBezTo>
                      <a:pt x="8" y="3"/>
                      <a:pt x="5" y="6"/>
                      <a:pt x="1" y="7"/>
                    </a:cubicBezTo>
                    <a:cubicBezTo>
                      <a:pt x="1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6" y="12"/>
                      <a:pt x="10" y="10"/>
                      <a:pt x="12" y="10"/>
                    </a:cubicBezTo>
                    <a:cubicBezTo>
                      <a:pt x="14" y="9"/>
                      <a:pt x="16" y="8"/>
                      <a:pt x="17" y="7"/>
                    </a:cubicBezTo>
                    <a:cubicBezTo>
                      <a:pt x="18" y="5"/>
                      <a:pt x="18" y="4"/>
                      <a:pt x="17" y="2"/>
                    </a:cubicBezTo>
                    <a:close/>
                  </a:path>
                </a:pathLst>
              </a:custGeom>
              <a:solidFill>
                <a:srgbClr val="F0B7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Freeform 5239">
                <a:extLst>
                  <a:ext uri="{FF2B5EF4-FFF2-40B4-BE49-F238E27FC236}">
                    <a16:creationId xmlns:a16="http://schemas.microsoft.com/office/drawing/2014/main" id="{D37C1EA5-5A36-45E5-99E9-53DEB359B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1" y="1809"/>
                <a:ext cx="570" cy="646"/>
              </a:xfrm>
              <a:custGeom>
                <a:avLst/>
                <a:gdLst>
                  <a:gd name="T0" fmla="*/ 49 w 50"/>
                  <a:gd name="T1" fmla="*/ 0 h 57"/>
                  <a:gd name="T2" fmla="*/ 0 w 50"/>
                  <a:gd name="T3" fmla="*/ 56 h 57"/>
                  <a:gd name="T4" fmla="*/ 2 w 50"/>
                  <a:gd name="T5" fmla="*/ 57 h 57"/>
                  <a:gd name="T6" fmla="*/ 50 w 50"/>
                  <a:gd name="T7" fmla="*/ 0 h 57"/>
                  <a:gd name="T8" fmla="*/ 49 w 50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7">
                    <a:moveTo>
                      <a:pt x="49" y="0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FF3F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7" name="Freeform 5240">
                <a:extLst>
                  <a:ext uri="{FF2B5EF4-FFF2-40B4-BE49-F238E27FC236}">
                    <a16:creationId xmlns:a16="http://schemas.microsoft.com/office/drawing/2014/main" id="{EC37090C-E06C-4CEA-BF58-45187B321D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" y="2307"/>
                <a:ext cx="217" cy="125"/>
              </a:xfrm>
              <a:custGeom>
                <a:avLst/>
                <a:gdLst>
                  <a:gd name="T0" fmla="*/ 19 w 19"/>
                  <a:gd name="T1" fmla="*/ 0 h 11"/>
                  <a:gd name="T2" fmla="*/ 13 w 19"/>
                  <a:gd name="T3" fmla="*/ 0 h 11"/>
                  <a:gd name="T4" fmla="*/ 10 w 19"/>
                  <a:gd name="T5" fmla="*/ 0 h 11"/>
                  <a:gd name="T6" fmla="*/ 5 w 19"/>
                  <a:gd name="T7" fmla="*/ 4 h 11"/>
                  <a:gd name="T8" fmla="*/ 0 w 19"/>
                  <a:gd name="T9" fmla="*/ 8 h 11"/>
                  <a:gd name="T10" fmla="*/ 0 w 19"/>
                  <a:gd name="T11" fmla="*/ 9 h 11"/>
                  <a:gd name="T12" fmla="*/ 1 w 19"/>
                  <a:gd name="T13" fmla="*/ 10 h 11"/>
                  <a:gd name="T14" fmla="*/ 1 w 19"/>
                  <a:gd name="T15" fmla="*/ 10 h 11"/>
                  <a:gd name="T16" fmla="*/ 2 w 19"/>
                  <a:gd name="T17" fmla="*/ 11 h 11"/>
                  <a:gd name="T18" fmla="*/ 6 w 19"/>
                  <a:gd name="T19" fmla="*/ 8 h 11"/>
                  <a:gd name="T20" fmla="*/ 10 w 19"/>
                  <a:gd name="T21" fmla="*/ 7 h 11"/>
                  <a:gd name="T22" fmla="*/ 10 w 19"/>
                  <a:gd name="T23" fmla="*/ 7 h 11"/>
                  <a:gd name="T24" fmla="*/ 10 w 19"/>
                  <a:gd name="T25" fmla="*/ 7 h 11"/>
                  <a:gd name="T26" fmla="*/ 10 w 19"/>
                  <a:gd name="T27" fmla="*/ 7 h 11"/>
                  <a:gd name="T28" fmla="*/ 14 w 19"/>
                  <a:gd name="T29" fmla="*/ 3 h 11"/>
                  <a:gd name="T30" fmla="*/ 18 w 19"/>
                  <a:gd name="T31" fmla="*/ 2 h 11"/>
                  <a:gd name="T32" fmla="*/ 19 w 19"/>
                  <a:gd name="T33" fmla="*/ 1 h 11"/>
                  <a:gd name="T34" fmla="*/ 19 w 19"/>
                  <a:gd name="T3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7" y="0"/>
                      <a:pt x="15" y="0"/>
                      <a:pt x="13" y="0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8" y="1"/>
                      <a:pt x="7" y="2"/>
                      <a:pt x="5" y="4"/>
                    </a:cubicBezTo>
                    <a:cubicBezTo>
                      <a:pt x="4" y="6"/>
                      <a:pt x="2" y="7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2" y="11"/>
                    </a:cubicBezTo>
                    <a:cubicBezTo>
                      <a:pt x="3" y="10"/>
                      <a:pt x="5" y="9"/>
                      <a:pt x="6" y="8"/>
                    </a:cubicBezTo>
                    <a:cubicBezTo>
                      <a:pt x="8" y="8"/>
                      <a:pt x="9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2" y="6"/>
                      <a:pt x="13" y="4"/>
                      <a:pt x="14" y="3"/>
                    </a:cubicBezTo>
                    <a:cubicBezTo>
                      <a:pt x="15" y="3"/>
                      <a:pt x="17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19" y="1"/>
                      <a:pt x="19" y="0"/>
                      <a:pt x="19" y="0"/>
                    </a:cubicBezTo>
                    <a:close/>
                  </a:path>
                </a:pathLst>
              </a:custGeom>
              <a:solidFill>
                <a:srgbClr val="FFC2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8" name="Freeform 5241">
                <a:extLst>
                  <a:ext uri="{FF2B5EF4-FFF2-40B4-BE49-F238E27FC236}">
                    <a16:creationId xmlns:a16="http://schemas.microsoft.com/office/drawing/2014/main" id="{A1E310F2-473C-4EDE-B2A9-E9005BABEB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2319"/>
                <a:ext cx="91" cy="113"/>
              </a:xfrm>
              <a:custGeom>
                <a:avLst/>
                <a:gdLst>
                  <a:gd name="T0" fmla="*/ 1 w 8"/>
                  <a:gd name="T1" fmla="*/ 4 h 10"/>
                  <a:gd name="T2" fmla="*/ 1 w 8"/>
                  <a:gd name="T3" fmla="*/ 4 h 10"/>
                  <a:gd name="T4" fmla="*/ 2 w 8"/>
                  <a:gd name="T5" fmla="*/ 5 h 10"/>
                  <a:gd name="T6" fmla="*/ 1 w 8"/>
                  <a:gd name="T7" fmla="*/ 6 h 10"/>
                  <a:gd name="T8" fmla="*/ 1 w 8"/>
                  <a:gd name="T9" fmla="*/ 6 h 10"/>
                  <a:gd name="T10" fmla="*/ 0 w 8"/>
                  <a:gd name="T11" fmla="*/ 7 h 10"/>
                  <a:gd name="T12" fmla="*/ 1 w 8"/>
                  <a:gd name="T13" fmla="*/ 8 h 10"/>
                  <a:gd name="T14" fmla="*/ 0 w 8"/>
                  <a:gd name="T15" fmla="*/ 9 h 10"/>
                  <a:gd name="T16" fmla="*/ 1 w 8"/>
                  <a:gd name="T17" fmla="*/ 10 h 10"/>
                  <a:gd name="T18" fmla="*/ 2 w 8"/>
                  <a:gd name="T19" fmla="*/ 10 h 10"/>
                  <a:gd name="T20" fmla="*/ 6 w 8"/>
                  <a:gd name="T21" fmla="*/ 8 h 10"/>
                  <a:gd name="T22" fmla="*/ 7 w 8"/>
                  <a:gd name="T23" fmla="*/ 8 h 10"/>
                  <a:gd name="T24" fmla="*/ 6 w 8"/>
                  <a:gd name="T25" fmla="*/ 7 h 10"/>
                  <a:gd name="T26" fmla="*/ 8 w 8"/>
                  <a:gd name="T27" fmla="*/ 6 h 10"/>
                  <a:gd name="T28" fmla="*/ 7 w 8"/>
                  <a:gd name="T29" fmla="*/ 5 h 10"/>
                  <a:gd name="T30" fmla="*/ 8 w 8"/>
                  <a:gd name="T31" fmla="*/ 4 h 10"/>
                  <a:gd name="T32" fmla="*/ 7 w 8"/>
                  <a:gd name="T33" fmla="*/ 3 h 10"/>
                  <a:gd name="T34" fmla="*/ 8 w 8"/>
                  <a:gd name="T35" fmla="*/ 1 h 10"/>
                  <a:gd name="T36" fmla="*/ 6 w 8"/>
                  <a:gd name="T37" fmla="*/ 1 h 10"/>
                  <a:gd name="T38" fmla="*/ 1 w 8"/>
                  <a:gd name="T39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" h="10"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0" y="7"/>
                      <a:pt x="0" y="7"/>
                    </a:cubicBezTo>
                    <a:cubicBezTo>
                      <a:pt x="0" y="8"/>
                      <a:pt x="0" y="8"/>
                      <a:pt x="1" y="8"/>
                    </a:cubicBezTo>
                    <a:cubicBezTo>
                      <a:pt x="1" y="8"/>
                      <a:pt x="0" y="9"/>
                      <a:pt x="0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4" y="9"/>
                      <a:pt x="5" y="9"/>
                      <a:pt x="6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7"/>
                      <a:pt x="6" y="7"/>
                    </a:cubicBezTo>
                    <a:cubicBezTo>
                      <a:pt x="7" y="7"/>
                      <a:pt x="8" y="7"/>
                      <a:pt x="8" y="6"/>
                    </a:cubicBezTo>
                    <a:cubicBezTo>
                      <a:pt x="8" y="6"/>
                      <a:pt x="8" y="5"/>
                      <a:pt x="7" y="5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0"/>
                      <a:pt x="7" y="0"/>
                      <a:pt x="6" y="1"/>
                    </a:cubicBezTo>
                    <a:cubicBezTo>
                      <a:pt x="5" y="2"/>
                      <a:pt x="3" y="2"/>
                      <a:pt x="1" y="4"/>
                    </a:cubicBezTo>
                    <a:close/>
                  </a:path>
                </a:pathLst>
              </a:custGeom>
              <a:solidFill>
                <a:srgbClr val="FFC2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Freeform 5242">
                <a:extLst>
                  <a:ext uri="{FF2B5EF4-FFF2-40B4-BE49-F238E27FC236}">
                    <a16:creationId xmlns:a16="http://schemas.microsoft.com/office/drawing/2014/main" id="{B3E1140B-F0F8-486C-A105-E21408A8D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" y="2919"/>
                <a:ext cx="149" cy="261"/>
              </a:xfrm>
              <a:custGeom>
                <a:avLst/>
                <a:gdLst>
                  <a:gd name="T0" fmla="*/ 12 w 13"/>
                  <a:gd name="T1" fmla="*/ 3 h 23"/>
                  <a:gd name="T2" fmla="*/ 10 w 13"/>
                  <a:gd name="T3" fmla="*/ 0 h 23"/>
                  <a:gd name="T4" fmla="*/ 6 w 13"/>
                  <a:gd name="T5" fmla="*/ 0 h 23"/>
                  <a:gd name="T6" fmla="*/ 3 w 13"/>
                  <a:gd name="T7" fmla="*/ 1 h 23"/>
                  <a:gd name="T8" fmla="*/ 1 w 13"/>
                  <a:gd name="T9" fmla="*/ 9 h 23"/>
                  <a:gd name="T10" fmla="*/ 2 w 13"/>
                  <a:gd name="T11" fmla="*/ 19 h 23"/>
                  <a:gd name="T12" fmla="*/ 3 w 13"/>
                  <a:gd name="T13" fmla="*/ 20 h 23"/>
                  <a:gd name="T14" fmla="*/ 4 w 13"/>
                  <a:gd name="T15" fmla="*/ 20 h 23"/>
                  <a:gd name="T16" fmla="*/ 5 w 13"/>
                  <a:gd name="T17" fmla="*/ 19 h 23"/>
                  <a:gd name="T18" fmla="*/ 8 w 13"/>
                  <a:gd name="T19" fmla="*/ 20 h 23"/>
                  <a:gd name="T20" fmla="*/ 6 w 13"/>
                  <a:gd name="T21" fmla="*/ 14 h 23"/>
                  <a:gd name="T22" fmla="*/ 8 w 13"/>
                  <a:gd name="T23" fmla="*/ 9 h 23"/>
                  <a:gd name="T24" fmla="*/ 9 w 13"/>
                  <a:gd name="T25" fmla="*/ 12 h 23"/>
                  <a:gd name="T26" fmla="*/ 9 w 13"/>
                  <a:gd name="T27" fmla="*/ 14 h 23"/>
                  <a:gd name="T28" fmla="*/ 11 w 13"/>
                  <a:gd name="T29" fmla="*/ 16 h 23"/>
                  <a:gd name="T30" fmla="*/ 12 w 13"/>
                  <a:gd name="T31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" h="23">
                    <a:moveTo>
                      <a:pt x="12" y="3"/>
                    </a:moveTo>
                    <a:cubicBezTo>
                      <a:pt x="11" y="1"/>
                      <a:pt x="11" y="0"/>
                      <a:pt x="10" y="0"/>
                    </a:cubicBezTo>
                    <a:cubicBezTo>
                      <a:pt x="9" y="0"/>
                      <a:pt x="8" y="0"/>
                      <a:pt x="6" y="0"/>
                    </a:cubicBezTo>
                    <a:cubicBezTo>
                      <a:pt x="6" y="0"/>
                      <a:pt x="3" y="1"/>
                      <a:pt x="3" y="1"/>
                    </a:cubicBezTo>
                    <a:cubicBezTo>
                      <a:pt x="2" y="4"/>
                      <a:pt x="1" y="7"/>
                      <a:pt x="1" y="9"/>
                    </a:cubicBezTo>
                    <a:cubicBezTo>
                      <a:pt x="0" y="13"/>
                      <a:pt x="1" y="15"/>
                      <a:pt x="2" y="19"/>
                    </a:cubicBezTo>
                    <a:cubicBezTo>
                      <a:pt x="3" y="19"/>
                      <a:pt x="3" y="19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0"/>
                      <a:pt x="5" y="19"/>
                      <a:pt x="5" y="19"/>
                    </a:cubicBezTo>
                    <a:cubicBezTo>
                      <a:pt x="6" y="19"/>
                      <a:pt x="8" y="23"/>
                      <a:pt x="8" y="20"/>
                    </a:cubicBezTo>
                    <a:cubicBezTo>
                      <a:pt x="8" y="18"/>
                      <a:pt x="7" y="16"/>
                      <a:pt x="6" y="14"/>
                    </a:cubicBezTo>
                    <a:cubicBezTo>
                      <a:pt x="6" y="12"/>
                      <a:pt x="7" y="10"/>
                      <a:pt x="8" y="9"/>
                    </a:cubicBezTo>
                    <a:cubicBezTo>
                      <a:pt x="9" y="10"/>
                      <a:pt x="9" y="11"/>
                      <a:pt x="9" y="12"/>
                    </a:cubicBezTo>
                    <a:cubicBezTo>
                      <a:pt x="9" y="13"/>
                      <a:pt x="9" y="13"/>
                      <a:pt x="9" y="14"/>
                    </a:cubicBezTo>
                    <a:cubicBezTo>
                      <a:pt x="9" y="15"/>
                      <a:pt x="10" y="16"/>
                      <a:pt x="11" y="16"/>
                    </a:cubicBezTo>
                    <a:cubicBezTo>
                      <a:pt x="12" y="15"/>
                      <a:pt x="13" y="7"/>
                      <a:pt x="12" y="3"/>
                    </a:cubicBezTo>
                    <a:close/>
                  </a:path>
                </a:pathLst>
              </a:custGeom>
              <a:solidFill>
                <a:srgbClr val="FFC2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Freeform 5243">
                <a:extLst>
                  <a:ext uri="{FF2B5EF4-FFF2-40B4-BE49-F238E27FC236}">
                    <a16:creationId xmlns:a16="http://schemas.microsoft.com/office/drawing/2014/main" id="{26476253-A680-41BB-8C69-1C53E8FC2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8" y="3928"/>
                <a:ext cx="229" cy="329"/>
              </a:xfrm>
              <a:custGeom>
                <a:avLst/>
                <a:gdLst>
                  <a:gd name="T0" fmla="*/ 13 w 20"/>
                  <a:gd name="T1" fmla="*/ 11 h 29"/>
                  <a:gd name="T2" fmla="*/ 15 w 20"/>
                  <a:gd name="T3" fmla="*/ 16 h 29"/>
                  <a:gd name="T4" fmla="*/ 19 w 20"/>
                  <a:gd name="T5" fmla="*/ 23 h 29"/>
                  <a:gd name="T6" fmla="*/ 19 w 20"/>
                  <a:gd name="T7" fmla="*/ 26 h 29"/>
                  <a:gd name="T8" fmla="*/ 17 w 20"/>
                  <a:gd name="T9" fmla="*/ 28 h 29"/>
                  <a:gd name="T10" fmla="*/ 15 w 20"/>
                  <a:gd name="T11" fmla="*/ 29 h 29"/>
                  <a:gd name="T12" fmla="*/ 8 w 20"/>
                  <a:gd name="T13" fmla="*/ 29 h 29"/>
                  <a:gd name="T14" fmla="*/ 6 w 20"/>
                  <a:gd name="T15" fmla="*/ 28 h 29"/>
                  <a:gd name="T16" fmla="*/ 2 w 20"/>
                  <a:gd name="T17" fmla="*/ 25 h 29"/>
                  <a:gd name="T18" fmla="*/ 1 w 20"/>
                  <a:gd name="T19" fmla="*/ 23 h 29"/>
                  <a:gd name="T20" fmla="*/ 1 w 20"/>
                  <a:gd name="T21" fmla="*/ 7 h 29"/>
                  <a:gd name="T22" fmla="*/ 13 w 20"/>
                  <a:gd name="T23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29">
                    <a:moveTo>
                      <a:pt x="13" y="11"/>
                    </a:moveTo>
                    <a:cubicBezTo>
                      <a:pt x="15" y="16"/>
                      <a:pt x="15" y="16"/>
                      <a:pt x="15" y="16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20" y="24"/>
                      <a:pt x="19" y="25"/>
                      <a:pt x="19" y="26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6" y="29"/>
                      <a:pt x="16" y="29"/>
                      <a:pt x="15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7" y="29"/>
                      <a:pt x="7" y="29"/>
                      <a:pt x="6" y="28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1" y="25"/>
                      <a:pt x="1" y="24"/>
                      <a:pt x="1" y="23"/>
                    </a:cubicBezTo>
                    <a:cubicBezTo>
                      <a:pt x="1" y="20"/>
                      <a:pt x="2" y="12"/>
                      <a:pt x="1" y="7"/>
                    </a:cubicBezTo>
                    <a:cubicBezTo>
                      <a:pt x="0" y="0"/>
                      <a:pt x="13" y="11"/>
                      <a:pt x="13" y="11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Freeform 5244">
                <a:extLst>
                  <a:ext uri="{FF2B5EF4-FFF2-40B4-BE49-F238E27FC236}">
                    <a16:creationId xmlns:a16="http://schemas.microsoft.com/office/drawing/2014/main" id="{98A03B90-D6CF-44DA-AABF-0CD2E8FE8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" y="3928"/>
                <a:ext cx="229" cy="329"/>
              </a:xfrm>
              <a:custGeom>
                <a:avLst/>
                <a:gdLst>
                  <a:gd name="T0" fmla="*/ 6 w 20"/>
                  <a:gd name="T1" fmla="*/ 11 h 29"/>
                  <a:gd name="T2" fmla="*/ 5 w 20"/>
                  <a:gd name="T3" fmla="*/ 16 h 29"/>
                  <a:gd name="T4" fmla="*/ 1 w 20"/>
                  <a:gd name="T5" fmla="*/ 23 h 29"/>
                  <a:gd name="T6" fmla="*/ 1 w 20"/>
                  <a:gd name="T7" fmla="*/ 26 h 29"/>
                  <a:gd name="T8" fmla="*/ 3 w 20"/>
                  <a:gd name="T9" fmla="*/ 28 h 29"/>
                  <a:gd name="T10" fmla="*/ 5 w 20"/>
                  <a:gd name="T11" fmla="*/ 29 h 29"/>
                  <a:gd name="T12" fmla="*/ 12 w 20"/>
                  <a:gd name="T13" fmla="*/ 29 h 29"/>
                  <a:gd name="T14" fmla="*/ 13 w 20"/>
                  <a:gd name="T15" fmla="*/ 28 h 29"/>
                  <a:gd name="T16" fmla="*/ 18 w 20"/>
                  <a:gd name="T17" fmla="*/ 25 h 29"/>
                  <a:gd name="T18" fmla="*/ 19 w 20"/>
                  <a:gd name="T19" fmla="*/ 23 h 29"/>
                  <a:gd name="T20" fmla="*/ 19 w 20"/>
                  <a:gd name="T21" fmla="*/ 7 h 29"/>
                  <a:gd name="T22" fmla="*/ 6 w 20"/>
                  <a:gd name="T23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29">
                    <a:moveTo>
                      <a:pt x="6" y="11"/>
                    </a:moveTo>
                    <a:cubicBezTo>
                      <a:pt x="5" y="16"/>
                      <a:pt x="5" y="16"/>
                      <a:pt x="5" y="16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4"/>
                      <a:pt x="0" y="25"/>
                      <a:pt x="1" y="26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9"/>
                      <a:pt x="4" y="29"/>
                      <a:pt x="5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9"/>
                      <a:pt x="13" y="29"/>
                      <a:pt x="13" y="28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25"/>
                      <a:pt x="19" y="24"/>
                      <a:pt x="19" y="23"/>
                    </a:cubicBezTo>
                    <a:cubicBezTo>
                      <a:pt x="18" y="20"/>
                      <a:pt x="18" y="12"/>
                      <a:pt x="19" y="7"/>
                    </a:cubicBezTo>
                    <a:cubicBezTo>
                      <a:pt x="20" y="0"/>
                      <a:pt x="6" y="11"/>
                      <a:pt x="6" y="11"/>
                    </a:cubicBez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Freeform 5245">
                <a:extLst>
                  <a:ext uri="{FF2B5EF4-FFF2-40B4-BE49-F238E27FC236}">
                    <a16:creationId xmlns:a16="http://schemas.microsoft.com/office/drawing/2014/main" id="{93141875-4967-4FBC-9DEA-8A76074BFB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" y="2772"/>
                <a:ext cx="274" cy="1315"/>
              </a:xfrm>
              <a:custGeom>
                <a:avLst/>
                <a:gdLst>
                  <a:gd name="T0" fmla="*/ 5 w 24"/>
                  <a:gd name="T1" fmla="*/ 0 h 116"/>
                  <a:gd name="T2" fmla="*/ 3 w 24"/>
                  <a:gd name="T3" fmla="*/ 0 h 116"/>
                  <a:gd name="T4" fmla="*/ 2 w 24"/>
                  <a:gd name="T5" fmla="*/ 0 h 116"/>
                  <a:gd name="T6" fmla="*/ 1 w 24"/>
                  <a:gd name="T7" fmla="*/ 16 h 116"/>
                  <a:gd name="T8" fmla="*/ 0 w 24"/>
                  <a:gd name="T9" fmla="*/ 113 h 116"/>
                  <a:gd name="T10" fmla="*/ 12 w 24"/>
                  <a:gd name="T11" fmla="*/ 115 h 116"/>
                  <a:gd name="T12" fmla="*/ 17 w 24"/>
                  <a:gd name="T13" fmla="*/ 115 h 116"/>
                  <a:gd name="T14" fmla="*/ 18 w 24"/>
                  <a:gd name="T15" fmla="*/ 114 h 116"/>
                  <a:gd name="T16" fmla="*/ 24 w 24"/>
                  <a:gd name="T17" fmla="*/ 28 h 116"/>
                  <a:gd name="T18" fmla="*/ 24 w 24"/>
                  <a:gd name="T19" fmla="*/ 28 h 116"/>
                  <a:gd name="T20" fmla="*/ 24 w 24"/>
                  <a:gd name="T21" fmla="*/ 3 h 116"/>
                  <a:gd name="T22" fmla="*/ 5 w 24"/>
                  <a:gd name="T23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116">
                    <a:moveTo>
                      <a:pt x="5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5"/>
                      <a:pt x="1" y="11"/>
                      <a:pt x="1" y="16"/>
                    </a:cubicBezTo>
                    <a:cubicBezTo>
                      <a:pt x="0" y="28"/>
                      <a:pt x="0" y="113"/>
                      <a:pt x="0" y="113"/>
                    </a:cubicBezTo>
                    <a:cubicBezTo>
                      <a:pt x="0" y="113"/>
                      <a:pt x="0" y="116"/>
                      <a:pt x="12" y="115"/>
                    </a:cubicBezTo>
                    <a:cubicBezTo>
                      <a:pt x="13" y="115"/>
                      <a:pt x="15" y="115"/>
                      <a:pt x="17" y="115"/>
                    </a:cubicBezTo>
                    <a:cubicBezTo>
                      <a:pt x="18" y="115"/>
                      <a:pt x="18" y="115"/>
                      <a:pt x="18" y="114"/>
                    </a:cubicBezTo>
                    <a:cubicBezTo>
                      <a:pt x="18" y="91"/>
                      <a:pt x="22" y="51"/>
                      <a:pt x="24" y="28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18" y="2"/>
                      <a:pt x="11" y="1"/>
                      <a:pt x="5" y="0"/>
                    </a:cubicBezTo>
                    <a:close/>
                  </a:path>
                </a:pathLst>
              </a:custGeom>
              <a:solidFill>
                <a:srgbClr val="2141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3" name="Freeform 5246">
                <a:extLst>
                  <a:ext uri="{FF2B5EF4-FFF2-40B4-BE49-F238E27FC236}">
                    <a16:creationId xmlns:a16="http://schemas.microsoft.com/office/drawing/2014/main" id="{76B36D42-DA3B-4E61-9B5B-653CFBCBE1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7" y="2772"/>
                <a:ext cx="285" cy="1315"/>
              </a:xfrm>
              <a:custGeom>
                <a:avLst/>
                <a:gdLst>
                  <a:gd name="T0" fmla="*/ 25 w 25"/>
                  <a:gd name="T1" fmla="*/ 16 h 116"/>
                  <a:gd name="T2" fmla="*/ 23 w 25"/>
                  <a:gd name="T3" fmla="*/ 0 h 116"/>
                  <a:gd name="T4" fmla="*/ 22 w 25"/>
                  <a:gd name="T5" fmla="*/ 0 h 116"/>
                  <a:gd name="T6" fmla="*/ 20 w 25"/>
                  <a:gd name="T7" fmla="*/ 0 h 116"/>
                  <a:gd name="T8" fmla="*/ 1 w 25"/>
                  <a:gd name="T9" fmla="*/ 3 h 116"/>
                  <a:gd name="T10" fmla="*/ 0 w 25"/>
                  <a:gd name="T11" fmla="*/ 3 h 116"/>
                  <a:gd name="T12" fmla="*/ 0 w 25"/>
                  <a:gd name="T13" fmla="*/ 3 h 116"/>
                  <a:gd name="T14" fmla="*/ 0 w 25"/>
                  <a:gd name="T15" fmla="*/ 28 h 116"/>
                  <a:gd name="T16" fmla="*/ 2 w 25"/>
                  <a:gd name="T17" fmla="*/ 28 h 116"/>
                  <a:gd name="T18" fmla="*/ 6 w 25"/>
                  <a:gd name="T19" fmla="*/ 114 h 116"/>
                  <a:gd name="T20" fmla="*/ 7 w 25"/>
                  <a:gd name="T21" fmla="*/ 115 h 116"/>
                  <a:gd name="T22" fmla="*/ 12 w 25"/>
                  <a:gd name="T23" fmla="*/ 115 h 116"/>
                  <a:gd name="T24" fmla="*/ 24 w 25"/>
                  <a:gd name="T25" fmla="*/ 113 h 116"/>
                  <a:gd name="T26" fmla="*/ 25 w 25"/>
                  <a:gd name="T27" fmla="*/ 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" h="116">
                    <a:moveTo>
                      <a:pt x="25" y="16"/>
                    </a:moveTo>
                    <a:cubicBezTo>
                      <a:pt x="24" y="11"/>
                      <a:pt x="24" y="5"/>
                      <a:pt x="23" y="0"/>
                    </a:cubicBezTo>
                    <a:cubicBezTo>
                      <a:pt x="23" y="0"/>
                      <a:pt x="23" y="0"/>
                      <a:pt x="22" y="0"/>
                    </a:cubicBezTo>
                    <a:cubicBezTo>
                      <a:pt x="21" y="0"/>
                      <a:pt x="21" y="0"/>
                      <a:pt x="20" y="0"/>
                    </a:cubicBezTo>
                    <a:cubicBezTo>
                      <a:pt x="14" y="1"/>
                      <a:pt x="7" y="2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" y="27"/>
                      <a:pt x="2" y="28"/>
                      <a:pt x="2" y="28"/>
                    </a:cubicBezTo>
                    <a:cubicBezTo>
                      <a:pt x="4" y="51"/>
                      <a:pt x="6" y="91"/>
                      <a:pt x="6" y="114"/>
                    </a:cubicBezTo>
                    <a:cubicBezTo>
                      <a:pt x="6" y="115"/>
                      <a:pt x="6" y="115"/>
                      <a:pt x="7" y="115"/>
                    </a:cubicBezTo>
                    <a:cubicBezTo>
                      <a:pt x="9" y="115"/>
                      <a:pt x="11" y="115"/>
                      <a:pt x="12" y="115"/>
                    </a:cubicBezTo>
                    <a:cubicBezTo>
                      <a:pt x="24" y="116"/>
                      <a:pt x="24" y="113"/>
                      <a:pt x="24" y="113"/>
                    </a:cubicBezTo>
                    <a:cubicBezTo>
                      <a:pt x="24" y="113"/>
                      <a:pt x="25" y="28"/>
                      <a:pt x="25" y="16"/>
                    </a:cubicBezTo>
                    <a:close/>
                  </a:path>
                </a:pathLst>
              </a:custGeom>
              <a:solidFill>
                <a:srgbClr val="2548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Freeform 5247">
                <a:extLst>
                  <a:ext uri="{FF2B5EF4-FFF2-40B4-BE49-F238E27FC236}">
                    <a16:creationId xmlns:a16="http://schemas.microsoft.com/office/drawing/2014/main" id="{29E85B29-D365-48FE-BB0D-E133748B1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" y="1911"/>
                <a:ext cx="183" cy="158"/>
              </a:xfrm>
              <a:custGeom>
                <a:avLst/>
                <a:gdLst>
                  <a:gd name="T0" fmla="*/ 183 w 183"/>
                  <a:gd name="T1" fmla="*/ 0 h 158"/>
                  <a:gd name="T2" fmla="*/ 183 w 183"/>
                  <a:gd name="T3" fmla="*/ 11 h 158"/>
                  <a:gd name="T4" fmla="*/ 183 w 183"/>
                  <a:gd name="T5" fmla="*/ 79 h 158"/>
                  <a:gd name="T6" fmla="*/ 91 w 183"/>
                  <a:gd name="T7" fmla="*/ 158 h 158"/>
                  <a:gd name="T8" fmla="*/ 57 w 183"/>
                  <a:gd name="T9" fmla="*/ 136 h 158"/>
                  <a:gd name="T10" fmla="*/ 0 w 183"/>
                  <a:gd name="T11" fmla="*/ 79 h 158"/>
                  <a:gd name="T12" fmla="*/ 0 w 183"/>
                  <a:gd name="T13" fmla="*/ 0 h 158"/>
                  <a:gd name="T14" fmla="*/ 183 w 183"/>
                  <a:gd name="T15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3" h="158">
                    <a:moveTo>
                      <a:pt x="183" y="0"/>
                    </a:moveTo>
                    <a:lnTo>
                      <a:pt x="183" y="11"/>
                    </a:lnTo>
                    <a:lnTo>
                      <a:pt x="183" y="79"/>
                    </a:lnTo>
                    <a:lnTo>
                      <a:pt x="91" y="158"/>
                    </a:lnTo>
                    <a:lnTo>
                      <a:pt x="57" y="136"/>
                    </a:lnTo>
                    <a:lnTo>
                      <a:pt x="0" y="79"/>
                    </a:lnTo>
                    <a:lnTo>
                      <a:pt x="0" y="0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E2A7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Freeform 5248">
                <a:extLst>
                  <a:ext uri="{FF2B5EF4-FFF2-40B4-BE49-F238E27FC236}">
                    <a16:creationId xmlns:a16="http://schemas.microsoft.com/office/drawing/2014/main" id="{EE39367E-FFF5-4688-9225-2148CCC660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" y="1616"/>
                <a:ext cx="172" cy="363"/>
              </a:xfrm>
              <a:custGeom>
                <a:avLst/>
                <a:gdLst>
                  <a:gd name="T0" fmla="*/ 1 w 15"/>
                  <a:gd name="T1" fmla="*/ 4 h 32"/>
                  <a:gd name="T2" fmla="*/ 3 w 15"/>
                  <a:gd name="T3" fmla="*/ 3 h 32"/>
                  <a:gd name="T4" fmla="*/ 7 w 15"/>
                  <a:gd name="T5" fmla="*/ 1 h 32"/>
                  <a:gd name="T6" fmla="*/ 10 w 15"/>
                  <a:gd name="T7" fmla="*/ 0 h 32"/>
                  <a:gd name="T8" fmla="*/ 13 w 15"/>
                  <a:gd name="T9" fmla="*/ 4 h 32"/>
                  <a:gd name="T10" fmla="*/ 12 w 15"/>
                  <a:gd name="T11" fmla="*/ 13 h 32"/>
                  <a:gd name="T12" fmla="*/ 13 w 15"/>
                  <a:gd name="T13" fmla="*/ 14 h 32"/>
                  <a:gd name="T14" fmla="*/ 14 w 15"/>
                  <a:gd name="T15" fmla="*/ 13 h 32"/>
                  <a:gd name="T16" fmla="*/ 15 w 15"/>
                  <a:gd name="T17" fmla="*/ 14 h 32"/>
                  <a:gd name="T18" fmla="*/ 14 w 15"/>
                  <a:gd name="T19" fmla="*/ 19 h 32"/>
                  <a:gd name="T20" fmla="*/ 12 w 15"/>
                  <a:gd name="T21" fmla="*/ 21 h 32"/>
                  <a:gd name="T22" fmla="*/ 12 w 15"/>
                  <a:gd name="T23" fmla="*/ 24 h 32"/>
                  <a:gd name="T24" fmla="*/ 11 w 15"/>
                  <a:gd name="T25" fmla="*/ 26 h 32"/>
                  <a:gd name="T26" fmla="*/ 8 w 15"/>
                  <a:gd name="T27" fmla="*/ 29 h 32"/>
                  <a:gd name="T28" fmla="*/ 5 w 15"/>
                  <a:gd name="T29" fmla="*/ 31 h 32"/>
                  <a:gd name="T30" fmla="*/ 2 w 15"/>
                  <a:gd name="T31" fmla="*/ 32 h 32"/>
                  <a:gd name="T32" fmla="*/ 2 w 15"/>
                  <a:gd name="T33" fmla="*/ 32 h 32"/>
                  <a:gd name="T34" fmla="*/ 0 w 15"/>
                  <a:gd name="T35" fmla="*/ 4 h 32"/>
                  <a:gd name="T36" fmla="*/ 1 w 15"/>
                  <a:gd name="T37" fmla="*/ 4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" h="32">
                    <a:moveTo>
                      <a:pt x="1" y="4"/>
                    </a:moveTo>
                    <a:cubicBezTo>
                      <a:pt x="1" y="4"/>
                      <a:pt x="3" y="3"/>
                      <a:pt x="3" y="3"/>
                    </a:cubicBezTo>
                    <a:cubicBezTo>
                      <a:pt x="4" y="2"/>
                      <a:pt x="6" y="1"/>
                      <a:pt x="7" y="1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2" y="1"/>
                      <a:pt x="13" y="2"/>
                      <a:pt x="13" y="4"/>
                    </a:cubicBezTo>
                    <a:cubicBezTo>
                      <a:pt x="13" y="7"/>
                      <a:pt x="12" y="10"/>
                      <a:pt x="12" y="13"/>
                    </a:cubicBezTo>
                    <a:cubicBezTo>
                      <a:pt x="12" y="13"/>
                      <a:pt x="13" y="14"/>
                      <a:pt x="13" y="14"/>
                    </a:cubicBezTo>
                    <a:cubicBezTo>
                      <a:pt x="14" y="14"/>
                      <a:pt x="13" y="13"/>
                      <a:pt x="14" y="13"/>
                    </a:cubicBezTo>
                    <a:cubicBezTo>
                      <a:pt x="14" y="12"/>
                      <a:pt x="15" y="13"/>
                      <a:pt x="15" y="14"/>
                    </a:cubicBezTo>
                    <a:cubicBezTo>
                      <a:pt x="15" y="15"/>
                      <a:pt x="15" y="17"/>
                      <a:pt x="14" y="19"/>
                    </a:cubicBezTo>
                    <a:cubicBezTo>
                      <a:pt x="14" y="20"/>
                      <a:pt x="13" y="20"/>
                      <a:pt x="12" y="21"/>
                    </a:cubicBezTo>
                    <a:cubicBezTo>
                      <a:pt x="12" y="22"/>
                      <a:pt x="12" y="23"/>
                      <a:pt x="12" y="24"/>
                    </a:cubicBezTo>
                    <a:cubicBezTo>
                      <a:pt x="11" y="25"/>
                      <a:pt x="11" y="25"/>
                      <a:pt x="11" y="26"/>
                    </a:cubicBezTo>
                    <a:cubicBezTo>
                      <a:pt x="10" y="27"/>
                      <a:pt x="8" y="28"/>
                      <a:pt x="8" y="29"/>
                    </a:cubicBezTo>
                    <a:cubicBezTo>
                      <a:pt x="7" y="29"/>
                      <a:pt x="6" y="30"/>
                      <a:pt x="5" y="31"/>
                    </a:cubicBezTo>
                    <a:cubicBezTo>
                      <a:pt x="4" y="31"/>
                      <a:pt x="3" y="32"/>
                      <a:pt x="2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1" y="4"/>
                    </a:cubicBezTo>
                    <a:close/>
                  </a:path>
                </a:pathLst>
              </a:custGeom>
              <a:solidFill>
                <a:srgbClr val="FFC2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Freeform 5249">
                <a:extLst>
                  <a:ext uri="{FF2B5EF4-FFF2-40B4-BE49-F238E27FC236}">
                    <a16:creationId xmlns:a16="http://schemas.microsoft.com/office/drawing/2014/main" id="{B9EBD2B0-BBE2-433D-ADEA-A15EED475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" y="1627"/>
                <a:ext cx="171" cy="352"/>
              </a:xfrm>
              <a:custGeom>
                <a:avLst/>
                <a:gdLst>
                  <a:gd name="T0" fmla="*/ 0 w 15"/>
                  <a:gd name="T1" fmla="*/ 14 h 31"/>
                  <a:gd name="T2" fmla="*/ 1 w 15"/>
                  <a:gd name="T3" fmla="*/ 13 h 31"/>
                  <a:gd name="T4" fmla="*/ 2 w 15"/>
                  <a:gd name="T5" fmla="*/ 14 h 31"/>
                  <a:gd name="T6" fmla="*/ 3 w 15"/>
                  <a:gd name="T7" fmla="*/ 13 h 31"/>
                  <a:gd name="T8" fmla="*/ 2 w 15"/>
                  <a:gd name="T9" fmla="*/ 8 h 31"/>
                  <a:gd name="T10" fmla="*/ 2 w 15"/>
                  <a:gd name="T11" fmla="*/ 4 h 31"/>
                  <a:gd name="T12" fmla="*/ 5 w 15"/>
                  <a:gd name="T13" fmla="*/ 1 h 31"/>
                  <a:gd name="T14" fmla="*/ 8 w 15"/>
                  <a:gd name="T15" fmla="*/ 0 h 31"/>
                  <a:gd name="T16" fmla="*/ 11 w 15"/>
                  <a:gd name="T17" fmla="*/ 2 h 31"/>
                  <a:gd name="T18" fmla="*/ 13 w 15"/>
                  <a:gd name="T19" fmla="*/ 3 h 31"/>
                  <a:gd name="T20" fmla="*/ 15 w 15"/>
                  <a:gd name="T21" fmla="*/ 31 h 31"/>
                  <a:gd name="T22" fmla="*/ 12 w 15"/>
                  <a:gd name="T23" fmla="*/ 30 h 31"/>
                  <a:gd name="T24" fmla="*/ 9 w 15"/>
                  <a:gd name="T25" fmla="*/ 28 h 31"/>
                  <a:gd name="T26" fmla="*/ 6 w 15"/>
                  <a:gd name="T27" fmla="*/ 26 h 31"/>
                  <a:gd name="T28" fmla="*/ 5 w 15"/>
                  <a:gd name="T29" fmla="*/ 24 h 31"/>
                  <a:gd name="T30" fmla="*/ 4 w 15"/>
                  <a:gd name="T31" fmla="*/ 21 h 31"/>
                  <a:gd name="T32" fmla="*/ 2 w 15"/>
                  <a:gd name="T33" fmla="*/ 19 h 31"/>
                  <a:gd name="T34" fmla="*/ 0 w 15"/>
                  <a:gd name="T35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31">
                    <a:moveTo>
                      <a:pt x="0" y="14"/>
                    </a:moveTo>
                    <a:cubicBezTo>
                      <a:pt x="0" y="13"/>
                      <a:pt x="1" y="13"/>
                      <a:pt x="1" y="13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3" y="14"/>
                      <a:pt x="3" y="13"/>
                      <a:pt x="3" y="13"/>
                    </a:cubicBezTo>
                    <a:cubicBezTo>
                      <a:pt x="3" y="11"/>
                      <a:pt x="2" y="10"/>
                      <a:pt x="2" y="8"/>
                    </a:cubicBezTo>
                    <a:cubicBezTo>
                      <a:pt x="2" y="7"/>
                      <a:pt x="2" y="5"/>
                      <a:pt x="2" y="4"/>
                    </a:cubicBezTo>
                    <a:cubicBezTo>
                      <a:pt x="3" y="2"/>
                      <a:pt x="4" y="1"/>
                      <a:pt x="5" y="1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9" y="0"/>
                      <a:pt x="10" y="1"/>
                      <a:pt x="11" y="2"/>
                    </a:cubicBezTo>
                    <a:cubicBezTo>
                      <a:pt x="12" y="3"/>
                      <a:pt x="12" y="3"/>
                      <a:pt x="13" y="3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4" y="31"/>
                      <a:pt x="13" y="31"/>
                      <a:pt x="12" y="30"/>
                    </a:cubicBezTo>
                    <a:cubicBezTo>
                      <a:pt x="11" y="30"/>
                      <a:pt x="10" y="29"/>
                      <a:pt x="9" y="28"/>
                    </a:cubicBezTo>
                    <a:cubicBezTo>
                      <a:pt x="8" y="27"/>
                      <a:pt x="7" y="27"/>
                      <a:pt x="6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4" y="23"/>
                      <a:pt x="4" y="22"/>
                      <a:pt x="4" y="21"/>
                    </a:cubicBezTo>
                    <a:cubicBezTo>
                      <a:pt x="3" y="20"/>
                      <a:pt x="2" y="20"/>
                      <a:pt x="2" y="19"/>
                    </a:cubicBezTo>
                    <a:cubicBezTo>
                      <a:pt x="1" y="18"/>
                      <a:pt x="0" y="16"/>
                      <a:pt x="0" y="14"/>
                    </a:cubicBezTo>
                    <a:close/>
                  </a:path>
                </a:pathLst>
              </a:custGeom>
              <a:solidFill>
                <a:srgbClr val="F0B7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7" name="Freeform 5250">
                <a:extLst>
                  <a:ext uri="{FF2B5EF4-FFF2-40B4-BE49-F238E27FC236}">
                    <a16:creationId xmlns:a16="http://schemas.microsoft.com/office/drawing/2014/main" id="{83D4FB31-CCBF-4066-90C4-CDC051491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" y="1559"/>
                <a:ext cx="320" cy="238"/>
              </a:xfrm>
              <a:custGeom>
                <a:avLst/>
                <a:gdLst>
                  <a:gd name="T0" fmla="*/ 27 w 28"/>
                  <a:gd name="T1" fmla="*/ 17 h 21"/>
                  <a:gd name="T2" fmla="*/ 27 w 28"/>
                  <a:gd name="T3" fmla="*/ 20 h 21"/>
                  <a:gd name="T4" fmla="*/ 25 w 28"/>
                  <a:gd name="T5" fmla="*/ 20 h 21"/>
                  <a:gd name="T6" fmla="*/ 25 w 28"/>
                  <a:gd name="T7" fmla="*/ 19 h 21"/>
                  <a:gd name="T8" fmla="*/ 25 w 28"/>
                  <a:gd name="T9" fmla="*/ 17 h 21"/>
                  <a:gd name="T10" fmla="*/ 20 w 28"/>
                  <a:gd name="T11" fmla="*/ 8 h 21"/>
                  <a:gd name="T12" fmla="*/ 17 w 28"/>
                  <a:gd name="T13" fmla="*/ 9 h 21"/>
                  <a:gd name="T14" fmla="*/ 9 w 28"/>
                  <a:gd name="T15" fmla="*/ 9 h 21"/>
                  <a:gd name="T16" fmla="*/ 4 w 28"/>
                  <a:gd name="T17" fmla="*/ 8 h 21"/>
                  <a:gd name="T18" fmla="*/ 3 w 28"/>
                  <a:gd name="T19" fmla="*/ 13 h 21"/>
                  <a:gd name="T20" fmla="*/ 3 w 28"/>
                  <a:gd name="T21" fmla="*/ 18 h 21"/>
                  <a:gd name="T22" fmla="*/ 3 w 28"/>
                  <a:gd name="T23" fmla="*/ 21 h 21"/>
                  <a:gd name="T24" fmla="*/ 1 w 28"/>
                  <a:gd name="T25" fmla="*/ 18 h 21"/>
                  <a:gd name="T26" fmla="*/ 0 w 28"/>
                  <a:gd name="T27" fmla="*/ 13 h 21"/>
                  <a:gd name="T28" fmla="*/ 0 w 28"/>
                  <a:gd name="T29" fmla="*/ 7 h 21"/>
                  <a:gd name="T30" fmla="*/ 10 w 28"/>
                  <a:gd name="T31" fmla="*/ 0 h 21"/>
                  <a:gd name="T32" fmla="*/ 21 w 28"/>
                  <a:gd name="T33" fmla="*/ 1 h 21"/>
                  <a:gd name="T34" fmla="*/ 26 w 28"/>
                  <a:gd name="T35" fmla="*/ 3 h 21"/>
                  <a:gd name="T36" fmla="*/ 27 w 28"/>
                  <a:gd name="T37" fmla="*/ 9 h 21"/>
                  <a:gd name="T38" fmla="*/ 27 w 28"/>
                  <a:gd name="T3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" h="21">
                    <a:moveTo>
                      <a:pt x="27" y="17"/>
                    </a:moveTo>
                    <a:cubicBezTo>
                      <a:pt x="27" y="18"/>
                      <a:pt x="27" y="19"/>
                      <a:pt x="27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18"/>
                      <a:pt x="25" y="18"/>
                      <a:pt x="25" y="17"/>
                    </a:cubicBezTo>
                    <a:cubicBezTo>
                      <a:pt x="25" y="14"/>
                      <a:pt x="26" y="5"/>
                      <a:pt x="20" y="8"/>
                    </a:cubicBezTo>
                    <a:cubicBezTo>
                      <a:pt x="19" y="8"/>
                      <a:pt x="18" y="9"/>
                      <a:pt x="17" y="9"/>
                    </a:cubicBezTo>
                    <a:cubicBezTo>
                      <a:pt x="15" y="10"/>
                      <a:pt x="11" y="11"/>
                      <a:pt x="9" y="9"/>
                    </a:cubicBezTo>
                    <a:cubicBezTo>
                      <a:pt x="7" y="8"/>
                      <a:pt x="5" y="7"/>
                      <a:pt x="4" y="8"/>
                    </a:cubicBezTo>
                    <a:cubicBezTo>
                      <a:pt x="3" y="9"/>
                      <a:pt x="3" y="12"/>
                      <a:pt x="3" y="13"/>
                    </a:cubicBezTo>
                    <a:cubicBezTo>
                      <a:pt x="3" y="15"/>
                      <a:pt x="3" y="17"/>
                      <a:pt x="3" y="18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1" y="21"/>
                      <a:pt x="2" y="19"/>
                      <a:pt x="1" y="18"/>
                    </a:cubicBezTo>
                    <a:cubicBezTo>
                      <a:pt x="1" y="16"/>
                      <a:pt x="0" y="15"/>
                      <a:pt x="0" y="13"/>
                    </a:cubicBezTo>
                    <a:cubicBezTo>
                      <a:pt x="0" y="11"/>
                      <a:pt x="0" y="9"/>
                      <a:pt x="0" y="7"/>
                    </a:cubicBezTo>
                    <a:cubicBezTo>
                      <a:pt x="1" y="3"/>
                      <a:pt x="6" y="1"/>
                      <a:pt x="10" y="0"/>
                    </a:cubicBezTo>
                    <a:cubicBezTo>
                      <a:pt x="13" y="0"/>
                      <a:pt x="17" y="0"/>
                      <a:pt x="21" y="1"/>
                    </a:cubicBezTo>
                    <a:cubicBezTo>
                      <a:pt x="23" y="1"/>
                      <a:pt x="25" y="2"/>
                      <a:pt x="26" y="3"/>
                    </a:cubicBezTo>
                    <a:cubicBezTo>
                      <a:pt x="27" y="5"/>
                      <a:pt x="27" y="7"/>
                      <a:pt x="27" y="9"/>
                    </a:cubicBezTo>
                    <a:cubicBezTo>
                      <a:pt x="28" y="11"/>
                      <a:pt x="27" y="14"/>
                      <a:pt x="27" y="17"/>
                    </a:cubicBez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Freeform 5251">
                <a:extLst>
                  <a:ext uri="{FF2B5EF4-FFF2-40B4-BE49-F238E27FC236}">
                    <a16:creationId xmlns:a16="http://schemas.microsoft.com/office/drawing/2014/main" id="{F55F2462-FA1A-40E9-924C-822EABC12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" y="2001"/>
                <a:ext cx="490" cy="1043"/>
              </a:xfrm>
              <a:custGeom>
                <a:avLst/>
                <a:gdLst>
                  <a:gd name="T0" fmla="*/ 43 w 43"/>
                  <a:gd name="T1" fmla="*/ 27 h 92"/>
                  <a:gd name="T2" fmla="*/ 43 w 43"/>
                  <a:gd name="T3" fmla="*/ 27 h 92"/>
                  <a:gd name="T4" fmla="*/ 43 w 43"/>
                  <a:gd name="T5" fmla="*/ 28 h 92"/>
                  <a:gd name="T6" fmla="*/ 43 w 43"/>
                  <a:gd name="T7" fmla="*/ 28 h 92"/>
                  <a:gd name="T8" fmla="*/ 38 w 43"/>
                  <a:gd name="T9" fmla="*/ 11 h 92"/>
                  <a:gd name="T10" fmla="*/ 36 w 43"/>
                  <a:gd name="T11" fmla="*/ 0 h 92"/>
                  <a:gd name="T12" fmla="*/ 35 w 43"/>
                  <a:gd name="T13" fmla="*/ 0 h 92"/>
                  <a:gd name="T14" fmla="*/ 31 w 43"/>
                  <a:gd name="T15" fmla="*/ 3 h 92"/>
                  <a:gd name="T16" fmla="*/ 31 w 43"/>
                  <a:gd name="T17" fmla="*/ 3 h 92"/>
                  <a:gd name="T18" fmla="*/ 31 w 43"/>
                  <a:gd name="T19" fmla="*/ 3 h 92"/>
                  <a:gd name="T20" fmla="*/ 12 w 43"/>
                  <a:gd name="T21" fmla="*/ 12 h 92"/>
                  <a:gd name="T22" fmla="*/ 8 w 43"/>
                  <a:gd name="T23" fmla="*/ 30 h 92"/>
                  <a:gd name="T24" fmla="*/ 4 w 43"/>
                  <a:gd name="T25" fmla="*/ 54 h 92"/>
                  <a:gd name="T26" fmla="*/ 0 w 43"/>
                  <a:gd name="T27" fmla="*/ 84 h 92"/>
                  <a:gd name="T28" fmla="*/ 13 w 43"/>
                  <a:gd name="T29" fmla="*/ 85 h 92"/>
                  <a:gd name="T30" fmla="*/ 18 w 43"/>
                  <a:gd name="T31" fmla="*/ 55 h 92"/>
                  <a:gd name="T32" fmla="*/ 22 w 43"/>
                  <a:gd name="T33" fmla="*/ 35 h 92"/>
                  <a:gd name="T34" fmla="*/ 22 w 43"/>
                  <a:gd name="T35" fmla="*/ 38 h 92"/>
                  <a:gd name="T36" fmla="*/ 21 w 43"/>
                  <a:gd name="T37" fmla="*/ 45 h 92"/>
                  <a:gd name="T38" fmla="*/ 20 w 43"/>
                  <a:gd name="T39" fmla="*/ 59 h 92"/>
                  <a:gd name="T40" fmla="*/ 18 w 43"/>
                  <a:gd name="T41" fmla="*/ 88 h 92"/>
                  <a:gd name="T42" fmla="*/ 18 w 43"/>
                  <a:gd name="T43" fmla="*/ 90 h 92"/>
                  <a:gd name="T44" fmla="*/ 41 w 43"/>
                  <a:gd name="T45" fmla="*/ 92 h 92"/>
                  <a:gd name="T46" fmla="*/ 43 w 43"/>
                  <a:gd name="T47" fmla="*/ 50 h 92"/>
                  <a:gd name="T48" fmla="*/ 43 w 43"/>
                  <a:gd name="T49" fmla="*/ 2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" h="92">
                    <a:moveTo>
                      <a:pt x="43" y="27"/>
                    </a:move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6" y="0"/>
                      <a:pt x="35" y="0"/>
                    </a:cubicBezTo>
                    <a:cubicBezTo>
                      <a:pt x="35" y="1"/>
                      <a:pt x="33" y="2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23" y="4"/>
                      <a:pt x="16" y="5"/>
                      <a:pt x="12" y="12"/>
                    </a:cubicBezTo>
                    <a:cubicBezTo>
                      <a:pt x="10" y="18"/>
                      <a:pt x="9" y="24"/>
                      <a:pt x="8" y="30"/>
                    </a:cubicBezTo>
                    <a:cubicBezTo>
                      <a:pt x="6" y="38"/>
                      <a:pt x="5" y="46"/>
                      <a:pt x="4" y="54"/>
                    </a:cubicBezTo>
                    <a:cubicBezTo>
                      <a:pt x="3" y="61"/>
                      <a:pt x="1" y="77"/>
                      <a:pt x="0" y="84"/>
                    </a:cubicBezTo>
                    <a:cubicBezTo>
                      <a:pt x="2" y="85"/>
                      <a:pt x="11" y="85"/>
                      <a:pt x="13" y="85"/>
                    </a:cubicBezTo>
                    <a:cubicBezTo>
                      <a:pt x="13" y="83"/>
                      <a:pt x="17" y="57"/>
                      <a:pt x="18" y="55"/>
                    </a:cubicBezTo>
                    <a:cubicBezTo>
                      <a:pt x="18" y="53"/>
                      <a:pt x="20" y="37"/>
                      <a:pt x="22" y="35"/>
                    </a:cubicBezTo>
                    <a:cubicBezTo>
                      <a:pt x="21" y="36"/>
                      <a:pt x="22" y="37"/>
                      <a:pt x="22" y="38"/>
                    </a:cubicBezTo>
                    <a:cubicBezTo>
                      <a:pt x="22" y="40"/>
                      <a:pt x="22" y="43"/>
                      <a:pt x="21" y="45"/>
                    </a:cubicBezTo>
                    <a:cubicBezTo>
                      <a:pt x="21" y="49"/>
                      <a:pt x="21" y="54"/>
                      <a:pt x="20" y="59"/>
                    </a:cubicBezTo>
                    <a:cubicBezTo>
                      <a:pt x="20" y="68"/>
                      <a:pt x="19" y="78"/>
                      <a:pt x="18" y="88"/>
                    </a:cubicBezTo>
                    <a:cubicBezTo>
                      <a:pt x="18" y="89"/>
                      <a:pt x="18" y="90"/>
                      <a:pt x="18" y="90"/>
                    </a:cubicBezTo>
                    <a:cubicBezTo>
                      <a:pt x="18" y="89"/>
                      <a:pt x="40" y="92"/>
                      <a:pt x="41" y="92"/>
                    </a:cubicBezTo>
                    <a:cubicBezTo>
                      <a:pt x="41" y="82"/>
                      <a:pt x="42" y="59"/>
                      <a:pt x="43" y="50"/>
                    </a:cubicBezTo>
                    <a:cubicBezTo>
                      <a:pt x="43" y="50"/>
                      <a:pt x="43" y="27"/>
                      <a:pt x="43" y="27"/>
                    </a:cubicBezTo>
                    <a:close/>
                  </a:path>
                </a:pathLst>
              </a:custGeom>
              <a:solidFill>
                <a:srgbClr val="0B7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9" name="Freeform 5252">
                <a:extLst>
                  <a:ext uri="{FF2B5EF4-FFF2-40B4-BE49-F238E27FC236}">
                    <a16:creationId xmlns:a16="http://schemas.microsoft.com/office/drawing/2014/main" id="{2994FA5F-68C4-495A-9FB7-7F2BEFA8FE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7" y="2024"/>
                <a:ext cx="674" cy="1020"/>
              </a:xfrm>
              <a:custGeom>
                <a:avLst/>
                <a:gdLst>
                  <a:gd name="T0" fmla="*/ 57 w 59"/>
                  <a:gd name="T1" fmla="*/ 28 h 90"/>
                  <a:gd name="T2" fmla="*/ 38 w 59"/>
                  <a:gd name="T3" fmla="*/ 36 h 90"/>
                  <a:gd name="T4" fmla="*/ 34 w 59"/>
                  <a:gd name="T5" fmla="*/ 17 h 90"/>
                  <a:gd name="T6" fmla="*/ 31 w 59"/>
                  <a:gd name="T7" fmla="*/ 7 h 90"/>
                  <a:gd name="T8" fmla="*/ 18 w 59"/>
                  <a:gd name="T9" fmla="*/ 1 h 90"/>
                  <a:gd name="T10" fmla="*/ 15 w 59"/>
                  <a:gd name="T11" fmla="*/ 0 h 90"/>
                  <a:gd name="T12" fmla="*/ 10 w 59"/>
                  <a:gd name="T13" fmla="*/ 4 h 90"/>
                  <a:gd name="T14" fmla="*/ 7 w 59"/>
                  <a:gd name="T15" fmla="*/ 12 h 90"/>
                  <a:gd name="T16" fmla="*/ 3 w 59"/>
                  <a:gd name="T17" fmla="*/ 18 h 90"/>
                  <a:gd name="T18" fmla="*/ 0 w 59"/>
                  <a:gd name="T19" fmla="*/ 30 h 90"/>
                  <a:gd name="T20" fmla="*/ 0 w 59"/>
                  <a:gd name="T21" fmla="*/ 37 h 90"/>
                  <a:gd name="T22" fmla="*/ 0 w 59"/>
                  <a:gd name="T23" fmla="*/ 74 h 90"/>
                  <a:gd name="T24" fmla="*/ 0 w 59"/>
                  <a:gd name="T25" fmla="*/ 90 h 90"/>
                  <a:gd name="T26" fmla="*/ 26 w 59"/>
                  <a:gd name="T27" fmla="*/ 88 h 90"/>
                  <a:gd name="T28" fmla="*/ 23 w 59"/>
                  <a:gd name="T29" fmla="*/ 56 h 90"/>
                  <a:gd name="T30" fmla="*/ 23 w 59"/>
                  <a:gd name="T31" fmla="*/ 34 h 90"/>
                  <a:gd name="T32" fmla="*/ 27 w 59"/>
                  <a:gd name="T33" fmla="*/ 43 h 90"/>
                  <a:gd name="T34" fmla="*/ 31 w 59"/>
                  <a:gd name="T35" fmla="*/ 48 h 90"/>
                  <a:gd name="T36" fmla="*/ 41 w 59"/>
                  <a:gd name="T37" fmla="*/ 49 h 90"/>
                  <a:gd name="T38" fmla="*/ 59 w 59"/>
                  <a:gd name="T39" fmla="*/ 40 h 90"/>
                  <a:gd name="T40" fmla="*/ 57 w 59"/>
                  <a:gd name="T41" fmla="*/ 28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9" h="90">
                    <a:moveTo>
                      <a:pt x="57" y="28"/>
                    </a:moveTo>
                    <a:cubicBezTo>
                      <a:pt x="57" y="28"/>
                      <a:pt x="40" y="36"/>
                      <a:pt x="38" y="36"/>
                    </a:cubicBezTo>
                    <a:cubicBezTo>
                      <a:pt x="38" y="36"/>
                      <a:pt x="35" y="19"/>
                      <a:pt x="34" y="17"/>
                    </a:cubicBezTo>
                    <a:cubicBezTo>
                      <a:pt x="34" y="14"/>
                      <a:pt x="33" y="10"/>
                      <a:pt x="31" y="7"/>
                    </a:cubicBezTo>
                    <a:cubicBezTo>
                      <a:pt x="29" y="3"/>
                      <a:pt x="23" y="3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2" y="0"/>
                      <a:pt x="11" y="3"/>
                      <a:pt x="10" y="4"/>
                    </a:cubicBezTo>
                    <a:cubicBezTo>
                      <a:pt x="9" y="7"/>
                      <a:pt x="8" y="10"/>
                      <a:pt x="7" y="12"/>
                    </a:cubicBezTo>
                    <a:cubicBezTo>
                      <a:pt x="6" y="14"/>
                      <a:pt x="4" y="16"/>
                      <a:pt x="3" y="18"/>
                    </a:cubicBezTo>
                    <a:cubicBezTo>
                      <a:pt x="2" y="22"/>
                      <a:pt x="0" y="26"/>
                      <a:pt x="0" y="30"/>
                    </a:cubicBezTo>
                    <a:cubicBezTo>
                      <a:pt x="0" y="32"/>
                      <a:pt x="0" y="35"/>
                      <a:pt x="0" y="37"/>
                    </a:cubicBezTo>
                    <a:cubicBezTo>
                      <a:pt x="1" y="39"/>
                      <a:pt x="0" y="68"/>
                      <a:pt x="0" y="74"/>
                    </a:cubicBezTo>
                    <a:cubicBezTo>
                      <a:pt x="0" y="77"/>
                      <a:pt x="0" y="87"/>
                      <a:pt x="0" y="90"/>
                    </a:cubicBezTo>
                    <a:cubicBezTo>
                      <a:pt x="26" y="88"/>
                      <a:pt x="26" y="88"/>
                      <a:pt x="26" y="88"/>
                    </a:cubicBezTo>
                    <a:cubicBezTo>
                      <a:pt x="26" y="80"/>
                      <a:pt x="24" y="65"/>
                      <a:pt x="23" y="56"/>
                    </a:cubicBezTo>
                    <a:cubicBezTo>
                      <a:pt x="23" y="49"/>
                      <a:pt x="22" y="41"/>
                      <a:pt x="23" y="34"/>
                    </a:cubicBezTo>
                    <a:cubicBezTo>
                      <a:pt x="24" y="37"/>
                      <a:pt x="25" y="40"/>
                      <a:pt x="27" y="43"/>
                    </a:cubicBezTo>
                    <a:cubicBezTo>
                      <a:pt x="28" y="44"/>
                      <a:pt x="30" y="47"/>
                      <a:pt x="31" y="48"/>
                    </a:cubicBezTo>
                    <a:cubicBezTo>
                      <a:pt x="33" y="50"/>
                      <a:pt x="38" y="50"/>
                      <a:pt x="41" y="49"/>
                    </a:cubicBezTo>
                    <a:cubicBezTo>
                      <a:pt x="49" y="48"/>
                      <a:pt x="52" y="44"/>
                      <a:pt x="59" y="40"/>
                    </a:cubicBezTo>
                    <a:cubicBezTo>
                      <a:pt x="58" y="33"/>
                      <a:pt x="58" y="33"/>
                      <a:pt x="57" y="28"/>
                    </a:cubicBezTo>
                    <a:close/>
                  </a:path>
                </a:pathLst>
              </a:custGeom>
              <a:solidFill>
                <a:srgbClr val="0B7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Freeform 5253">
                <a:extLst>
                  <a:ext uri="{FF2B5EF4-FFF2-40B4-BE49-F238E27FC236}">
                    <a16:creationId xmlns:a16="http://schemas.microsoft.com/office/drawing/2014/main" id="{880B6B12-2638-429A-9180-AD48BEC17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9" y="2047"/>
                <a:ext cx="182" cy="272"/>
              </a:xfrm>
              <a:custGeom>
                <a:avLst/>
                <a:gdLst>
                  <a:gd name="T0" fmla="*/ 3 w 16"/>
                  <a:gd name="T1" fmla="*/ 15 h 24"/>
                  <a:gd name="T2" fmla="*/ 5 w 16"/>
                  <a:gd name="T3" fmla="*/ 21 h 24"/>
                  <a:gd name="T4" fmla="*/ 7 w 16"/>
                  <a:gd name="T5" fmla="*/ 24 h 24"/>
                  <a:gd name="T6" fmla="*/ 11 w 16"/>
                  <a:gd name="T7" fmla="*/ 20 h 24"/>
                  <a:gd name="T8" fmla="*/ 14 w 16"/>
                  <a:gd name="T9" fmla="*/ 15 h 24"/>
                  <a:gd name="T10" fmla="*/ 15 w 16"/>
                  <a:gd name="T11" fmla="*/ 10 h 24"/>
                  <a:gd name="T12" fmla="*/ 16 w 16"/>
                  <a:gd name="T13" fmla="*/ 7 h 24"/>
                  <a:gd name="T14" fmla="*/ 15 w 16"/>
                  <a:gd name="T15" fmla="*/ 4 h 24"/>
                  <a:gd name="T16" fmla="*/ 13 w 16"/>
                  <a:gd name="T17" fmla="*/ 4 h 24"/>
                  <a:gd name="T18" fmla="*/ 11 w 16"/>
                  <a:gd name="T19" fmla="*/ 2 h 24"/>
                  <a:gd name="T20" fmla="*/ 9 w 16"/>
                  <a:gd name="T21" fmla="*/ 0 h 24"/>
                  <a:gd name="T22" fmla="*/ 3 w 16"/>
                  <a:gd name="T23" fmla="*/ 5 h 24"/>
                  <a:gd name="T24" fmla="*/ 0 w 16"/>
                  <a:gd name="T25" fmla="*/ 10 h 24"/>
                  <a:gd name="T26" fmla="*/ 3 w 16"/>
                  <a:gd name="T27" fmla="*/ 1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24">
                    <a:moveTo>
                      <a:pt x="3" y="15"/>
                    </a:moveTo>
                    <a:cubicBezTo>
                      <a:pt x="4" y="17"/>
                      <a:pt x="5" y="19"/>
                      <a:pt x="5" y="21"/>
                    </a:cubicBezTo>
                    <a:cubicBezTo>
                      <a:pt x="6" y="22"/>
                      <a:pt x="6" y="24"/>
                      <a:pt x="7" y="24"/>
                    </a:cubicBezTo>
                    <a:cubicBezTo>
                      <a:pt x="9" y="24"/>
                      <a:pt x="10" y="21"/>
                      <a:pt x="11" y="20"/>
                    </a:cubicBezTo>
                    <a:cubicBezTo>
                      <a:pt x="12" y="18"/>
                      <a:pt x="13" y="17"/>
                      <a:pt x="14" y="15"/>
                    </a:cubicBezTo>
                    <a:cubicBezTo>
                      <a:pt x="14" y="14"/>
                      <a:pt x="14" y="12"/>
                      <a:pt x="15" y="10"/>
                    </a:cubicBezTo>
                    <a:cubicBezTo>
                      <a:pt x="15" y="9"/>
                      <a:pt x="16" y="8"/>
                      <a:pt x="16" y="7"/>
                    </a:cubicBezTo>
                    <a:cubicBezTo>
                      <a:pt x="16" y="6"/>
                      <a:pt x="15" y="5"/>
                      <a:pt x="15" y="4"/>
                    </a:cubicBezTo>
                    <a:cubicBezTo>
                      <a:pt x="14" y="4"/>
                      <a:pt x="13" y="4"/>
                      <a:pt x="13" y="4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1" y="2"/>
                      <a:pt x="10" y="0"/>
                      <a:pt x="9" y="0"/>
                    </a:cubicBezTo>
                    <a:cubicBezTo>
                      <a:pt x="7" y="0"/>
                      <a:pt x="5" y="3"/>
                      <a:pt x="3" y="5"/>
                    </a:cubicBezTo>
                    <a:cubicBezTo>
                      <a:pt x="1" y="6"/>
                      <a:pt x="0" y="8"/>
                      <a:pt x="0" y="10"/>
                    </a:cubicBezTo>
                    <a:cubicBezTo>
                      <a:pt x="1" y="12"/>
                      <a:pt x="2" y="13"/>
                      <a:pt x="3" y="15"/>
                    </a:cubicBezTo>
                    <a:close/>
                  </a:path>
                </a:pathLst>
              </a:custGeom>
              <a:solidFill>
                <a:srgbClr val="CAD9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Freeform 5254">
                <a:extLst>
                  <a:ext uri="{FF2B5EF4-FFF2-40B4-BE49-F238E27FC236}">
                    <a16:creationId xmlns:a16="http://schemas.microsoft.com/office/drawing/2014/main" id="{DBDA4446-BDE3-4D87-9C89-8117150EE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" y="2047"/>
                <a:ext cx="91" cy="294"/>
              </a:xfrm>
              <a:custGeom>
                <a:avLst/>
                <a:gdLst>
                  <a:gd name="T0" fmla="*/ 0 w 8"/>
                  <a:gd name="T1" fmla="*/ 17 h 26"/>
                  <a:gd name="T2" fmla="*/ 4 w 8"/>
                  <a:gd name="T3" fmla="*/ 6 h 26"/>
                  <a:gd name="T4" fmla="*/ 4 w 8"/>
                  <a:gd name="T5" fmla="*/ 5 h 26"/>
                  <a:gd name="T6" fmla="*/ 3 w 8"/>
                  <a:gd name="T7" fmla="*/ 3 h 26"/>
                  <a:gd name="T8" fmla="*/ 3 w 8"/>
                  <a:gd name="T9" fmla="*/ 2 h 26"/>
                  <a:gd name="T10" fmla="*/ 4 w 8"/>
                  <a:gd name="T11" fmla="*/ 1 h 26"/>
                  <a:gd name="T12" fmla="*/ 5 w 8"/>
                  <a:gd name="T13" fmla="*/ 0 h 26"/>
                  <a:gd name="T14" fmla="*/ 6 w 8"/>
                  <a:gd name="T15" fmla="*/ 0 h 26"/>
                  <a:gd name="T16" fmla="*/ 6 w 8"/>
                  <a:gd name="T17" fmla="*/ 0 h 26"/>
                  <a:gd name="T18" fmla="*/ 7 w 8"/>
                  <a:gd name="T19" fmla="*/ 1 h 26"/>
                  <a:gd name="T20" fmla="*/ 8 w 8"/>
                  <a:gd name="T21" fmla="*/ 2 h 26"/>
                  <a:gd name="T22" fmla="*/ 8 w 8"/>
                  <a:gd name="T23" fmla="*/ 2 h 26"/>
                  <a:gd name="T24" fmla="*/ 7 w 8"/>
                  <a:gd name="T25" fmla="*/ 4 h 26"/>
                  <a:gd name="T26" fmla="*/ 6 w 8"/>
                  <a:gd name="T27" fmla="*/ 5 h 26"/>
                  <a:gd name="T28" fmla="*/ 8 w 8"/>
                  <a:gd name="T29" fmla="*/ 16 h 26"/>
                  <a:gd name="T30" fmla="*/ 8 w 8"/>
                  <a:gd name="T31" fmla="*/ 17 h 26"/>
                  <a:gd name="T32" fmla="*/ 4 w 8"/>
                  <a:gd name="T33" fmla="*/ 25 h 26"/>
                  <a:gd name="T34" fmla="*/ 3 w 8"/>
                  <a:gd name="T35" fmla="*/ 26 h 26"/>
                  <a:gd name="T36" fmla="*/ 3 w 8"/>
                  <a:gd name="T37" fmla="*/ 25 h 26"/>
                  <a:gd name="T38" fmla="*/ 0 w 8"/>
                  <a:gd name="T39" fmla="*/ 17 h 26"/>
                  <a:gd name="T40" fmla="*/ 0 w 8"/>
                  <a:gd name="T41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" h="26">
                    <a:moveTo>
                      <a:pt x="0" y="17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7" y="1"/>
                      <a:pt x="7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lose/>
                  </a:path>
                </a:pathLst>
              </a:custGeom>
              <a:solidFill>
                <a:srgbClr val="1729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Freeform 5255">
                <a:extLst>
                  <a:ext uri="{FF2B5EF4-FFF2-40B4-BE49-F238E27FC236}">
                    <a16:creationId xmlns:a16="http://schemas.microsoft.com/office/drawing/2014/main" id="{D39E7FB3-BB6D-4919-9D66-AE3413C78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7" y="1956"/>
                <a:ext cx="251" cy="193"/>
              </a:xfrm>
              <a:custGeom>
                <a:avLst/>
                <a:gdLst>
                  <a:gd name="T0" fmla="*/ 2 w 22"/>
                  <a:gd name="T1" fmla="*/ 1 h 17"/>
                  <a:gd name="T2" fmla="*/ 9 w 22"/>
                  <a:gd name="T3" fmla="*/ 7 h 17"/>
                  <a:gd name="T4" fmla="*/ 10 w 22"/>
                  <a:gd name="T5" fmla="*/ 7 h 17"/>
                  <a:gd name="T6" fmla="*/ 18 w 22"/>
                  <a:gd name="T7" fmla="*/ 0 h 17"/>
                  <a:gd name="T8" fmla="*/ 22 w 22"/>
                  <a:gd name="T9" fmla="*/ 5 h 17"/>
                  <a:gd name="T10" fmla="*/ 15 w 22"/>
                  <a:gd name="T11" fmla="*/ 16 h 17"/>
                  <a:gd name="T12" fmla="*/ 10 w 22"/>
                  <a:gd name="T13" fmla="*/ 8 h 17"/>
                  <a:gd name="T14" fmla="*/ 9 w 22"/>
                  <a:gd name="T15" fmla="*/ 8 h 17"/>
                  <a:gd name="T16" fmla="*/ 2 w 22"/>
                  <a:gd name="T17" fmla="*/ 17 h 17"/>
                  <a:gd name="T18" fmla="*/ 0 w 22"/>
                  <a:gd name="T19" fmla="*/ 6 h 17"/>
                  <a:gd name="T20" fmla="*/ 2 w 22"/>
                  <a:gd name="T2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17">
                    <a:moveTo>
                      <a:pt x="2" y="1"/>
                    </a:moveTo>
                    <a:cubicBezTo>
                      <a:pt x="9" y="7"/>
                      <a:pt x="9" y="7"/>
                      <a:pt x="9" y="7"/>
                    </a:cubicBezTo>
                    <a:cubicBezTo>
                      <a:pt x="9" y="8"/>
                      <a:pt x="10" y="8"/>
                      <a:pt x="10" y="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9" y="8"/>
                      <a:pt x="9" y="8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0" y="6"/>
                      <a:pt x="0" y="6"/>
                      <a:pt x="0" y="6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E4F4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3" name="Freeform 5256">
                <a:extLst>
                  <a:ext uri="{FF2B5EF4-FFF2-40B4-BE49-F238E27FC236}">
                    <a16:creationId xmlns:a16="http://schemas.microsoft.com/office/drawing/2014/main" id="{65DC585E-FE4C-48DC-A002-9C71A0F9E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7" y="2001"/>
                <a:ext cx="217" cy="454"/>
              </a:xfrm>
              <a:custGeom>
                <a:avLst/>
                <a:gdLst>
                  <a:gd name="T0" fmla="*/ 19 w 19"/>
                  <a:gd name="T1" fmla="*/ 7 h 40"/>
                  <a:gd name="T2" fmla="*/ 18 w 19"/>
                  <a:gd name="T3" fmla="*/ 3 h 40"/>
                  <a:gd name="T4" fmla="*/ 13 w 19"/>
                  <a:gd name="T5" fmla="*/ 0 h 40"/>
                  <a:gd name="T6" fmla="*/ 9 w 19"/>
                  <a:gd name="T7" fmla="*/ 11 h 40"/>
                  <a:gd name="T8" fmla="*/ 7 w 19"/>
                  <a:gd name="T9" fmla="*/ 14 h 40"/>
                  <a:gd name="T10" fmla="*/ 1 w 19"/>
                  <a:gd name="T11" fmla="*/ 29 h 40"/>
                  <a:gd name="T12" fmla="*/ 0 w 19"/>
                  <a:gd name="T13" fmla="*/ 40 h 40"/>
                  <a:gd name="T14" fmla="*/ 7 w 19"/>
                  <a:gd name="T15" fmla="*/ 25 h 40"/>
                  <a:gd name="T16" fmla="*/ 18 w 19"/>
                  <a:gd name="T17" fmla="*/ 11 h 40"/>
                  <a:gd name="T18" fmla="*/ 14 w 19"/>
                  <a:gd name="T19" fmla="*/ 8 h 40"/>
                  <a:gd name="T20" fmla="*/ 19 w 19"/>
                  <a:gd name="T21" fmla="*/ 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40">
                    <a:moveTo>
                      <a:pt x="19" y="7"/>
                    </a:moveTo>
                    <a:cubicBezTo>
                      <a:pt x="19" y="6"/>
                      <a:pt x="19" y="4"/>
                      <a:pt x="18" y="3"/>
                    </a:cubicBezTo>
                    <a:cubicBezTo>
                      <a:pt x="16" y="1"/>
                      <a:pt x="14" y="0"/>
                      <a:pt x="13" y="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0"/>
                      <a:pt x="4" y="31"/>
                      <a:pt x="7" y="25"/>
                    </a:cubicBezTo>
                    <a:cubicBezTo>
                      <a:pt x="10" y="19"/>
                      <a:pt x="15" y="14"/>
                      <a:pt x="18" y="11"/>
                    </a:cubicBezTo>
                    <a:cubicBezTo>
                      <a:pt x="17" y="10"/>
                      <a:pt x="15" y="9"/>
                      <a:pt x="14" y="8"/>
                    </a:cubicBezTo>
                    <a:lnTo>
                      <a:pt x="19" y="7"/>
                    </a:lnTo>
                    <a:close/>
                  </a:path>
                </a:pathLst>
              </a:custGeom>
              <a:solidFill>
                <a:srgbClr val="2548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Freeform 5257">
                <a:extLst>
                  <a:ext uri="{FF2B5EF4-FFF2-40B4-BE49-F238E27FC236}">
                    <a16:creationId xmlns:a16="http://schemas.microsoft.com/office/drawing/2014/main" id="{2AD0A6BC-ABE2-47F6-BC92-B461AFACCC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" y="2001"/>
                <a:ext cx="159" cy="465"/>
              </a:xfrm>
              <a:custGeom>
                <a:avLst/>
                <a:gdLst>
                  <a:gd name="T0" fmla="*/ 0 w 14"/>
                  <a:gd name="T1" fmla="*/ 7 h 41"/>
                  <a:gd name="T2" fmla="*/ 2 w 14"/>
                  <a:gd name="T3" fmla="*/ 3 h 41"/>
                  <a:gd name="T4" fmla="*/ 7 w 14"/>
                  <a:gd name="T5" fmla="*/ 0 h 41"/>
                  <a:gd name="T6" fmla="*/ 10 w 14"/>
                  <a:gd name="T7" fmla="*/ 12 h 41"/>
                  <a:gd name="T8" fmla="*/ 11 w 14"/>
                  <a:gd name="T9" fmla="*/ 15 h 41"/>
                  <a:gd name="T10" fmla="*/ 14 w 14"/>
                  <a:gd name="T11" fmla="*/ 28 h 41"/>
                  <a:gd name="T12" fmla="*/ 14 w 14"/>
                  <a:gd name="T13" fmla="*/ 41 h 41"/>
                  <a:gd name="T14" fmla="*/ 10 w 14"/>
                  <a:gd name="T15" fmla="*/ 27 h 41"/>
                  <a:gd name="T16" fmla="*/ 1 w 14"/>
                  <a:gd name="T17" fmla="*/ 11 h 41"/>
                  <a:gd name="T18" fmla="*/ 5 w 14"/>
                  <a:gd name="T19" fmla="*/ 9 h 41"/>
                  <a:gd name="T20" fmla="*/ 0 w 14"/>
                  <a:gd name="T21" fmla="*/ 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41">
                    <a:moveTo>
                      <a:pt x="0" y="7"/>
                    </a:moveTo>
                    <a:cubicBezTo>
                      <a:pt x="1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7" y="0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2" y="32"/>
                      <a:pt x="10" y="27"/>
                    </a:cubicBezTo>
                    <a:cubicBezTo>
                      <a:pt x="7" y="20"/>
                      <a:pt x="4" y="14"/>
                      <a:pt x="1" y="11"/>
                    </a:cubicBezTo>
                    <a:cubicBezTo>
                      <a:pt x="2" y="10"/>
                      <a:pt x="4" y="9"/>
                      <a:pt x="5" y="9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2C54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Freeform 5258">
                <a:extLst>
                  <a:ext uri="{FF2B5EF4-FFF2-40B4-BE49-F238E27FC236}">
                    <a16:creationId xmlns:a16="http://schemas.microsoft.com/office/drawing/2014/main" id="{0899FD24-9DA9-4C6B-BCDF-ED35EAE4A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2704"/>
                <a:ext cx="137" cy="113"/>
              </a:xfrm>
              <a:custGeom>
                <a:avLst/>
                <a:gdLst>
                  <a:gd name="T0" fmla="*/ 12 w 137"/>
                  <a:gd name="T1" fmla="*/ 23 h 113"/>
                  <a:gd name="T2" fmla="*/ 137 w 137"/>
                  <a:gd name="T3" fmla="*/ 0 h 113"/>
                  <a:gd name="T4" fmla="*/ 137 w 137"/>
                  <a:gd name="T5" fmla="*/ 45 h 113"/>
                  <a:gd name="T6" fmla="*/ 0 w 137"/>
                  <a:gd name="T7" fmla="*/ 113 h 113"/>
                  <a:gd name="T8" fmla="*/ 12 w 137"/>
                  <a:gd name="T9" fmla="*/ 2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13">
                    <a:moveTo>
                      <a:pt x="12" y="23"/>
                    </a:moveTo>
                    <a:lnTo>
                      <a:pt x="137" y="0"/>
                    </a:lnTo>
                    <a:lnTo>
                      <a:pt x="137" y="45"/>
                    </a:lnTo>
                    <a:lnTo>
                      <a:pt x="0" y="113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2141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Freeform 5259">
                <a:extLst>
                  <a:ext uri="{FF2B5EF4-FFF2-40B4-BE49-F238E27FC236}">
                    <a16:creationId xmlns:a16="http://schemas.microsoft.com/office/drawing/2014/main" id="{F834BC07-560C-48A8-B0A6-5D68E04464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5" y="2704"/>
                <a:ext cx="137" cy="113"/>
              </a:xfrm>
              <a:custGeom>
                <a:avLst/>
                <a:gdLst>
                  <a:gd name="T0" fmla="*/ 126 w 137"/>
                  <a:gd name="T1" fmla="*/ 23 h 113"/>
                  <a:gd name="T2" fmla="*/ 0 w 137"/>
                  <a:gd name="T3" fmla="*/ 0 h 113"/>
                  <a:gd name="T4" fmla="*/ 0 w 137"/>
                  <a:gd name="T5" fmla="*/ 45 h 113"/>
                  <a:gd name="T6" fmla="*/ 137 w 137"/>
                  <a:gd name="T7" fmla="*/ 113 h 113"/>
                  <a:gd name="T8" fmla="*/ 126 w 137"/>
                  <a:gd name="T9" fmla="*/ 2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13">
                    <a:moveTo>
                      <a:pt x="126" y="23"/>
                    </a:moveTo>
                    <a:lnTo>
                      <a:pt x="0" y="0"/>
                    </a:lnTo>
                    <a:lnTo>
                      <a:pt x="0" y="45"/>
                    </a:lnTo>
                    <a:lnTo>
                      <a:pt x="137" y="113"/>
                    </a:lnTo>
                    <a:lnTo>
                      <a:pt x="126" y="23"/>
                    </a:lnTo>
                    <a:close/>
                  </a:path>
                </a:pathLst>
              </a:custGeom>
              <a:solidFill>
                <a:srgbClr val="2548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8" name="Group 55_1_1_1">
            <a:extLst>
              <a:ext uri="{FF2B5EF4-FFF2-40B4-BE49-F238E27FC236}">
                <a16:creationId xmlns:a16="http://schemas.microsoft.com/office/drawing/2014/main" id="{76B23008-C587-416F-B1E3-27A1771AEF50}"/>
              </a:ext>
            </a:extLst>
          </p:cNvPr>
          <p:cNvGrpSpPr/>
          <p:nvPr/>
        </p:nvGrpSpPr>
        <p:grpSpPr>
          <a:xfrm>
            <a:off x="2822581" y="508207"/>
            <a:ext cx="6860300" cy="954229"/>
            <a:chOff x="359649" y="177800"/>
            <a:chExt cx="4894102" cy="766585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6DE424CE-A3A3-4238-8146-2B079D0535EF}"/>
                </a:ext>
              </a:extLst>
            </p:cNvPr>
            <p:cNvGrpSpPr/>
            <p:nvPr/>
          </p:nvGrpSpPr>
          <p:grpSpPr>
            <a:xfrm>
              <a:off x="359649" y="177800"/>
              <a:ext cx="4894102" cy="518438"/>
              <a:chOff x="231836" y="200413"/>
              <a:chExt cx="3109676" cy="473212"/>
            </a:xfrm>
          </p:grpSpPr>
          <p:sp>
            <p:nvSpPr>
              <p:cNvPr id="101" name="六边形 100">
                <a:extLst>
                  <a:ext uri="{FF2B5EF4-FFF2-40B4-BE49-F238E27FC236}">
                    <a16:creationId xmlns:a16="http://schemas.microsoft.com/office/drawing/2014/main" id="{46901F55-8156-4487-8FF1-BC9559624EBF}"/>
                  </a:ext>
                </a:extLst>
              </p:cNvPr>
              <p:cNvSpPr/>
              <p:nvPr/>
            </p:nvSpPr>
            <p:spPr>
              <a:xfrm>
                <a:off x="231836" y="200413"/>
                <a:ext cx="3109676" cy="473212"/>
              </a:xfrm>
              <a:prstGeom prst="hexagon">
                <a:avLst/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rgbClr val="FA783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2" name="六边形 101">
                <a:extLst>
                  <a:ext uri="{FF2B5EF4-FFF2-40B4-BE49-F238E27FC236}">
                    <a16:creationId xmlns:a16="http://schemas.microsoft.com/office/drawing/2014/main" id="{DF5A031F-42E5-45B8-AB62-4C0B3DBCDAE6}"/>
                  </a:ext>
                </a:extLst>
              </p:cNvPr>
              <p:cNvSpPr/>
              <p:nvPr/>
            </p:nvSpPr>
            <p:spPr>
              <a:xfrm>
                <a:off x="297854" y="261943"/>
                <a:ext cx="2977641" cy="350153"/>
              </a:xfrm>
              <a:prstGeom prst="hexagon">
                <a:avLst/>
              </a:prstGeom>
              <a:solidFill>
                <a:srgbClr val="0070C0"/>
              </a:solidFill>
              <a:ln w="22225">
                <a:solidFill>
                  <a:schemeClr val="bg1"/>
                </a:solidFill>
              </a:ln>
              <a:effectLst>
                <a:innerShdw blurRad="330200" dist="50800" dir="11580000">
                  <a:prstClr val="black">
                    <a:alpha val="4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E564F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140234A-5652-4DE3-BFA2-1E284B42434D}"/>
                </a:ext>
              </a:extLst>
            </p:cNvPr>
            <p:cNvSpPr/>
            <p:nvPr/>
          </p:nvSpPr>
          <p:spPr>
            <a:xfrm>
              <a:off x="934184" y="227349"/>
              <a:ext cx="1558920" cy="7170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二、输入标题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7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5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65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5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65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15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65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15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81481E-6 L -0.52292 -4.81481E-6 " pathEditMode="relative" rAng="0" ptsTypes="AA">
                                      <p:cBhvr>
                                        <p:cTn id="61" dur="1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6" grpId="0"/>
      <p:bldP spid="1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DD262553-6FFB-4F43-A457-20A6BF4B9DEA}"/>
              </a:ext>
            </a:extLst>
          </p:cNvPr>
          <p:cNvGrpSpPr/>
          <p:nvPr/>
        </p:nvGrpSpPr>
        <p:grpSpPr>
          <a:xfrm>
            <a:off x="1608244" y="1595419"/>
            <a:ext cx="2487100" cy="98474"/>
            <a:chOff x="1491175" y="1217617"/>
            <a:chExt cx="2686930" cy="98474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5CAF9CF-73B9-4000-8CB5-C7252F0022D8}"/>
                </a:ext>
              </a:extLst>
            </p:cNvPr>
            <p:cNvCxnSpPr/>
            <p:nvPr/>
          </p:nvCxnSpPr>
          <p:spPr>
            <a:xfrm flipH="1">
              <a:off x="1491175" y="1316091"/>
              <a:ext cx="2686930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66931F6-CAF3-405B-A0BF-CE6072F9A8DA}"/>
                </a:ext>
              </a:extLst>
            </p:cNvPr>
            <p:cNvCxnSpPr/>
            <p:nvPr/>
          </p:nvCxnSpPr>
          <p:spPr>
            <a:xfrm flipH="1">
              <a:off x="1491175" y="1217617"/>
              <a:ext cx="268693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692DFEF-8F23-4DE6-B54B-426451B0AFCF}"/>
              </a:ext>
            </a:extLst>
          </p:cNvPr>
          <p:cNvGrpSpPr/>
          <p:nvPr/>
        </p:nvGrpSpPr>
        <p:grpSpPr>
          <a:xfrm>
            <a:off x="8038072" y="1595419"/>
            <a:ext cx="2487100" cy="98474"/>
            <a:chOff x="1491175" y="1217617"/>
            <a:chExt cx="2686930" cy="98474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BCF8B1E-CC85-4744-AB8F-71BEE337E36F}"/>
                </a:ext>
              </a:extLst>
            </p:cNvPr>
            <p:cNvCxnSpPr/>
            <p:nvPr/>
          </p:nvCxnSpPr>
          <p:spPr>
            <a:xfrm flipH="1">
              <a:off x="1491175" y="1316091"/>
              <a:ext cx="2686930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C114394-F5F2-4D28-8880-BBE299B3DEBD}"/>
                </a:ext>
              </a:extLst>
            </p:cNvPr>
            <p:cNvCxnSpPr/>
            <p:nvPr/>
          </p:nvCxnSpPr>
          <p:spPr>
            <a:xfrm flipH="1">
              <a:off x="1491175" y="1217617"/>
              <a:ext cx="268693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2">
            <a:extLst>
              <a:ext uri="{FF2B5EF4-FFF2-40B4-BE49-F238E27FC236}">
                <a16:creationId xmlns:a16="http://schemas.microsoft.com/office/drawing/2014/main" id="{C156F0F1-2AE3-4F97-AE24-35E124FB59F9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423185" y="1379071"/>
            <a:ext cx="3159839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怎样与</a:t>
            </a:r>
            <a:r>
              <a:rPr lang="zh-CN" altLang="en-US" sz="3600" b="1" kern="0" dirty="0">
                <a:solidFill>
                  <a:srgbClr val="FF6600"/>
                </a:solidFill>
                <a:latin typeface="+mn-lt"/>
                <a:ea typeface="+mn-ea"/>
                <a:cs typeface="+mn-ea"/>
                <a:sym typeface="+mn-lt"/>
              </a:rPr>
              <a:t>下属</a:t>
            </a:r>
            <a:r>
              <a:rPr lang="zh-CN" altLang="en-US" sz="32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沟通</a:t>
            </a:r>
          </a:p>
        </p:txBody>
      </p:sp>
      <p:sp>
        <p:nvSpPr>
          <p:cNvPr id="16" name="圆角矩形 36">
            <a:extLst>
              <a:ext uri="{FF2B5EF4-FFF2-40B4-BE49-F238E27FC236}">
                <a16:creationId xmlns:a16="http://schemas.microsoft.com/office/drawing/2014/main" id="{876D8B01-48E5-4689-BB74-CDCC299F6B88}"/>
              </a:ext>
            </a:extLst>
          </p:cNvPr>
          <p:cNvSpPr/>
          <p:nvPr/>
        </p:nvSpPr>
        <p:spPr bwMode="auto">
          <a:xfrm>
            <a:off x="1119607" y="2496374"/>
            <a:ext cx="4550942" cy="3746294"/>
          </a:xfrm>
          <a:prstGeom prst="roundRect">
            <a:avLst>
              <a:gd name="adj" fmla="val 497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04" tIns="60953" rIns="121904" bIns="60953" anchor="ctr">
            <a:sp3d/>
          </a:bodyPr>
          <a:lstStyle/>
          <a:p>
            <a:pPr marL="0" lvl="2" algn="ctr" eaLnBrk="0" fontAlgn="ctr" hangingPunct="0"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82007" algn="l"/>
              </a:tabLst>
              <a:defRPr/>
            </a:pPr>
            <a:endParaRPr lang="zh-CN" altLang="en-US" sz="19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F8147C2-CD54-4225-9455-EDBFC5F3BEEE}"/>
              </a:ext>
            </a:extLst>
          </p:cNvPr>
          <p:cNvCxnSpPr/>
          <p:nvPr/>
        </p:nvCxnSpPr>
        <p:spPr>
          <a:xfrm>
            <a:off x="6068484" y="2370151"/>
            <a:ext cx="0" cy="4105307"/>
          </a:xfrm>
          <a:prstGeom prst="line">
            <a:avLst/>
          </a:prstGeom>
          <a:ln>
            <a:solidFill>
              <a:srgbClr val="10C2AD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DA515D7-F292-4CDB-AD14-BB2488C6A99F}"/>
              </a:ext>
            </a:extLst>
          </p:cNvPr>
          <p:cNvGrpSpPr/>
          <p:nvPr/>
        </p:nvGrpSpPr>
        <p:grpSpPr>
          <a:xfrm>
            <a:off x="1473931" y="2113579"/>
            <a:ext cx="3933093" cy="765591"/>
            <a:chOff x="814328" y="3219334"/>
            <a:chExt cx="1356392" cy="432536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3A4138FC-163C-43F8-966C-9AE33E061760}"/>
                </a:ext>
              </a:extLst>
            </p:cNvPr>
            <p:cNvGrpSpPr/>
            <p:nvPr/>
          </p:nvGrpSpPr>
          <p:grpSpPr>
            <a:xfrm>
              <a:off x="814328" y="3219334"/>
              <a:ext cx="1356392" cy="43253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圆角矩形 29">
                <a:extLst>
                  <a:ext uri="{FF2B5EF4-FFF2-40B4-BE49-F238E27FC236}">
                    <a16:creationId xmlns:a16="http://schemas.microsoft.com/office/drawing/2014/main" id="{BD1A9078-9450-4620-BACD-E653842AD6A0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圆角矩形 30">
                <a:extLst>
                  <a:ext uri="{FF2B5EF4-FFF2-40B4-BE49-F238E27FC236}">
                    <a16:creationId xmlns:a16="http://schemas.microsoft.com/office/drawing/2014/main" id="{C2F041F7-1309-413D-BE88-3FB09B6D1021}"/>
                  </a:ext>
                </a:extLst>
              </p:cNvPr>
              <p:cNvSpPr/>
              <p:nvPr/>
            </p:nvSpPr>
            <p:spPr>
              <a:xfrm>
                <a:off x="4351927" y="1373342"/>
                <a:ext cx="3742173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3" name="TextBox 73">
              <a:extLst>
                <a:ext uri="{FF2B5EF4-FFF2-40B4-BE49-F238E27FC236}">
                  <a16:creationId xmlns:a16="http://schemas.microsoft.com/office/drawing/2014/main" id="{53A8B580-E499-4074-8C10-E0812F25E86D}"/>
                </a:ext>
              </a:extLst>
            </p:cNvPr>
            <p:cNvSpPr txBox="1"/>
            <p:nvPr/>
          </p:nvSpPr>
          <p:spPr>
            <a:xfrm>
              <a:off x="999279" y="3331792"/>
              <a:ext cx="999474" cy="208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400" dirty="0">
                  <a:solidFill>
                    <a:srgbClr val="00B0F0"/>
                  </a:solidFill>
                  <a:latin typeface="+mn-lt"/>
                  <a:ea typeface="+mn-ea"/>
                  <a:cs typeface="+mn-ea"/>
                  <a:sym typeface="+mn-lt"/>
                </a:rPr>
                <a:t>中层存在的沟通障碍</a:t>
              </a:r>
            </a:p>
          </p:txBody>
        </p:sp>
      </p:grpSp>
      <p:sp>
        <p:nvSpPr>
          <p:cNvPr id="26" name="圆角矩形 37">
            <a:extLst>
              <a:ext uri="{FF2B5EF4-FFF2-40B4-BE49-F238E27FC236}">
                <a16:creationId xmlns:a16="http://schemas.microsoft.com/office/drawing/2014/main" id="{D36F492C-2688-4940-9F19-58887F841F9F}"/>
              </a:ext>
            </a:extLst>
          </p:cNvPr>
          <p:cNvSpPr/>
          <p:nvPr/>
        </p:nvSpPr>
        <p:spPr bwMode="auto">
          <a:xfrm>
            <a:off x="6453607" y="2496374"/>
            <a:ext cx="4550942" cy="3746294"/>
          </a:xfrm>
          <a:prstGeom prst="roundRect">
            <a:avLst>
              <a:gd name="adj" fmla="val 497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04" tIns="60953" rIns="121904" bIns="60953" anchor="ctr">
            <a:sp3d/>
          </a:bodyPr>
          <a:lstStyle/>
          <a:p>
            <a:pPr marL="0" lvl="2" algn="ctr" eaLnBrk="0" fontAlgn="ctr" hangingPunct="0">
              <a:buClr>
                <a:srgbClr val="FF0000"/>
              </a:buClr>
              <a:buSzPct val="70000"/>
              <a:buFont typeface="Wingdings" pitchFamily="2" charset="2"/>
              <a:buChar char="n"/>
              <a:tabLst>
                <a:tab pos="182007" algn="l"/>
              </a:tabLst>
              <a:defRPr/>
            </a:pPr>
            <a:endParaRPr lang="zh-CN" altLang="en-US" sz="19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E72D905-00D7-4DD9-9353-7C78831DE0D0}"/>
              </a:ext>
            </a:extLst>
          </p:cNvPr>
          <p:cNvGrpSpPr/>
          <p:nvPr/>
        </p:nvGrpSpPr>
        <p:grpSpPr>
          <a:xfrm>
            <a:off x="6765296" y="2113579"/>
            <a:ext cx="3933093" cy="765591"/>
            <a:chOff x="814328" y="3219334"/>
            <a:chExt cx="1356392" cy="432536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77949A2-F50B-4B5D-B5C2-1A57309B7B37}"/>
                </a:ext>
              </a:extLst>
            </p:cNvPr>
            <p:cNvGrpSpPr/>
            <p:nvPr/>
          </p:nvGrpSpPr>
          <p:grpSpPr>
            <a:xfrm>
              <a:off x="814328" y="3219334"/>
              <a:ext cx="1356392" cy="432536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圆角矩形 41">
                <a:extLst>
                  <a:ext uri="{FF2B5EF4-FFF2-40B4-BE49-F238E27FC236}">
                    <a16:creationId xmlns:a16="http://schemas.microsoft.com/office/drawing/2014/main" id="{67975A23-6824-47B4-A2F7-324E86DF2314}"/>
                  </a:ext>
                </a:extLst>
              </p:cNvPr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圆角矩形 42">
                <a:extLst>
                  <a:ext uri="{FF2B5EF4-FFF2-40B4-BE49-F238E27FC236}">
                    <a16:creationId xmlns:a16="http://schemas.microsoft.com/office/drawing/2014/main" id="{E6157514-CDBA-45F9-9A0F-48A418E9FB87}"/>
                  </a:ext>
                </a:extLst>
              </p:cNvPr>
              <p:cNvSpPr/>
              <p:nvPr/>
            </p:nvSpPr>
            <p:spPr>
              <a:xfrm>
                <a:off x="4351927" y="1373342"/>
                <a:ext cx="3742173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9" name="TextBox 73">
              <a:extLst>
                <a:ext uri="{FF2B5EF4-FFF2-40B4-BE49-F238E27FC236}">
                  <a16:creationId xmlns:a16="http://schemas.microsoft.com/office/drawing/2014/main" id="{3F2C2E11-529C-48F5-A7AF-B3061B16316E}"/>
                </a:ext>
              </a:extLst>
            </p:cNvPr>
            <p:cNvSpPr txBox="1"/>
            <p:nvPr/>
          </p:nvSpPr>
          <p:spPr>
            <a:xfrm>
              <a:off x="999279" y="3331792"/>
              <a:ext cx="999474" cy="208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400" dirty="0">
                  <a:solidFill>
                    <a:srgbClr val="0070C0"/>
                  </a:solidFill>
                  <a:latin typeface="+mn-lt"/>
                  <a:ea typeface="+mn-ea"/>
                  <a:cs typeface="+mn-ea"/>
                  <a:sym typeface="+mn-lt"/>
                </a:rPr>
                <a:t>下属存在的沟通障碍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71C5442-9CB9-4531-88AE-8B0A3C390F2F}"/>
              </a:ext>
            </a:extLst>
          </p:cNvPr>
          <p:cNvGrpSpPr/>
          <p:nvPr/>
        </p:nvGrpSpPr>
        <p:grpSpPr>
          <a:xfrm>
            <a:off x="1454198" y="3223453"/>
            <a:ext cx="2725054" cy="400110"/>
            <a:chOff x="1454198" y="3223453"/>
            <a:chExt cx="2725054" cy="40011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1521A4A-678A-433D-A0E7-F07A27F7D105}"/>
                </a:ext>
              </a:extLst>
            </p:cNvPr>
            <p:cNvGrpSpPr/>
            <p:nvPr/>
          </p:nvGrpSpPr>
          <p:grpSpPr>
            <a:xfrm>
              <a:off x="1454198" y="3322320"/>
              <a:ext cx="341816" cy="195866"/>
              <a:chOff x="2067377" y="3198896"/>
              <a:chExt cx="719366" cy="412213"/>
            </a:xfrm>
          </p:grpSpPr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18BC9AA9-290D-4BE9-AB33-CFA8814F4975}"/>
                  </a:ext>
                </a:extLst>
              </p:cNvPr>
              <p:cNvSpPr/>
              <p:nvPr/>
            </p:nvSpPr>
            <p:spPr>
              <a:xfrm rot="12471684">
                <a:off x="2067377" y="3198896"/>
                <a:ext cx="719366" cy="188685"/>
              </a:xfrm>
              <a:prstGeom prst="triangle">
                <a:avLst/>
              </a:prstGeom>
              <a:solidFill>
                <a:srgbClr val="00B0F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18C2A9BD-3619-46CD-BC47-D7E13084BD00}"/>
                  </a:ext>
                </a:extLst>
              </p:cNvPr>
              <p:cNvSpPr/>
              <p:nvPr/>
            </p:nvSpPr>
            <p:spPr>
              <a:xfrm rot="9128316" flipV="1">
                <a:off x="2067377" y="3422424"/>
                <a:ext cx="719365" cy="188685"/>
              </a:xfrm>
              <a:prstGeom prst="triangle">
                <a:avLst/>
              </a:prstGeom>
              <a:solidFill>
                <a:srgbClr val="00B0F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09CA5D2-8AFC-4C75-A7D7-3FF2D91B1450}"/>
                </a:ext>
              </a:extLst>
            </p:cNvPr>
            <p:cNvSpPr/>
            <p:nvPr/>
          </p:nvSpPr>
          <p:spPr>
            <a:xfrm>
              <a:off x="1942742" y="3223453"/>
              <a:ext cx="2236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认为下属应该做好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BF1D5F8-480B-47AF-BF82-5905BEB09419}"/>
              </a:ext>
            </a:extLst>
          </p:cNvPr>
          <p:cNvGrpSpPr/>
          <p:nvPr/>
        </p:nvGrpSpPr>
        <p:grpSpPr>
          <a:xfrm>
            <a:off x="1454198" y="3996056"/>
            <a:ext cx="2468573" cy="400110"/>
            <a:chOff x="1454198" y="3996056"/>
            <a:chExt cx="2468573" cy="400110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3BDD86B-7E14-451F-85E8-2A8DB7B13C95}"/>
                </a:ext>
              </a:extLst>
            </p:cNvPr>
            <p:cNvSpPr/>
            <p:nvPr/>
          </p:nvSpPr>
          <p:spPr>
            <a:xfrm>
              <a:off x="1942742" y="3996056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习惯于单向沟通</a:t>
              </a: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0EFB8853-7F53-4506-B8DA-178C6DEFA9E8}"/>
                </a:ext>
              </a:extLst>
            </p:cNvPr>
            <p:cNvGrpSpPr/>
            <p:nvPr/>
          </p:nvGrpSpPr>
          <p:grpSpPr>
            <a:xfrm>
              <a:off x="1454198" y="4092787"/>
              <a:ext cx="341816" cy="195866"/>
              <a:chOff x="2067377" y="3198896"/>
              <a:chExt cx="719366" cy="412213"/>
            </a:xfrm>
          </p:grpSpPr>
          <p:sp>
            <p:nvSpPr>
              <p:cNvPr id="44" name="等腰三角形 43">
                <a:extLst>
                  <a:ext uri="{FF2B5EF4-FFF2-40B4-BE49-F238E27FC236}">
                    <a16:creationId xmlns:a16="http://schemas.microsoft.com/office/drawing/2014/main" id="{A17CF02F-C736-401D-B269-A3BF839769CB}"/>
                  </a:ext>
                </a:extLst>
              </p:cNvPr>
              <p:cNvSpPr/>
              <p:nvPr/>
            </p:nvSpPr>
            <p:spPr>
              <a:xfrm rot="12471684">
                <a:off x="2067377" y="3198896"/>
                <a:ext cx="719366" cy="188685"/>
              </a:xfrm>
              <a:prstGeom prst="triangle">
                <a:avLst/>
              </a:prstGeom>
              <a:solidFill>
                <a:srgbClr val="00B0F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5" name="等腰三角形 44">
                <a:extLst>
                  <a:ext uri="{FF2B5EF4-FFF2-40B4-BE49-F238E27FC236}">
                    <a16:creationId xmlns:a16="http://schemas.microsoft.com/office/drawing/2014/main" id="{67364C13-D3CC-4ED5-8670-3EB61E3469E8}"/>
                  </a:ext>
                </a:extLst>
              </p:cNvPr>
              <p:cNvSpPr/>
              <p:nvPr/>
            </p:nvSpPr>
            <p:spPr>
              <a:xfrm rot="9128316" flipV="1">
                <a:off x="2067377" y="3422424"/>
                <a:ext cx="719365" cy="188685"/>
              </a:xfrm>
              <a:prstGeom prst="triangle">
                <a:avLst/>
              </a:prstGeom>
              <a:solidFill>
                <a:srgbClr val="00B0F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26D2709-8021-4089-B4D4-23ED91C77A39}"/>
              </a:ext>
            </a:extLst>
          </p:cNvPr>
          <p:cNvGrpSpPr/>
          <p:nvPr/>
        </p:nvGrpSpPr>
        <p:grpSpPr>
          <a:xfrm>
            <a:off x="1454198" y="4768659"/>
            <a:ext cx="4007456" cy="400110"/>
            <a:chOff x="1454198" y="4768659"/>
            <a:chExt cx="4007456" cy="40011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335F4A5-9DFE-4EE3-A052-A76D3F9CE55D}"/>
                </a:ext>
              </a:extLst>
            </p:cNvPr>
            <p:cNvSpPr/>
            <p:nvPr/>
          </p:nvSpPr>
          <p:spPr>
            <a:xfrm>
              <a:off x="1942742" y="4768659"/>
              <a:ext cx="35189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天天沟通、事事沟通，效率低</a:t>
              </a: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22AD838-CFFF-4578-A944-7513F8B3DB50}"/>
                </a:ext>
              </a:extLst>
            </p:cNvPr>
            <p:cNvGrpSpPr/>
            <p:nvPr/>
          </p:nvGrpSpPr>
          <p:grpSpPr>
            <a:xfrm>
              <a:off x="1454198" y="4863254"/>
              <a:ext cx="341816" cy="195866"/>
              <a:chOff x="2067377" y="3198896"/>
              <a:chExt cx="719366" cy="412213"/>
            </a:xfrm>
          </p:grpSpPr>
          <p:sp>
            <p:nvSpPr>
              <p:cNvPr id="47" name="等腰三角形 46">
                <a:extLst>
                  <a:ext uri="{FF2B5EF4-FFF2-40B4-BE49-F238E27FC236}">
                    <a16:creationId xmlns:a16="http://schemas.microsoft.com/office/drawing/2014/main" id="{44604F32-79DE-4CE5-BA8A-8C0380668933}"/>
                  </a:ext>
                </a:extLst>
              </p:cNvPr>
              <p:cNvSpPr/>
              <p:nvPr/>
            </p:nvSpPr>
            <p:spPr>
              <a:xfrm rot="12471684">
                <a:off x="2067377" y="3198896"/>
                <a:ext cx="719366" cy="188685"/>
              </a:xfrm>
              <a:prstGeom prst="triangle">
                <a:avLst/>
              </a:prstGeom>
              <a:solidFill>
                <a:srgbClr val="00B0F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等腰三角形 47">
                <a:extLst>
                  <a:ext uri="{FF2B5EF4-FFF2-40B4-BE49-F238E27FC236}">
                    <a16:creationId xmlns:a16="http://schemas.microsoft.com/office/drawing/2014/main" id="{ACD86EEF-180B-4FF6-9F31-8F47BD94CF06}"/>
                  </a:ext>
                </a:extLst>
              </p:cNvPr>
              <p:cNvSpPr/>
              <p:nvPr/>
            </p:nvSpPr>
            <p:spPr>
              <a:xfrm rot="9128316" flipV="1">
                <a:off x="2067377" y="3422424"/>
                <a:ext cx="719365" cy="188685"/>
              </a:xfrm>
              <a:prstGeom prst="triangle">
                <a:avLst/>
              </a:prstGeom>
              <a:solidFill>
                <a:srgbClr val="00B0F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BDE7CD4-6BBA-4CF9-8F52-17ABD5C8F442}"/>
              </a:ext>
            </a:extLst>
          </p:cNvPr>
          <p:cNvGrpSpPr/>
          <p:nvPr/>
        </p:nvGrpSpPr>
        <p:grpSpPr>
          <a:xfrm>
            <a:off x="1454198" y="5541263"/>
            <a:ext cx="4007456" cy="400110"/>
            <a:chOff x="1454198" y="5541263"/>
            <a:chExt cx="4007456" cy="40011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7C7DCD6-25AD-4349-8E29-7AD0CD76591B}"/>
                </a:ext>
              </a:extLst>
            </p:cNvPr>
            <p:cNvSpPr/>
            <p:nvPr/>
          </p:nvSpPr>
          <p:spPr>
            <a:xfrm>
              <a:off x="1942742" y="5541263"/>
              <a:ext cx="351891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将沟通多少与关系远近相联系</a:t>
              </a: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E9DD1E8F-74AB-4130-86FB-471A388E466C}"/>
                </a:ext>
              </a:extLst>
            </p:cNvPr>
            <p:cNvGrpSpPr/>
            <p:nvPr/>
          </p:nvGrpSpPr>
          <p:grpSpPr>
            <a:xfrm>
              <a:off x="1454198" y="5633720"/>
              <a:ext cx="341816" cy="195866"/>
              <a:chOff x="2067377" y="3198896"/>
              <a:chExt cx="719366" cy="412213"/>
            </a:xfrm>
          </p:grpSpPr>
          <p:sp>
            <p:nvSpPr>
              <p:cNvPr id="50" name="等腰三角形 49">
                <a:extLst>
                  <a:ext uri="{FF2B5EF4-FFF2-40B4-BE49-F238E27FC236}">
                    <a16:creationId xmlns:a16="http://schemas.microsoft.com/office/drawing/2014/main" id="{A296A73D-3F7B-4954-9B05-F223F9ECF5E2}"/>
                  </a:ext>
                </a:extLst>
              </p:cNvPr>
              <p:cNvSpPr/>
              <p:nvPr/>
            </p:nvSpPr>
            <p:spPr>
              <a:xfrm rot="12471684">
                <a:off x="2067377" y="3198896"/>
                <a:ext cx="719366" cy="188685"/>
              </a:xfrm>
              <a:prstGeom prst="triangle">
                <a:avLst/>
              </a:prstGeom>
              <a:solidFill>
                <a:srgbClr val="00B0F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等腰三角形 50">
                <a:extLst>
                  <a:ext uri="{FF2B5EF4-FFF2-40B4-BE49-F238E27FC236}">
                    <a16:creationId xmlns:a16="http://schemas.microsoft.com/office/drawing/2014/main" id="{D02701B1-BCC9-4FC1-8413-895C65A6F890}"/>
                  </a:ext>
                </a:extLst>
              </p:cNvPr>
              <p:cNvSpPr/>
              <p:nvPr/>
            </p:nvSpPr>
            <p:spPr>
              <a:xfrm rot="9128316" flipV="1">
                <a:off x="2067377" y="3422424"/>
                <a:ext cx="719365" cy="188685"/>
              </a:xfrm>
              <a:prstGeom prst="triangle">
                <a:avLst/>
              </a:prstGeom>
              <a:solidFill>
                <a:srgbClr val="00B0F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2D45C12-2396-4844-AAB7-C89595B763BC}"/>
              </a:ext>
            </a:extLst>
          </p:cNvPr>
          <p:cNvGrpSpPr/>
          <p:nvPr/>
        </p:nvGrpSpPr>
        <p:grpSpPr>
          <a:xfrm>
            <a:off x="6769148" y="3228934"/>
            <a:ext cx="1743033" cy="400110"/>
            <a:chOff x="6769148" y="3228934"/>
            <a:chExt cx="1743033" cy="40011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DDA59C7-3076-407D-9A75-C4CFC7D84331}"/>
                </a:ext>
              </a:extLst>
            </p:cNvPr>
            <p:cNvSpPr/>
            <p:nvPr/>
          </p:nvSpPr>
          <p:spPr>
            <a:xfrm>
              <a:off x="7301593" y="3228934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逢迎上司</a:t>
              </a: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712EA6B1-1C06-4E6A-8AF8-D6363DEA9F32}"/>
                </a:ext>
              </a:extLst>
            </p:cNvPr>
            <p:cNvGrpSpPr/>
            <p:nvPr/>
          </p:nvGrpSpPr>
          <p:grpSpPr>
            <a:xfrm>
              <a:off x="6769148" y="3322320"/>
              <a:ext cx="341816" cy="195866"/>
              <a:chOff x="2067377" y="3198896"/>
              <a:chExt cx="719366" cy="412213"/>
            </a:xfrm>
          </p:grpSpPr>
          <p:sp>
            <p:nvSpPr>
              <p:cNvPr id="53" name="等腰三角形 52">
                <a:extLst>
                  <a:ext uri="{FF2B5EF4-FFF2-40B4-BE49-F238E27FC236}">
                    <a16:creationId xmlns:a16="http://schemas.microsoft.com/office/drawing/2014/main" id="{B37A1031-2B57-4D27-85F8-1F25F93F1B21}"/>
                  </a:ext>
                </a:extLst>
              </p:cNvPr>
              <p:cNvSpPr/>
              <p:nvPr/>
            </p:nvSpPr>
            <p:spPr>
              <a:xfrm rot="12471684">
                <a:off x="2067377" y="3198896"/>
                <a:ext cx="719366" cy="188685"/>
              </a:xfrm>
              <a:prstGeom prst="triangle">
                <a:avLst/>
              </a:prstGeom>
              <a:solidFill>
                <a:srgbClr val="0070C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等腰三角形 53">
                <a:extLst>
                  <a:ext uri="{FF2B5EF4-FFF2-40B4-BE49-F238E27FC236}">
                    <a16:creationId xmlns:a16="http://schemas.microsoft.com/office/drawing/2014/main" id="{B8576A72-788B-4DFE-9AB5-7D2FAC92F951}"/>
                  </a:ext>
                </a:extLst>
              </p:cNvPr>
              <p:cNvSpPr/>
              <p:nvPr/>
            </p:nvSpPr>
            <p:spPr>
              <a:xfrm rot="9128316" flipV="1">
                <a:off x="2067377" y="3422424"/>
                <a:ext cx="719365" cy="188685"/>
              </a:xfrm>
              <a:prstGeom prst="triangle">
                <a:avLst/>
              </a:prstGeom>
              <a:solidFill>
                <a:srgbClr val="0070C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2AF45FFC-B903-4B3B-BDF8-83BDA4A0B660}"/>
              </a:ext>
            </a:extLst>
          </p:cNvPr>
          <p:cNvGrpSpPr/>
          <p:nvPr/>
        </p:nvGrpSpPr>
        <p:grpSpPr>
          <a:xfrm>
            <a:off x="6769148" y="4002640"/>
            <a:ext cx="2512474" cy="400110"/>
            <a:chOff x="6769148" y="4002640"/>
            <a:chExt cx="2512474" cy="40011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DE8B361-EB50-4653-9ACE-CD4DFB411DE8}"/>
                </a:ext>
              </a:extLst>
            </p:cNvPr>
            <p:cNvSpPr/>
            <p:nvPr/>
          </p:nvSpPr>
          <p:spPr>
            <a:xfrm>
              <a:off x="7301593" y="4002640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夸大或隐瞒事实</a:t>
              </a: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03DF39AE-AE26-46CF-913C-1DB28462258B}"/>
                </a:ext>
              </a:extLst>
            </p:cNvPr>
            <p:cNvGrpSpPr/>
            <p:nvPr/>
          </p:nvGrpSpPr>
          <p:grpSpPr>
            <a:xfrm>
              <a:off x="6769148" y="4092787"/>
              <a:ext cx="341816" cy="195866"/>
              <a:chOff x="2067377" y="3198896"/>
              <a:chExt cx="719366" cy="412213"/>
            </a:xfrm>
          </p:grpSpPr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BC80662D-154B-45BC-9E4D-C49A9190EF06}"/>
                  </a:ext>
                </a:extLst>
              </p:cNvPr>
              <p:cNvSpPr/>
              <p:nvPr/>
            </p:nvSpPr>
            <p:spPr>
              <a:xfrm rot="12471684">
                <a:off x="2067377" y="3198896"/>
                <a:ext cx="719366" cy="188685"/>
              </a:xfrm>
              <a:prstGeom prst="triangle">
                <a:avLst/>
              </a:prstGeom>
              <a:solidFill>
                <a:srgbClr val="0070C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5048D8D2-9B2D-45AC-B99A-3BF727158A5B}"/>
                  </a:ext>
                </a:extLst>
              </p:cNvPr>
              <p:cNvSpPr/>
              <p:nvPr/>
            </p:nvSpPr>
            <p:spPr>
              <a:xfrm rot="9128316" flipV="1">
                <a:off x="2067377" y="3422424"/>
                <a:ext cx="719365" cy="188685"/>
              </a:xfrm>
              <a:prstGeom prst="triangle">
                <a:avLst/>
              </a:prstGeom>
              <a:solidFill>
                <a:srgbClr val="0070C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A806E9E-9A93-4390-8830-20AC78345C49}"/>
              </a:ext>
            </a:extLst>
          </p:cNvPr>
          <p:cNvGrpSpPr/>
          <p:nvPr/>
        </p:nvGrpSpPr>
        <p:grpSpPr>
          <a:xfrm>
            <a:off x="6769148" y="4776346"/>
            <a:ext cx="3281916" cy="400110"/>
            <a:chOff x="6769148" y="4776346"/>
            <a:chExt cx="3281916" cy="40011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6F76D67-7C4F-419F-962C-D3CA24B29324}"/>
                </a:ext>
              </a:extLst>
            </p:cNvPr>
            <p:cNvSpPr/>
            <p:nvPr/>
          </p:nvSpPr>
          <p:spPr>
            <a:xfrm>
              <a:off x="7301593" y="4776346"/>
              <a:ext cx="27494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害怕别人讥笑自己无能</a:t>
              </a: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EEE5624A-D3AF-4EC6-867F-F2802CF466A0}"/>
                </a:ext>
              </a:extLst>
            </p:cNvPr>
            <p:cNvGrpSpPr/>
            <p:nvPr/>
          </p:nvGrpSpPr>
          <p:grpSpPr>
            <a:xfrm>
              <a:off x="6769148" y="4863254"/>
              <a:ext cx="341816" cy="195866"/>
              <a:chOff x="2067377" y="3198896"/>
              <a:chExt cx="719366" cy="412213"/>
            </a:xfrm>
          </p:grpSpPr>
          <p:sp>
            <p:nvSpPr>
              <p:cNvPr id="59" name="等腰三角形 58">
                <a:extLst>
                  <a:ext uri="{FF2B5EF4-FFF2-40B4-BE49-F238E27FC236}">
                    <a16:creationId xmlns:a16="http://schemas.microsoft.com/office/drawing/2014/main" id="{F3631969-CFD7-494D-AD86-7523BDEC97A6}"/>
                  </a:ext>
                </a:extLst>
              </p:cNvPr>
              <p:cNvSpPr/>
              <p:nvPr/>
            </p:nvSpPr>
            <p:spPr>
              <a:xfrm rot="12471684">
                <a:off x="2067377" y="3198896"/>
                <a:ext cx="719366" cy="188685"/>
              </a:xfrm>
              <a:prstGeom prst="triangle">
                <a:avLst/>
              </a:prstGeom>
              <a:solidFill>
                <a:srgbClr val="0070C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0" name="等腰三角形 59">
                <a:extLst>
                  <a:ext uri="{FF2B5EF4-FFF2-40B4-BE49-F238E27FC236}">
                    <a16:creationId xmlns:a16="http://schemas.microsoft.com/office/drawing/2014/main" id="{DAB5C9BC-EA0D-4C2D-BA8D-CD77C36F5359}"/>
                  </a:ext>
                </a:extLst>
              </p:cNvPr>
              <p:cNvSpPr/>
              <p:nvPr/>
            </p:nvSpPr>
            <p:spPr>
              <a:xfrm rot="9128316" flipV="1">
                <a:off x="2067377" y="3422424"/>
                <a:ext cx="719365" cy="188685"/>
              </a:xfrm>
              <a:prstGeom prst="triangle">
                <a:avLst/>
              </a:prstGeom>
              <a:solidFill>
                <a:srgbClr val="0070C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F5DE820A-E700-40F0-99E2-6C9947FD8A2A}"/>
              </a:ext>
            </a:extLst>
          </p:cNvPr>
          <p:cNvGrpSpPr/>
          <p:nvPr/>
        </p:nvGrpSpPr>
        <p:grpSpPr>
          <a:xfrm>
            <a:off x="6769148" y="5550052"/>
            <a:ext cx="2512474" cy="400110"/>
            <a:chOff x="6769148" y="5550052"/>
            <a:chExt cx="2512474" cy="400110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1ABF9F-7D1A-4573-A955-2E715535D347}"/>
                </a:ext>
              </a:extLst>
            </p:cNvPr>
            <p:cNvSpPr/>
            <p:nvPr/>
          </p:nvSpPr>
          <p:spPr>
            <a:xfrm>
              <a:off x="7301593" y="5550052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习惯于听领导的</a:t>
              </a:r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3FF1949D-EBDA-401B-BB63-3C18486D27AD}"/>
                </a:ext>
              </a:extLst>
            </p:cNvPr>
            <p:cNvGrpSpPr/>
            <p:nvPr/>
          </p:nvGrpSpPr>
          <p:grpSpPr>
            <a:xfrm>
              <a:off x="6769148" y="5633720"/>
              <a:ext cx="341816" cy="195866"/>
              <a:chOff x="2067377" y="3198896"/>
              <a:chExt cx="719366" cy="412213"/>
            </a:xfrm>
          </p:grpSpPr>
          <p:sp>
            <p:nvSpPr>
              <p:cNvPr id="62" name="等腰三角形 61">
                <a:extLst>
                  <a:ext uri="{FF2B5EF4-FFF2-40B4-BE49-F238E27FC236}">
                    <a16:creationId xmlns:a16="http://schemas.microsoft.com/office/drawing/2014/main" id="{F4AC6E09-D20E-4727-A815-CF3B3BC5FF57}"/>
                  </a:ext>
                </a:extLst>
              </p:cNvPr>
              <p:cNvSpPr/>
              <p:nvPr/>
            </p:nvSpPr>
            <p:spPr>
              <a:xfrm rot="12471684">
                <a:off x="2067377" y="3198896"/>
                <a:ext cx="719366" cy="188685"/>
              </a:xfrm>
              <a:prstGeom prst="triangle">
                <a:avLst/>
              </a:prstGeom>
              <a:solidFill>
                <a:srgbClr val="0070C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3" name="等腰三角形 62">
                <a:extLst>
                  <a:ext uri="{FF2B5EF4-FFF2-40B4-BE49-F238E27FC236}">
                    <a16:creationId xmlns:a16="http://schemas.microsoft.com/office/drawing/2014/main" id="{804B1ACB-D884-4BCB-9578-DA537B9D3814}"/>
                  </a:ext>
                </a:extLst>
              </p:cNvPr>
              <p:cNvSpPr/>
              <p:nvPr/>
            </p:nvSpPr>
            <p:spPr>
              <a:xfrm rot="9128316" flipV="1">
                <a:off x="2067377" y="3422424"/>
                <a:ext cx="719365" cy="188685"/>
              </a:xfrm>
              <a:prstGeom prst="triangle">
                <a:avLst/>
              </a:prstGeom>
              <a:solidFill>
                <a:srgbClr val="0070C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7" name="Group 55_1_1_1">
            <a:extLst>
              <a:ext uri="{FF2B5EF4-FFF2-40B4-BE49-F238E27FC236}">
                <a16:creationId xmlns:a16="http://schemas.microsoft.com/office/drawing/2014/main" id="{66095C50-0327-419D-BEC0-699F28326B20}"/>
              </a:ext>
            </a:extLst>
          </p:cNvPr>
          <p:cNvGrpSpPr/>
          <p:nvPr/>
        </p:nvGrpSpPr>
        <p:grpSpPr>
          <a:xfrm>
            <a:off x="2822581" y="508207"/>
            <a:ext cx="6860300" cy="645341"/>
            <a:chOff x="359649" y="177800"/>
            <a:chExt cx="4894102" cy="518438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0FA9AF6A-D078-4819-891A-2124C1080A4B}"/>
                </a:ext>
              </a:extLst>
            </p:cNvPr>
            <p:cNvGrpSpPr/>
            <p:nvPr/>
          </p:nvGrpSpPr>
          <p:grpSpPr>
            <a:xfrm>
              <a:off x="359649" y="177800"/>
              <a:ext cx="4894102" cy="518438"/>
              <a:chOff x="231836" y="200413"/>
              <a:chExt cx="3109676" cy="473212"/>
            </a:xfrm>
          </p:grpSpPr>
          <p:sp>
            <p:nvSpPr>
              <p:cNvPr id="80" name="六边形 79">
                <a:extLst>
                  <a:ext uri="{FF2B5EF4-FFF2-40B4-BE49-F238E27FC236}">
                    <a16:creationId xmlns:a16="http://schemas.microsoft.com/office/drawing/2014/main" id="{7C48605D-57B0-40CC-9FE3-F735C1836215}"/>
                  </a:ext>
                </a:extLst>
              </p:cNvPr>
              <p:cNvSpPr/>
              <p:nvPr/>
            </p:nvSpPr>
            <p:spPr>
              <a:xfrm>
                <a:off x="231836" y="200413"/>
                <a:ext cx="3109676" cy="473212"/>
              </a:xfrm>
              <a:prstGeom prst="hexagon">
                <a:avLst/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rgbClr val="FA783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1" name="六边形 80">
                <a:extLst>
                  <a:ext uri="{FF2B5EF4-FFF2-40B4-BE49-F238E27FC236}">
                    <a16:creationId xmlns:a16="http://schemas.microsoft.com/office/drawing/2014/main" id="{D652C9DD-36A5-47E6-8CBA-97191C23C204}"/>
                  </a:ext>
                </a:extLst>
              </p:cNvPr>
              <p:cNvSpPr/>
              <p:nvPr/>
            </p:nvSpPr>
            <p:spPr>
              <a:xfrm>
                <a:off x="297854" y="261943"/>
                <a:ext cx="2977641" cy="350153"/>
              </a:xfrm>
              <a:prstGeom prst="hexagon">
                <a:avLst/>
              </a:prstGeom>
              <a:solidFill>
                <a:srgbClr val="0070C0"/>
              </a:solidFill>
              <a:ln w="22225">
                <a:solidFill>
                  <a:schemeClr val="bg1"/>
                </a:solidFill>
              </a:ln>
              <a:effectLst>
                <a:innerShdw blurRad="330200" dist="50800" dir="11580000">
                  <a:prstClr val="black">
                    <a:alpha val="4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E564F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0DDC484-FE57-4B1B-A1D7-D89F46E22832}"/>
                </a:ext>
              </a:extLst>
            </p:cNvPr>
            <p:cNvSpPr/>
            <p:nvPr/>
          </p:nvSpPr>
          <p:spPr>
            <a:xfrm>
              <a:off x="934184" y="227349"/>
              <a:ext cx="1558920" cy="3956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二、输入标题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86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5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5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5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81481E-6 L -0.52292 -4.81481E-6 " pathEditMode="relative" rAng="0" ptsTypes="AA">
                                      <p:cBhvr>
                                        <p:cTn id="75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513BAA4-9677-4BEE-ACC1-E93B1B390111}"/>
              </a:ext>
            </a:extLst>
          </p:cNvPr>
          <p:cNvSpPr/>
          <p:nvPr/>
        </p:nvSpPr>
        <p:spPr>
          <a:xfrm>
            <a:off x="4882909" y="3285298"/>
            <a:ext cx="2441694" cy="9883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40404D-4D3A-4FDD-8981-505659528A87}"/>
              </a:ext>
            </a:extLst>
          </p:cNvPr>
          <p:cNvGrpSpPr/>
          <p:nvPr/>
        </p:nvGrpSpPr>
        <p:grpSpPr>
          <a:xfrm>
            <a:off x="5374817" y="1672017"/>
            <a:ext cx="1442365" cy="1442365"/>
            <a:chOff x="1677608" y="2996952"/>
            <a:chExt cx="1395643" cy="1395643"/>
          </a:xfrm>
        </p:grpSpPr>
        <p:sp>
          <p:nvSpPr>
            <p:cNvPr id="18" name="Oval 60">
              <a:extLst>
                <a:ext uri="{FF2B5EF4-FFF2-40B4-BE49-F238E27FC236}">
                  <a16:creationId xmlns:a16="http://schemas.microsoft.com/office/drawing/2014/main" id="{5F306087-BA5F-4194-98C1-FBB0DE33BB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A783A"/>
                </a:solidFill>
                <a:cs typeface="+mn-ea"/>
                <a:sym typeface="+mn-lt"/>
              </a:endParaRPr>
            </a:p>
          </p:txBody>
        </p:sp>
        <p:sp>
          <p:nvSpPr>
            <p:cNvPr id="19" name="Oval 29">
              <a:extLst>
                <a:ext uri="{FF2B5EF4-FFF2-40B4-BE49-F238E27FC236}">
                  <a16:creationId xmlns:a16="http://schemas.microsoft.com/office/drawing/2014/main" id="{F4D1E75A-44CB-4A82-B131-9C91C73C9E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7344" y="3116688"/>
              <a:ext cx="1171185" cy="1156168"/>
            </a:xfrm>
            <a:prstGeom prst="ellipse">
              <a:avLst/>
            </a:prstGeom>
            <a:solidFill>
              <a:srgbClr val="0070C0"/>
            </a:solidFill>
            <a:ln w="6350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E564F"/>
                    </a:outerShdw>
                  </a:effectLst>
                  <a:cs typeface="+mn-ea"/>
                  <a:sym typeface="+mn-lt"/>
                </a:rPr>
                <a:t>03</a:t>
              </a: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8A22683-35BA-4DE8-8C1D-2A28DBF17DA4}"/>
              </a:ext>
            </a:extLst>
          </p:cNvPr>
          <p:cNvCxnSpPr>
            <a:cxnSpLocks/>
          </p:cNvCxnSpPr>
          <p:nvPr/>
        </p:nvCxnSpPr>
        <p:spPr>
          <a:xfrm>
            <a:off x="5103683" y="4410987"/>
            <a:ext cx="1984632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7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25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2EB72DE2-F160-4180-BD97-DA60EA11D1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26" t="2428" r="21797" b="85925"/>
          <a:stretch>
            <a:fillRect/>
          </a:stretch>
        </p:blipFill>
        <p:spPr bwMode="auto">
          <a:xfrm rot="5400000">
            <a:off x="2002528" y="3564998"/>
            <a:ext cx="428307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621DBF2C-DA3B-4637-BDC1-891B431EB211}"/>
              </a:ext>
            </a:extLst>
          </p:cNvPr>
          <p:cNvGrpSpPr/>
          <p:nvPr/>
        </p:nvGrpSpPr>
        <p:grpSpPr>
          <a:xfrm>
            <a:off x="1485187" y="2527297"/>
            <a:ext cx="1924916" cy="1959413"/>
            <a:chOff x="1785935" y="2607983"/>
            <a:chExt cx="1924916" cy="1959413"/>
          </a:xfrm>
        </p:grpSpPr>
        <p:sp>
          <p:nvSpPr>
            <p:cNvPr id="32" name="圆角矩形 37">
              <a:extLst>
                <a:ext uri="{FF2B5EF4-FFF2-40B4-BE49-F238E27FC236}">
                  <a16:creationId xmlns:a16="http://schemas.microsoft.com/office/drawing/2014/main" id="{7A67972E-A2E8-454F-B146-D855A8885FD1}"/>
                </a:ext>
              </a:extLst>
            </p:cNvPr>
            <p:cNvSpPr/>
            <p:nvPr/>
          </p:nvSpPr>
          <p:spPr>
            <a:xfrm>
              <a:off x="1855637" y="2607983"/>
              <a:ext cx="1820987" cy="1959413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ffectLst>
              <a:innerShdw blurRad="127000" dist="63500" dir="16200000">
                <a:prstClr val="black">
                  <a:alpha val="3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b="1" spc="-150" dirty="0">
                <a:cs typeface="+mn-ea"/>
                <a:sym typeface="+mn-lt"/>
              </a:endParaRPr>
            </a:p>
          </p:txBody>
        </p:sp>
        <p:sp>
          <p:nvSpPr>
            <p:cNvPr id="33" name="TextBox 3">
              <a:extLst>
                <a:ext uri="{FF2B5EF4-FFF2-40B4-BE49-F238E27FC236}">
                  <a16:creationId xmlns:a16="http://schemas.microsoft.com/office/drawing/2014/main" id="{4364F586-075E-4675-B354-0CD345AD3C3C}"/>
                </a:ext>
              </a:extLst>
            </p:cNvPr>
            <p:cNvSpPr txBox="1"/>
            <p:nvPr/>
          </p:nvSpPr>
          <p:spPr>
            <a:xfrm>
              <a:off x="1785935" y="2995502"/>
              <a:ext cx="1924916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目录</a:t>
              </a:r>
              <a:endParaRPr lang="en-US" altLang="zh-CN" sz="4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algn="ctr"/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contents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A7933E7-9206-462D-B1A2-5892546353EF}"/>
              </a:ext>
            </a:extLst>
          </p:cNvPr>
          <p:cNvSpPr/>
          <p:nvPr/>
        </p:nvSpPr>
        <p:spPr>
          <a:xfrm>
            <a:off x="5923722" y="1827801"/>
            <a:ext cx="4754129" cy="52322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BFEACA7-30A2-4C3E-A8D0-58F27A3DCABF}"/>
              </a:ext>
            </a:extLst>
          </p:cNvPr>
          <p:cNvGrpSpPr/>
          <p:nvPr/>
        </p:nvGrpSpPr>
        <p:grpSpPr>
          <a:xfrm>
            <a:off x="4762772" y="1771056"/>
            <a:ext cx="944492" cy="944492"/>
            <a:chOff x="1677608" y="2996952"/>
            <a:chExt cx="1395643" cy="1395643"/>
          </a:xfrm>
        </p:grpSpPr>
        <p:sp>
          <p:nvSpPr>
            <p:cNvPr id="36" name="Oval 60">
              <a:extLst>
                <a:ext uri="{FF2B5EF4-FFF2-40B4-BE49-F238E27FC236}">
                  <a16:creationId xmlns:a16="http://schemas.microsoft.com/office/drawing/2014/main" id="{680BDA2F-0195-4AD7-995B-D3B460718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A783A"/>
                </a:solidFill>
                <a:cs typeface="+mn-ea"/>
                <a:sym typeface="+mn-lt"/>
              </a:endParaRPr>
            </a:p>
          </p:txBody>
        </p:sp>
        <p:sp>
          <p:nvSpPr>
            <p:cNvPr id="37" name="Oval 29">
              <a:extLst>
                <a:ext uri="{FF2B5EF4-FFF2-40B4-BE49-F238E27FC236}">
                  <a16:creationId xmlns:a16="http://schemas.microsoft.com/office/drawing/2014/main" id="{E2A2E366-D834-4B93-9423-5E4389E19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7344" y="3116688"/>
              <a:ext cx="1156168" cy="1156168"/>
            </a:xfrm>
            <a:prstGeom prst="ellipse">
              <a:avLst/>
            </a:prstGeom>
            <a:solidFill>
              <a:srgbClr val="0070C0"/>
            </a:solidFill>
            <a:ln w="6350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E564F"/>
                    </a:outerShdw>
                  </a:effectLst>
                  <a:cs typeface="+mn-ea"/>
                  <a:sym typeface="+mn-lt"/>
                </a:rPr>
                <a:t>01</a:t>
              </a:r>
              <a:endPara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E564F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147B309-4A6C-48B2-96D4-FA0F4593B16C}"/>
              </a:ext>
            </a:extLst>
          </p:cNvPr>
          <p:cNvGrpSpPr/>
          <p:nvPr/>
        </p:nvGrpSpPr>
        <p:grpSpPr>
          <a:xfrm>
            <a:off x="4762772" y="3105517"/>
            <a:ext cx="944492" cy="944492"/>
            <a:chOff x="1677608" y="2996952"/>
            <a:chExt cx="1395643" cy="1395643"/>
          </a:xfrm>
        </p:grpSpPr>
        <p:sp>
          <p:nvSpPr>
            <p:cNvPr id="39" name="Oval 60">
              <a:extLst>
                <a:ext uri="{FF2B5EF4-FFF2-40B4-BE49-F238E27FC236}">
                  <a16:creationId xmlns:a16="http://schemas.microsoft.com/office/drawing/2014/main" id="{BBDC4D70-80C3-411C-BC7F-71D64D43AD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A783A"/>
                </a:solidFill>
                <a:cs typeface="+mn-ea"/>
                <a:sym typeface="+mn-lt"/>
              </a:endParaRPr>
            </a:p>
          </p:txBody>
        </p:sp>
        <p:sp>
          <p:nvSpPr>
            <p:cNvPr id="44" name="Oval 29">
              <a:extLst>
                <a:ext uri="{FF2B5EF4-FFF2-40B4-BE49-F238E27FC236}">
                  <a16:creationId xmlns:a16="http://schemas.microsoft.com/office/drawing/2014/main" id="{32021BE7-D19E-47F2-88F7-7527968DB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7344" y="3116688"/>
              <a:ext cx="1156168" cy="1156168"/>
            </a:xfrm>
            <a:prstGeom prst="ellipse">
              <a:avLst/>
            </a:prstGeom>
            <a:solidFill>
              <a:srgbClr val="00B0F0"/>
            </a:solidFill>
            <a:ln w="6350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7D2410"/>
                    </a:outerShdw>
                  </a:effectLst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51F866AE-17B4-4983-A491-46ED892C9995}"/>
              </a:ext>
            </a:extLst>
          </p:cNvPr>
          <p:cNvSpPr/>
          <p:nvPr/>
        </p:nvSpPr>
        <p:spPr>
          <a:xfrm>
            <a:off x="6004753" y="3186548"/>
            <a:ext cx="5214469" cy="52322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C26246D4-9ED4-4561-97AD-9D433BCE6BF3}"/>
              </a:ext>
            </a:extLst>
          </p:cNvPr>
          <p:cNvGrpSpPr/>
          <p:nvPr/>
        </p:nvGrpSpPr>
        <p:grpSpPr>
          <a:xfrm>
            <a:off x="4762772" y="4405679"/>
            <a:ext cx="944492" cy="944492"/>
            <a:chOff x="1677608" y="2996952"/>
            <a:chExt cx="1395643" cy="1395643"/>
          </a:xfrm>
        </p:grpSpPr>
        <p:sp>
          <p:nvSpPr>
            <p:cNvPr id="47" name="Oval 60">
              <a:extLst>
                <a:ext uri="{FF2B5EF4-FFF2-40B4-BE49-F238E27FC236}">
                  <a16:creationId xmlns:a16="http://schemas.microsoft.com/office/drawing/2014/main" id="{FF6AC7F6-5346-4EED-AFDA-C5DA416BDB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A783A"/>
                </a:solidFill>
                <a:cs typeface="+mn-ea"/>
                <a:sym typeface="+mn-lt"/>
              </a:endParaRPr>
            </a:p>
          </p:txBody>
        </p:sp>
        <p:sp>
          <p:nvSpPr>
            <p:cNvPr id="48" name="Oval 29">
              <a:extLst>
                <a:ext uri="{FF2B5EF4-FFF2-40B4-BE49-F238E27FC236}">
                  <a16:creationId xmlns:a16="http://schemas.microsoft.com/office/drawing/2014/main" id="{17118415-97B4-4C09-944A-0AAEFF6745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7344" y="3116688"/>
              <a:ext cx="1156168" cy="1156168"/>
            </a:xfrm>
            <a:prstGeom prst="ellipse">
              <a:avLst/>
            </a:prstGeom>
            <a:solidFill>
              <a:srgbClr val="0070C0"/>
            </a:solidFill>
            <a:ln w="6350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5F6E28">
                        <a:alpha val="43000"/>
                      </a:srgbClr>
                    </a:outerShdw>
                  </a:effectLst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45A6B526-8458-4A59-8204-A6E3F64B80C7}"/>
              </a:ext>
            </a:extLst>
          </p:cNvPr>
          <p:cNvSpPr/>
          <p:nvPr/>
        </p:nvSpPr>
        <p:spPr>
          <a:xfrm>
            <a:off x="6004753" y="4494648"/>
            <a:ext cx="4754129" cy="52322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927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-0.24076 1.85185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5" grpId="0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247122E-A095-4836-9709-8A62342311FD}"/>
              </a:ext>
            </a:extLst>
          </p:cNvPr>
          <p:cNvCxnSpPr/>
          <p:nvPr/>
        </p:nvCxnSpPr>
        <p:spPr>
          <a:xfrm>
            <a:off x="0" y="1857829"/>
            <a:ext cx="12192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E540A64-E789-4405-84B6-590EDC8C6A03}"/>
              </a:ext>
            </a:extLst>
          </p:cNvPr>
          <p:cNvGrpSpPr/>
          <p:nvPr/>
        </p:nvGrpSpPr>
        <p:grpSpPr>
          <a:xfrm>
            <a:off x="896702" y="1552706"/>
            <a:ext cx="4344770" cy="619528"/>
            <a:chOff x="3109313" y="2310784"/>
            <a:chExt cx="4344770" cy="619528"/>
          </a:xfrm>
        </p:grpSpPr>
        <p:sp>
          <p:nvSpPr>
            <p:cNvPr id="14" name="圆角矩形 12">
              <a:extLst>
                <a:ext uri="{FF2B5EF4-FFF2-40B4-BE49-F238E27FC236}">
                  <a16:creationId xmlns:a16="http://schemas.microsoft.com/office/drawing/2014/main" id="{5003E509-2D17-4B41-BD9B-89AC1B605F0A}"/>
                </a:ext>
              </a:extLst>
            </p:cNvPr>
            <p:cNvSpPr/>
            <p:nvPr/>
          </p:nvSpPr>
          <p:spPr bwMode="auto">
            <a:xfrm flipH="1">
              <a:off x="3109313" y="2310784"/>
              <a:ext cx="4344770" cy="61952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>
              <a:outerShdw blurRad="2794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prstClr val="white"/>
                  </a:solidFill>
                  <a:cs typeface="+mn-ea"/>
                  <a:sym typeface="+mn-lt"/>
                </a:rPr>
                <a:t>10</a:t>
              </a:r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1154B4C-D1F6-44F7-B4AE-0834EE20059D}"/>
                </a:ext>
              </a:extLst>
            </p:cNvPr>
            <p:cNvSpPr txBox="1"/>
            <p:nvPr/>
          </p:nvSpPr>
          <p:spPr>
            <a:xfrm>
              <a:off x="3405063" y="2377015"/>
              <a:ext cx="38988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 kern="0">
                  <a:solidFill>
                    <a:srgbClr val="379088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r>
                <a:rPr lang="en-US" altLang="zh-CN" dirty="0">
                  <a:solidFill>
                    <a:srgbClr val="00B0F0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r>
                <a:rPr lang="zh-CN" altLang="en-US" dirty="0">
                  <a:solidFill>
                    <a:srgbClr val="00B0F0"/>
                  </a:solidFill>
                  <a:latin typeface="+mn-lt"/>
                  <a:ea typeface="+mn-ea"/>
                  <a:cs typeface="+mn-ea"/>
                  <a:sym typeface="+mn-lt"/>
                </a:rPr>
                <a:t>、不了解工作目标与权限 </a:t>
              </a:r>
            </a:p>
          </p:txBody>
        </p:sp>
      </p:grpSp>
      <p:sp>
        <p:nvSpPr>
          <p:cNvPr id="19" name="圆角矩形 21">
            <a:extLst>
              <a:ext uri="{FF2B5EF4-FFF2-40B4-BE49-F238E27FC236}">
                <a16:creationId xmlns:a16="http://schemas.microsoft.com/office/drawing/2014/main" id="{8AA7A7D0-3817-4086-A789-12197B838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342" y="2770814"/>
            <a:ext cx="5111230" cy="3473295"/>
          </a:xfrm>
          <a:prstGeom prst="roundRect">
            <a:avLst>
              <a:gd name="adj" fmla="val 8988"/>
            </a:avLst>
          </a:prstGeom>
          <a:solidFill>
            <a:schemeClr val="bg1">
              <a:alpha val="77000"/>
            </a:schemeClr>
          </a:solidFill>
          <a:ln>
            <a:noFill/>
          </a:ln>
          <a:effectLst>
            <a:outerShdw blurRad="165100" dist="38100" dir="810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zh-CN" sz="1350">
              <a:cs typeface="+mn-ea"/>
              <a:sym typeface="+mn-lt"/>
            </a:endParaRPr>
          </a:p>
        </p:txBody>
      </p:sp>
      <p:sp>
        <p:nvSpPr>
          <p:cNvPr id="20" name="圆角矩形 21">
            <a:extLst>
              <a:ext uri="{FF2B5EF4-FFF2-40B4-BE49-F238E27FC236}">
                <a16:creationId xmlns:a16="http://schemas.microsoft.com/office/drawing/2014/main" id="{4423EAF0-5EDE-461B-AF38-DBA0BD74D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685" y="2770814"/>
            <a:ext cx="5111230" cy="3473295"/>
          </a:xfrm>
          <a:prstGeom prst="roundRect">
            <a:avLst>
              <a:gd name="adj" fmla="val 8988"/>
            </a:avLst>
          </a:prstGeom>
          <a:solidFill>
            <a:schemeClr val="bg1">
              <a:alpha val="77000"/>
            </a:schemeClr>
          </a:solidFill>
          <a:ln>
            <a:noFill/>
          </a:ln>
          <a:effectLst>
            <a:outerShdw blurRad="165100" dist="38100" dir="810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zh-CN" sz="1350" dirty="0">
              <a:cs typeface="+mn-ea"/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354F5F8-42E5-46F4-A3DF-1B414A81C70A}"/>
              </a:ext>
            </a:extLst>
          </p:cNvPr>
          <p:cNvGrpSpPr/>
          <p:nvPr/>
        </p:nvGrpSpPr>
        <p:grpSpPr>
          <a:xfrm>
            <a:off x="6818530" y="1552706"/>
            <a:ext cx="4344770" cy="619528"/>
            <a:chOff x="3109313" y="2310784"/>
            <a:chExt cx="4344770" cy="619528"/>
          </a:xfrm>
        </p:grpSpPr>
        <p:sp>
          <p:nvSpPr>
            <p:cNvPr id="22" name="圆角矩形 12">
              <a:extLst>
                <a:ext uri="{FF2B5EF4-FFF2-40B4-BE49-F238E27FC236}">
                  <a16:creationId xmlns:a16="http://schemas.microsoft.com/office/drawing/2014/main" id="{02520CD0-8F3C-4282-BD57-04F00E72B05A}"/>
                </a:ext>
              </a:extLst>
            </p:cNvPr>
            <p:cNvSpPr/>
            <p:nvPr/>
          </p:nvSpPr>
          <p:spPr bwMode="auto">
            <a:xfrm flipH="1">
              <a:off x="3109313" y="2310784"/>
              <a:ext cx="4344770" cy="61952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>
              <a:outerShdw blurRad="2794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prstClr val="white"/>
                  </a:solidFill>
                  <a:cs typeface="+mn-ea"/>
                  <a:sym typeface="+mn-lt"/>
                </a:rPr>
                <a:t>10</a:t>
              </a:r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3EE4D6B-5E72-4178-B053-EA5BDE230123}"/>
                </a:ext>
              </a:extLst>
            </p:cNvPr>
            <p:cNvSpPr txBox="1"/>
            <p:nvPr/>
          </p:nvSpPr>
          <p:spPr>
            <a:xfrm>
              <a:off x="3846740" y="2357965"/>
              <a:ext cx="29706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 kern="0">
                  <a:solidFill>
                    <a:srgbClr val="379088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r>
                <a:rPr lang="en-US" altLang="zh-CN" dirty="0">
                  <a:solidFill>
                    <a:srgbClr val="0070C0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r>
                <a:rPr lang="zh-CN" altLang="en-US" dirty="0">
                  <a:solidFill>
                    <a:srgbClr val="0070C0"/>
                  </a:solidFill>
                  <a:latin typeface="+mn-lt"/>
                  <a:ea typeface="+mn-ea"/>
                  <a:cs typeface="+mn-ea"/>
                  <a:sym typeface="+mn-lt"/>
                </a:rPr>
                <a:t>、业绩标准不统一 </a:t>
              </a:r>
            </a:p>
          </p:txBody>
        </p: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14F0E29-8791-49DB-BCA4-074EC09E9878}"/>
              </a:ext>
            </a:extLst>
          </p:cNvPr>
          <p:cNvCxnSpPr/>
          <p:nvPr/>
        </p:nvCxnSpPr>
        <p:spPr>
          <a:xfrm>
            <a:off x="6060729" y="1857829"/>
            <a:ext cx="0" cy="5000171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4DD83CD-CEF7-4942-B916-9D59620B7681}"/>
              </a:ext>
            </a:extLst>
          </p:cNvPr>
          <p:cNvGrpSpPr/>
          <p:nvPr/>
        </p:nvGrpSpPr>
        <p:grpSpPr>
          <a:xfrm>
            <a:off x="1033085" y="4792063"/>
            <a:ext cx="4438798" cy="634276"/>
            <a:chOff x="1033085" y="4792063"/>
            <a:chExt cx="4438798" cy="63427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9DD7A85-75BF-4F75-9B7E-C2DA85479466}"/>
                </a:ext>
              </a:extLst>
            </p:cNvPr>
            <p:cNvSpPr/>
            <p:nvPr/>
          </p:nvSpPr>
          <p:spPr>
            <a:xfrm>
              <a:off x="1502390" y="4792063"/>
              <a:ext cx="3969493" cy="634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zh-CN" altLang="en-US" sz="2000" dirty="0">
                  <a:cs typeface="+mn-ea"/>
                  <a:sym typeface="+mn-lt"/>
                </a:rPr>
                <a:t>成为自我管理单元</a:t>
              </a: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6882AB11-B162-44C6-9A0A-A9C218A471BB}"/>
                </a:ext>
              </a:extLst>
            </p:cNvPr>
            <p:cNvGrpSpPr/>
            <p:nvPr/>
          </p:nvGrpSpPr>
          <p:grpSpPr>
            <a:xfrm>
              <a:off x="1033085" y="5123321"/>
              <a:ext cx="299206" cy="171450"/>
              <a:chOff x="2067377" y="3198896"/>
              <a:chExt cx="719366" cy="412213"/>
            </a:xfrm>
          </p:grpSpPr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3E3AD2A4-A403-40D1-8F74-DB9D0ABBD300}"/>
                  </a:ext>
                </a:extLst>
              </p:cNvPr>
              <p:cNvSpPr/>
              <p:nvPr/>
            </p:nvSpPr>
            <p:spPr>
              <a:xfrm rot="12471684">
                <a:off x="2067377" y="3198896"/>
                <a:ext cx="719366" cy="188685"/>
              </a:xfrm>
              <a:prstGeom prst="triangle">
                <a:avLst/>
              </a:prstGeom>
              <a:solidFill>
                <a:srgbClr val="00B0F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8" name="等腰三角形 57">
                <a:extLst>
                  <a:ext uri="{FF2B5EF4-FFF2-40B4-BE49-F238E27FC236}">
                    <a16:creationId xmlns:a16="http://schemas.microsoft.com/office/drawing/2014/main" id="{35E73834-2FB8-412A-9C8D-8612DA42C299}"/>
                  </a:ext>
                </a:extLst>
              </p:cNvPr>
              <p:cNvSpPr/>
              <p:nvPr/>
            </p:nvSpPr>
            <p:spPr>
              <a:xfrm rot="9128316" flipV="1">
                <a:off x="2067377" y="3422424"/>
                <a:ext cx="719365" cy="188685"/>
              </a:xfrm>
              <a:prstGeom prst="triangle">
                <a:avLst/>
              </a:prstGeom>
              <a:solidFill>
                <a:srgbClr val="00B0F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4B75C57F-CE35-4144-9DDD-A4B5CEA5EDBF}"/>
              </a:ext>
            </a:extLst>
          </p:cNvPr>
          <p:cNvGrpSpPr/>
          <p:nvPr/>
        </p:nvGrpSpPr>
        <p:grpSpPr>
          <a:xfrm>
            <a:off x="6818530" y="5075625"/>
            <a:ext cx="4344770" cy="634276"/>
            <a:chOff x="6818530" y="5075625"/>
            <a:chExt cx="4344770" cy="63427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C12072A-DEC0-4E3B-81FA-A8A45E3E2534}"/>
                </a:ext>
              </a:extLst>
            </p:cNvPr>
            <p:cNvSpPr/>
            <p:nvPr/>
          </p:nvSpPr>
          <p:spPr>
            <a:xfrm>
              <a:off x="7362600" y="5075625"/>
              <a:ext cx="3800700" cy="634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zh-CN" altLang="en-US" sz="2000" dirty="0">
                  <a:cs typeface="+mn-ea"/>
                  <a:sym typeface="+mn-lt"/>
                </a:rPr>
                <a:t>未雨绸缪 ，把握好变改尺度 </a:t>
              </a:r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3681B0E3-835E-4541-8F8D-D79D38C12C1E}"/>
                </a:ext>
              </a:extLst>
            </p:cNvPr>
            <p:cNvGrpSpPr/>
            <p:nvPr/>
          </p:nvGrpSpPr>
          <p:grpSpPr>
            <a:xfrm>
              <a:off x="6818530" y="5420713"/>
              <a:ext cx="299206" cy="171450"/>
              <a:chOff x="2067377" y="3198896"/>
              <a:chExt cx="719366" cy="412213"/>
            </a:xfrm>
          </p:grpSpPr>
          <p:sp>
            <p:nvSpPr>
              <p:cNvPr id="69" name="等腰三角形 68">
                <a:extLst>
                  <a:ext uri="{FF2B5EF4-FFF2-40B4-BE49-F238E27FC236}">
                    <a16:creationId xmlns:a16="http://schemas.microsoft.com/office/drawing/2014/main" id="{2C32BDA7-AE46-457D-AAD2-18098438F7C6}"/>
                  </a:ext>
                </a:extLst>
              </p:cNvPr>
              <p:cNvSpPr/>
              <p:nvPr/>
            </p:nvSpPr>
            <p:spPr>
              <a:xfrm rot="12471684">
                <a:off x="2067377" y="3198896"/>
                <a:ext cx="719366" cy="188685"/>
              </a:xfrm>
              <a:prstGeom prst="triangle">
                <a:avLst/>
              </a:prstGeom>
              <a:solidFill>
                <a:srgbClr val="0070C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0" name="等腰三角形 69">
                <a:extLst>
                  <a:ext uri="{FF2B5EF4-FFF2-40B4-BE49-F238E27FC236}">
                    <a16:creationId xmlns:a16="http://schemas.microsoft.com/office/drawing/2014/main" id="{3B365640-0079-430F-B256-35B451B4AD0E}"/>
                  </a:ext>
                </a:extLst>
              </p:cNvPr>
              <p:cNvSpPr/>
              <p:nvPr/>
            </p:nvSpPr>
            <p:spPr>
              <a:xfrm rot="9128316" flipV="1">
                <a:off x="2067377" y="3422424"/>
                <a:ext cx="719365" cy="188685"/>
              </a:xfrm>
              <a:prstGeom prst="triangle">
                <a:avLst/>
              </a:prstGeom>
              <a:solidFill>
                <a:srgbClr val="0070C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A615E3AD-53DB-4C9C-8FB2-BF3DAEBD2D5E}"/>
              </a:ext>
            </a:extLst>
          </p:cNvPr>
          <p:cNvGrpSpPr/>
          <p:nvPr/>
        </p:nvGrpSpPr>
        <p:grpSpPr>
          <a:xfrm>
            <a:off x="1033085" y="3485231"/>
            <a:ext cx="3988217" cy="634276"/>
            <a:chOff x="1033085" y="3485231"/>
            <a:chExt cx="3988217" cy="634276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B4089BE-DB01-4F32-8B29-16FB58C4487A}"/>
                </a:ext>
              </a:extLst>
            </p:cNvPr>
            <p:cNvGrpSpPr/>
            <p:nvPr/>
          </p:nvGrpSpPr>
          <p:grpSpPr>
            <a:xfrm>
              <a:off x="1033085" y="3856496"/>
              <a:ext cx="299206" cy="171450"/>
              <a:chOff x="2067377" y="3198896"/>
              <a:chExt cx="719366" cy="412213"/>
            </a:xfrm>
          </p:grpSpPr>
          <p:sp>
            <p:nvSpPr>
              <p:cNvPr id="51" name="等腰三角形 50">
                <a:extLst>
                  <a:ext uri="{FF2B5EF4-FFF2-40B4-BE49-F238E27FC236}">
                    <a16:creationId xmlns:a16="http://schemas.microsoft.com/office/drawing/2014/main" id="{79B99778-3E94-4C02-B854-B1FFA61F325D}"/>
                  </a:ext>
                </a:extLst>
              </p:cNvPr>
              <p:cNvSpPr/>
              <p:nvPr/>
            </p:nvSpPr>
            <p:spPr>
              <a:xfrm rot="12471684">
                <a:off x="2067377" y="3198896"/>
                <a:ext cx="719366" cy="188685"/>
              </a:xfrm>
              <a:prstGeom prst="triangle">
                <a:avLst/>
              </a:prstGeom>
              <a:solidFill>
                <a:srgbClr val="00B0F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等腰三角形 51">
                <a:extLst>
                  <a:ext uri="{FF2B5EF4-FFF2-40B4-BE49-F238E27FC236}">
                    <a16:creationId xmlns:a16="http://schemas.microsoft.com/office/drawing/2014/main" id="{4844041C-FC26-4EA2-A492-5F530486BF80}"/>
                  </a:ext>
                </a:extLst>
              </p:cNvPr>
              <p:cNvSpPr/>
              <p:nvPr/>
            </p:nvSpPr>
            <p:spPr>
              <a:xfrm rot="9128316" flipV="1">
                <a:off x="2067377" y="3422424"/>
                <a:ext cx="719365" cy="188685"/>
              </a:xfrm>
              <a:prstGeom prst="triangle">
                <a:avLst/>
              </a:prstGeom>
              <a:solidFill>
                <a:srgbClr val="00B0F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9D9C51D9-F148-42B5-83E2-0D573F6B9278}"/>
                </a:ext>
              </a:extLst>
            </p:cNvPr>
            <p:cNvSpPr/>
            <p:nvPr/>
          </p:nvSpPr>
          <p:spPr>
            <a:xfrm>
              <a:off x="1502390" y="3485231"/>
              <a:ext cx="3518912" cy="634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zh-CN" altLang="en-US" sz="2000" dirty="0">
                  <a:cs typeface="+mn-ea"/>
                  <a:sym typeface="+mn-lt"/>
                </a:rPr>
                <a:t>了解工作内容，做好本职工作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C04C3F0-EE27-47AE-8CE6-2963BAA8BC12}"/>
              </a:ext>
            </a:extLst>
          </p:cNvPr>
          <p:cNvGrpSpPr/>
          <p:nvPr/>
        </p:nvGrpSpPr>
        <p:grpSpPr>
          <a:xfrm>
            <a:off x="1033085" y="4143608"/>
            <a:ext cx="3475256" cy="634276"/>
            <a:chOff x="1033085" y="4143608"/>
            <a:chExt cx="3475256" cy="634276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E8834B9E-C62F-412B-A784-1EC389297C2F}"/>
                </a:ext>
              </a:extLst>
            </p:cNvPr>
            <p:cNvGrpSpPr/>
            <p:nvPr/>
          </p:nvGrpSpPr>
          <p:grpSpPr>
            <a:xfrm>
              <a:off x="1033085" y="4489909"/>
              <a:ext cx="299206" cy="171450"/>
              <a:chOff x="2067377" y="3198896"/>
              <a:chExt cx="719366" cy="412213"/>
            </a:xfrm>
          </p:grpSpPr>
          <p:sp>
            <p:nvSpPr>
              <p:cNvPr id="54" name="等腰三角形 53">
                <a:extLst>
                  <a:ext uri="{FF2B5EF4-FFF2-40B4-BE49-F238E27FC236}">
                    <a16:creationId xmlns:a16="http://schemas.microsoft.com/office/drawing/2014/main" id="{EDBB2E94-E90E-49A4-B540-A929F0CB08EA}"/>
                  </a:ext>
                </a:extLst>
              </p:cNvPr>
              <p:cNvSpPr/>
              <p:nvPr/>
            </p:nvSpPr>
            <p:spPr>
              <a:xfrm rot="12471684">
                <a:off x="2067377" y="3198896"/>
                <a:ext cx="719366" cy="188685"/>
              </a:xfrm>
              <a:prstGeom prst="triangle">
                <a:avLst/>
              </a:prstGeom>
              <a:solidFill>
                <a:srgbClr val="00B0F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等腰三角形 54">
                <a:extLst>
                  <a:ext uri="{FF2B5EF4-FFF2-40B4-BE49-F238E27FC236}">
                    <a16:creationId xmlns:a16="http://schemas.microsoft.com/office/drawing/2014/main" id="{55F1ADDE-2732-4EBD-950D-9D272C4F7DFD}"/>
                  </a:ext>
                </a:extLst>
              </p:cNvPr>
              <p:cNvSpPr/>
              <p:nvPr/>
            </p:nvSpPr>
            <p:spPr>
              <a:xfrm rot="9128316" flipV="1">
                <a:off x="2067377" y="3422424"/>
                <a:ext cx="719365" cy="188685"/>
              </a:xfrm>
              <a:prstGeom prst="triangle">
                <a:avLst/>
              </a:prstGeom>
              <a:solidFill>
                <a:srgbClr val="00B0F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6621976-424A-4C52-B77B-2736BE71EC75}"/>
                </a:ext>
              </a:extLst>
            </p:cNvPr>
            <p:cNvSpPr/>
            <p:nvPr/>
          </p:nvSpPr>
          <p:spPr>
            <a:xfrm>
              <a:off x="1502390" y="4143608"/>
              <a:ext cx="3005951" cy="634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zh-CN" altLang="en-US" sz="2000" dirty="0">
                  <a:cs typeface="+mn-ea"/>
                  <a:sym typeface="+mn-lt"/>
                </a:rPr>
                <a:t>明确工作目标与工作权限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2F9BF1A2-1A5D-4FD3-8751-F2104BCF5EF3}"/>
              </a:ext>
            </a:extLst>
          </p:cNvPr>
          <p:cNvGrpSpPr/>
          <p:nvPr/>
        </p:nvGrpSpPr>
        <p:grpSpPr>
          <a:xfrm>
            <a:off x="6818530" y="3132012"/>
            <a:ext cx="4138324" cy="634276"/>
            <a:chOff x="6818530" y="3132012"/>
            <a:chExt cx="4138324" cy="634276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9A470CDA-77C1-40BD-8F24-5A2364BAD215}"/>
                </a:ext>
              </a:extLst>
            </p:cNvPr>
            <p:cNvGrpSpPr/>
            <p:nvPr/>
          </p:nvGrpSpPr>
          <p:grpSpPr>
            <a:xfrm>
              <a:off x="6818530" y="3496663"/>
              <a:ext cx="299206" cy="171450"/>
              <a:chOff x="2067377" y="3198896"/>
              <a:chExt cx="719366" cy="412213"/>
            </a:xfrm>
          </p:grpSpPr>
          <p:sp>
            <p:nvSpPr>
              <p:cNvPr id="60" name="等腰三角形 59">
                <a:extLst>
                  <a:ext uri="{FF2B5EF4-FFF2-40B4-BE49-F238E27FC236}">
                    <a16:creationId xmlns:a16="http://schemas.microsoft.com/office/drawing/2014/main" id="{C09E3FBB-C600-4D85-86E3-68C5CB8ECF6C}"/>
                  </a:ext>
                </a:extLst>
              </p:cNvPr>
              <p:cNvSpPr/>
              <p:nvPr/>
            </p:nvSpPr>
            <p:spPr>
              <a:xfrm rot="12471684">
                <a:off x="2067377" y="3198896"/>
                <a:ext cx="719366" cy="188685"/>
              </a:xfrm>
              <a:prstGeom prst="triangle">
                <a:avLst/>
              </a:prstGeom>
              <a:solidFill>
                <a:srgbClr val="0070C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1" name="等腰三角形 60">
                <a:extLst>
                  <a:ext uri="{FF2B5EF4-FFF2-40B4-BE49-F238E27FC236}">
                    <a16:creationId xmlns:a16="http://schemas.microsoft.com/office/drawing/2014/main" id="{5BFFF942-4AE2-42F2-B688-2FB6447F7F29}"/>
                  </a:ext>
                </a:extLst>
              </p:cNvPr>
              <p:cNvSpPr/>
              <p:nvPr/>
            </p:nvSpPr>
            <p:spPr>
              <a:xfrm rot="9128316" flipV="1">
                <a:off x="2067377" y="3422424"/>
                <a:ext cx="719365" cy="188685"/>
              </a:xfrm>
              <a:prstGeom prst="triangle">
                <a:avLst/>
              </a:prstGeom>
              <a:solidFill>
                <a:srgbClr val="0070C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8347CEE3-B971-449D-974A-0B1E3989528B}"/>
                </a:ext>
              </a:extLst>
            </p:cNvPr>
            <p:cNvSpPr/>
            <p:nvPr/>
          </p:nvSpPr>
          <p:spPr>
            <a:xfrm>
              <a:off x="7362600" y="3132012"/>
              <a:ext cx="3594254" cy="634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zh-CN" altLang="en-US" sz="2000" dirty="0">
                  <a:cs typeface="+mn-ea"/>
                  <a:sym typeface="+mn-lt"/>
                </a:rPr>
                <a:t>平衡不同工作，避免累死闲死 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68293598-E249-4F21-98A3-7F9E49912273}"/>
              </a:ext>
            </a:extLst>
          </p:cNvPr>
          <p:cNvGrpSpPr/>
          <p:nvPr/>
        </p:nvGrpSpPr>
        <p:grpSpPr>
          <a:xfrm>
            <a:off x="6818530" y="3779883"/>
            <a:ext cx="2342960" cy="634276"/>
            <a:chOff x="6818530" y="3779883"/>
            <a:chExt cx="2342960" cy="634276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18B22831-B535-47D1-971C-059A71B95BF3}"/>
                </a:ext>
              </a:extLst>
            </p:cNvPr>
            <p:cNvGrpSpPr/>
            <p:nvPr/>
          </p:nvGrpSpPr>
          <p:grpSpPr>
            <a:xfrm>
              <a:off x="6818530" y="4138013"/>
              <a:ext cx="299206" cy="171450"/>
              <a:chOff x="2067377" y="3198896"/>
              <a:chExt cx="719366" cy="412213"/>
            </a:xfrm>
          </p:grpSpPr>
          <p:sp>
            <p:nvSpPr>
              <p:cNvPr id="63" name="等腰三角形 62">
                <a:extLst>
                  <a:ext uri="{FF2B5EF4-FFF2-40B4-BE49-F238E27FC236}">
                    <a16:creationId xmlns:a16="http://schemas.microsoft.com/office/drawing/2014/main" id="{CC343DFD-E308-4A6A-9D21-C0FC9A653194}"/>
                  </a:ext>
                </a:extLst>
              </p:cNvPr>
              <p:cNvSpPr/>
              <p:nvPr/>
            </p:nvSpPr>
            <p:spPr>
              <a:xfrm rot="12471684">
                <a:off x="2067377" y="3198896"/>
                <a:ext cx="719366" cy="188685"/>
              </a:xfrm>
              <a:prstGeom prst="triangle">
                <a:avLst/>
              </a:prstGeom>
              <a:solidFill>
                <a:srgbClr val="0070C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等腰三角形 63">
                <a:extLst>
                  <a:ext uri="{FF2B5EF4-FFF2-40B4-BE49-F238E27FC236}">
                    <a16:creationId xmlns:a16="http://schemas.microsoft.com/office/drawing/2014/main" id="{B7A7694D-AF0F-48F4-9725-A721CE18282F}"/>
                  </a:ext>
                </a:extLst>
              </p:cNvPr>
              <p:cNvSpPr/>
              <p:nvPr/>
            </p:nvSpPr>
            <p:spPr>
              <a:xfrm rot="9128316" flipV="1">
                <a:off x="2067377" y="3422424"/>
                <a:ext cx="719365" cy="188685"/>
              </a:xfrm>
              <a:prstGeom prst="triangle">
                <a:avLst/>
              </a:prstGeom>
              <a:solidFill>
                <a:srgbClr val="0070C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03287EAA-A25D-4091-AAE1-E3F48796D59B}"/>
                </a:ext>
              </a:extLst>
            </p:cNvPr>
            <p:cNvSpPr/>
            <p:nvPr/>
          </p:nvSpPr>
          <p:spPr>
            <a:xfrm>
              <a:off x="7362600" y="3779883"/>
              <a:ext cx="1798890" cy="634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zh-CN" altLang="en-US" sz="2000" dirty="0">
                  <a:cs typeface="+mn-ea"/>
                  <a:sym typeface="+mn-lt"/>
                </a:rPr>
                <a:t>统一业绩标准 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AB2429B3-08E2-4F33-BB0A-06214D3FF0E0}"/>
              </a:ext>
            </a:extLst>
          </p:cNvPr>
          <p:cNvGrpSpPr/>
          <p:nvPr/>
        </p:nvGrpSpPr>
        <p:grpSpPr>
          <a:xfrm>
            <a:off x="6818530" y="4427754"/>
            <a:ext cx="3625363" cy="634276"/>
            <a:chOff x="6818530" y="4427754"/>
            <a:chExt cx="3625363" cy="634276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80A99879-05B3-4F50-AA7A-34593EB80AFB}"/>
                </a:ext>
              </a:extLst>
            </p:cNvPr>
            <p:cNvGrpSpPr/>
            <p:nvPr/>
          </p:nvGrpSpPr>
          <p:grpSpPr>
            <a:xfrm>
              <a:off x="6818530" y="4779363"/>
              <a:ext cx="299206" cy="171450"/>
              <a:chOff x="2067377" y="3198896"/>
              <a:chExt cx="719366" cy="412213"/>
            </a:xfrm>
          </p:grpSpPr>
          <p:sp>
            <p:nvSpPr>
              <p:cNvPr id="66" name="等腰三角形 65">
                <a:extLst>
                  <a:ext uri="{FF2B5EF4-FFF2-40B4-BE49-F238E27FC236}">
                    <a16:creationId xmlns:a16="http://schemas.microsoft.com/office/drawing/2014/main" id="{91C554A9-43B1-427B-866A-09BA1F07A771}"/>
                  </a:ext>
                </a:extLst>
              </p:cNvPr>
              <p:cNvSpPr/>
              <p:nvPr/>
            </p:nvSpPr>
            <p:spPr>
              <a:xfrm rot="12471684">
                <a:off x="2067377" y="3198896"/>
                <a:ext cx="719366" cy="188685"/>
              </a:xfrm>
              <a:prstGeom prst="triangle">
                <a:avLst/>
              </a:prstGeom>
              <a:solidFill>
                <a:srgbClr val="0070C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7" name="等腰三角形 66">
                <a:extLst>
                  <a:ext uri="{FF2B5EF4-FFF2-40B4-BE49-F238E27FC236}">
                    <a16:creationId xmlns:a16="http://schemas.microsoft.com/office/drawing/2014/main" id="{9A10C208-F36C-4005-A65E-577DD7EA7F63}"/>
                  </a:ext>
                </a:extLst>
              </p:cNvPr>
              <p:cNvSpPr/>
              <p:nvPr/>
            </p:nvSpPr>
            <p:spPr>
              <a:xfrm rot="9128316" flipV="1">
                <a:off x="2067377" y="3422424"/>
                <a:ext cx="719365" cy="188685"/>
              </a:xfrm>
              <a:prstGeom prst="triangle">
                <a:avLst/>
              </a:prstGeom>
              <a:solidFill>
                <a:srgbClr val="0070C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C1C220FC-63D9-4835-A722-EAC76F688E26}"/>
                </a:ext>
              </a:extLst>
            </p:cNvPr>
            <p:cNvSpPr/>
            <p:nvPr/>
          </p:nvSpPr>
          <p:spPr>
            <a:xfrm>
              <a:off x="7362600" y="4427754"/>
              <a:ext cx="3081293" cy="634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zh-CN" altLang="en-US" sz="2000" dirty="0">
                  <a:cs typeface="+mn-ea"/>
                  <a:sym typeface="+mn-lt"/>
                </a:rPr>
                <a:t>尊重不同风格，八仙过海 </a:t>
              </a:r>
            </a:p>
          </p:txBody>
        </p:sp>
      </p:grpSp>
      <p:grpSp>
        <p:nvGrpSpPr>
          <p:cNvPr id="83" name="Group 55_1_1_1">
            <a:extLst>
              <a:ext uri="{FF2B5EF4-FFF2-40B4-BE49-F238E27FC236}">
                <a16:creationId xmlns:a16="http://schemas.microsoft.com/office/drawing/2014/main" id="{0D9C8192-410C-4C8B-91DC-AE34C4F20148}"/>
              </a:ext>
            </a:extLst>
          </p:cNvPr>
          <p:cNvGrpSpPr/>
          <p:nvPr/>
        </p:nvGrpSpPr>
        <p:grpSpPr>
          <a:xfrm>
            <a:off x="2822581" y="508207"/>
            <a:ext cx="6860300" cy="645341"/>
            <a:chOff x="359649" y="177800"/>
            <a:chExt cx="4894102" cy="518438"/>
          </a:xfrm>
        </p:grpSpPr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64C0FF82-1E43-438C-BFC4-357893F3666E}"/>
                </a:ext>
              </a:extLst>
            </p:cNvPr>
            <p:cNvGrpSpPr/>
            <p:nvPr/>
          </p:nvGrpSpPr>
          <p:grpSpPr>
            <a:xfrm>
              <a:off x="359649" y="177800"/>
              <a:ext cx="4894102" cy="518438"/>
              <a:chOff x="231836" y="200413"/>
              <a:chExt cx="3109676" cy="473212"/>
            </a:xfrm>
          </p:grpSpPr>
          <p:sp>
            <p:nvSpPr>
              <p:cNvPr id="86" name="六边形 85">
                <a:extLst>
                  <a:ext uri="{FF2B5EF4-FFF2-40B4-BE49-F238E27FC236}">
                    <a16:creationId xmlns:a16="http://schemas.microsoft.com/office/drawing/2014/main" id="{9F7E4C15-2BD4-437E-A157-807D2ADD388A}"/>
                  </a:ext>
                </a:extLst>
              </p:cNvPr>
              <p:cNvSpPr/>
              <p:nvPr/>
            </p:nvSpPr>
            <p:spPr>
              <a:xfrm>
                <a:off x="231836" y="200413"/>
                <a:ext cx="3109676" cy="473212"/>
              </a:xfrm>
              <a:prstGeom prst="hexagon">
                <a:avLst/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rgbClr val="FA783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7" name="六边形 86">
                <a:extLst>
                  <a:ext uri="{FF2B5EF4-FFF2-40B4-BE49-F238E27FC236}">
                    <a16:creationId xmlns:a16="http://schemas.microsoft.com/office/drawing/2014/main" id="{0E985C2F-20C6-4765-BC0B-81BCB86E9D97}"/>
                  </a:ext>
                </a:extLst>
              </p:cNvPr>
              <p:cNvSpPr/>
              <p:nvPr/>
            </p:nvSpPr>
            <p:spPr>
              <a:xfrm>
                <a:off x="297854" y="261943"/>
                <a:ext cx="2977641" cy="350153"/>
              </a:xfrm>
              <a:prstGeom prst="hexagon">
                <a:avLst/>
              </a:prstGeom>
              <a:solidFill>
                <a:srgbClr val="0070C0"/>
              </a:solidFill>
              <a:ln w="22225">
                <a:solidFill>
                  <a:schemeClr val="bg1"/>
                </a:solidFill>
              </a:ln>
              <a:effectLst>
                <a:innerShdw blurRad="330200" dist="50800" dir="11580000">
                  <a:prstClr val="black">
                    <a:alpha val="4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E564F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0F119538-DF5D-4D4B-BCC8-BAD67FDA49B7}"/>
                </a:ext>
              </a:extLst>
            </p:cNvPr>
            <p:cNvSpPr/>
            <p:nvPr/>
          </p:nvSpPr>
          <p:spPr>
            <a:xfrm>
              <a:off x="1075786" y="234685"/>
              <a:ext cx="1558920" cy="3956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三、输入标题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487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-0.52292 -4.81481E-6 " pathEditMode="relative" rAng="0" ptsTypes="AA">
                                      <p:cBhvr>
                                        <p:cTn id="54" dur="1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4BCAED8F-1EF0-477D-A1AC-54BE0DFE9177}"/>
              </a:ext>
            </a:extLst>
          </p:cNvPr>
          <p:cNvGrpSpPr/>
          <p:nvPr/>
        </p:nvGrpSpPr>
        <p:grpSpPr>
          <a:xfrm>
            <a:off x="3766902" y="1552706"/>
            <a:ext cx="4344770" cy="619528"/>
            <a:chOff x="3109313" y="2310784"/>
            <a:chExt cx="4344770" cy="619528"/>
          </a:xfrm>
        </p:grpSpPr>
        <p:sp>
          <p:nvSpPr>
            <p:cNvPr id="14" name="圆角矩形 12">
              <a:extLst>
                <a:ext uri="{FF2B5EF4-FFF2-40B4-BE49-F238E27FC236}">
                  <a16:creationId xmlns:a16="http://schemas.microsoft.com/office/drawing/2014/main" id="{7BE85CF4-A6D1-41D2-B2C9-FDF412F05472}"/>
                </a:ext>
              </a:extLst>
            </p:cNvPr>
            <p:cNvSpPr/>
            <p:nvPr/>
          </p:nvSpPr>
          <p:spPr bwMode="auto">
            <a:xfrm flipH="1">
              <a:off x="3109313" y="2310784"/>
              <a:ext cx="4344770" cy="61952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>
              <a:outerShdw blurRad="2794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>
                  <a:solidFill>
                    <a:prstClr val="white"/>
                  </a:solidFill>
                  <a:cs typeface="+mn-ea"/>
                  <a:sym typeface="+mn-lt"/>
                </a:rPr>
                <a:t>10</a:t>
              </a:r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6975028-443C-480B-9E24-5645DCEB90B9}"/>
                </a:ext>
              </a:extLst>
            </p:cNvPr>
            <p:cNvSpPr txBox="1"/>
            <p:nvPr/>
          </p:nvSpPr>
          <p:spPr>
            <a:xfrm>
              <a:off x="3719530" y="2377015"/>
              <a:ext cx="34515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 b="1" kern="0">
                  <a:solidFill>
                    <a:srgbClr val="379088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1pPr>
            </a:lstStyle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、团队中的“烂苹果”</a:t>
              </a:r>
            </a:p>
          </p:txBody>
        </p:sp>
      </p:grpSp>
      <p:sp>
        <p:nvSpPr>
          <p:cNvPr id="16" name="圆角矩形 21">
            <a:extLst>
              <a:ext uri="{FF2B5EF4-FFF2-40B4-BE49-F238E27FC236}">
                <a16:creationId xmlns:a16="http://schemas.microsoft.com/office/drawing/2014/main" id="{D002991A-ABA9-43CB-9D39-D8F511D9B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725" y="2534040"/>
            <a:ext cx="9552601" cy="3790561"/>
          </a:xfrm>
          <a:prstGeom prst="roundRect">
            <a:avLst>
              <a:gd name="adj" fmla="val 8988"/>
            </a:avLst>
          </a:prstGeom>
          <a:solidFill>
            <a:schemeClr val="bg1">
              <a:alpha val="77000"/>
            </a:schemeClr>
          </a:solidFill>
          <a:ln>
            <a:noFill/>
          </a:ln>
          <a:effectLst>
            <a:outerShdw blurRad="165100" dist="38100" dir="810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zh-CN" sz="1350"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DAB3870-3C55-4064-BCA0-134A1DF18857}"/>
              </a:ext>
            </a:extLst>
          </p:cNvPr>
          <p:cNvGrpSpPr/>
          <p:nvPr/>
        </p:nvGrpSpPr>
        <p:grpSpPr>
          <a:xfrm>
            <a:off x="1860844" y="3447392"/>
            <a:ext cx="9682067" cy="615040"/>
            <a:chOff x="1860844" y="3447392"/>
            <a:chExt cx="9682067" cy="61504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581A937-E39E-444C-A392-C32EEA3FE7F3}"/>
                </a:ext>
              </a:extLst>
            </p:cNvPr>
            <p:cNvSpPr/>
            <p:nvPr/>
          </p:nvSpPr>
          <p:spPr>
            <a:xfrm>
              <a:off x="2587597" y="3447392"/>
              <a:ext cx="8955314" cy="615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2000" dirty="0">
                  <a:cs typeface="+mn-ea"/>
                  <a:sym typeface="+mn-lt"/>
                </a:rPr>
                <a:t>改变“沉默寡言型”员工 行为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CFBA7ED-410A-4E34-A81B-D00273A2AE75}"/>
                </a:ext>
              </a:extLst>
            </p:cNvPr>
            <p:cNvGrpSpPr/>
            <p:nvPr/>
          </p:nvGrpSpPr>
          <p:grpSpPr>
            <a:xfrm>
              <a:off x="1860844" y="3788758"/>
              <a:ext cx="299206" cy="171450"/>
              <a:chOff x="2067377" y="3198896"/>
              <a:chExt cx="719366" cy="412213"/>
            </a:xfrm>
          </p:grpSpPr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B3BDA55F-BF5D-4104-85C8-87D311BC0CA3}"/>
                  </a:ext>
                </a:extLst>
              </p:cNvPr>
              <p:cNvSpPr/>
              <p:nvPr/>
            </p:nvSpPr>
            <p:spPr>
              <a:xfrm rot="12471684">
                <a:off x="2067377" y="3198896"/>
                <a:ext cx="719366" cy="188685"/>
              </a:xfrm>
              <a:prstGeom prst="triangle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</a:gra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id="{410E1B50-A1DA-4876-8BBA-EE353A601D13}"/>
                  </a:ext>
                </a:extLst>
              </p:cNvPr>
              <p:cNvSpPr/>
              <p:nvPr/>
            </p:nvSpPr>
            <p:spPr>
              <a:xfrm rot="9128316" flipV="1">
                <a:off x="2067377" y="3422424"/>
                <a:ext cx="719365" cy="188685"/>
              </a:xfrm>
              <a:prstGeom prst="triangle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</a:gra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52EA57E-0468-4D16-82E1-ABD9F443B572}"/>
              </a:ext>
            </a:extLst>
          </p:cNvPr>
          <p:cNvGrpSpPr/>
          <p:nvPr/>
        </p:nvGrpSpPr>
        <p:grpSpPr>
          <a:xfrm>
            <a:off x="1860844" y="2880348"/>
            <a:ext cx="4673667" cy="562783"/>
            <a:chOff x="1860844" y="2880348"/>
            <a:chExt cx="4673667" cy="56278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AB3B39A-7C7A-4FBE-9D98-8808F5641097}"/>
                </a:ext>
              </a:extLst>
            </p:cNvPr>
            <p:cNvGrpSpPr/>
            <p:nvPr/>
          </p:nvGrpSpPr>
          <p:grpSpPr>
            <a:xfrm>
              <a:off x="1860844" y="3177253"/>
              <a:ext cx="299206" cy="171450"/>
              <a:chOff x="2067377" y="3198896"/>
              <a:chExt cx="719366" cy="412213"/>
            </a:xfrm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F7ABC1DA-877D-44B8-80D7-446DBC0CB7C8}"/>
                  </a:ext>
                </a:extLst>
              </p:cNvPr>
              <p:cNvSpPr/>
              <p:nvPr/>
            </p:nvSpPr>
            <p:spPr>
              <a:xfrm rot="12471684">
                <a:off x="2067377" y="3198896"/>
                <a:ext cx="719366" cy="188685"/>
              </a:xfrm>
              <a:prstGeom prst="triangle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</a:gra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8C986BEE-C837-46DB-A7E0-6CDEFBA8244F}"/>
                  </a:ext>
                </a:extLst>
              </p:cNvPr>
              <p:cNvSpPr/>
              <p:nvPr/>
            </p:nvSpPr>
            <p:spPr>
              <a:xfrm rot="9128316" flipV="1">
                <a:off x="2067377" y="3422424"/>
                <a:ext cx="719365" cy="188685"/>
              </a:xfrm>
              <a:prstGeom prst="triangle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</a:gra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3BDE569-D719-4044-8D17-A18B95529BE4}"/>
                </a:ext>
              </a:extLst>
            </p:cNvPr>
            <p:cNvSpPr/>
            <p:nvPr/>
          </p:nvSpPr>
          <p:spPr>
            <a:xfrm>
              <a:off x="2587597" y="2880348"/>
              <a:ext cx="3946914" cy="5627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dirty="0">
                  <a:cs typeface="+mn-ea"/>
                  <a:sym typeface="+mn-lt"/>
                </a:rPr>
                <a:t>破坏团队的人并非个个都是害群之马 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F967BC9-E038-4D39-9F2B-74321BC7F6AB}"/>
              </a:ext>
            </a:extLst>
          </p:cNvPr>
          <p:cNvGrpSpPr/>
          <p:nvPr/>
        </p:nvGrpSpPr>
        <p:grpSpPr>
          <a:xfrm>
            <a:off x="1860844" y="5305294"/>
            <a:ext cx="9682067" cy="615040"/>
            <a:chOff x="1860844" y="5305294"/>
            <a:chExt cx="9682067" cy="615040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FE64CF5F-5F03-4572-973E-7C356ABFB66B}"/>
                </a:ext>
              </a:extLst>
            </p:cNvPr>
            <p:cNvGrpSpPr/>
            <p:nvPr/>
          </p:nvGrpSpPr>
          <p:grpSpPr>
            <a:xfrm>
              <a:off x="1860844" y="5623273"/>
              <a:ext cx="299206" cy="171450"/>
              <a:chOff x="2067377" y="3198896"/>
              <a:chExt cx="719366" cy="412213"/>
            </a:xfrm>
          </p:grpSpPr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id="{756F4FCA-FF0B-4685-AD42-D82665FFF785}"/>
                  </a:ext>
                </a:extLst>
              </p:cNvPr>
              <p:cNvSpPr/>
              <p:nvPr/>
            </p:nvSpPr>
            <p:spPr>
              <a:xfrm rot="12471684">
                <a:off x="2067377" y="3198896"/>
                <a:ext cx="719366" cy="188685"/>
              </a:xfrm>
              <a:prstGeom prst="triangle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</a:gra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id="{C77ECB08-EF94-45AC-A3F6-0B307EF09C50}"/>
                  </a:ext>
                </a:extLst>
              </p:cNvPr>
              <p:cNvSpPr/>
              <p:nvPr/>
            </p:nvSpPr>
            <p:spPr>
              <a:xfrm rot="9128316" flipV="1">
                <a:off x="2067377" y="3422424"/>
                <a:ext cx="719365" cy="188685"/>
              </a:xfrm>
              <a:prstGeom prst="triangle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</a:gra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4A87816-EFBF-487F-9D0D-46DB624DA04C}"/>
                </a:ext>
              </a:extLst>
            </p:cNvPr>
            <p:cNvSpPr/>
            <p:nvPr/>
          </p:nvSpPr>
          <p:spPr>
            <a:xfrm>
              <a:off x="2587597" y="5305294"/>
              <a:ext cx="8955314" cy="615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2000" dirty="0">
                  <a:cs typeface="+mn-ea"/>
                  <a:sym typeface="+mn-lt"/>
                </a:rPr>
                <a:t>将“不堪重任型”员工与大材小用型团队成员搭配 ，或考虑辞退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865FCA9-3A9E-4D34-8986-208447681B33}"/>
              </a:ext>
            </a:extLst>
          </p:cNvPr>
          <p:cNvGrpSpPr/>
          <p:nvPr/>
        </p:nvGrpSpPr>
        <p:grpSpPr>
          <a:xfrm>
            <a:off x="1860844" y="4066693"/>
            <a:ext cx="9682067" cy="615040"/>
            <a:chOff x="1860844" y="4066693"/>
            <a:chExt cx="9682067" cy="615040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1176804-81DB-4C9A-A34D-439797C509C9}"/>
                </a:ext>
              </a:extLst>
            </p:cNvPr>
            <p:cNvGrpSpPr/>
            <p:nvPr/>
          </p:nvGrpSpPr>
          <p:grpSpPr>
            <a:xfrm>
              <a:off x="1860844" y="4400263"/>
              <a:ext cx="299206" cy="171450"/>
              <a:chOff x="2067377" y="3198896"/>
              <a:chExt cx="719366" cy="412213"/>
            </a:xfrm>
          </p:grpSpPr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id="{F8B86C4C-F89D-4057-8C2F-362A9D2B2233}"/>
                  </a:ext>
                </a:extLst>
              </p:cNvPr>
              <p:cNvSpPr/>
              <p:nvPr/>
            </p:nvSpPr>
            <p:spPr>
              <a:xfrm rot="12471684">
                <a:off x="2067377" y="3198896"/>
                <a:ext cx="719366" cy="188685"/>
              </a:xfrm>
              <a:prstGeom prst="triangle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</a:gra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id="{23F3EC63-8E8D-4E15-9663-623E9C7680CD}"/>
                  </a:ext>
                </a:extLst>
              </p:cNvPr>
              <p:cNvSpPr/>
              <p:nvPr/>
            </p:nvSpPr>
            <p:spPr>
              <a:xfrm rot="9128316" flipV="1">
                <a:off x="2067377" y="3422424"/>
                <a:ext cx="719365" cy="188685"/>
              </a:xfrm>
              <a:prstGeom prst="triangle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</a:gra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0A782FD-8F3C-4AD4-AAF6-9E5CE4ED8CCF}"/>
                </a:ext>
              </a:extLst>
            </p:cNvPr>
            <p:cNvSpPr/>
            <p:nvPr/>
          </p:nvSpPr>
          <p:spPr>
            <a:xfrm>
              <a:off x="2587597" y="4066693"/>
              <a:ext cx="8955314" cy="615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2000" dirty="0">
                  <a:cs typeface="+mn-ea"/>
                  <a:sym typeface="+mn-lt"/>
                </a:rPr>
                <a:t>当场处理“工会代表型”员工现实或想象的抱怨 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BA0D356-7621-43EE-894D-8002C18B252B}"/>
              </a:ext>
            </a:extLst>
          </p:cNvPr>
          <p:cNvGrpSpPr/>
          <p:nvPr/>
        </p:nvGrpSpPr>
        <p:grpSpPr>
          <a:xfrm>
            <a:off x="1860844" y="4685994"/>
            <a:ext cx="9682067" cy="615040"/>
            <a:chOff x="1860844" y="4685994"/>
            <a:chExt cx="9682067" cy="615040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6A236BC0-97A5-45F8-AF9B-1E626323969A}"/>
                </a:ext>
              </a:extLst>
            </p:cNvPr>
            <p:cNvGrpSpPr/>
            <p:nvPr/>
          </p:nvGrpSpPr>
          <p:grpSpPr>
            <a:xfrm>
              <a:off x="1860844" y="5011768"/>
              <a:ext cx="299206" cy="171450"/>
              <a:chOff x="2067377" y="3198896"/>
              <a:chExt cx="719366" cy="412213"/>
            </a:xfrm>
          </p:grpSpPr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id="{45FA033A-79CC-4840-94E8-A7E9921B42F7}"/>
                  </a:ext>
                </a:extLst>
              </p:cNvPr>
              <p:cNvSpPr/>
              <p:nvPr/>
            </p:nvSpPr>
            <p:spPr>
              <a:xfrm rot="12471684">
                <a:off x="2067377" y="3198896"/>
                <a:ext cx="719366" cy="188685"/>
              </a:xfrm>
              <a:prstGeom prst="triangle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</a:gra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id="{782B7CD5-6FA5-4FA0-B773-71541712EBA5}"/>
                  </a:ext>
                </a:extLst>
              </p:cNvPr>
              <p:cNvSpPr/>
              <p:nvPr/>
            </p:nvSpPr>
            <p:spPr>
              <a:xfrm rot="9128316" flipV="1">
                <a:off x="2067377" y="3422424"/>
                <a:ext cx="719365" cy="188685"/>
              </a:xfrm>
              <a:prstGeom prst="triangle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</a:gra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C685B83-C79E-47BD-A53B-BC69C3C78147}"/>
                </a:ext>
              </a:extLst>
            </p:cNvPr>
            <p:cNvSpPr/>
            <p:nvPr/>
          </p:nvSpPr>
          <p:spPr>
            <a:xfrm>
              <a:off x="2587597" y="4685994"/>
              <a:ext cx="8955314" cy="6150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2000" dirty="0">
                  <a:cs typeface="+mn-ea"/>
                  <a:sym typeface="+mn-lt"/>
                </a:rPr>
                <a:t>听取“大材小用型”员工关于增加职责的建议，委派他们担任领导角色 </a:t>
              </a:r>
            </a:p>
          </p:txBody>
        </p:sp>
      </p:grpSp>
      <p:grpSp>
        <p:nvGrpSpPr>
          <p:cNvPr id="39" name="Group 55_1_1_1_1">
            <a:extLst>
              <a:ext uri="{FF2B5EF4-FFF2-40B4-BE49-F238E27FC236}">
                <a16:creationId xmlns:a16="http://schemas.microsoft.com/office/drawing/2014/main" id="{5BBBCA85-BC6D-455C-A7C7-F670D0CBD47C}"/>
              </a:ext>
            </a:extLst>
          </p:cNvPr>
          <p:cNvGrpSpPr/>
          <p:nvPr/>
        </p:nvGrpSpPr>
        <p:grpSpPr>
          <a:xfrm>
            <a:off x="2822581" y="508207"/>
            <a:ext cx="6860300" cy="645341"/>
            <a:chOff x="359649" y="177800"/>
            <a:chExt cx="4894102" cy="518438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8FFD4FD6-2502-4398-B1F8-C465F18FE03F}"/>
                </a:ext>
              </a:extLst>
            </p:cNvPr>
            <p:cNvGrpSpPr/>
            <p:nvPr/>
          </p:nvGrpSpPr>
          <p:grpSpPr>
            <a:xfrm>
              <a:off x="359649" y="177800"/>
              <a:ext cx="4894102" cy="518438"/>
              <a:chOff x="231836" y="200413"/>
              <a:chExt cx="3109676" cy="473212"/>
            </a:xfrm>
          </p:grpSpPr>
          <p:sp>
            <p:nvSpPr>
              <p:cNvPr id="42" name="六边形 41">
                <a:extLst>
                  <a:ext uri="{FF2B5EF4-FFF2-40B4-BE49-F238E27FC236}">
                    <a16:creationId xmlns:a16="http://schemas.microsoft.com/office/drawing/2014/main" id="{F5112737-79B6-46B9-A482-BE0720895C96}"/>
                  </a:ext>
                </a:extLst>
              </p:cNvPr>
              <p:cNvSpPr/>
              <p:nvPr/>
            </p:nvSpPr>
            <p:spPr>
              <a:xfrm>
                <a:off x="231836" y="200413"/>
                <a:ext cx="3109676" cy="473212"/>
              </a:xfrm>
              <a:prstGeom prst="hexagon">
                <a:avLst/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rgbClr val="FA783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六边形 42">
                <a:extLst>
                  <a:ext uri="{FF2B5EF4-FFF2-40B4-BE49-F238E27FC236}">
                    <a16:creationId xmlns:a16="http://schemas.microsoft.com/office/drawing/2014/main" id="{814B59F5-E69A-4B4D-A396-C51FD34FD429}"/>
                  </a:ext>
                </a:extLst>
              </p:cNvPr>
              <p:cNvSpPr/>
              <p:nvPr/>
            </p:nvSpPr>
            <p:spPr>
              <a:xfrm>
                <a:off x="297854" y="261943"/>
                <a:ext cx="2977641" cy="350153"/>
              </a:xfrm>
              <a:prstGeom prst="hexagon">
                <a:avLst/>
              </a:prstGeom>
              <a:solidFill>
                <a:srgbClr val="0070C0"/>
              </a:solidFill>
              <a:ln w="22225">
                <a:solidFill>
                  <a:schemeClr val="bg1"/>
                </a:solidFill>
              </a:ln>
              <a:effectLst>
                <a:innerShdw blurRad="330200" dist="50800" dir="11580000">
                  <a:prstClr val="black">
                    <a:alpha val="4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E564F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E3A7975-6A3C-473C-9588-6EB865F93CB2}"/>
                </a:ext>
              </a:extLst>
            </p:cNvPr>
            <p:cNvSpPr/>
            <p:nvPr/>
          </p:nvSpPr>
          <p:spPr>
            <a:xfrm>
              <a:off x="1075786" y="234685"/>
              <a:ext cx="1558920" cy="3956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三、输入标题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100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-0.52292 -4.81481E-6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五边形 26">
            <a:extLst>
              <a:ext uri="{FF2B5EF4-FFF2-40B4-BE49-F238E27FC236}">
                <a16:creationId xmlns:a16="http://schemas.microsoft.com/office/drawing/2014/main" id="{E7CEA9D1-EB26-4244-82D0-9FAE663C41A3}"/>
              </a:ext>
            </a:extLst>
          </p:cNvPr>
          <p:cNvSpPr/>
          <p:nvPr/>
        </p:nvSpPr>
        <p:spPr>
          <a:xfrm rot="10800000">
            <a:off x="10669383" y="2911583"/>
            <a:ext cx="1521030" cy="2890603"/>
          </a:xfrm>
          <a:prstGeom prst="homePlat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边形 23">
            <a:extLst>
              <a:ext uri="{FF2B5EF4-FFF2-40B4-BE49-F238E27FC236}">
                <a16:creationId xmlns:a16="http://schemas.microsoft.com/office/drawing/2014/main" id="{D3E0779F-0F73-460B-96C0-FED29A779F90}"/>
              </a:ext>
            </a:extLst>
          </p:cNvPr>
          <p:cNvSpPr/>
          <p:nvPr/>
        </p:nvSpPr>
        <p:spPr>
          <a:xfrm rot="10800000">
            <a:off x="9862664" y="477462"/>
            <a:ext cx="2327749" cy="4423713"/>
          </a:xfrm>
          <a:prstGeom prst="homePlat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7A63919-C3E2-445F-BDC6-02862019BAED}"/>
              </a:ext>
            </a:extLst>
          </p:cNvPr>
          <p:cNvGrpSpPr/>
          <p:nvPr/>
        </p:nvGrpSpPr>
        <p:grpSpPr>
          <a:xfrm>
            <a:off x="1" y="6703197"/>
            <a:ext cx="12190412" cy="156391"/>
            <a:chOff x="1" y="7894290"/>
            <a:chExt cx="12190412" cy="357381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163B2E0-A47B-4CA7-B090-EBA05D1D6AC5}"/>
                </a:ext>
              </a:extLst>
            </p:cNvPr>
            <p:cNvSpPr/>
            <p:nvPr/>
          </p:nvSpPr>
          <p:spPr>
            <a:xfrm>
              <a:off x="1" y="7894290"/>
              <a:ext cx="3041773" cy="357381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4A99F67-3176-471C-AA67-560D42DB4244}"/>
                </a:ext>
              </a:extLst>
            </p:cNvPr>
            <p:cNvSpPr/>
            <p:nvPr/>
          </p:nvSpPr>
          <p:spPr>
            <a:xfrm>
              <a:off x="3041775" y="7894290"/>
              <a:ext cx="3063750" cy="35738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E218D53-2599-459F-9D94-50DF79388A60}"/>
                </a:ext>
              </a:extLst>
            </p:cNvPr>
            <p:cNvSpPr/>
            <p:nvPr/>
          </p:nvSpPr>
          <p:spPr>
            <a:xfrm>
              <a:off x="6095207" y="7894290"/>
              <a:ext cx="3047603" cy="357381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1D523B9-5766-4C2B-A2EC-F25AB9412C3E}"/>
                </a:ext>
              </a:extLst>
            </p:cNvPr>
            <p:cNvSpPr/>
            <p:nvPr/>
          </p:nvSpPr>
          <p:spPr>
            <a:xfrm>
              <a:off x="9142810" y="7894290"/>
              <a:ext cx="3047603" cy="35738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5">
            <a:extLst>
              <a:ext uri="{FF2B5EF4-FFF2-40B4-BE49-F238E27FC236}">
                <a16:creationId xmlns:a16="http://schemas.microsoft.com/office/drawing/2014/main" id="{27B0F2B7-0B1C-4B16-8A38-192FEEB875B6}"/>
              </a:ext>
            </a:extLst>
          </p:cNvPr>
          <p:cNvSpPr txBox="1"/>
          <p:nvPr/>
        </p:nvSpPr>
        <p:spPr>
          <a:xfrm>
            <a:off x="3795902" y="5264973"/>
            <a:ext cx="164657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汇报人：小北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ECBADEC-BE4C-4AC0-BCFF-BA4798BFAE82}"/>
              </a:ext>
            </a:extLst>
          </p:cNvPr>
          <p:cNvSpPr/>
          <p:nvPr/>
        </p:nvSpPr>
        <p:spPr>
          <a:xfrm>
            <a:off x="1968133" y="3620861"/>
            <a:ext cx="8254148" cy="1025649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>
              <a:lnSpc>
                <a:spcPts val="7800"/>
              </a:lnSpc>
              <a:buNone/>
            </a:pPr>
            <a:r>
              <a:rPr lang="zh-CN" altLang="en-US" sz="6000" b="1" spc="300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首都师范大学</a:t>
            </a:r>
            <a:r>
              <a:rPr lang="en-US" altLang="zh-CN" sz="6000" b="1" spc="300" dirty="0">
                <a:solidFill>
                  <a:srgbClr val="FFC81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PPT</a:t>
            </a:r>
            <a:r>
              <a:rPr lang="zh-CN" altLang="en-US" sz="6000" b="1" spc="300" dirty="0">
                <a:solidFill>
                  <a:srgbClr val="FFC81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模板</a:t>
            </a:r>
          </a:p>
        </p:txBody>
      </p:sp>
      <p:sp>
        <p:nvSpPr>
          <p:cNvPr id="21" name="文本框 5">
            <a:extLst>
              <a:ext uri="{FF2B5EF4-FFF2-40B4-BE49-F238E27FC236}">
                <a16:creationId xmlns:a16="http://schemas.microsoft.com/office/drawing/2014/main" id="{5ED00AA7-BB39-4223-8159-835459A67FFF}"/>
              </a:ext>
            </a:extLst>
          </p:cNvPr>
          <p:cNvSpPr txBox="1"/>
          <p:nvPr/>
        </p:nvSpPr>
        <p:spPr>
          <a:xfrm>
            <a:off x="5864897" y="5264973"/>
            <a:ext cx="2531428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日期：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500EBEE-6B0D-4D44-BF91-98C65EEA67FB}"/>
              </a:ext>
            </a:extLst>
          </p:cNvPr>
          <p:cNvCxnSpPr/>
          <p:nvPr/>
        </p:nvCxnSpPr>
        <p:spPr>
          <a:xfrm>
            <a:off x="2639273" y="5015981"/>
            <a:ext cx="6911868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2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五边形 2">
            <a:extLst>
              <a:ext uri="{FF2B5EF4-FFF2-40B4-BE49-F238E27FC236}">
                <a16:creationId xmlns:a16="http://schemas.microsoft.com/office/drawing/2014/main" id="{BEA16224-7FCC-46B9-9A96-8A0F3EC7C81E}"/>
              </a:ext>
            </a:extLst>
          </p:cNvPr>
          <p:cNvSpPr/>
          <p:nvPr/>
        </p:nvSpPr>
        <p:spPr>
          <a:xfrm>
            <a:off x="1" y="0"/>
            <a:ext cx="2639272" cy="960729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52D1B5C-CD64-4897-93EA-6DBEF08B8F70}"/>
              </a:ext>
            </a:extLst>
          </p:cNvPr>
          <p:cNvSpPr txBox="1"/>
          <p:nvPr/>
        </p:nvSpPr>
        <p:spPr>
          <a:xfrm>
            <a:off x="303974" y="24662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首都师范大学</a:t>
            </a:r>
          </a:p>
        </p:txBody>
      </p:sp>
      <p:sp>
        <p:nvSpPr>
          <p:cNvPr id="25" name="五边形 28">
            <a:extLst>
              <a:ext uri="{FF2B5EF4-FFF2-40B4-BE49-F238E27FC236}">
                <a16:creationId xmlns:a16="http://schemas.microsoft.com/office/drawing/2014/main" id="{B9397F29-92E3-4532-9407-B37BF951E647}"/>
              </a:ext>
            </a:extLst>
          </p:cNvPr>
          <p:cNvSpPr/>
          <p:nvPr/>
        </p:nvSpPr>
        <p:spPr>
          <a:xfrm>
            <a:off x="4023" y="4287888"/>
            <a:ext cx="1129733" cy="2146971"/>
          </a:xfrm>
          <a:prstGeom prst="homePlate">
            <a:avLst>
              <a:gd name="adj" fmla="val 10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2AD7B7F-8450-4D31-9C39-7DAD79D91182}"/>
              </a:ext>
            </a:extLst>
          </p:cNvPr>
          <p:cNvCxnSpPr/>
          <p:nvPr/>
        </p:nvCxnSpPr>
        <p:spPr>
          <a:xfrm>
            <a:off x="2211874" y="3382078"/>
            <a:ext cx="7080052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AD55ADE-7017-4D53-9424-6AA3F1984853}"/>
              </a:ext>
            </a:extLst>
          </p:cNvPr>
          <p:cNvCxnSpPr/>
          <p:nvPr/>
        </p:nvCxnSpPr>
        <p:spPr>
          <a:xfrm>
            <a:off x="2471089" y="4818600"/>
            <a:ext cx="7080052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7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506EFC8A-AEC0-4FD8-9385-1CBEF7686F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l="20226" t="2428" r="21797" b="85925"/>
          <a:stretch>
            <a:fillRect/>
          </a:stretch>
        </p:blipFill>
        <p:spPr bwMode="auto">
          <a:xfrm rot="10800000">
            <a:off x="3674073" y="3371494"/>
            <a:ext cx="5004241" cy="30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8244D7D-C3C8-4A3D-B305-1C5E54AB1C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l="20226" t="2428" r="21797" b="85925"/>
          <a:stretch>
            <a:fillRect/>
          </a:stretch>
        </p:blipFill>
        <p:spPr bwMode="auto">
          <a:xfrm>
            <a:off x="3603404" y="4521872"/>
            <a:ext cx="5004241" cy="302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404" y="1218042"/>
            <a:ext cx="1307189" cy="14192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28" y="1689479"/>
            <a:ext cx="2350882" cy="47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5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  <p:extLst mod="1">
    <p:ext uri="{E180D4A7-C9FB-4DFB-919C-405C955672EB}">
      <p14:showEvtLst xmlns:p14="http://schemas.microsoft.com/office/powerpoint/2010/main">
        <p14:playEvt time="44" objId="2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513BAA4-9677-4BEE-ACC1-E93B1B390111}"/>
              </a:ext>
            </a:extLst>
          </p:cNvPr>
          <p:cNvSpPr/>
          <p:nvPr/>
        </p:nvSpPr>
        <p:spPr>
          <a:xfrm>
            <a:off x="4882909" y="3285298"/>
            <a:ext cx="2441694" cy="9883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40404D-4D3A-4FDD-8981-505659528A87}"/>
              </a:ext>
            </a:extLst>
          </p:cNvPr>
          <p:cNvGrpSpPr/>
          <p:nvPr/>
        </p:nvGrpSpPr>
        <p:grpSpPr>
          <a:xfrm>
            <a:off x="5374817" y="1672017"/>
            <a:ext cx="1442365" cy="1442365"/>
            <a:chOff x="1677608" y="2996952"/>
            <a:chExt cx="1395643" cy="1395643"/>
          </a:xfrm>
        </p:grpSpPr>
        <p:sp>
          <p:nvSpPr>
            <p:cNvPr id="18" name="Oval 60">
              <a:extLst>
                <a:ext uri="{FF2B5EF4-FFF2-40B4-BE49-F238E27FC236}">
                  <a16:creationId xmlns:a16="http://schemas.microsoft.com/office/drawing/2014/main" id="{5F306087-BA5F-4194-98C1-FBB0DE33BB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rgbClr val="FA783A"/>
                </a:solidFill>
                <a:cs typeface="+mn-ea"/>
                <a:sym typeface="+mn-lt"/>
              </a:endParaRPr>
            </a:p>
          </p:txBody>
        </p:sp>
        <p:sp>
          <p:nvSpPr>
            <p:cNvPr id="19" name="Oval 29">
              <a:extLst>
                <a:ext uri="{FF2B5EF4-FFF2-40B4-BE49-F238E27FC236}">
                  <a16:creationId xmlns:a16="http://schemas.microsoft.com/office/drawing/2014/main" id="{F4D1E75A-44CB-4A82-B131-9C91C73C9E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97344" y="3116688"/>
              <a:ext cx="1171185" cy="1156168"/>
            </a:xfrm>
            <a:prstGeom prst="ellipse">
              <a:avLst/>
            </a:prstGeom>
            <a:solidFill>
              <a:srgbClr val="0070C0"/>
            </a:solidFill>
            <a:ln w="6350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E564F"/>
                    </a:outerShdw>
                  </a:effectLst>
                  <a:cs typeface="+mn-ea"/>
                  <a:sym typeface="+mn-lt"/>
                </a:rPr>
                <a:t>01</a:t>
              </a: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8A22683-35BA-4DE8-8C1D-2A28DBF17DA4}"/>
              </a:ext>
            </a:extLst>
          </p:cNvPr>
          <p:cNvCxnSpPr>
            <a:cxnSpLocks/>
          </p:cNvCxnSpPr>
          <p:nvPr/>
        </p:nvCxnSpPr>
        <p:spPr>
          <a:xfrm>
            <a:off x="5103683" y="4410987"/>
            <a:ext cx="1984632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64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25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:a16="http://schemas.microsoft.com/office/drawing/2014/main" id="{9BA32F3B-35E7-47D1-B8DB-679069278B22}"/>
              </a:ext>
            </a:extLst>
          </p:cNvPr>
          <p:cNvGrpSpPr/>
          <p:nvPr/>
        </p:nvGrpSpPr>
        <p:grpSpPr>
          <a:xfrm>
            <a:off x="4267200" y="3305281"/>
            <a:ext cx="3591526" cy="2881846"/>
            <a:chOff x="4357272" y="3514831"/>
            <a:chExt cx="3411382" cy="2881846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608FC5DF-8A22-4425-95EA-21D995AC498E}"/>
                </a:ext>
              </a:extLst>
            </p:cNvPr>
            <p:cNvGrpSpPr/>
            <p:nvPr/>
          </p:nvGrpSpPr>
          <p:grpSpPr>
            <a:xfrm>
              <a:off x="4357272" y="3514831"/>
              <a:ext cx="3411382" cy="2881846"/>
              <a:chOff x="6682318" y="934874"/>
              <a:chExt cx="4564802" cy="5023966"/>
            </a:xfrm>
          </p:grpSpPr>
          <p:sp>
            <p:nvSpPr>
              <p:cNvPr id="48" name="MH_Other_1">
                <a:extLst>
                  <a:ext uri="{FF2B5EF4-FFF2-40B4-BE49-F238E27FC236}">
                    <a16:creationId xmlns:a16="http://schemas.microsoft.com/office/drawing/2014/main" id="{EDC89066-C65F-4A01-9061-A80F8D2270DE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682318" y="934874"/>
                <a:ext cx="4564802" cy="5023966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79400" dist="63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5909" tIns="67952" rIns="135909" bIns="67952" anchor="ctr"/>
              <a:lstStyle/>
              <a:p>
                <a:pPr algn="ctr"/>
                <a:endParaRPr lang="zh-CN" altLang="en-US" sz="24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MH_Picture_1">
                <a:extLst>
                  <a:ext uri="{FF2B5EF4-FFF2-40B4-BE49-F238E27FC236}">
                    <a16:creationId xmlns:a16="http://schemas.microsoft.com/office/drawing/2014/main" id="{B70E451C-2C3B-45B9-B06E-D80CF04D9949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6934046" y="1279147"/>
                <a:ext cx="4061346" cy="43354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190500" dist="50800" dir="13500000">
                  <a:prstClr val="black">
                    <a:alpha val="4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6417" tIns="48209" rIns="96417" bIns="48209"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Group 7">
              <a:extLst>
                <a:ext uri="{FF2B5EF4-FFF2-40B4-BE49-F238E27FC236}">
                  <a16:creationId xmlns:a16="http://schemas.microsoft.com/office/drawing/2014/main" id="{7D07CF26-9F84-490B-93FA-A4D8B20D0C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7984" y="3764627"/>
              <a:ext cx="3010581" cy="2479054"/>
              <a:chOff x="1920" y="2169"/>
              <a:chExt cx="2007" cy="1961"/>
            </a:xfrm>
          </p:grpSpPr>
          <p:pic>
            <p:nvPicPr>
              <p:cNvPr id="27" name="Picture 8" descr="AN01118_">
                <a:extLst>
                  <a:ext uri="{FF2B5EF4-FFF2-40B4-BE49-F238E27FC236}">
                    <a16:creationId xmlns:a16="http://schemas.microsoft.com/office/drawing/2014/main" id="{2ADF9DA3-4E91-4A7F-923D-59F7B2D3CC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lum bright="-18000" contrast="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6" y="2169"/>
                <a:ext cx="1551" cy="10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9" descr="AN01118_">
                <a:extLst>
                  <a:ext uri="{FF2B5EF4-FFF2-40B4-BE49-F238E27FC236}">
                    <a16:creationId xmlns:a16="http://schemas.microsoft.com/office/drawing/2014/main" id="{774941D1-37A6-4042-95BF-4AAA8BE841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lum bright="-18000" contrast="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0" y="2784"/>
                <a:ext cx="1920" cy="1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E3E0DB2F-B0E4-4CCB-B32A-7781668E5902}"/>
              </a:ext>
            </a:extLst>
          </p:cNvPr>
          <p:cNvGrpSpPr/>
          <p:nvPr/>
        </p:nvGrpSpPr>
        <p:grpSpPr>
          <a:xfrm>
            <a:off x="8123091" y="3305281"/>
            <a:ext cx="3827824" cy="2881846"/>
            <a:chOff x="8142888" y="3514831"/>
            <a:chExt cx="3635829" cy="2881846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A1948EF2-0768-4630-B33C-B9D47179150D}"/>
                </a:ext>
              </a:extLst>
            </p:cNvPr>
            <p:cNvGrpSpPr/>
            <p:nvPr/>
          </p:nvGrpSpPr>
          <p:grpSpPr>
            <a:xfrm>
              <a:off x="8142888" y="3514831"/>
              <a:ext cx="3411382" cy="2881846"/>
              <a:chOff x="6682318" y="934874"/>
              <a:chExt cx="4564802" cy="5023966"/>
            </a:xfrm>
          </p:grpSpPr>
          <p:sp>
            <p:nvSpPr>
              <p:cNvPr id="51" name="MH_Other_1">
                <a:extLst>
                  <a:ext uri="{FF2B5EF4-FFF2-40B4-BE49-F238E27FC236}">
                    <a16:creationId xmlns:a16="http://schemas.microsoft.com/office/drawing/2014/main" id="{67E21860-7F60-40C7-BEF3-BEC36DE9DC44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6682318" y="934874"/>
                <a:ext cx="4564802" cy="5023966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79400" dist="63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5909" tIns="67952" rIns="135909" bIns="67952" anchor="ctr"/>
              <a:lstStyle/>
              <a:p>
                <a:pPr algn="ctr"/>
                <a:endParaRPr lang="zh-CN" altLang="en-US" sz="24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MH_Picture_1">
                <a:extLst>
                  <a:ext uri="{FF2B5EF4-FFF2-40B4-BE49-F238E27FC236}">
                    <a16:creationId xmlns:a16="http://schemas.microsoft.com/office/drawing/2014/main" id="{15CC0343-1324-4CD8-A5FA-43D060468509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6934046" y="1279147"/>
                <a:ext cx="4061346" cy="43354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190500" dist="50800" dir="13500000">
                  <a:prstClr val="black">
                    <a:alpha val="4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6417" tIns="48209" rIns="96417" bIns="48209"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Group 10">
              <a:extLst>
                <a:ext uri="{FF2B5EF4-FFF2-40B4-BE49-F238E27FC236}">
                  <a16:creationId xmlns:a16="http://schemas.microsoft.com/office/drawing/2014/main" id="{01E7E1A2-B5EF-4E35-800A-3AE4F5E387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22717" y="3731120"/>
              <a:ext cx="3556000" cy="2252265"/>
              <a:chOff x="3579" y="1635"/>
              <a:chExt cx="2352" cy="2146"/>
            </a:xfrm>
          </p:grpSpPr>
          <p:sp>
            <p:nvSpPr>
              <p:cNvPr id="30" name="Text Box 11">
                <a:extLst>
                  <a:ext uri="{FF2B5EF4-FFF2-40B4-BE49-F238E27FC236}">
                    <a16:creationId xmlns:a16="http://schemas.microsoft.com/office/drawing/2014/main" id="{2998D2D6-BF18-4A5E-B3C0-D4DB8F971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9" y="1635"/>
                <a:ext cx="2352" cy="8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方正准圆简体" pitchFamily="65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方正准圆简体" pitchFamily="65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方正准圆简体" pitchFamily="65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方正准圆简体" pitchFamily="65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方正准圆简体" pitchFamily="65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方正准圆简体" pitchFamily="65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方正准圆简体" pitchFamily="65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方正准圆简体" pitchFamily="65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方正准圆简体" pitchFamily="65" charset="-122"/>
                  </a:defRPr>
                </a:lvl9pPr>
              </a:lstStyle>
              <a:p>
                <a:pPr algn="ctr" eaLnBrk="1" hangingPunct="1">
                  <a:lnSpc>
                    <a:spcPct val="140000"/>
                  </a:lnSpc>
                </a:pPr>
                <a:r>
                  <a:rPr kumimoji="1" lang="zh-CN" altLang="en-US" sz="4000" b="1" dirty="0">
                    <a:solidFill>
                      <a:schemeClr val="hlink"/>
                    </a:solidFill>
                    <a:latin typeface="+mn-lt"/>
                    <a:ea typeface="+mn-ea"/>
                    <a:cs typeface="+mn-ea"/>
                    <a:sym typeface="+mn-lt"/>
                  </a:rPr>
                  <a:t>蚂蚁军团！</a:t>
                </a:r>
              </a:p>
            </p:txBody>
          </p:sp>
          <p:grpSp>
            <p:nvGrpSpPr>
              <p:cNvPr id="31" name="Group 12">
                <a:extLst>
                  <a:ext uri="{FF2B5EF4-FFF2-40B4-BE49-F238E27FC236}">
                    <a16:creationId xmlns:a16="http://schemas.microsoft.com/office/drawing/2014/main" id="{E264FB4E-0482-4A95-B84A-46111A0442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92" y="2592"/>
                <a:ext cx="1776" cy="1189"/>
                <a:chOff x="3888" y="3024"/>
                <a:chExt cx="1776" cy="1189"/>
              </a:xfrm>
            </p:grpSpPr>
            <p:pic>
              <p:nvPicPr>
                <p:cNvPr id="32" name="Picture 13" descr="AN04196_">
                  <a:extLst>
                    <a:ext uri="{FF2B5EF4-FFF2-40B4-BE49-F238E27FC236}">
                      <a16:creationId xmlns:a16="http://schemas.microsoft.com/office/drawing/2014/main" id="{031222D0-9851-4695-94E6-DF73132741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6" y="3504"/>
                  <a:ext cx="804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3" name="Picture 14" descr="AN04187_">
                  <a:extLst>
                    <a:ext uri="{FF2B5EF4-FFF2-40B4-BE49-F238E27FC236}">
                      <a16:creationId xmlns:a16="http://schemas.microsoft.com/office/drawing/2014/main" id="{E7166FE4-A1E3-41BD-B8B6-659D31266C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8" y="3504"/>
                  <a:ext cx="1140" cy="5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" name="Picture 15" descr="AN04196_">
                  <a:extLst>
                    <a:ext uri="{FF2B5EF4-FFF2-40B4-BE49-F238E27FC236}">
                      <a16:creationId xmlns:a16="http://schemas.microsoft.com/office/drawing/2014/main" id="{C486C47F-0B4E-4518-B979-59A68F4BD26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12" y="3264"/>
                  <a:ext cx="672" cy="2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" name="Picture 16" descr="AN04196_">
                  <a:extLst>
                    <a:ext uri="{FF2B5EF4-FFF2-40B4-BE49-F238E27FC236}">
                      <a16:creationId xmlns:a16="http://schemas.microsoft.com/office/drawing/2014/main" id="{D02718CF-A2DF-4FFC-8F2A-849AD5E268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48" y="3408"/>
                  <a:ext cx="672" cy="2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" name="Picture 17" descr="AN04196_">
                  <a:extLst>
                    <a:ext uri="{FF2B5EF4-FFF2-40B4-BE49-F238E27FC236}">
                      <a16:creationId xmlns:a16="http://schemas.microsoft.com/office/drawing/2014/main" id="{CC922D25-7C7B-4341-ACAB-08E3E8688B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0" y="3648"/>
                  <a:ext cx="864" cy="3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7" name="Picture 18" descr="AN04196_">
                  <a:extLst>
                    <a:ext uri="{FF2B5EF4-FFF2-40B4-BE49-F238E27FC236}">
                      <a16:creationId xmlns:a16="http://schemas.microsoft.com/office/drawing/2014/main" id="{FA05C2C4-19BF-47B3-BAF7-228E3A2C0A1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4" y="3216"/>
                  <a:ext cx="720" cy="2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8" name="Picture 19" descr="AN04196_">
                  <a:extLst>
                    <a:ext uri="{FF2B5EF4-FFF2-40B4-BE49-F238E27FC236}">
                      <a16:creationId xmlns:a16="http://schemas.microsoft.com/office/drawing/2014/main" id="{8AF089CE-11DB-425D-83CF-A3066DB2B3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0" y="3024"/>
                  <a:ext cx="720" cy="2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9" name="Picture 20" descr="AN04187_">
                  <a:extLst>
                    <a:ext uri="{FF2B5EF4-FFF2-40B4-BE49-F238E27FC236}">
                      <a16:creationId xmlns:a16="http://schemas.microsoft.com/office/drawing/2014/main" id="{E1743485-9547-4B3C-90C6-07C74F30630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12" y="3648"/>
                  <a:ext cx="1140" cy="5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1F778DAE-8836-4834-93E8-516413ED075D}"/>
              </a:ext>
            </a:extLst>
          </p:cNvPr>
          <p:cNvGrpSpPr/>
          <p:nvPr/>
        </p:nvGrpSpPr>
        <p:grpSpPr>
          <a:xfrm>
            <a:off x="381762" y="3305281"/>
            <a:ext cx="3591526" cy="2881846"/>
            <a:chOff x="681384" y="3514831"/>
            <a:chExt cx="3411382" cy="2881846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2364E28-CF76-4E5D-ADA0-C07052C87729}"/>
                </a:ext>
              </a:extLst>
            </p:cNvPr>
            <p:cNvGrpSpPr/>
            <p:nvPr/>
          </p:nvGrpSpPr>
          <p:grpSpPr>
            <a:xfrm>
              <a:off x="681384" y="3514831"/>
              <a:ext cx="3411382" cy="2881846"/>
              <a:chOff x="6682318" y="934874"/>
              <a:chExt cx="4564802" cy="5023966"/>
            </a:xfrm>
          </p:grpSpPr>
          <p:sp>
            <p:nvSpPr>
              <p:cNvPr id="41" name="MH_Other_1">
                <a:extLst>
                  <a:ext uri="{FF2B5EF4-FFF2-40B4-BE49-F238E27FC236}">
                    <a16:creationId xmlns:a16="http://schemas.microsoft.com/office/drawing/2014/main" id="{3CA75594-8514-4464-B481-AE265D1DBEFB}"/>
                  </a:ext>
                </a:extLst>
              </p:cNvPr>
              <p:cNvSpPr/>
              <p:nvPr>
                <p:custDataLst>
                  <p:tags r:id="rId1"/>
                </p:custDataLst>
              </p:nvPr>
            </p:nvSpPr>
            <p:spPr>
              <a:xfrm>
                <a:off x="6682318" y="934874"/>
                <a:ext cx="4564802" cy="5023966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>
                <a:gradFill>
                  <a:gsLst>
                    <a:gs pos="100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8100000" scaled="0"/>
                </a:gradFill>
              </a:ln>
              <a:effectLst>
                <a:outerShdw blurRad="279400" dist="63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5909" tIns="67952" rIns="135909" bIns="67952" anchor="ctr"/>
              <a:lstStyle/>
              <a:p>
                <a:pPr algn="ctr"/>
                <a:endParaRPr lang="zh-CN" altLang="en-US" sz="24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MH_Picture_1">
                <a:extLst>
                  <a:ext uri="{FF2B5EF4-FFF2-40B4-BE49-F238E27FC236}">
                    <a16:creationId xmlns:a16="http://schemas.microsoft.com/office/drawing/2014/main" id="{EB0105F3-EC39-4563-905A-D8FFB14C6D13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6934046" y="1279147"/>
                <a:ext cx="4061346" cy="43354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190500" dist="50800" dir="13500000">
                  <a:prstClr val="black">
                    <a:alpha val="4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6417" tIns="48209" rIns="96417" bIns="48209"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3" name="Group 4">
              <a:extLst>
                <a:ext uri="{FF2B5EF4-FFF2-40B4-BE49-F238E27FC236}">
                  <a16:creationId xmlns:a16="http://schemas.microsoft.com/office/drawing/2014/main" id="{E9AE8494-DC2E-473A-B690-F29BAB202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9582" y="3869904"/>
              <a:ext cx="2663825" cy="2171700"/>
              <a:chOff x="288" y="2064"/>
              <a:chExt cx="1678" cy="1872"/>
            </a:xfrm>
          </p:grpSpPr>
          <p:pic>
            <p:nvPicPr>
              <p:cNvPr id="44" name="Picture 5" descr="AN00025A">
                <a:extLst>
                  <a:ext uri="{FF2B5EF4-FFF2-40B4-BE49-F238E27FC236}">
                    <a16:creationId xmlns:a16="http://schemas.microsoft.com/office/drawing/2014/main" id="{B26633CF-A282-4810-BF91-378D9FAF88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8" y="2064"/>
                <a:ext cx="658" cy="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" name="Picture 6" descr="AN00023A">
                <a:extLst>
                  <a:ext uri="{FF2B5EF4-FFF2-40B4-BE49-F238E27FC236}">
                    <a16:creationId xmlns:a16="http://schemas.microsoft.com/office/drawing/2014/main" id="{05C11324-38C4-432B-8424-9448F71697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2640"/>
                <a:ext cx="946" cy="1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0F205B39-A283-4899-8D40-5CDF0028C2F0}"/>
              </a:ext>
            </a:extLst>
          </p:cNvPr>
          <p:cNvGrpSpPr/>
          <p:nvPr/>
        </p:nvGrpSpPr>
        <p:grpSpPr>
          <a:xfrm>
            <a:off x="444323" y="2381250"/>
            <a:ext cx="3591526" cy="766440"/>
            <a:chOff x="444323" y="2381250"/>
            <a:chExt cx="3591526" cy="766440"/>
          </a:xfrm>
          <a:solidFill>
            <a:srgbClr val="00B0F0"/>
          </a:solidFill>
        </p:grpSpPr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EEC8E2A3-43DB-45CE-BF45-72EE7224257F}"/>
                </a:ext>
              </a:extLst>
            </p:cNvPr>
            <p:cNvSpPr/>
            <p:nvPr/>
          </p:nvSpPr>
          <p:spPr>
            <a:xfrm flipV="1">
              <a:off x="444323" y="2381250"/>
              <a:ext cx="3591526" cy="766440"/>
            </a:xfrm>
            <a:custGeom>
              <a:avLst/>
              <a:gdLst>
                <a:gd name="connsiteX0" fmla="*/ 0 w 3591526"/>
                <a:gd name="connsiteY0" fmla="*/ 880314 h 880314"/>
                <a:gd name="connsiteX1" fmla="*/ 3591526 w 3591526"/>
                <a:gd name="connsiteY1" fmla="*/ 880314 h 880314"/>
                <a:gd name="connsiteX2" fmla="*/ 3591526 w 3591526"/>
                <a:gd name="connsiteY2" fmla="*/ 189057 h 880314"/>
                <a:gd name="connsiteX3" fmla="*/ 1983028 w 3591526"/>
                <a:gd name="connsiteY3" fmla="*/ 189057 h 880314"/>
                <a:gd name="connsiteX4" fmla="*/ 1795763 w 3591526"/>
                <a:gd name="connsiteY4" fmla="*/ 0 h 880314"/>
                <a:gd name="connsiteX5" fmla="*/ 1608498 w 3591526"/>
                <a:gd name="connsiteY5" fmla="*/ 189057 h 880314"/>
                <a:gd name="connsiteX6" fmla="*/ 0 w 3591526"/>
                <a:gd name="connsiteY6" fmla="*/ 189057 h 88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1526" h="880314">
                  <a:moveTo>
                    <a:pt x="0" y="880314"/>
                  </a:moveTo>
                  <a:lnTo>
                    <a:pt x="3591526" y="880314"/>
                  </a:lnTo>
                  <a:lnTo>
                    <a:pt x="3591526" y="189057"/>
                  </a:lnTo>
                  <a:lnTo>
                    <a:pt x="1983028" y="189057"/>
                  </a:lnTo>
                  <a:lnTo>
                    <a:pt x="1795763" y="0"/>
                  </a:lnTo>
                  <a:lnTo>
                    <a:pt x="1608498" y="189057"/>
                  </a:lnTo>
                  <a:lnTo>
                    <a:pt x="0" y="189057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63905C49-D241-4B36-B2D0-74BE0EBA3998}"/>
                </a:ext>
              </a:extLst>
            </p:cNvPr>
            <p:cNvSpPr/>
            <p:nvPr/>
          </p:nvSpPr>
          <p:spPr>
            <a:xfrm>
              <a:off x="799426" y="2415432"/>
              <a:ext cx="3017476" cy="33855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输入标题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704FA4E-47B5-40B2-88FA-F5EB1ACFDDC3}"/>
              </a:ext>
            </a:extLst>
          </p:cNvPr>
          <p:cNvGrpSpPr/>
          <p:nvPr/>
        </p:nvGrpSpPr>
        <p:grpSpPr>
          <a:xfrm>
            <a:off x="4290609" y="2381250"/>
            <a:ext cx="3591526" cy="766440"/>
            <a:chOff x="4290609" y="2381250"/>
            <a:chExt cx="3591526" cy="766440"/>
          </a:xfrm>
        </p:grpSpPr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9F411B09-2E94-48E6-B9A5-8E7E9AC95617}"/>
                </a:ext>
              </a:extLst>
            </p:cNvPr>
            <p:cNvSpPr/>
            <p:nvPr/>
          </p:nvSpPr>
          <p:spPr>
            <a:xfrm flipV="1">
              <a:off x="4290609" y="2381250"/>
              <a:ext cx="3591526" cy="766440"/>
            </a:xfrm>
            <a:custGeom>
              <a:avLst/>
              <a:gdLst>
                <a:gd name="connsiteX0" fmla="*/ 0 w 3591526"/>
                <a:gd name="connsiteY0" fmla="*/ 880314 h 880314"/>
                <a:gd name="connsiteX1" fmla="*/ 3591526 w 3591526"/>
                <a:gd name="connsiteY1" fmla="*/ 880314 h 880314"/>
                <a:gd name="connsiteX2" fmla="*/ 3591526 w 3591526"/>
                <a:gd name="connsiteY2" fmla="*/ 189057 h 880314"/>
                <a:gd name="connsiteX3" fmla="*/ 1983028 w 3591526"/>
                <a:gd name="connsiteY3" fmla="*/ 189057 h 880314"/>
                <a:gd name="connsiteX4" fmla="*/ 1795763 w 3591526"/>
                <a:gd name="connsiteY4" fmla="*/ 0 h 880314"/>
                <a:gd name="connsiteX5" fmla="*/ 1608498 w 3591526"/>
                <a:gd name="connsiteY5" fmla="*/ 189057 h 880314"/>
                <a:gd name="connsiteX6" fmla="*/ 0 w 3591526"/>
                <a:gd name="connsiteY6" fmla="*/ 189057 h 88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1526" h="880314">
                  <a:moveTo>
                    <a:pt x="0" y="880314"/>
                  </a:moveTo>
                  <a:lnTo>
                    <a:pt x="3591526" y="880314"/>
                  </a:lnTo>
                  <a:lnTo>
                    <a:pt x="3591526" y="189057"/>
                  </a:lnTo>
                  <a:lnTo>
                    <a:pt x="1983028" y="189057"/>
                  </a:lnTo>
                  <a:lnTo>
                    <a:pt x="1795763" y="0"/>
                  </a:lnTo>
                  <a:lnTo>
                    <a:pt x="1608498" y="189057"/>
                  </a:lnTo>
                  <a:lnTo>
                    <a:pt x="0" y="18905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7C5D4E2B-C386-4D06-99A5-798CB23DE93E}"/>
                </a:ext>
              </a:extLst>
            </p:cNvPr>
            <p:cNvSpPr/>
            <p:nvPr/>
          </p:nvSpPr>
          <p:spPr>
            <a:xfrm>
              <a:off x="4583407" y="2388164"/>
              <a:ext cx="31460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输入标题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3614CB2-968E-4395-BB5E-F51E1E775DF4}"/>
              </a:ext>
            </a:extLst>
          </p:cNvPr>
          <p:cNvGrpSpPr/>
          <p:nvPr/>
        </p:nvGrpSpPr>
        <p:grpSpPr>
          <a:xfrm>
            <a:off x="8138709" y="2381250"/>
            <a:ext cx="3591526" cy="766440"/>
            <a:chOff x="8138709" y="2381250"/>
            <a:chExt cx="3591526" cy="766440"/>
          </a:xfrm>
          <a:solidFill>
            <a:srgbClr val="00B0F0"/>
          </a:solidFill>
        </p:grpSpPr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CAAE40E5-BAD1-4875-8019-3F02739C625D}"/>
                </a:ext>
              </a:extLst>
            </p:cNvPr>
            <p:cNvSpPr/>
            <p:nvPr/>
          </p:nvSpPr>
          <p:spPr>
            <a:xfrm flipV="1">
              <a:off x="8138709" y="2381250"/>
              <a:ext cx="3591526" cy="766440"/>
            </a:xfrm>
            <a:custGeom>
              <a:avLst/>
              <a:gdLst>
                <a:gd name="connsiteX0" fmla="*/ 0 w 3591526"/>
                <a:gd name="connsiteY0" fmla="*/ 880314 h 880314"/>
                <a:gd name="connsiteX1" fmla="*/ 3591526 w 3591526"/>
                <a:gd name="connsiteY1" fmla="*/ 880314 h 880314"/>
                <a:gd name="connsiteX2" fmla="*/ 3591526 w 3591526"/>
                <a:gd name="connsiteY2" fmla="*/ 189057 h 880314"/>
                <a:gd name="connsiteX3" fmla="*/ 1983028 w 3591526"/>
                <a:gd name="connsiteY3" fmla="*/ 189057 h 880314"/>
                <a:gd name="connsiteX4" fmla="*/ 1795763 w 3591526"/>
                <a:gd name="connsiteY4" fmla="*/ 0 h 880314"/>
                <a:gd name="connsiteX5" fmla="*/ 1608498 w 3591526"/>
                <a:gd name="connsiteY5" fmla="*/ 189057 h 880314"/>
                <a:gd name="connsiteX6" fmla="*/ 0 w 3591526"/>
                <a:gd name="connsiteY6" fmla="*/ 189057 h 88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1526" h="880314">
                  <a:moveTo>
                    <a:pt x="0" y="880314"/>
                  </a:moveTo>
                  <a:lnTo>
                    <a:pt x="3591526" y="880314"/>
                  </a:lnTo>
                  <a:lnTo>
                    <a:pt x="3591526" y="189057"/>
                  </a:lnTo>
                  <a:lnTo>
                    <a:pt x="1983028" y="189057"/>
                  </a:lnTo>
                  <a:lnTo>
                    <a:pt x="1795763" y="0"/>
                  </a:lnTo>
                  <a:lnTo>
                    <a:pt x="1608498" y="189057"/>
                  </a:lnTo>
                  <a:lnTo>
                    <a:pt x="0" y="189057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BB05030-A71A-46B9-9C4B-3FD42D335AED}"/>
                </a:ext>
              </a:extLst>
            </p:cNvPr>
            <p:cNvSpPr/>
            <p:nvPr/>
          </p:nvSpPr>
          <p:spPr>
            <a:xfrm>
              <a:off x="8289048" y="2387583"/>
              <a:ext cx="3293023" cy="33855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输入标题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15CE704F-7128-4390-A255-B3E0831AE243}"/>
              </a:ext>
            </a:extLst>
          </p:cNvPr>
          <p:cNvGrpSpPr/>
          <p:nvPr/>
        </p:nvGrpSpPr>
        <p:grpSpPr>
          <a:xfrm>
            <a:off x="3652074" y="502478"/>
            <a:ext cx="4894102" cy="645341"/>
            <a:chOff x="359649" y="177800"/>
            <a:chExt cx="4894102" cy="518438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51AFBB57-27FF-4F0A-BAA1-C7271C007F24}"/>
                </a:ext>
              </a:extLst>
            </p:cNvPr>
            <p:cNvGrpSpPr/>
            <p:nvPr/>
          </p:nvGrpSpPr>
          <p:grpSpPr>
            <a:xfrm>
              <a:off x="359649" y="177800"/>
              <a:ext cx="4894102" cy="518438"/>
              <a:chOff x="231836" y="200413"/>
              <a:chExt cx="3109676" cy="473212"/>
            </a:xfrm>
          </p:grpSpPr>
          <p:sp>
            <p:nvSpPr>
              <p:cNvPr id="59" name="六边形 58">
                <a:extLst>
                  <a:ext uri="{FF2B5EF4-FFF2-40B4-BE49-F238E27FC236}">
                    <a16:creationId xmlns:a16="http://schemas.microsoft.com/office/drawing/2014/main" id="{5B5FA441-218B-4E1D-8BE0-CA89BA82E3FB}"/>
                  </a:ext>
                </a:extLst>
              </p:cNvPr>
              <p:cNvSpPr/>
              <p:nvPr/>
            </p:nvSpPr>
            <p:spPr>
              <a:xfrm>
                <a:off x="231836" y="200413"/>
                <a:ext cx="3109676" cy="473212"/>
              </a:xfrm>
              <a:prstGeom prst="hexagon">
                <a:avLst/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rgbClr val="FA783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0" name="六边形 59">
                <a:extLst>
                  <a:ext uri="{FF2B5EF4-FFF2-40B4-BE49-F238E27FC236}">
                    <a16:creationId xmlns:a16="http://schemas.microsoft.com/office/drawing/2014/main" id="{1325E468-BB95-4D9D-9242-F310427D8BFD}"/>
                  </a:ext>
                </a:extLst>
              </p:cNvPr>
              <p:cNvSpPr/>
              <p:nvPr/>
            </p:nvSpPr>
            <p:spPr>
              <a:xfrm>
                <a:off x="297854" y="261943"/>
                <a:ext cx="2977641" cy="350153"/>
              </a:xfrm>
              <a:prstGeom prst="hexagon">
                <a:avLst/>
              </a:prstGeom>
              <a:solidFill>
                <a:srgbClr val="0070C0"/>
              </a:solidFill>
              <a:ln w="22225">
                <a:solidFill>
                  <a:schemeClr val="bg1"/>
                </a:solidFill>
              </a:ln>
              <a:effectLst>
                <a:innerShdw blurRad="330200" dist="50800" dir="11580000">
                  <a:prstClr val="black">
                    <a:alpha val="4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E564F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C5BBC84-9E7C-43FF-8BFE-0112694D882D}"/>
                </a:ext>
              </a:extLst>
            </p:cNvPr>
            <p:cNvSpPr/>
            <p:nvPr/>
          </p:nvSpPr>
          <p:spPr>
            <a:xfrm>
              <a:off x="934184" y="227349"/>
              <a:ext cx="2185214" cy="3956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一、输入标题</a:t>
              </a:r>
            </a:p>
          </p:txBody>
        </p:sp>
      </p:grpSp>
      <p:sp>
        <p:nvSpPr>
          <p:cNvPr id="68" name="Rectangle 10">
            <a:extLst>
              <a:ext uri="{FF2B5EF4-FFF2-40B4-BE49-F238E27FC236}">
                <a16:creationId xmlns:a16="http://schemas.microsoft.com/office/drawing/2014/main" id="{A193B9CB-58EB-4A32-8ED9-29B45DFA4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706" y="1364496"/>
            <a:ext cx="23439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9pPr>
          </a:lstStyle>
          <a:p>
            <a:r>
              <a:rPr lang="zh-CN" altLang="en-US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输入标题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EA69C2B-621E-404A-A43D-5A07C669939A}"/>
              </a:ext>
            </a:extLst>
          </p:cNvPr>
          <p:cNvGrpSpPr/>
          <p:nvPr/>
        </p:nvGrpSpPr>
        <p:grpSpPr>
          <a:xfrm>
            <a:off x="2688619" y="1636959"/>
            <a:ext cx="1881263" cy="98474"/>
            <a:chOff x="1491175" y="1596043"/>
            <a:chExt cx="2686930" cy="98474"/>
          </a:xfrm>
        </p:grpSpPr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D0CEAEC3-2E7A-4E46-BB73-4C013329A56B}"/>
                </a:ext>
              </a:extLst>
            </p:cNvPr>
            <p:cNvCxnSpPr/>
            <p:nvPr/>
          </p:nvCxnSpPr>
          <p:spPr>
            <a:xfrm flipH="1">
              <a:off x="1491175" y="1694517"/>
              <a:ext cx="2686930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62780BC-844C-41FA-8345-A4BB0843C253}"/>
                </a:ext>
              </a:extLst>
            </p:cNvPr>
            <p:cNvCxnSpPr/>
            <p:nvPr/>
          </p:nvCxnSpPr>
          <p:spPr>
            <a:xfrm flipH="1">
              <a:off x="1491175" y="1596043"/>
              <a:ext cx="268693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25DD500A-7EF8-457C-AE6D-0A8A2EA78DB0}"/>
              </a:ext>
            </a:extLst>
          </p:cNvPr>
          <p:cNvGrpSpPr/>
          <p:nvPr/>
        </p:nvGrpSpPr>
        <p:grpSpPr>
          <a:xfrm>
            <a:off x="7660669" y="1636959"/>
            <a:ext cx="1881263" cy="98474"/>
            <a:chOff x="1491175" y="1596043"/>
            <a:chExt cx="2686930" cy="98474"/>
          </a:xfrm>
        </p:grpSpPr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14D8065C-90F2-43A4-986C-668B4A261E78}"/>
                </a:ext>
              </a:extLst>
            </p:cNvPr>
            <p:cNvCxnSpPr/>
            <p:nvPr/>
          </p:nvCxnSpPr>
          <p:spPr>
            <a:xfrm flipH="1">
              <a:off x="1491175" y="1694517"/>
              <a:ext cx="2686930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6C4ABBBE-5E5F-4D7E-9DE9-A410F34304BD}"/>
                </a:ext>
              </a:extLst>
            </p:cNvPr>
            <p:cNvCxnSpPr/>
            <p:nvPr/>
          </p:nvCxnSpPr>
          <p:spPr>
            <a:xfrm flipH="1">
              <a:off x="1491175" y="1596043"/>
              <a:ext cx="268693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513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85185E-6 L -0.52292 1.85185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4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9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C9E1CB88-974D-46BD-B866-BB7C3903E679}"/>
              </a:ext>
            </a:extLst>
          </p:cNvPr>
          <p:cNvGrpSpPr/>
          <p:nvPr/>
        </p:nvGrpSpPr>
        <p:grpSpPr>
          <a:xfrm>
            <a:off x="5015044" y="1848516"/>
            <a:ext cx="6226528" cy="959833"/>
            <a:chOff x="622821" y="2712280"/>
            <a:chExt cx="6226528" cy="959833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E8B88B59-3413-45DA-B07E-0144C8FAE45A}"/>
                </a:ext>
              </a:extLst>
            </p:cNvPr>
            <p:cNvGrpSpPr/>
            <p:nvPr/>
          </p:nvGrpSpPr>
          <p:grpSpPr>
            <a:xfrm>
              <a:off x="622821" y="2712280"/>
              <a:ext cx="6226528" cy="959833"/>
              <a:chOff x="622821" y="2712280"/>
              <a:chExt cx="6226528" cy="959833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998A44B5-9E42-43D1-B17C-7B65D6A28667}"/>
                  </a:ext>
                </a:extLst>
              </p:cNvPr>
              <p:cNvGrpSpPr/>
              <p:nvPr/>
            </p:nvGrpSpPr>
            <p:grpSpPr>
              <a:xfrm>
                <a:off x="622821" y="2712280"/>
                <a:ext cx="6226528" cy="959833"/>
                <a:chOff x="622821" y="2652404"/>
                <a:chExt cx="7558804" cy="1196692"/>
              </a:xfrm>
            </p:grpSpPr>
            <p:sp>
              <p:nvSpPr>
                <p:cNvPr id="26" name="六边形 25">
                  <a:extLst>
                    <a:ext uri="{FF2B5EF4-FFF2-40B4-BE49-F238E27FC236}">
                      <a16:creationId xmlns:a16="http://schemas.microsoft.com/office/drawing/2014/main" id="{87BFEDCE-CF10-44E2-9E35-07D193E3198D}"/>
                    </a:ext>
                  </a:extLst>
                </p:cNvPr>
                <p:cNvSpPr/>
                <p:nvPr/>
              </p:nvSpPr>
              <p:spPr>
                <a:xfrm>
                  <a:off x="622821" y="2739925"/>
                  <a:ext cx="7558804" cy="1063113"/>
                </a:xfrm>
                <a:prstGeom prst="hexagon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3500000" scaled="1"/>
                  <a:tileRect/>
                </a:gradFill>
                <a:ln>
                  <a:gradFill>
                    <a:gsLst>
                      <a:gs pos="0">
                        <a:schemeClr val="bg1">
                          <a:lumMod val="71000"/>
                          <a:lumOff val="29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34FBD9B5-5490-4057-ABF5-2B6859A00842}"/>
                    </a:ext>
                  </a:extLst>
                </p:cNvPr>
                <p:cNvGrpSpPr/>
                <p:nvPr/>
              </p:nvGrpSpPr>
              <p:grpSpPr>
                <a:xfrm rot="16200000">
                  <a:off x="951704" y="2575638"/>
                  <a:ext cx="1196692" cy="1350224"/>
                  <a:chOff x="8439634" y="3544648"/>
                  <a:chExt cx="1611146" cy="1817848"/>
                </a:xfrm>
              </p:grpSpPr>
              <p:sp>
                <p:nvSpPr>
                  <p:cNvPr id="28" name="Freeform 5">
                    <a:extLst>
                      <a:ext uri="{FF2B5EF4-FFF2-40B4-BE49-F238E27FC236}">
                        <a16:creationId xmlns:a16="http://schemas.microsoft.com/office/drawing/2014/main" id="{30E88789-B2D9-4F24-A7D6-AA19D943F5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>
                    <a:off x="8336283" y="3647999"/>
                    <a:ext cx="1817848" cy="1611146"/>
                  </a:xfrm>
                  <a:custGeom>
                    <a:avLst/>
                    <a:gdLst>
                      <a:gd name="T0" fmla="*/ 407 w 1375"/>
                      <a:gd name="T1" fmla="*/ 1218 h 1218"/>
                      <a:gd name="T2" fmla="*/ 299 w 1375"/>
                      <a:gd name="T3" fmla="*/ 1156 h 1218"/>
                      <a:gd name="T4" fmla="*/ 19 w 1375"/>
                      <a:gd name="T5" fmla="*/ 671 h 1218"/>
                      <a:gd name="T6" fmla="*/ 19 w 1375"/>
                      <a:gd name="T7" fmla="*/ 547 h 1218"/>
                      <a:gd name="T8" fmla="*/ 299 w 1375"/>
                      <a:gd name="T9" fmla="*/ 62 h 1218"/>
                      <a:gd name="T10" fmla="*/ 407 w 1375"/>
                      <a:gd name="T11" fmla="*/ 0 h 1218"/>
                      <a:gd name="T12" fmla="*/ 967 w 1375"/>
                      <a:gd name="T13" fmla="*/ 0 h 1218"/>
                      <a:gd name="T14" fmla="*/ 1075 w 1375"/>
                      <a:gd name="T15" fmla="*/ 62 h 1218"/>
                      <a:gd name="T16" fmla="*/ 1355 w 1375"/>
                      <a:gd name="T17" fmla="*/ 547 h 1218"/>
                      <a:gd name="T18" fmla="*/ 1355 w 1375"/>
                      <a:gd name="T19" fmla="*/ 671 h 1218"/>
                      <a:gd name="T20" fmla="*/ 1075 w 1375"/>
                      <a:gd name="T21" fmla="*/ 1156 h 1218"/>
                      <a:gd name="T22" fmla="*/ 967 w 1375"/>
                      <a:gd name="T23" fmla="*/ 1218 h 1218"/>
                      <a:gd name="T24" fmla="*/ 407 w 1375"/>
                      <a:gd name="T25" fmla="*/ 1218 h 1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75" h="1218">
                        <a:moveTo>
                          <a:pt x="407" y="1218"/>
                        </a:moveTo>
                        <a:cubicBezTo>
                          <a:pt x="368" y="1218"/>
                          <a:pt x="319" y="1190"/>
                          <a:pt x="299" y="1156"/>
                        </a:cubicBezTo>
                        <a:cubicBezTo>
                          <a:pt x="19" y="671"/>
                          <a:pt x="19" y="671"/>
                          <a:pt x="19" y="671"/>
                        </a:cubicBezTo>
                        <a:cubicBezTo>
                          <a:pt x="0" y="637"/>
                          <a:pt x="0" y="581"/>
                          <a:pt x="19" y="547"/>
                        </a:cubicBezTo>
                        <a:cubicBezTo>
                          <a:pt x="299" y="62"/>
                          <a:pt x="299" y="62"/>
                          <a:pt x="299" y="62"/>
                        </a:cubicBezTo>
                        <a:cubicBezTo>
                          <a:pt x="319" y="28"/>
                          <a:pt x="368" y="0"/>
                          <a:pt x="407" y="0"/>
                        </a:cubicBezTo>
                        <a:cubicBezTo>
                          <a:pt x="967" y="0"/>
                          <a:pt x="967" y="0"/>
                          <a:pt x="967" y="0"/>
                        </a:cubicBezTo>
                        <a:cubicBezTo>
                          <a:pt x="1007" y="0"/>
                          <a:pt x="1055" y="28"/>
                          <a:pt x="1075" y="62"/>
                        </a:cubicBezTo>
                        <a:cubicBezTo>
                          <a:pt x="1355" y="547"/>
                          <a:pt x="1355" y="547"/>
                          <a:pt x="1355" y="547"/>
                        </a:cubicBezTo>
                        <a:cubicBezTo>
                          <a:pt x="1375" y="581"/>
                          <a:pt x="1375" y="637"/>
                          <a:pt x="1355" y="671"/>
                        </a:cubicBezTo>
                        <a:cubicBezTo>
                          <a:pt x="1075" y="1156"/>
                          <a:pt x="1075" y="1156"/>
                          <a:pt x="1075" y="1156"/>
                        </a:cubicBezTo>
                        <a:cubicBezTo>
                          <a:pt x="1055" y="1190"/>
                          <a:pt x="1007" y="1218"/>
                          <a:pt x="967" y="1218"/>
                        </a:cubicBezTo>
                        <a:lnTo>
                          <a:pt x="407" y="121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lumMod val="97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  <a:tileRect/>
                  </a:gradFill>
                  <a:ln w="19050">
                    <a:gradFill flip="none" rotWithShape="1">
                      <a:gsLst>
                        <a:gs pos="100000">
                          <a:schemeClr val="bg1">
                            <a:lumMod val="75000"/>
                          </a:schemeClr>
                        </a:gs>
                        <a:gs pos="0">
                          <a:schemeClr val="bg1"/>
                        </a:gs>
                      </a:gsLst>
                      <a:lin ang="2700000" scaled="1"/>
                      <a:tileRect/>
                    </a:gradFill>
                  </a:ln>
                  <a:effectLst>
                    <a:outerShdw blurRad="127000" dist="508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6429" tIns="48214" rIns="96429" bIns="48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solidFill>
                        <a:prstClr val="black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" name="Freeform 5">
                    <a:extLst>
                      <a:ext uri="{FF2B5EF4-FFF2-40B4-BE49-F238E27FC236}">
                        <a16:creationId xmlns:a16="http://schemas.microsoft.com/office/drawing/2014/main" id="{1615D854-51D2-41FA-8113-ABE8DF585B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>
                    <a:off x="8582835" y="3866516"/>
                    <a:ext cx="1324744" cy="1174112"/>
                  </a:xfrm>
                  <a:custGeom>
                    <a:avLst/>
                    <a:gdLst>
                      <a:gd name="T0" fmla="*/ 407 w 1375"/>
                      <a:gd name="T1" fmla="*/ 1218 h 1218"/>
                      <a:gd name="T2" fmla="*/ 299 w 1375"/>
                      <a:gd name="T3" fmla="*/ 1156 h 1218"/>
                      <a:gd name="T4" fmla="*/ 19 w 1375"/>
                      <a:gd name="T5" fmla="*/ 671 h 1218"/>
                      <a:gd name="T6" fmla="*/ 19 w 1375"/>
                      <a:gd name="T7" fmla="*/ 547 h 1218"/>
                      <a:gd name="T8" fmla="*/ 299 w 1375"/>
                      <a:gd name="T9" fmla="*/ 62 h 1218"/>
                      <a:gd name="T10" fmla="*/ 407 w 1375"/>
                      <a:gd name="T11" fmla="*/ 0 h 1218"/>
                      <a:gd name="T12" fmla="*/ 967 w 1375"/>
                      <a:gd name="T13" fmla="*/ 0 h 1218"/>
                      <a:gd name="T14" fmla="*/ 1075 w 1375"/>
                      <a:gd name="T15" fmla="*/ 62 h 1218"/>
                      <a:gd name="T16" fmla="*/ 1355 w 1375"/>
                      <a:gd name="T17" fmla="*/ 547 h 1218"/>
                      <a:gd name="T18" fmla="*/ 1355 w 1375"/>
                      <a:gd name="T19" fmla="*/ 671 h 1218"/>
                      <a:gd name="T20" fmla="*/ 1075 w 1375"/>
                      <a:gd name="T21" fmla="*/ 1156 h 1218"/>
                      <a:gd name="T22" fmla="*/ 967 w 1375"/>
                      <a:gd name="T23" fmla="*/ 1218 h 1218"/>
                      <a:gd name="T24" fmla="*/ 407 w 1375"/>
                      <a:gd name="T25" fmla="*/ 1218 h 1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75" h="1218">
                        <a:moveTo>
                          <a:pt x="407" y="1218"/>
                        </a:moveTo>
                        <a:cubicBezTo>
                          <a:pt x="368" y="1218"/>
                          <a:pt x="319" y="1190"/>
                          <a:pt x="299" y="1156"/>
                        </a:cubicBezTo>
                        <a:cubicBezTo>
                          <a:pt x="19" y="671"/>
                          <a:pt x="19" y="671"/>
                          <a:pt x="19" y="671"/>
                        </a:cubicBezTo>
                        <a:cubicBezTo>
                          <a:pt x="0" y="637"/>
                          <a:pt x="0" y="581"/>
                          <a:pt x="19" y="547"/>
                        </a:cubicBezTo>
                        <a:cubicBezTo>
                          <a:pt x="299" y="62"/>
                          <a:pt x="299" y="62"/>
                          <a:pt x="299" y="62"/>
                        </a:cubicBezTo>
                        <a:cubicBezTo>
                          <a:pt x="319" y="28"/>
                          <a:pt x="368" y="0"/>
                          <a:pt x="407" y="0"/>
                        </a:cubicBezTo>
                        <a:cubicBezTo>
                          <a:pt x="967" y="0"/>
                          <a:pt x="967" y="0"/>
                          <a:pt x="967" y="0"/>
                        </a:cubicBezTo>
                        <a:cubicBezTo>
                          <a:pt x="1007" y="0"/>
                          <a:pt x="1055" y="28"/>
                          <a:pt x="1075" y="62"/>
                        </a:cubicBezTo>
                        <a:cubicBezTo>
                          <a:pt x="1355" y="547"/>
                          <a:pt x="1355" y="547"/>
                          <a:pt x="1355" y="547"/>
                        </a:cubicBezTo>
                        <a:cubicBezTo>
                          <a:pt x="1375" y="581"/>
                          <a:pt x="1375" y="637"/>
                          <a:pt x="1355" y="671"/>
                        </a:cubicBezTo>
                        <a:cubicBezTo>
                          <a:pt x="1075" y="1156"/>
                          <a:pt x="1075" y="1156"/>
                          <a:pt x="1075" y="1156"/>
                        </a:cubicBezTo>
                        <a:cubicBezTo>
                          <a:pt x="1055" y="1190"/>
                          <a:pt x="1007" y="1218"/>
                          <a:pt x="967" y="1218"/>
                        </a:cubicBezTo>
                        <a:lnTo>
                          <a:pt x="407" y="1218"/>
                        </a:lnTo>
                        <a:close/>
                      </a:path>
                    </a:pathLst>
                  </a:custGeom>
                  <a:solidFill>
                    <a:srgbClr val="00B0F0"/>
                  </a:solidFill>
                  <a:ln w="15875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100000">
                          <a:schemeClr val="bg1"/>
                        </a:gs>
                      </a:gsLst>
                      <a:lin ang="2700000" scaled="1"/>
                      <a:tileRect/>
                    </a:gradFill>
                  </a:ln>
                  <a:effectLst>
                    <a:innerShdw blurRad="50800" dist="25400" dir="13500000">
                      <a:prstClr val="black">
                        <a:alpha val="50000"/>
                      </a:prstClr>
                    </a:innerShdw>
                  </a:effectLst>
                </p:spPr>
                <p:txBody>
                  <a:bodyPr vert="horz" wrap="square" lIns="96429" tIns="48214" rIns="96429" bIns="48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dirty="0">
                      <a:solidFill>
                        <a:prstClr val="black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83025E2-1823-4385-9F43-74943A9A7D5C}"/>
                  </a:ext>
                </a:extLst>
              </p:cNvPr>
              <p:cNvSpPr/>
              <p:nvPr/>
            </p:nvSpPr>
            <p:spPr>
              <a:xfrm>
                <a:off x="2010685" y="2932010"/>
                <a:ext cx="472031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cs typeface="+mn-ea"/>
                    <a:sym typeface="+mn-lt"/>
                  </a:rPr>
                  <a:t>蚂蚁是何等的渺小微弱，任何人都可以随意处置它，但它的团队，就连兽中之王，也要退避三舍。</a:t>
                </a:r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40D53E1-D43D-430A-9A1E-CCE788A42E1F}"/>
                </a:ext>
              </a:extLst>
            </p:cNvPr>
            <p:cNvSpPr txBox="1"/>
            <p:nvPr/>
          </p:nvSpPr>
          <p:spPr>
            <a:xfrm>
              <a:off x="973365" y="298631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启示一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06FC45B-DE64-4C04-8C69-7E127017DBCC}"/>
              </a:ext>
            </a:extLst>
          </p:cNvPr>
          <p:cNvGrpSpPr/>
          <p:nvPr/>
        </p:nvGrpSpPr>
        <p:grpSpPr>
          <a:xfrm>
            <a:off x="5015044" y="2868749"/>
            <a:ext cx="6226528" cy="959833"/>
            <a:chOff x="622821" y="2712280"/>
            <a:chExt cx="6226528" cy="959833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97C2FB5-CFF1-415E-A03B-BF4835B8D56E}"/>
                </a:ext>
              </a:extLst>
            </p:cNvPr>
            <p:cNvGrpSpPr/>
            <p:nvPr/>
          </p:nvGrpSpPr>
          <p:grpSpPr>
            <a:xfrm>
              <a:off x="622821" y="2712280"/>
              <a:ext cx="6226528" cy="959833"/>
              <a:chOff x="622821" y="2712280"/>
              <a:chExt cx="6226528" cy="959833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5571981C-3CAC-49DE-A6EF-F85D9EA88891}"/>
                  </a:ext>
                </a:extLst>
              </p:cNvPr>
              <p:cNvGrpSpPr/>
              <p:nvPr/>
            </p:nvGrpSpPr>
            <p:grpSpPr>
              <a:xfrm>
                <a:off x="622821" y="2712280"/>
                <a:ext cx="6226528" cy="959833"/>
                <a:chOff x="622821" y="2652404"/>
                <a:chExt cx="7558804" cy="1196692"/>
              </a:xfrm>
            </p:grpSpPr>
            <p:sp>
              <p:nvSpPr>
                <p:cNvPr id="40" name="六边形 39">
                  <a:extLst>
                    <a:ext uri="{FF2B5EF4-FFF2-40B4-BE49-F238E27FC236}">
                      <a16:creationId xmlns:a16="http://schemas.microsoft.com/office/drawing/2014/main" id="{816A6DD9-8DBB-4262-948A-CEBB8D780465}"/>
                    </a:ext>
                  </a:extLst>
                </p:cNvPr>
                <p:cNvSpPr/>
                <p:nvPr/>
              </p:nvSpPr>
              <p:spPr>
                <a:xfrm>
                  <a:off x="622821" y="2739925"/>
                  <a:ext cx="7558804" cy="1063113"/>
                </a:xfrm>
                <a:prstGeom prst="hexagon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  <a:lumOff val="1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3500000" scaled="1"/>
                  <a:tileRect/>
                </a:gradFill>
                <a:ln>
                  <a:gradFill>
                    <a:gsLst>
                      <a:gs pos="0">
                        <a:schemeClr val="bg1">
                          <a:lumMod val="71000"/>
                          <a:lumOff val="29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225476F3-1535-4639-8172-8EF46B2CEC33}"/>
                    </a:ext>
                  </a:extLst>
                </p:cNvPr>
                <p:cNvGrpSpPr/>
                <p:nvPr/>
              </p:nvGrpSpPr>
              <p:grpSpPr>
                <a:xfrm rot="16200000">
                  <a:off x="6653318" y="2575638"/>
                  <a:ext cx="1196692" cy="1350223"/>
                  <a:chOff x="8439634" y="11220910"/>
                  <a:chExt cx="1611146" cy="1817847"/>
                </a:xfrm>
              </p:grpSpPr>
              <p:sp>
                <p:nvSpPr>
                  <p:cNvPr id="42" name="Freeform 5">
                    <a:extLst>
                      <a:ext uri="{FF2B5EF4-FFF2-40B4-BE49-F238E27FC236}">
                        <a16:creationId xmlns:a16="http://schemas.microsoft.com/office/drawing/2014/main" id="{8ADD10FA-F0D8-4BBF-B087-EBBF141ABB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>
                    <a:off x="8336283" y="11324261"/>
                    <a:ext cx="1817847" cy="1611146"/>
                  </a:xfrm>
                  <a:custGeom>
                    <a:avLst/>
                    <a:gdLst>
                      <a:gd name="T0" fmla="*/ 407 w 1375"/>
                      <a:gd name="T1" fmla="*/ 1218 h 1218"/>
                      <a:gd name="T2" fmla="*/ 299 w 1375"/>
                      <a:gd name="T3" fmla="*/ 1156 h 1218"/>
                      <a:gd name="T4" fmla="*/ 19 w 1375"/>
                      <a:gd name="T5" fmla="*/ 671 h 1218"/>
                      <a:gd name="T6" fmla="*/ 19 w 1375"/>
                      <a:gd name="T7" fmla="*/ 547 h 1218"/>
                      <a:gd name="T8" fmla="*/ 299 w 1375"/>
                      <a:gd name="T9" fmla="*/ 62 h 1218"/>
                      <a:gd name="T10" fmla="*/ 407 w 1375"/>
                      <a:gd name="T11" fmla="*/ 0 h 1218"/>
                      <a:gd name="T12" fmla="*/ 967 w 1375"/>
                      <a:gd name="T13" fmla="*/ 0 h 1218"/>
                      <a:gd name="T14" fmla="*/ 1075 w 1375"/>
                      <a:gd name="T15" fmla="*/ 62 h 1218"/>
                      <a:gd name="T16" fmla="*/ 1355 w 1375"/>
                      <a:gd name="T17" fmla="*/ 547 h 1218"/>
                      <a:gd name="T18" fmla="*/ 1355 w 1375"/>
                      <a:gd name="T19" fmla="*/ 671 h 1218"/>
                      <a:gd name="T20" fmla="*/ 1075 w 1375"/>
                      <a:gd name="T21" fmla="*/ 1156 h 1218"/>
                      <a:gd name="T22" fmla="*/ 967 w 1375"/>
                      <a:gd name="T23" fmla="*/ 1218 h 1218"/>
                      <a:gd name="T24" fmla="*/ 407 w 1375"/>
                      <a:gd name="T25" fmla="*/ 1218 h 1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75" h="1218">
                        <a:moveTo>
                          <a:pt x="407" y="1218"/>
                        </a:moveTo>
                        <a:cubicBezTo>
                          <a:pt x="368" y="1218"/>
                          <a:pt x="319" y="1190"/>
                          <a:pt x="299" y="1156"/>
                        </a:cubicBezTo>
                        <a:cubicBezTo>
                          <a:pt x="19" y="671"/>
                          <a:pt x="19" y="671"/>
                          <a:pt x="19" y="671"/>
                        </a:cubicBezTo>
                        <a:cubicBezTo>
                          <a:pt x="0" y="637"/>
                          <a:pt x="0" y="581"/>
                          <a:pt x="19" y="547"/>
                        </a:cubicBezTo>
                        <a:cubicBezTo>
                          <a:pt x="299" y="62"/>
                          <a:pt x="299" y="62"/>
                          <a:pt x="299" y="62"/>
                        </a:cubicBezTo>
                        <a:cubicBezTo>
                          <a:pt x="319" y="28"/>
                          <a:pt x="368" y="0"/>
                          <a:pt x="407" y="0"/>
                        </a:cubicBezTo>
                        <a:cubicBezTo>
                          <a:pt x="967" y="0"/>
                          <a:pt x="967" y="0"/>
                          <a:pt x="967" y="0"/>
                        </a:cubicBezTo>
                        <a:cubicBezTo>
                          <a:pt x="1007" y="0"/>
                          <a:pt x="1055" y="28"/>
                          <a:pt x="1075" y="62"/>
                        </a:cubicBezTo>
                        <a:cubicBezTo>
                          <a:pt x="1355" y="547"/>
                          <a:pt x="1355" y="547"/>
                          <a:pt x="1355" y="547"/>
                        </a:cubicBezTo>
                        <a:cubicBezTo>
                          <a:pt x="1375" y="581"/>
                          <a:pt x="1375" y="637"/>
                          <a:pt x="1355" y="671"/>
                        </a:cubicBezTo>
                        <a:cubicBezTo>
                          <a:pt x="1075" y="1156"/>
                          <a:pt x="1075" y="1156"/>
                          <a:pt x="1075" y="1156"/>
                        </a:cubicBezTo>
                        <a:cubicBezTo>
                          <a:pt x="1055" y="1190"/>
                          <a:pt x="1007" y="1218"/>
                          <a:pt x="967" y="1218"/>
                        </a:cubicBezTo>
                        <a:lnTo>
                          <a:pt x="407" y="121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chemeClr val="bg1">
                          <a:lumMod val="97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2700000" scaled="1"/>
                    <a:tileRect/>
                  </a:gradFill>
                  <a:ln w="19050">
                    <a:gradFill flip="none" rotWithShape="1">
                      <a:gsLst>
                        <a:gs pos="100000">
                          <a:schemeClr val="bg1">
                            <a:lumMod val="75000"/>
                          </a:schemeClr>
                        </a:gs>
                        <a:gs pos="0">
                          <a:schemeClr val="bg1"/>
                        </a:gs>
                      </a:gsLst>
                      <a:lin ang="2700000" scaled="1"/>
                      <a:tileRect/>
                    </a:gradFill>
                  </a:ln>
                  <a:effectLst>
                    <a:outerShdw blurRad="127000" dist="508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6429" tIns="48214" rIns="96429" bIns="48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>
                      <a:solidFill>
                        <a:prstClr val="black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" name="Freeform 5">
                    <a:extLst>
                      <a:ext uri="{FF2B5EF4-FFF2-40B4-BE49-F238E27FC236}">
                        <a16:creationId xmlns:a16="http://schemas.microsoft.com/office/drawing/2014/main" id="{EA3486FF-5255-408E-8C0C-D32E62BCEA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>
                    <a:off x="8582835" y="11542781"/>
                    <a:ext cx="1324744" cy="1174112"/>
                  </a:xfrm>
                  <a:custGeom>
                    <a:avLst/>
                    <a:gdLst>
                      <a:gd name="T0" fmla="*/ 407 w 1375"/>
                      <a:gd name="T1" fmla="*/ 1218 h 1218"/>
                      <a:gd name="T2" fmla="*/ 299 w 1375"/>
                      <a:gd name="T3" fmla="*/ 1156 h 1218"/>
                      <a:gd name="T4" fmla="*/ 19 w 1375"/>
                      <a:gd name="T5" fmla="*/ 671 h 1218"/>
                      <a:gd name="T6" fmla="*/ 19 w 1375"/>
                      <a:gd name="T7" fmla="*/ 547 h 1218"/>
                      <a:gd name="T8" fmla="*/ 299 w 1375"/>
                      <a:gd name="T9" fmla="*/ 62 h 1218"/>
                      <a:gd name="T10" fmla="*/ 407 w 1375"/>
                      <a:gd name="T11" fmla="*/ 0 h 1218"/>
                      <a:gd name="T12" fmla="*/ 967 w 1375"/>
                      <a:gd name="T13" fmla="*/ 0 h 1218"/>
                      <a:gd name="T14" fmla="*/ 1075 w 1375"/>
                      <a:gd name="T15" fmla="*/ 62 h 1218"/>
                      <a:gd name="T16" fmla="*/ 1355 w 1375"/>
                      <a:gd name="T17" fmla="*/ 547 h 1218"/>
                      <a:gd name="T18" fmla="*/ 1355 w 1375"/>
                      <a:gd name="T19" fmla="*/ 671 h 1218"/>
                      <a:gd name="T20" fmla="*/ 1075 w 1375"/>
                      <a:gd name="T21" fmla="*/ 1156 h 1218"/>
                      <a:gd name="T22" fmla="*/ 967 w 1375"/>
                      <a:gd name="T23" fmla="*/ 1218 h 1218"/>
                      <a:gd name="T24" fmla="*/ 407 w 1375"/>
                      <a:gd name="T25" fmla="*/ 1218 h 12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75" h="1218">
                        <a:moveTo>
                          <a:pt x="407" y="1218"/>
                        </a:moveTo>
                        <a:cubicBezTo>
                          <a:pt x="368" y="1218"/>
                          <a:pt x="319" y="1190"/>
                          <a:pt x="299" y="1156"/>
                        </a:cubicBezTo>
                        <a:cubicBezTo>
                          <a:pt x="19" y="671"/>
                          <a:pt x="19" y="671"/>
                          <a:pt x="19" y="671"/>
                        </a:cubicBezTo>
                        <a:cubicBezTo>
                          <a:pt x="0" y="637"/>
                          <a:pt x="0" y="581"/>
                          <a:pt x="19" y="547"/>
                        </a:cubicBezTo>
                        <a:cubicBezTo>
                          <a:pt x="299" y="62"/>
                          <a:pt x="299" y="62"/>
                          <a:pt x="299" y="62"/>
                        </a:cubicBezTo>
                        <a:cubicBezTo>
                          <a:pt x="319" y="28"/>
                          <a:pt x="368" y="0"/>
                          <a:pt x="407" y="0"/>
                        </a:cubicBezTo>
                        <a:cubicBezTo>
                          <a:pt x="967" y="0"/>
                          <a:pt x="967" y="0"/>
                          <a:pt x="967" y="0"/>
                        </a:cubicBezTo>
                        <a:cubicBezTo>
                          <a:pt x="1007" y="0"/>
                          <a:pt x="1055" y="28"/>
                          <a:pt x="1075" y="62"/>
                        </a:cubicBezTo>
                        <a:cubicBezTo>
                          <a:pt x="1355" y="547"/>
                          <a:pt x="1355" y="547"/>
                          <a:pt x="1355" y="547"/>
                        </a:cubicBezTo>
                        <a:cubicBezTo>
                          <a:pt x="1375" y="581"/>
                          <a:pt x="1375" y="637"/>
                          <a:pt x="1355" y="671"/>
                        </a:cubicBezTo>
                        <a:cubicBezTo>
                          <a:pt x="1075" y="1156"/>
                          <a:pt x="1075" y="1156"/>
                          <a:pt x="1075" y="1156"/>
                        </a:cubicBezTo>
                        <a:cubicBezTo>
                          <a:pt x="1055" y="1190"/>
                          <a:pt x="1007" y="1218"/>
                          <a:pt x="967" y="1218"/>
                        </a:cubicBezTo>
                        <a:lnTo>
                          <a:pt x="407" y="1218"/>
                        </a:lnTo>
                        <a:close/>
                      </a:path>
                    </a:pathLst>
                  </a:custGeom>
                  <a:solidFill>
                    <a:srgbClr val="0070C0"/>
                  </a:solidFill>
                  <a:ln w="15875">
                    <a:gradFill flip="none" rotWithShape="1">
                      <a:gsLst>
                        <a:gs pos="0">
                          <a:schemeClr val="bg1">
                            <a:lumMod val="65000"/>
                          </a:schemeClr>
                        </a:gs>
                        <a:gs pos="100000">
                          <a:schemeClr val="bg1"/>
                        </a:gs>
                      </a:gsLst>
                      <a:lin ang="2700000" scaled="1"/>
                      <a:tileRect/>
                    </a:gradFill>
                  </a:ln>
                  <a:effectLst>
                    <a:innerShdw blurRad="50800" dist="25400" dir="13500000">
                      <a:prstClr val="black">
                        <a:alpha val="50000"/>
                      </a:prstClr>
                    </a:innerShdw>
                  </a:effectLst>
                </p:spPr>
                <p:txBody>
                  <a:bodyPr vert="horz" wrap="square" lIns="96429" tIns="48214" rIns="96429" bIns="48214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dirty="0">
                      <a:solidFill>
                        <a:prstClr val="black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0B003E13-4704-4313-A172-9FBEC615ADB2}"/>
                  </a:ext>
                </a:extLst>
              </p:cNvPr>
              <p:cNvSpPr/>
              <p:nvPr/>
            </p:nvSpPr>
            <p:spPr>
              <a:xfrm>
                <a:off x="1099254" y="2932010"/>
                <a:ext cx="443495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bg2">
                        <a:lumMod val="25000"/>
                      </a:schemeClr>
                    </a:solidFill>
                    <a:cs typeface="+mn-ea"/>
                    <a:sym typeface="+mn-lt"/>
                  </a:rPr>
                  <a:t>个体弱小，没有关系，与伙伴精诚协作，就能变成巨人</a:t>
                </a: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F34A8EA-C8E7-4E78-9150-0280F76F1AAB}"/>
                </a:ext>
              </a:extLst>
            </p:cNvPr>
            <p:cNvSpPr txBox="1"/>
            <p:nvPr/>
          </p:nvSpPr>
          <p:spPr>
            <a:xfrm>
              <a:off x="5670044" y="298631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启示二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E69668E-4632-430B-87EA-BCE0CC795957}"/>
              </a:ext>
            </a:extLst>
          </p:cNvPr>
          <p:cNvGrpSpPr/>
          <p:nvPr/>
        </p:nvGrpSpPr>
        <p:grpSpPr>
          <a:xfrm>
            <a:off x="5015044" y="3888982"/>
            <a:ext cx="6226528" cy="959833"/>
            <a:chOff x="5310132" y="4353289"/>
            <a:chExt cx="6226528" cy="959833"/>
          </a:xfrm>
        </p:grpSpPr>
        <p:sp>
          <p:nvSpPr>
            <p:cNvPr id="52" name="六边形 51">
              <a:extLst>
                <a:ext uri="{FF2B5EF4-FFF2-40B4-BE49-F238E27FC236}">
                  <a16:creationId xmlns:a16="http://schemas.microsoft.com/office/drawing/2014/main" id="{537A8A60-203C-4AC2-9A03-3C43886BA413}"/>
                </a:ext>
              </a:extLst>
            </p:cNvPr>
            <p:cNvSpPr/>
            <p:nvPr/>
          </p:nvSpPr>
          <p:spPr>
            <a:xfrm>
              <a:off x="5310132" y="4423487"/>
              <a:ext cx="6226528" cy="852693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593BEAA0-301B-4D35-AC12-A93C4E324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7813" y="4353289"/>
              <a:ext cx="1112240" cy="959833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3B7E0B9D-8463-451F-B890-515E6B363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8664" y="4483469"/>
              <a:ext cx="810537" cy="69947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00B0F0"/>
            </a:solidFill>
            <a:ln w="158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50800" dist="254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6429" tIns="48214" rIns="96429" bIns="482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802A3C1-A95C-4D0F-A8FE-C166A1CDC259}"/>
                </a:ext>
              </a:extLst>
            </p:cNvPr>
            <p:cNvSpPr/>
            <p:nvPr/>
          </p:nvSpPr>
          <p:spPr>
            <a:xfrm>
              <a:off x="6672596" y="4458719"/>
              <a:ext cx="472031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蚂蚁是最勤劳、最勇敢、最无私、最有团队精神的动物。势如卷席，勇不可挡，团结奋进，无坚不摧</a:t>
              </a: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---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这就是由一个人弱小生命构成的团队力量！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628504B-D6CF-4447-9A1F-4245DEBD1E13}"/>
                </a:ext>
              </a:extLst>
            </p:cNvPr>
            <p:cNvSpPr txBox="1"/>
            <p:nvPr/>
          </p:nvSpPr>
          <p:spPr>
            <a:xfrm>
              <a:off x="5660676" y="462732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启示三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C10153A-8A29-460A-97B6-F1BFAB3E5B10}"/>
              </a:ext>
            </a:extLst>
          </p:cNvPr>
          <p:cNvGrpSpPr/>
          <p:nvPr/>
        </p:nvGrpSpPr>
        <p:grpSpPr>
          <a:xfrm>
            <a:off x="5015044" y="4909216"/>
            <a:ext cx="6226528" cy="959833"/>
            <a:chOff x="5310132" y="5373523"/>
            <a:chExt cx="6226528" cy="95983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0FBED1B2-5EE2-4CB6-834A-C86067150836}"/>
                </a:ext>
              </a:extLst>
            </p:cNvPr>
            <p:cNvGrpSpPr/>
            <p:nvPr/>
          </p:nvGrpSpPr>
          <p:grpSpPr>
            <a:xfrm>
              <a:off x="5310132" y="5373523"/>
              <a:ext cx="6226528" cy="959833"/>
              <a:chOff x="622821" y="2652404"/>
              <a:chExt cx="7558804" cy="1196692"/>
            </a:xfrm>
          </p:grpSpPr>
          <p:sp>
            <p:nvSpPr>
              <p:cNvPr id="61" name="六边形 60">
                <a:extLst>
                  <a:ext uri="{FF2B5EF4-FFF2-40B4-BE49-F238E27FC236}">
                    <a16:creationId xmlns:a16="http://schemas.microsoft.com/office/drawing/2014/main" id="{2B492D71-0BAE-458A-AAA4-F6FBCA3B9235}"/>
                  </a:ext>
                </a:extLst>
              </p:cNvPr>
              <p:cNvSpPr/>
              <p:nvPr/>
            </p:nvSpPr>
            <p:spPr>
              <a:xfrm>
                <a:off x="622821" y="2739925"/>
                <a:ext cx="7558804" cy="1063113"/>
              </a:xfrm>
              <a:prstGeom prst="hexagon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  <a:lumOff val="1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  <a:ln>
                <a:gradFill>
                  <a:gsLst>
                    <a:gs pos="0">
                      <a:schemeClr val="bg1">
                        <a:lumMod val="71000"/>
                        <a:lumOff val="29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F5F92B98-68DC-4005-8A2E-83867A96171C}"/>
                  </a:ext>
                </a:extLst>
              </p:cNvPr>
              <p:cNvGrpSpPr/>
              <p:nvPr/>
            </p:nvGrpSpPr>
            <p:grpSpPr>
              <a:xfrm rot="16200000">
                <a:off x="6653318" y="2575638"/>
                <a:ext cx="1196692" cy="1350223"/>
                <a:chOff x="8439634" y="11220910"/>
                <a:chExt cx="1611146" cy="1817847"/>
              </a:xfrm>
            </p:grpSpPr>
            <p:sp>
              <p:nvSpPr>
                <p:cNvPr id="63" name="Freeform 5">
                  <a:extLst>
                    <a:ext uri="{FF2B5EF4-FFF2-40B4-BE49-F238E27FC236}">
                      <a16:creationId xmlns:a16="http://schemas.microsoft.com/office/drawing/2014/main" id="{20A8001C-D2C1-400A-A104-D3100D24FC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8336283" y="11324261"/>
                  <a:ext cx="1817847" cy="1611146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lumMod val="97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2700000" scaled="1"/>
                  <a:tileRect/>
                </a:gradFill>
                <a:ln w="19050">
                  <a:gradFill flip="none" rotWithShape="1">
                    <a:gsLst>
                      <a:gs pos="100000">
                        <a:schemeClr val="bg1">
                          <a:lumMod val="75000"/>
                        </a:schemeClr>
                      </a:gs>
                      <a:gs pos="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outerShdw blurRad="127000" dist="508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Freeform 5">
                  <a:extLst>
                    <a:ext uri="{FF2B5EF4-FFF2-40B4-BE49-F238E27FC236}">
                      <a16:creationId xmlns:a16="http://schemas.microsoft.com/office/drawing/2014/main" id="{05F30D64-1756-4E85-8391-0D6D9AB4F4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8582835" y="11542781"/>
                  <a:ext cx="1324744" cy="117411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15875">
                  <a:gradFill flip="none" rotWithShape="1">
                    <a:gsLst>
                      <a:gs pos="0">
                        <a:schemeClr val="bg1">
                          <a:lumMod val="65000"/>
                        </a:schemeClr>
                      </a:gs>
                      <a:gs pos="100000">
                        <a:schemeClr val="bg1"/>
                      </a:gs>
                    </a:gsLst>
                    <a:lin ang="2700000" scaled="1"/>
                    <a:tileRect/>
                  </a:gradFill>
                </a:ln>
                <a:effectLst>
                  <a:innerShdw blurRad="50800" dist="25400" dir="135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96429" tIns="48214" rIns="96429" bIns="48214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dirty="0">
                    <a:solidFill>
                      <a:prstClr val="black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180621F-2BF7-4948-9419-F36A4644832E}"/>
                </a:ext>
              </a:extLst>
            </p:cNvPr>
            <p:cNvSpPr/>
            <p:nvPr/>
          </p:nvSpPr>
          <p:spPr>
            <a:xfrm>
              <a:off x="5786565" y="5593253"/>
              <a:ext cx="443495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如</a:t>
              </a: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2000</a:t>
              </a:r>
              <a:r>
                <a:rPr lang="zh-CN" altLang="en-US" sz="1600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年前管子说过：“一人拼命，百夫难挡，万人必死，横行天下！”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2D78DB3-4B36-4E65-8DBA-7F770B83D692}"/>
                </a:ext>
              </a:extLst>
            </p:cNvPr>
            <p:cNvSpPr txBox="1"/>
            <p:nvPr/>
          </p:nvSpPr>
          <p:spPr>
            <a:xfrm>
              <a:off x="10357355" y="564755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启示四</a:t>
              </a: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F766931C-0050-438F-A891-E40699339AD3}"/>
              </a:ext>
            </a:extLst>
          </p:cNvPr>
          <p:cNvGrpSpPr/>
          <p:nvPr/>
        </p:nvGrpSpPr>
        <p:grpSpPr>
          <a:xfrm>
            <a:off x="865270" y="1816409"/>
            <a:ext cx="3438145" cy="4135123"/>
            <a:chOff x="7142959" y="4811989"/>
            <a:chExt cx="3438145" cy="4135123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96F1B7BB-597D-47C3-9FAE-3488865F563E}"/>
                </a:ext>
              </a:extLst>
            </p:cNvPr>
            <p:cNvGrpSpPr/>
            <p:nvPr/>
          </p:nvGrpSpPr>
          <p:grpSpPr>
            <a:xfrm>
              <a:off x="7142959" y="4811989"/>
              <a:ext cx="3438145" cy="4135123"/>
              <a:chOff x="6397625" y="1787525"/>
              <a:chExt cx="3970338" cy="4775201"/>
            </a:xfrm>
          </p:grpSpPr>
          <p:sp>
            <p:nvSpPr>
              <p:cNvPr id="84" name="Freeform 48">
                <a:extLst>
                  <a:ext uri="{FF2B5EF4-FFF2-40B4-BE49-F238E27FC236}">
                    <a16:creationId xmlns:a16="http://schemas.microsoft.com/office/drawing/2014/main" id="{7B1A2286-72F4-47B0-91AC-9686B7D762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97625" y="1787525"/>
                <a:ext cx="3970338" cy="3970339"/>
              </a:xfrm>
              <a:custGeom>
                <a:avLst/>
                <a:gdLst>
                  <a:gd name="T0" fmla="*/ 556 w 1252"/>
                  <a:gd name="T1" fmla="*/ 1248 h 1252"/>
                  <a:gd name="T2" fmla="*/ 375 w 1252"/>
                  <a:gd name="T3" fmla="*/ 1200 h 1252"/>
                  <a:gd name="T4" fmla="*/ 255 w 1252"/>
                  <a:gd name="T5" fmla="*/ 1130 h 1252"/>
                  <a:gd name="T6" fmla="*/ 122 w 1252"/>
                  <a:gd name="T7" fmla="*/ 998 h 1252"/>
                  <a:gd name="T8" fmla="*/ 52 w 1252"/>
                  <a:gd name="T9" fmla="*/ 877 h 1252"/>
                  <a:gd name="T10" fmla="*/ 4 w 1252"/>
                  <a:gd name="T11" fmla="*/ 696 h 1252"/>
                  <a:gd name="T12" fmla="*/ 4 w 1252"/>
                  <a:gd name="T13" fmla="*/ 560 h 1252"/>
                  <a:gd name="T14" fmla="*/ 137 w 1252"/>
                  <a:gd name="T15" fmla="*/ 458 h 1252"/>
                  <a:gd name="T16" fmla="*/ 120 w 1252"/>
                  <a:gd name="T17" fmla="*/ 257 h 1252"/>
                  <a:gd name="T18" fmla="*/ 287 w 1252"/>
                  <a:gd name="T19" fmla="*/ 236 h 1252"/>
                  <a:gd name="T20" fmla="*/ 372 w 1252"/>
                  <a:gd name="T21" fmla="*/ 54 h 1252"/>
                  <a:gd name="T22" fmla="*/ 528 w 1252"/>
                  <a:gd name="T23" fmla="*/ 119 h 1252"/>
                  <a:gd name="T24" fmla="*/ 626 w 1252"/>
                  <a:gd name="T25" fmla="*/ 0 h 1252"/>
                  <a:gd name="T26" fmla="*/ 724 w 1252"/>
                  <a:gd name="T27" fmla="*/ 119 h 1252"/>
                  <a:gd name="T28" fmla="*/ 879 w 1252"/>
                  <a:gd name="T29" fmla="*/ 54 h 1252"/>
                  <a:gd name="T30" fmla="*/ 965 w 1252"/>
                  <a:gd name="T31" fmla="*/ 236 h 1252"/>
                  <a:gd name="T32" fmla="*/ 1132 w 1252"/>
                  <a:gd name="T33" fmla="*/ 257 h 1252"/>
                  <a:gd name="T34" fmla="*/ 1115 w 1252"/>
                  <a:gd name="T35" fmla="*/ 458 h 1252"/>
                  <a:gd name="T36" fmla="*/ 1248 w 1252"/>
                  <a:gd name="T37" fmla="*/ 560 h 1252"/>
                  <a:gd name="T38" fmla="*/ 1248 w 1252"/>
                  <a:gd name="T39" fmla="*/ 696 h 1252"/>
                  <a:gd name="T40" fmla="*/ 1200 w 1252"/>
                  <a:gd name="T41" fmla="*/ 877 h 1252"/>
                  <a:gd name="T42" fmla="*/ 1130 w 1252"/>
                  <a:gd name="T43" fmla="*/ 998 h 1252"/>
                  <a:gd name="T44" fmla="*/ 997 w 1252"/>
                  <a:gd name="T45" fmla="*/ 1130 h 1252"/>
                  <a:gd name="T46" fmla="*/ 877 w 1252"/>
                  <a:gd name="T47" fmla="*/ 1200 h 1252"/>
                  <a:gd name="T48" fmla="*/ 696 w 1252"/>
                  <a:gd name="T49" fmla="*/ 1248 h 1252"/>
                  <a:gd name="T50" fmla="*/ 563 w 1252"/>
                  <a:gd name="T51" fmla="*/ 1241 h 1252"/>
                  <a:gd name="T52" fmla="*/ 717 w 1252"/>
                  <a:gd name="T53" fmla="*/ 1126 h 1252"/>
                  <a:gd name="T54" fmla="*/ 797 w 1252"/>
                  <a:gd name="T55" fmla="*/ 1105 h 1252"/>
                  <a:gd name="T56" fmla="*/ 955 w 1252"/>
                  <a:gd name="T57" fmla="*/ 1014 h 1252"/>
                  <a:gd name="T58" fmla="*/ 1013 w 1252"/>
                  <a:gd name="T59" fmla="*/ 955 h 1252"/>
                  <a:gd name="T60" fmla="*/ 1105 w 1252"/>
                  <a:gd name="T61" fmla="*/ 797 h 1252"/>
                  <a:gd name="T62" fmla="*/ 1126 w 1252"/>
                  <a:gd name="T63" fmla="*/ 718 h 1252"/>
                  <a:gd name="T64" fmla="*/ 1240 w 1252"/>
                  <a:gd name="T65" fmla="*/ 563 h 1252"/>
                  <a:gd name="T66" fmla="*/ 1106 w 1252"/>
                  <a:gd name="T67" fmla="*/ 458 h 1252"/>
                  <a:gd name="T68" fmla="*/ 1127 w 1252"/>
                  <a:gd name="T69" fmla="*/ 265 h 1252"/>
                  <a:gd name="T70" fmla="*/ 957 w 1252"/>
                  <a:gd name="T71" fmla="*/ 241 h 1252"/>
                  <a:gd name="T72" fmla="*/ 879 w 1252"/>
                  <a:gd name="T73" fmla="*/ 63 h 1252"/>
                  <a:gd name="T74" fmla="*/ 720 w 1252"/>
                  <a:gd name="T75" fmla="*/ 127 h 1252"/>
                  <a:gd name="T76" fmla="*/ 626 w 1252"/>
                  <a:gd name="T77" fmla="*/ 9 h 1252"/>
                  <a:gd name="T78" fmla="*/ 532 w 1252"/>
                  <a:gd name="T79" fmla="*/ 127 h 1252"/>
                  <a:gd name="T80" fmla="*/ 373 w 1252"/>
                  <a:gd name="T81" fmla="*/ 63 h 1252"/>
                  <a:gd name="T82" fmla="*/ 295 w 1252"/>
                  <a:gd name="T83" fmla="*/ 241 h 1252"/>
                  <a:gd name="T84" fmla="*/ 125 w 1252"/>
                  <a:gd name="T85" fmla="*/ 265 h 1252"/>
                  <a:gd name="T86" fmla="*/ 146 w 1252"/>
                  <a:gd name="T87" fmla="*/ 458 h 1252"/>
                  <a:gd name="T88" fmla="*/ 12 w 1252"/>
                  <a:gd name="T89" fmla="*/ 563 h 1252"/>
                  <a:gd name="T90" fmla="*/ 126 w 1252"/>
                  <a:gd name="T91" fmla="*/ 718 h 1252"/>
                  <a:gd name="T92" fmla="*/ 147 w 1252"/>
                  <a:gd name="T93" fmla="*/ 797 h 1252"/>
                  <a:gd name="T94" fmla="*/ 239 w 1252"/>
                  <a:gd name="T95" fmla="*/ 955 h 1252"/>
                  <a:gd name="T96" fmla="*/ 297 w 1252"/>
                  <a:gd name="T97" fmla="*/ 1014 h 1252"/>
                  <a:gd name="T98" fmla="*/ 455 w 1252"/>
                  <a:gd name="T99" fmla="*/ 1105 h 1252"/>
                  <a:gd name="T100" fmla="*/ 535 w 1252"/>
                  <a:gd name="T101" fmla="*/ 1126 h 1252"/>
                  <a:gd name="T102" fmla="*/ 288 w 1252"/>
                  <a:gd name="T103" fmla="*/ 964 h 1252"/>
                  <a:gd name="T104" fmla="*/ 626 w 1252"/>
                  <a:gd name="T105" fmla="*/ 148 h 1252"/>
                  <a:gd name="T106" fmla="*/ 964 w 1252"/>
                  <a:gd name="T107" fmla="*/ 964 h 1252"/>
                  <a:gd name="T108" fmla="*/ 157 w 1252"/>
                  <a:gd name="T109" fmla="*/ 626 h 1252"/>
                  <a:gd name="T110" fmla="*/ 626 w 1252"/>
                  <a:gd name="T111" fmla="*/ 157 h 1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52" h="1252">
                    <a:moveTo>
                      <a:pt x="626" y="1252"/>
                    </a:moveTo>
                    <a:cubicBezTo>
                      <a:pt x="604" y="1252"/>
                      <a:pt x="581" y="1251"/>
                      <a:pt x="559" y="1249"/>
                    </a:cubicBezTo>
                    <a:cubicBezTo>
                      <a:pt x="556" y="1248"/>
                      <a:pt x="556" y="1248"/>
                      <a:pt x="556" y="1248"/>
                    </a:cubicBezTo>
                    <a:cubicBezTo>
                      <a:pt x="528" y="1134"/>
                      <a:pt x="528" y="1134"/>
                      <a:pt x="528" y="1134"/>
                    </a:cubicBezTo>
                    <a:cubicBezTo>
                      <a:pt x="504" y="1129"/>
                      <a:pt x="480" y="1123"/>
                      <a:pt x="458" y="1115"/>
                    </a:cubicBezTo>
                    <a:cubicBezTo>
                      <a:pt x="375" y="1200"/>
                      <a:pt x="375" y="1200"/>
                      <a:pt x="375" y="1200"/>
                    </a:cubicBezTo>
                    <a:cubicBezTo>
                      <a:pt x="372" y="1199"/>
                      <a:pt x="372" y="1199"/>
                      <a:pt x="372" y="1199"/>
                    </a:cubicBezTo>
                    <a:cubicBezTo>
                      <a:pt x="332" y="1181"/>
                      <a:pt x="293" y="1158"/>
                      <a:pt x="257" y="1132"/>
                    </a:cubicBezTo>
                    <a:cubicBezTo>
                      <a:pt x="255" y="1130"/>
                      <a:pt x="255" y="1130"/>
                      <a:pt x="255" y="1130"/>
                    </a:cubicBezTo>
                    <a:cubicBezTo>
                      <a:pt x="287" y="1016"/>
                      <a:pt x="287" y="1016"/>
                      <a:pt x="287" y="1016"/>
                    </a:cubicBezTo>
                    <a:cubicBezTo>
                      <a:pt x="269" y="1001"/>
                      <a:pt x="252" y="983"/>
                      <a:pt x="236" y="965"/>
                    </a:cubicBezTo>
                    <a:cubicBezTo>
                      <a:pt x="122" y="998"/>
                      <a:pt x="122" y="998"/>
                      <a:pt x="122" y="998"/>
                    </a:cubicBezTo>
                    <a:cubicBezTo>
                      <a:pt x="120" y="995"/>
                      <a:pt x="120" y="995"/>
                      <a:pt x="120" y="995"/>
                    </a:cubicBezTo>
                    <a:cubicBezTo>
                      <a:pt x="94" y="959"/>
                      <a:pt x="72" y="921"/>
                      <a:pt x="54" y="880"/>
                    </a:cubicBezTo>
                    <a:cubicBezTo>
                      <a:pt x="52" y="877"/>
                      <a:pt x="52" y="877"/>
                      <a:pt x="52" y="877"/>
                    </a:cubicBezTo>
                    <a:cubicBezTo>
                      <a:pt x="137" y="795"/>
                      <a:pt x="137" y="795"/>
                      <a:pt x="137" y="795"/>
                    </a:cubicBezTo>
                    <a:cubicBezTo>
                      <a:pt x="130" y="772"/>
                      <a:pt x="123" y="748"/>
                      <a:pt x="119" y="725"/>
                    </a:cubicBezTo>
                    <a:cubicBezTo>
                      <a:pt x="4" y="696"/>
                      <a:pt x="4" y="696"/>
                      <a:pt x="4" y="696"/>
                    </a:cubicBezTo>
                    <a:cubicBezTo>
                      <a:pt x="4" y="693"/>
                      <a:pt x="4" y="693"/>
                      <a:pt x="4" y="693"/>
                    </a:cubicBezTo>
                    <a:cubicBezTo>
                      <a:pt x="1" y="671"/>
                      <a:pt x="0" y="648"/>
                      <a:pt x="0" y="626"/>
                    </a:cubicBezTo>
                    <a:cubicBezTo>
                      <a:pt x="0" y="604"/>
                      <a:pt x="1" y="582"/>
                      <a:pt x="4" y="560"/>
                    </a:cubicBezTo>
                    <a:cubicBezTo>
                      <a:pt x="4" y="557"/>
                      <a:pt x="4" y="557"/>
                      <a:pt x="4" y="557"/>
                    </a:cubicBezTo>
                    <a:cubicBezTo>
                      <a:pt x="119" y="528"/>
                      <a:pt x="119" y="528"/>
                      <a:pt x="119" y="528"/>
                    </a:cubicBezTo>
                    <a:cubicBezTo>
                      <a:pt x="123" y="504"/>
                      <a:pt x="130" y="481"/>
                      <a:pt x="137" y="458"/>
                    </a:cubicBezTo>
                    <a:cubicBezTo>
                      <a:pt x="52" y="376"/>
                      <a:pt x="52" y="376"/>
                      <a:pt x="52" y="376"/>
                    </a:cubicBezTo>
                    <a:cubicBezTo>
                      <a:pt x="54" y="373"/>
                      <a:pt x="54" y="373"/>
                      <a:pt x="54" y="373"/>
                    </a:cubicBezTo>
                    <a:cubicBezTo>
                      <a:pt x="72" y="332"/>
                      <a:pt x="94" y="293"/>
                      <a:pt x="120" y="257"/>
                    </a:cubicBezTo>
                    <a:cubicBezTo>
                      <a:pt x="122" y="255"/>
                      <a:pt x="122" y="255"/>
                      <a:pt x="122" y="255"/>
                    </a:cubicBezTo>
                    <a:cubicBezTo>
                      <a:pt x="236" y="287"/>
                      <a:pt x="236" y="287"/>
                      <a:pt x="236" y="287"/>
                    </a:cubicBezTo>
                    <a:cubicBezTo>
                      <a:pt x="252" y="269"/>
                      <a:pt x="269" y="252"/>
                      <a:pt x="287" y="236"/>
                    </a:cubicBezTo>
                    <a:cubicBezTo>
                      <a:pt x="255" y="122"/>
                      <a:pt x="255" y="122"/>
                      <a:pt x="255" y="122"/>
                    </a:cubicBezTo>
                    <a:cubicBezTo>
                      <a:pt x="257" y="121"/>
                      <a:pt x="257" y="121"/>
                      <a:pt x="257" y="121"/>
                    </a:cubicBezTo>
                    <a:cubicBezTo>
                      <a:pt x="293" y="94"/>
                      <a:pt x="332" y="72"/>
                      <a:pt x="372" y="54"/>
                    </a:cubicBezTo>
                    <a:cubicBezTo>
                      <a:pt x="375" y="53"/>
                      <a:pt x="375" y="53"/>
                      <a:pt x="375" y="53"/>
                    </a:cubicBezTo>
                    <a:cubicBezTo>
                      <a:pt x="458" y="138"/>
                      <a:pt x="458" y="138"/>
                      <a:pt x="458" y="138"/>
                    </a:cubicBezTo>
                    <a:cubicBezTo>
                      <a:pt x="480" y="130"/>
                      <a:pt x="504" y="123"/>
                      <a:pt x="528" y="119"/>
                    </a:cubicBezTo>
                    <a:cubicBezTo>
                      <a:pt x="556" y="4"/>
                      <a:pt x="556" y="4"/>
                      <a:pt x="556" y="4"/>
                    </a:cubicBezTo>
                    <a:cubicBezTo>
                      <a:pt x="559" y="4"/>
                      <a:pt x="559" y="4"/>
                      <a:pt x="559" y="4"/>
                    </a:cubicBezTo>
                    <a:cubicBezTo>
                      <a:pt x="581" y="2"/>
                      <a:pt x="604" y="0"/>
                      <a:pt x="626" y="0"/>
                    </a:cubicBezTo>
                    <a:cubicBezTo>
                      <a:pt x="648" y="0"/>
                      <a:pt x="671" y="2"/>
                      <a:pt x="693" y="4"/>
                    </a:cubicBezTo>
                    <a:cubicBezTo>
                      <a:pt x="696" y="4"/>
                      <a:pt x="696" y="4"/>
                      <a:pt x="696" y="4"/>
                    </a:cubicBezTo>
                    <a:cubicBezTo>
                      <a:pt x="724" y="119"/>
                      <a:pt x="724" y="119"/>
                      <a:pt x="724" y="119"/>
                    </a:cubicBezTo>
                    <a:cubicBezTo>
                      <a:pt x="748" y="123"/>
                      <a:pt x="772" y="130"/>
                      <a:pt x="794" y="138"/>
                    </a:cubicBezTo>
                    <a:cubicBezTo>
                      <a:pt x="877" y="53"/>
                      <a:pt x="877" y="53"/>
                      <a:pt x="877" y="53"/>
                    </a:cubicBezTo>
                    <a:cubicBezTo>
                      <a:pt x="879" y="54"/>
                      <a:pt x="879" y="54"/>
                      <a:pt x="879" y="54"/>
                    </a:cubicBezTo>
                    <a:cubicBezTo>
                      <a:pt x="920" y="72"/>
                      <a:pt x="959" y="94"/>
                      <a:pt x="995" y="121"/>
                    </a:cubicBezTo>
                    <a:cubicBezTo>
                      <a:pt x="997" y="122"/>
                      <a:pt x="997" y="122"/>
                      <a:pt x="997" y="122"/>
                    </a:cubicBezTo>
                    <a:cubicBezTo>
                      <a:pt x="965" y="236"/>
                      <a:pt x="965" y="236"/>
                      <a:pt x="965" y="236"/>
                    </a:cubicBezTo>
                    <a:cubicBezTo>
                      <a:pt x="983" y="252"/>
                      <a:pt x="1000" y="269"/>
                      <a:pt x="1016" y="287"/>
                    </a:cubicBezTo>
                    <a:cubicBezTo>
                      <a:pt x="1130" y="255"/>
                      <a:pt x="1130" y="255"/>
                      <a:pt x="1130" y="255"/>
                    </a:cubicBezTo>
                    <a:cubicBezTo>
                      <a:pt x="1132" y="257"/>
                      <a:pt x="1132" y="257"/>
                      <a:pt x="1132" y="257"/>
                    </a:cubicBezTo>
                    <a:cubicBezTo>
                      <a:pt x="1158" y="293"/>
                      <a:pt x="1180" y="332"/>
                      <a:pt x="1198" y="373"/>
                    </a:cubicBezTo>
                    <a:cubicBezTo>
                      <a:pt x="1200" y="376"/>
                      <a:pt x="1200" y="376"/>
                      <a:pt x="1200" y="376"/>
                    </a:cubicBezTo>
                    <a:cubicBezTo>
                      <a:pt x="1115" y="458"/>
                      <a:pt x="1115" y="458"/>
                      <a:pt x="1115" y="458"/>
                    </a:cubicBezTo>
                    <a:cubicBezTo>
                      <a:pt x="1123" y="481"/>
                      <a:pt x="1129" y="504"/>
                      <a:pt x="1133" y="528"/>
                    </a:cubicBezTo>
                    <a:cubicBezTo>
                      <a:pt x="1248" y="557"/>
                      <a:pt x="1248" y="557"/>
                      <a:pt x="1248" y="557"/>
                    </a:cubicBezTo>
                    <a:cubicBezTo>
                      <a:pt x="1248" y="560"/>
                      <a:pt x="1248" y="560"/>
                      <a:pt x="1248" y="560"/>
                    </a:cubicBezTo>
                    <a:cubicBezTo>
                      <a:pt x="1251" y="582"/>
                      <a:pt x="1252" y="604"/>
                      <a:pt x="1252" y="626"/>
                    </a:cubicBezTo>
                    <a:cubicBezTo>
                      <a:pt x="1252" y="649"/>
                      <a:pt x="1251" y="671"/>
                      <a:pt x="1248" y="693"/>
                    </a:cubicBezTo>
                    <a:cubicBezTo>
                      <a:pt x="1248" y="696"/>
                      <a:pt x="1248" y="696"/>
                      <a:pt x="1248" y="696"/>
                    </a:cubicBezTo>
                    <a:cubicBezTo>
                      <a:pt x="1133" y="725"/>
                      <a:pt x="1133" y="725"/>
                      <a:pt x="1133" y="725"/>
                    </a:cubicBezTo>
                    <a:cubicBezTo>
                      <a:pt x="1129" y="748"/>
                      <a:pt x="1122" y="772"/>
                      <a:pt x="1115" y="795"/>
                    </a:cubicBezTo>
                    <a:cubicBezTo>
                      <a:pt x="1200" y="877"/>
                      <a:pt x="1200" y="877"/>
                      <a:pt x="1200" y="877"/>
                    </a:cubicBezTo>
                    <a:cubicBezTo>
                      <a:pt x="1198" y="880"/>
                      <a:pt x="1198" y="880"/>
                      <a:pt x="1198" y="880"/>
                    </a:cubicBezTo>
                    <a:cubicBezTo>
                      <a:pt x="1180" y="920"/>
                      <a:pt x="1158" y="959"/>
                      <a:pt x="1132" y="995"/>
                    </a:cubicBezTo>
                    <a:cubicBezTo>
                      <a:pt x="1130" y="998"/>
                      <a:pt x="1130" y="998"/>
                      <a:pt x="1130" y="998"/>
                    </a:cubicBezTo>
                    <a:cubicBezTo>
                      <a:pt x="1016" y="965"/>
                      <a:pt x="1016" y="965"/>
                      <a:pt x="1016" y="965"/>
                    </a:cubicBezTo>
                    <a:cubicBezTo>
                      <a:pt x="1000" y="983"/>
                      <a:pt x="983" y="1001"/>
                      <a:pt x="965" y="1016"/>
                    </a:cubicBezTo>
                    <a:cubicBezTo>
                      <a:pt x="997" y="1130"/>
                      <a:pt x="997" y="1130"/>
                      <a:pt x="997" y="1130"/>
                    </a:cubicBezTo>
                    <a:cubicBezTo>
                      <a:pt x="995" y="1132"/>
                      <a:pt x="995" y="1132"/>
                      <a:pt x="995" y="1132"/>
                    </a:cubicBezTo>
                    <a:cubicBezTo>
                      <a:pt x="959" y="1158"/>
                      <a:pt x="920" y="1181"/>
                      <a:pt x="879" y="1199"/>
                    </a:cubicBezTo>
                    <a:cubicBezTo>
                      <a:pt x="877" y="1200"/>
                      <a:pt x="877" y="1200"/>
                      <a:pt x="877" y="1200"/>
                    </a:cubicBezTo>
                    <a:cubicBezTo>
                      <a:pt x="794" y="1115"/>
                      <a:pt x="794" y="1115"/>
                      <a:pt x="794" y="1115"/>
                    </a:cubicBezTo>
                    <a:cubicBezTo>
                      <a:pt x="772" y="1123"/>
                      <a:pt x="748" y="1129"/>
                      <a:pt x="724" y="1134"/>
                    </a:cubicBezTo>
                    <a:cubicBezTo>
                      <a:pt x="696" y="1248"/>
                      <a:pt x="696" y="1248"/>
                      <a:pt x="696" y="1248"/>
                    </a:cubicBezTo>
                    <a:cubicBezTo>
                      <a:pt x="693" y="1249"/>
                      <a:pt x="693" y="1249"/>
                      <a:pt x="693" y="1249"/>
                    </a:cubicBezTo>
                    <a:cubicBezTo>
                      <a:pt x="671" y="1251"/>
                      <a:pt x="648" y="1252"/>
                      <a:pt x="626" y="1252"/>
                    </a:cubicBezTo>
                    <a:close/>
                    <a:moveTo>
                      <a:pt x="563" y="1241"/>
                    </a:moveTo>
                    <a:cubicBezTo>
                      <a:pt x="584" y="1243"/>
                      <a:pt x="605" y="1244"/>
                      <a:pt x="626" y="1244"/>
                    </a:cubicBezTo>
                    <a:cubicBezTo>
                      <a:pt x="647" y="1244"/>
                      <a:pt x="668" y="1243"/>
                      <a:pt x="689" y="1241"/>
                    </a:cubicBezTo>
                    <a:cubicBezTo>
                      <a:pt x="717" y="1126"/>
                      <a:pt x="717" y="1126"/>
                      <a:pt x="717" y="1126"/>
                    </a:cubicBezTo>
                    <a:cubicBezTo>
                      <a:pt x="720" y="1126"/>
                      <a:pt x="720" y="1126"/>
                      <a:pt x="720" y="1126"/>
                    </a:cubicBezTo>
                    <a:cubicBezTo>
                      <a:pt x="745" y="1121"/>
                      <a:pt x="770" y="1114"/>
                      <a:pt x="794" y="1106"/>
                    </a:cubicBezTo>
                    <a:cubicBezTo>
                      <a:pt x="797" y="1105"/>
                      <a:pt x="797" y="1105"/>
                      <a:pt x="797" y="1105"/>
                    </a:cubicBezTo>
                    <a:cubicBezTo>
                      <a:pt x="879" y="1190"/>
                      <a:pt x="879" y="1190"/>
                      <a:pt x="879" y="1190"/>
                    </a:cubicBezTo>
                    <a:cubicBezTo>
                      <a:pt x="917" y="1173"/>
                      <a:pt x="953" y="1151"/>
                      <a:pt x="988" y="1127"/>
                    </a:cubicBezTo>
                    <a:cubicBezTo>
                      <a:pt x="955" y="1014"/>
                      <a:pt x="955" y="1014"/>
                      <a:pt x="955" y="1014"/>
                    </a:cubicBezTo>
                    <a:cubicBezTo>
                      <a:pt x="957" y="1012"/>
                      <a:pt x="957" y="1012"/>
                      <a:pt x="957" y="1012"/>
                    </a:cubicBezTo>
                    <a:cubicBezTo>
                      <a:pt x="977" y="995"/>
                      <a:pt x="995" y="977"/>
                      <a:pt x="1011" y="958"/>
                    </a:cubicBezTo>
                    <a:cubicBezTo>
                      <a:pt x="1013" y="955"/>
                      <a:pt x="1013" y="955"/>
                      <a:pt x="1013" y="955"/>
                    </a:cubicBezTo>
                    <a:cubicBezTo>
                      <a:pt x="1127" y="988"/>
                      <a:pt x="1127" y="988"/>
                      <a:pt x="1127" y="988"/>
                    </a:cubicBezTo>
                    <a:cubicBezTo>
                      <a:pt x="1151" y="954"/>
                      <a:pt x="1172" y="917"/>
                      <a:pt x="1189" y="879"/>
                    </a:cubicBezTo>
                    <a:cubicBezTo>
                      <a:pt x="1105" y="797"/>
                      <a:pt x="1105" y="797"/>
                      <a:pt x="1105" y="797"/>
                    </a:cubicBezTo>
                    <a:cubicBezTo>
                      <a:pt x="1106" y="795"/>
                      <a:pt x="1106" y="795"/>
                      <a:pt x="1106" y="795"/>
                    </a:cubicBezTo>
                    <a:cubicBezTo>
                      <a:pt x="1114" y="771"/>
                      <a:pt x="1121" y="746"/>
                      <a:pt x="1125" y="720"/>
                    </a:cubicBezTo>
                    <a:cubicBezTo>
                      <a:pt x="1126" y="718"/>
                      <a:pt x="1126" y="718"/>
                      <a:pt x="1126" y="718"/>
                    </a:cubicBezTo>
                    <a:cubicBezTo>
                      <a:pt x="1240" y="689"/>
                      <a:pt x="1240" y="689"/>
                      <a:pt x="1240" y="689"/>
                    </a:cubicBezTo>
                    <a:cubicBezTo>
                      <a:pt x="1242" y="668"/>
                      <a:pt x="1243" y="647"/>
                      <a:pt x="1243" y="626"/>
                    </a:cubicBezTo>
                    <a:cubicBezTo>
                      <a:pt x="1243" y="605"/>
                      <a:pt x="1242" y="584"/>
                      <a:pt x="1240" y="563"/>
                    </a:cubicBezTo>
                    <a:cubicBezTo>
                      <a:pt x="1126" y="535"/>
                      <a:pt x="1126" y="535"/>
                      <a:pt x="1126" y="535"/>
                    </a:cubicBezTo>
                    <a:cubicBezTo>
                      <a:pt x="1125" y="532"/>
                      <a:pt x="1125" y="532"/>
                      <a:pt x="1125" y="532"/>
                    </a:cubicBezTo>
                    <a:cubicBezTo>
                      <a:pt x="1121" y="507"/>
                      <a:pt x="1114" y="482"/>
                      <a:pt x="1106" y="458"/>
                    </a:cubicBezTo>
                    <a:cubicBezTo>
                      <a:pt x="1105" y="455"/>
                      <a:pt x="1105" y="455"/>
                      <a:pt x="1105" y="455"/>
                    </a:cubicBezTo>
                    <a:cubicBezTo>
                      <a:pt x="1189" y="374"/>
                      <a:pt x="1189" y="374"/>
                      <a:pt x="1189" y="374"/>
                    </a:cubicBezTo>
                    <a:cubicBezTo>
                      <a:pt x="1172" y="335"/>
                      <a:pt x="1151" y="299"/>
                      <a:pt x="1127" y="265"/>
                    </a:cubicBezTo>
                    <a:cubicBezTo>
                      <a:pt x="1013" y="297"/>
                      <a:pt x="1013" y="297"/>
                      <a:pt x="1013" y="297"/>
                    </a:cubicBezTo>
                    <a:cubicBezTo>
                      <a:pt x="1011" y="295"/>
                      <a:pt x="1011" y="295"/>
                      <a:pt x="1011" y="295"/>
                    </a:cubicBezTo>
                    <a:cubicBezTo>
                      <a:pt x="995" y="276"/>
                      <a:pt x="977" y="257"/>
                      <a:pt x="957" y="241"/>
                    </a:cubicBezTo>
                    <a:cubicBezTo>
                      <a:pt x="955" y="239"/>
                      <a:pt x="955" y="239"/>
                      <a:pt x="955" y="239"/>
                    </a:cubicBezTo>
                    <a:cubicBezTo>
                      <a:pt x="988" y="126"/>
                      <a:pt x="988" y="126"/>
                      <a:pt x="988" y="126"/>
                    </a:cubicBezTo>
                    <a:cubicBezTo>
                      <a:pt x="953" y="101"/>
                      <a:pt x="917" y="80"/>
                      <a:pt x="879" y="63"/>
                    </a:cubicBezTo>
                    <a:cubicBezTo>
                      <a:pt x="797" y="148"/>
                      <a:pt x="797" y="148"/>
                      <a:pt x="797" y="148"/>
                    </a:cubicBezTo>
                    <a:cubicBezTo>
                      <a:pt x="794" y="147"/>
                      <a:pt x="794" y="147"/>
                      <a:pt x="794" y="147"/>
                    </a:cubicBezTo>
                    <a:cubicBezTo>
                      <a:pt x="770" y="138"/>
                      <a:pt x="745" y="131"/>
                      <a:pt x="720" y="127"/>
                    </a:cubicBezTo>
                    <a:cubicBezTo>
                      <a:pt x="717" y="126"/>
                      <a:pt x="717" y="126"/>
                      <a:pt x="717" y="126"/>
                    </a:cubicBezTo>
                    <a:cubicBezTo>
                      <a:pt x="689" y="12"/>
                      <a:pt x="689" y="12"/>
                      <a:pt x="689" y="12"/>
                    </a:cubicBezTo>
                    <a:cubicBezTo>
                      <a:pt x="668" y="10"/>
                      <a:pt x="647" y="9"/>
                      <a:pt x="626" y="9"/>
                    </a:cubicBezTo>
                    <a:cubicBezTo>
                      <a:pt x="605" y="9"/>
                      <a:pt x="584" y="10"/>
                      <a:pt x="563" y="12"/>
                    </a:cubicBezTo>
                    <a:cubicBezTo>
                      <a:pt x="535" y="126"/>
                      <a:pt x="535" y="126"/>
                      <a:pt x="535" y="126"/>
                    </a:cubicBezTo>
                    <a:cubicBezTo>
                      <a:pt x="532" y="127"/>
                      <a:pt x="532" y="127"/>
                      <a:pt x="532" y="127"/>
                    </a:cubicBezTo>
                    <a:cubicBezTo>
                      <a:pt x="507" y="131"/>
                      <a:pt x="482" y="138"/>
                      <a:pt x="458" y="147"/>
                    </a:cubicBezTo>
                    <a:cubicBezTo>
                      <a:pt x="455" y="148"/>
                      <a:pt x="455" y="148"/>
                      <a:pt x="455" y="148"/>
                    </a:cubicBezTo>
                    <a:cubicBezTo>
                      <a:pt x="373" y="63"/>
                      <a:pt x="373" y="63"/>
                      <a:pt x="373" y="63"/>
                    </a:cubicBezTo>
                    <a:cubicBezTo>
                      <a:pt x="335" y="80"/>
                      <a:pt x="298" y="101"/>
                      <a:pt x="264" y="126"/>
                    </a:cubicBezTo>
                    <a:cubicBezTo>
                      <a:pt x="297" y="239"/>
                      <a:pt x="297" y="239"/>
                      <a:pt x="297" y="239"/>
                    </a:cubicBezTo>
                    <a:cubicBezTo>
                      <a:pt x="295" y="241"/>
                      <a:pt x="295" y="241"/>
                      <a:pt x="295" y="241"/>
                    </a:cubicBezTo>
                    <a:cubicBezTo>
                      <a:pt x="275" y="257"/>
                      <a:pt x="257" y="276"/>
                      <a:pt x="241" y="295"/>
                    </a:cubicBezTo>
                    <a:cubicBezTo>
                      <a:pt x="239" y="297"/>
                      <a:pt x="239" y="297"/>
                      <a:pt x="239" y="297"/>
                    </a:cubicBezTo>
                    <a:cubicBezTo>
                      <a:pt x="125" y="265"/>
                      <a:pt x="125" y="265"/>
                      <a:pt x="125" y="265"/>
                    </a:cubicBezTo>
                    <a:cubicBezTo>
                      <a:pt x="101" y="299"/>
                      <a:pt x="80" y="335"/>
                      <a:pt x="63" y="374"/>
                    </a:cubicBezTo>
                    <a:cubicBezTo>
                      <a:pt x="147" y="455"/>
                      <a:pt x="147" y="455"/>
                      <a:pt x="147" y="455"/>
                    </a:cubicBezTo>
                    <a:cubicBezTo>
                      <a:pt x="146" y="458"/>
                      <a:pt x="146" y="458"/>
                      <a:pt x="146" y="458"/>
                    </a:cubicBezTo>
                    <a:cubicBezTo>
                      <a:pt x="138" y="482"/>
                      <a:pt x="131" y="507"/>
                      <a:pt x="127" y="532"/>
                    </a:cubicBezTo>
                    <a:cubicBezTo>
                      <a:pt x="126" y="535"/>
                      <a:pt x="126" y="535"/>
                      <a:pt x="126" y="535"/>
                    </a:cubicBezTo>
                    <a:cubicBezTo>
                      <a:pt x="12" y="563"/>
                      <a:pt x="12" y="563"/>
                      <a:pt x="12" y="563"/>
                    </a:cubicBezTo>
                    <a:cubicBezTo>
                      <a:pt x="10" y="584"/>
                      <a:pt x="9" y="606"/>
                      <a:pt x="9" y="626"/>
                    </a:cubicBezTo>
                    <a:cubicBezTo>
                      <a:pt x="9" y="647"/>
                      <a:pt x="10" y="668"/>
                      <a:pt x="12" y="689"/>
                    </a:cubicBezTo>
                    <a:cubicBezTo>
                      <a:pt x="126" y="718"/>
                      <a:pt x="126" y="718"/>
                      <a:pt x="126" y="718"/>
                    </a:cubicBezTo>
                    <a:cubicBezTo>
                      <a:pt x="127" y="720"/>
                      <a:pt x="127" y="720"/>
                      <a:pt x="127" y="720"/>
                    </a:cubicBezTo>
                    <a:cubicBezTo>
                      <a:pt x="131" y="746"/>
                      <a:pt x="138" y="771"/>
                      <a:pt x="146" y="795"/>
                    </a:cubicBezTo>
                    <a:cubicBezTo>
                      <a:pt x="147" y="797"/>
                      <a:pt x="147" y="797"/>
                      <a:pt x="147" y="797"/>
                    </a:cubicBezTo>
                    <a:cubicBezTo>
                      <a:pt x="63" y="879"/>
                      <a:pt x="63" y="879"/>
                      <a:pt x="63" y="879"/>
                    </a:cubicBezTo>
                    <a:cubicBezTo>
                      <a:pt x="80" y="917"/>
                      <a:pt x="101" y="954"/>
                      <a:pt x="125" y="988"/>
                    </a:cubicBezTo>
                    <a:cubicBezTo>
                      <a:pt x="239" y="955"/>
                      <a:pt x="239" y="955"/>
                      <a:pt x="239" y="955"/>
                    </a:cubicBezTo>
                    <a:cubicBezTo>
                      <a:pt x="241" y="958"/>
                      <a:pt x="241" y="958"/>
                      <a:pt x="241" y="958"/>
                    </a:cubicBezTo>
                    <a:cubicBezTo>
                      <a:pt x="257" y="977"/>
                      <a:pt x="275" y="995"/>
                      <a:pt x="295" y="1012"/>
                    </a:cubicBezTo>
                    <a:cubicBezTo>
                      <a:pt x="297" y="1014"/>
                      <a:pt x="297" y="1014"/>
                      <a:pt x="297" y="1014"/>
                    </a:cubicBezTo>
                    <a:cubicBezTo>
                      <a:pt x="264" y="1127"/>
                      <a:pt x="264" y="1127"/>
                      <a:pt x="264" y="1127"/>
                    </a:cubicBezTo>
                    <a:cubicBezTo>
                      <a:pt x="298" y="1151"/>
                      <a:pt x="335" y="1173"/>
                      <a:pt x="373" y="1190"/>
                    </a:cubicBezTo>
                    <a:cubicBezTo>
                      <a:pt x="455" y="1105"/>
                      <a:pt x="455" y="1105"/>
                      <a:pt x="455" y="1105"/>
                    </a:cubicBezTo>
                    <a:cubicBezTo>
                      <a:pt x="458" y="1106"/>
                      <a:pt x="458" y="1106"/>
                      <a:pt x="458" y="1106"/>
                    </a:cubicBezTo>
                    <a:cubicBezTo>
                      <a:pt x="482" y="1114"/>
                      <a:pt x="507" y="1121"/>
                      <a:pt x="532" y="1126"/>
                    </a:cubicBezTo>
                    <a:cubicBezTo>
                      <a:pt x="535" y="1126"/>
                      <a:pt x="535" y="1126"/>
                      <a:pt x="535" y="1126"/>
                    </a:cubicBezTo>
                    <a:lnTo>
                      <a:pt x="563" y="1241"/>
                    </a:lnTo>
                    <a:close/>
                    <a:moveTo>
                      <a:pt x="626" y="1104"/>
                    </a:moveTo>
                    <a:cubicBezTo>
                      <a:pt x="498" y="1104"/>
                      <a:pt x="378" y="1055"/>
                      <a:pt x="288" y="964"/>
                    </a:cubicBezTo>
                    <a:cubicBezTo>
                      <a:pt x="198" y="874"/>
                      <a:pt x="148" y="754"/>
                      <a:pt x="148" y="626"/>
                    </a:cubicBezTo>
                    <a:cubicBezTo>
                      <a:pt x="148" y="499"/>
                      <a:pt x="198" y="379"/>
                      <a:pt x="288" y="288"/>
                    </a:cubicBezTo>
                    <a:cubicBezTo>
                      <a:pt x="378" y="198"/>
                      <a:pt x="498" y="148"/>
                      <a:pt x="626" y="148"/>
                    </a:cubicBezTo>
                    <a:cubicBezTo>
                      <a:pt x="754" y="148"/>
                      <a:pt x="874" y="198"/>
                      <a:pt x="964" y="288"/>
                    </a:cubicBezTo>
                    <a:cubicBezTo>
                      <a:pt x="1054" y="379"/>
                      <a:pt x="1104" y="499"/>
                      <a:pt x="1104" y="626"/>
                    </a:cubicBezTo>
                    <a:cubicBezTo>
                      <a:pt x="1104" y="754"/>
                      <a:pt x="1054" y="874"/>
                      <a:pt x="964" y="964"/>
                    </a:cubicBezTo>
                    <a:cubicBezTo>
                      <a:pt x="874" y="1055"/>
                      <a:pt x="754" y="1104"/>
                      <a:pt x="626" y="1104"/>
                    </a:cubicBezTo>
                    <a:close/>
                    <a:moveTo>
                      <a:pt x="626" y="157"/>
                    </a:moveTo>
                    <a:cubicBezTo>
                      <a:pt x="367" y="157"/>
                      <a:pt x="157" y="367"/>
                      <a:pt x="157" y="626"/>
                    </a:cubicBezTo>
                    <a:cubicBezTo>
                      <a:pt x="157" y="885"/>
                      <a:pt x="367" y="1096"/>
                      <a:pt x="626" y="1096"/>
                    </a:cubicBezTo>
                    <a:cubicBezTo>
                      <a:pt x="885" y="1096"/>
                      <a:pt x="1095" y="885"/>
                      <a:pt x="1095" y="626"/>
                    </a:cubicBezTo>
                    <a:cubicBezTo>
                      <a:pt x="1095" y="367"/>
                      <a:pt x="885" y="157"/>
                      <a:pt x="626" y="15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835531ED-A930-4E08-92D8-DF9C36EAFBF0}"/>
                  </a:ext>
                </a:extLst>
              </p:cNvPr>
              <p:cNvGrpSpPr/>
              <p:nvPr/>
            </p:nvGrpSpPr>
            <p:grpSpPr>
              <a:xfrm>
                <a:off x="7056438" y="2401888"/>
                <a:ext cx="2671763" cy="4160838"/>
                <a:chOff x="7056438" y="2401888"/>
                <a:chExt cx="2671763" cy="4160838"/>
              </a:xfrm>
              <a:effectLst>
                <a:outerShdw blurRad="254000" dist="101600" dir="8100000" sx="102000" sy="102000" algn="tr" rotWithShape="0">
                  <a:prstClr val="black">
                    <a:alpha val="28000"/>
                  </a:prstClr>
                </a:outerShdw>
              </a:effectLst>
            </p:grpSpPr>
            <p:sp>
              <p:nvSpPr>
                <p:cNvPr id="86" name="Freeform 49">
                  <a:extLst>
                    <a:ext uri="{FF2B5EF4-FFF2-40B4-BE49-F238E27FC236}">
                      <a16:creationId xmlns:a16="http://schemas.microsoft.com/office/drawing/2014/main" id="{32DA6A1A-6EDF-4108-9B56-B9FA7EDC810A}"/>
                    </a:ext>
                  </a:extLst>
                </p:cNvPr>
                <p:cNvSpPr/>
                <p:nvPr/>
              </p:nvSpPr>
              <p:spPr bwMode="auto">
                <a:xfrm>
                  <a:off x="7056438" y="2401888"/>
                  <a:ext cx="2671763" cy="4160838"/>
                </a:xfrm>
                <a:custGeom>
                  <a:avLst/>
                  <a:gdLst>
                    <a:gd name="T0" fmla="*/ 388 w 842"/>
                    <a:gd name="T1" fmla="*/ 1312 h 1312"/>
                    <a:gd name="T2" fmla="*/ 340 w 842"/>
                    <a:gd name="T3" fmla="*/ 1265 h 1312"/>
                    <a:gd name="T4" fmla="*/ 343 w 842"/>
                    <a:gd name="T5" fmla="*/ 1249 h 1312"/>
                    <a:gd name="T6" fmla="*/ 278 w 842"/>
                    <a:gd name="T7" fmla="*/ 1249 h 1312"/>
                    <a:gd name="T8" fmla="*/ 228 w 842"/>
                    <a:gd name="T9" fmla="*/ 1199 h 1312"/>
                    <a:gd name="T10" fmla="*/ 241 w 842"/>
                    <a:gd name="T11" fmla="*/ 1164 h 1312"/>
                    <a:gd name="T12" fmla="*/ 219 w 842"/>
                    <a:gd name="T13" fmla="*/ 1121 h 1312"/>
                    <a:gd name="T14" fmla="*/ 232 w 842"/>
                    <a:gd name="T15" fmla="*/ 1086 h 1312"/>
                    <a:gd name="T16" fmla="*/ 196 w 842"/>
                    <a:gd name="T17" fmla="*/ 1022 h 1312"/>
                    <a:gd name="T18" fmla="*/ 196 w 842"/>
                    <a:gd name="T19" fmla="*/ 982 h 1312"/>
                    <a:gd name="T20" fmla="*/ 196 w 842"/>
                    <a:gd name="T21" fmla="*/ 982 h 1312"/>
                    <a:gd name="T22" fmla="*/ 196 w 842"/>
                    <a:gd name="T23" fmla="*/ 976 h 1312"/>
                    <a:gd name="T24" fmla="*/ 196 w 842"/>
                    <a:gd name="T25" fmla="*/ 947 h 1312"/>
                    <a:gd name="T26" fmla="*/ 197 w 842"/>
                    <a:gd name="T27" fmla="*/ 940 h 1312"/>
                    <a:gd name="T28" fmla="*/ 197 w 842"/>
                    <a:gd name="T29" fmla="*/ 917 h 1312"/>
                    <a:gd name="T30" fmla="*/ 180 w 842"/>
                    <a:gd name="T31" fmla="*/ 849 h 1312"/>
                    <a:gd name="T32" fmla="*/ 129 w 842"/>
                    <a:gd name="T33" fmla="*/ 779 h 1312"/>
                    <a:gd name="T34" fmla="*/ 0 w 842"/>
                    <a:gd name="T35" fmla="*/ 419 h 1312"/>
                    <a:gd name="T36" fmla="*/ 419 w 842"/>
                    <a:gd name="T37" fmla="*/ 0 h 1312"/>
                    <a:gd name="T38" fmla="*/ 423 w 842"/>
                    <a:gd name="T39" fmla="*/ 0 h 1312"/>
                    <a:gd name="T40" fmla="*/ 842 w 842"/>
                    <a:gd name="T41" fmla="*/ 419 h 1312"/>
                    <a:gd name="T42" fmla="*/ 713 w 842"/>
                    <a:gd name="T43" fmla="*/ 779 h 1312"/>
                    <a:gd name="T44" fmla="*/ 662 w 842"/>
                    <a:gd name="T45" fmla="*/ 849 h 1312"/>
                    <a:gd name="T46" fmla="*/ 647 w 842"/>
                    <a:gd name="T47" fmla="*/ 899 h 1312"/>
                    <a:gd name="T48" fmla="*/ 646 w 842"/>
                    <a:gd name="T49" fmla="*/ 1023 h 1312"/>
                    <a:gd name="T50" fmla="*/ 610 w 842"/>
                    <a:gd name="T51" fmla="*/ 1086 h 1312"/>
                    <a:gd name="T52" fmla="*/ 623 w 842"/>
                    <a:gd name="T53" fmla="*/ 1121 h 1312"/>
                    <a:gd name="T54" fmla="*/ 601 w 842"/>
                    <a:gd name="T55" fmla="*/ 1164 h 1312"/>
                    <a:gd name="T56" fmla="*/ 614 w 842"/>
                    <a:gd name="T57" fmla="*/ 1199 h 1312"/>
                    <a:gd name="T58" fmla="*/ 564 w 842"/>
                    <a:gd name="T59" fmla="*/ 1249 h 1312"/>
                    <a:gd name="T60" fmla="*/ 499 w 842"/>
                    <a:gd name="T61" fmla="*/ 1249 h 1312"/>
                    <a:gd name="T62" fmla="*/ 502 w 842"/>
                    <a:gd name="T63" fmla="*/ 1265 h 1312"/>
                    <a:gd name="T64" fmla="*/ 455 w 842"/>
                    <a:gd name="T65" fmla="*/ 1312 h 1312"/>
                    <a:gd name="T66" fmla="*/ 388 w 842"/>
                    <a:gd name="T67" fmla="*/ 1312 h 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842" h="1312">
                      <a:moveTo>
                        <a:pt x="388" y="1312"/>
                      </a:moveTo>
                      <a:cubicBezTo>
                        <a:pt x="362" y="1312"/>
                        <a:pt x="340" y="1291"/>
                        <a:pt x="340" y="1265"/>
                      </a:cubicBezTo>
                      <a:cubicBezTo>
                        <a:pt x="340" y="1259"/>
                        <a:pt x="341" y="1254"/>
                        <a:pt x="343" y="1249"/>
                      </a:cubicBezTo>
                      <a:cubicBezTo>
                        <a:pt x="278" y="1249"/>
                        <a:pt x="278" y="1249"/>
                        <a:pt x="278" y="1249"/>
                      </a:cubicBezTo>
                      <a:cubicBezTo>
                        <a:pt x="250" y="1249"/>
                        <a:pt x="228" y="1226"/>
                        <a:pt x="228" y="1199"/>
                      </a:cubicBezTo>
                      <a:cubicBezTo>
                        <a:pt x="228" y="1186"/>
                        <a:pt x="233" y="1173"/>
                        <a:pt x="241" y="1164"/>
                      </a:cubicBezTo>
                      <a:cubicBezTo>
                        <a:pt x="228" y="1156"/>
                        <a:pt x="219" y="1140"/>
                        <a:pt x="219" y="1121"/>
                      </a:cubicBezTo>
                      <a:cubicBezTo>
                        <a:pt x="219" y="1108"/>
                        <a:pt x="223" y="1095"/>
                        <a:pt x="232" y="1086"/>
                      </a:cubicBezTo>
                      <a:cubicBezTo>
                        <a:pt x="210" y="1073"/>
                        <a:pt x="196" y="1049"/>
                        <a:pt x="196" y="1022"/>
                      </a:cubicBezTo>
                      <a:cubicBezTo>
                        <a:pt x="196" y="982"/>
                        <a:pt x="196" y="982"/>
                        <a:pt x="196" y="982"/>
                      </a:cubicBezTo>
                      <a:cubicBezTo>
                        <a:pt x="196" y="982"/>
                        <a:pt x="196" y="982"/>
                        <a:pt x="196" y="982"/>
                      </a:cubicBezTo>
                      <a:cubicBezTo>
                        <a:pt x="196" y="976"/>
                        <a:pt x="196" y="976"/>
                        <a:pt x="196" y="976"/>
                      </a:cubicBezTo>
                      <a:cubicBezTo>
                        <a:pt x="196" y="966"/>
                        <a:pt x="196" y="957"/>
                        <a:pt x="196" y="947"/>
                      </a:cubicBezTo>
                      <a:cubicBezTo>
                        <a:pt x="197" y="940"/>
                        <a:pt x="197" y="940"/>
                        <a:pt x="197" y="940"/>
                      </a:cubicBezTo>
                      <a:cubicBezTo>
                        <a:pt x="197" y="917"/>
                        <a:pt x="197" y="917"/>
                        <a:pt x="197" y="917"/>
                      </a:cubicBezTo>
                      <a:cubicBezTo>
                        <a:pt x="196" y="897"/>
                        <a:pt x="194" y="871"/>
                        <a:pt x="180" y="849"/>
                      </a:cubicBezTo>
                      <a:cubicBezTo>
                        <a:pt x="166" y="824"/>
                        <a:pt x="148" y="802"/>
                        <a:pt x="129" y="779"/>
                      </a:cubicBezTo>
                      <a:cubicBezTo>
                        <a:pt x="69" y="706"/>
                        <a:pt x="0" y="623"/>
                        <a:pt x="0" y="419"/>
                      </a:cubicBezTo>
                      <a:cubicBezTo>
                        <a:pt x="0" y="188"/>
                        <a:pt x="188" y="0"/>
                        <a:pt x="419" y="0"/>
                      </a:cubicBezTo>
                      <a:cubicBezTo>
                        <a:pt x="423" y="0"/>
                        <a:pt x="423" y="0"/>
                        <a:pt x="423" y="0"/>
                      </a:cubicBezTo>
                      <a:cubicBezTo>
                        <a:pt x="654" y="0"/>
                        <a:pt x="842" y="188"/>
                        <a:pt x="842" y="419"/>
                      </a:cubicBezTo>
                      <a:cubicBezTo>
                        <a:pt x="842" y="623"/>
                        <a:pt x="773" y="706"/>
                        <a:pt x="713" y="779"/>
                      </a:cubicBezTo>
                      <a:cubicBezTo>
                        <a:pt x="694" y="802"/>
                        <a:pt x="676" y="824"/>
                        <a:pt x="662" y="849"/>
                      </a:cubicBezTo>
                      <a:cubicBezTo>
                        <a:pt x="653" y="863"/>
                        <a:pt x="649" y="879"/>
                        <a:pt x="647" y="899"/>
                      </a:cubicBezTo>
                      <a:cubicBezTo>
                        <a:pt x="646" y="1023"/>
                        <a:pt x="646" y="1023"/>
                        <a:pt x="646" y="1023"/>
                      </a:cubicBezTo>
                      <a:cubicBezTo>
                        <a:pt x="646" y="1049"/>
                        <a:pt x="632" y="1073"/>
                        <a:pt x="610" y="1086"/>
                      </a:cubicBezTo>
                      <a:cubicBezTo>
                        <a:pt x="619" y="1095"/>
                        <a:pt x="623" y="1108"/>
                        <a:pt x="623" y="1121"/>
                      </a:cubicBezTo>
                      <a:cubicBezTo>
                        <a:pt x="623" y="1140"/>
                        <a:pt x="614" y="1156"/>
                        <a:pt x="601" y="1164"/>
                      </a:cubicBezTo>
                      <a:cubicBezTo>
                        <a:pt x="609" y="1173"/>
                        <a:pt x="614" y="1186"/>
                        <a:pt x="614" y="1199"/>
                      </a:cubicBezTo>
                      <a:cubicBezTo>
                        <a:pt x="614" y="1226"/>
                        <a:pt x="592" y="1249"/>
                        <a:pt x="564" y="1249"/>
                      </a:cubicBezTo>
                      <a:cubicBezTo>
                        <a:pt x="499" y="1249"/>
                        <a:pt x="499" y="1249"/>
                        <a:pt x="499" y="1249"/>
                      </a:cubicBezTo>
                      <a:cubicBezTo>
                        <a:pt x="501" y="1254"/>
                        <a:pt x="502" y="1259"/>
                        <a:pt x="502" y="1265"/>
                      </a:cubicBezTo>
                      <a:cubicBezTo>
                        <a:pt x="502" y="1291"/>
                        <a:pt x="480" y="1312"/>
                        <a:pt x="455" y="1312"/>
                      </a:cubicBezTo>
                      <a:lnTo>
                        <a:pt x="388" y="1312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Freeform 50">
                  <a:extLst>
                    <a:ext uri="{FF2B5EF4-FFF2-40B4-BE49-F238E27FC236}">
                      <a16:creationId xmlns:a16="http://schemas.microsoft.com/office/drawing/2014/main" id="{575455F5-FE9D-4399-A13B-46ABEAA306DE}"/>
                    </a:ext>
                  </a:extLst>
                </p:cNvPr>
                <p:cNvSpPr/>
                <p:nvPr/>
              </p:nvSpPr>
              <p:spPr bwMode="auto">
                <a:xfrm>
                  <a:off x="8247063" y="6384925"/>
                  <a:ext cx="293688" cy="82550"/>
                </a:xfrm>
                <a:custGeom>
                  <a:avLst/>
                  <a:gdLst>
                    <a:gd name="T0" fmla="*/ 13 w 93"/>
                    <a:gd name="T1" fmla="*/ 26 h 26"/>
                    <a:gd name="T2" fmla="*/ 0 w 93"/>
                    <a:gd name="T3" fmla="*/ 13 h 26"/>
                    <a:gd name="T4" fmla="*/ 13 w 93"/>
                    <a:gd name="T5" fmla="*/ 0 h 26"/>
                    <a:gd name="T6" fmla="*/ 80 w 93"/>
                    <a:gd name="T7" fmla="*/ 0 h 26"/>
                    <a:gd name="T8" fmla="*/ 93 w 93"/>
                    <a:gd name="T9" fmla="*/ 13 h 26"/>
                    <a:gd name="T10" fmla="*/ 80 w 93"/>
                    <a:gd name="T11" fmla="*/ 26 h 26"/>
                    <a:gd name="T12" fmla="*/ 13 w 93"/>
                    <a:gd name="T13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3" h="26">
                      <a:moveTo>
                        <a:pt x="13" y="26"/>
                      </a:moveTo>
                      <a:cubicBezTo>
                        <a:pt x="5" y="26"/>
                        <a:pt x="0" y="20"/>
                        <a:pt x="0" y="13"/>
                      </a:cubicBezTo>
                      <a:cubicBezTo>
                        <a:pt x="0" y="6"/>
                        <a:pt x="5" y="0"/>
                        <a:pt x="13" y="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87" y="0"/>
                        <a:pt x="93" y="6"/>
                        <a:pt x="93" y="13"/>
                      </a:cubicBezTo>
                      <a:cubicBezTo>
                        <a:pt x="93" y="20"/>
                        <a:pt x="87" y="26"/>
                        <a:pt x="80" y="26"/>
                      </a:cubicBezTo>
                      <a:lnTo>
                        <a:pt x="13" y="26"/>
                      </a:lnTo>
                      <a:close/>
                    </a:path>
                  </a:pathLst>
                </a:custGeom>
                <a:solidFill>
                  <a:srgbClr val="8586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 51">
                  <a:extLst>
                    <a:ext uri="{FF2B5EF4-FFF2-40B4-BE49-F238E27FC236}">
                      <a16:creationId xmlns:a16="http://schemas.microsoft.com/office/drawing/2014/main" id="{7F4B81B6-915E-48DA-9344-43F6D28ACED7}"/>
                    </a:ext>
                  </a:extLst>
                </p:cNvPr>
                <p:cNvSpPr/>
                <p:nvPr/>
              </p:nvSpPr>
              <p:spPr bwMode="auto">
                <a:xfrm>
                  <a:off x="7888288" y="6162675"/>
                  <a:ext cx="1008063" cy="104775"/>
                </a:xfrm>
                <a:custGeom>
                  <a:avLst/>
                  <a:gdLst>
                    <a:gd name="T0" fmla="*/ 16 w 318"/>
                    <a:gd name="T1" fmla="*/ 33 h 33"/>
                    <a:gd name="T2" fmla="*/ 0 w 318"/>
                    <a:gd name="T3" fmla="*/ 16 h 33"/>
                    <a:gd name="T4" fmla="*/ 16 w 318"/>
                    <a:gd name="T5" fmla="*/ 0 h 33"/>
                    <a:gd name="T6" fmla="*/ 302 w 318"/>
                    <a:gd name="T7" fmla="*/ 0 h 33"/>
                    <a:gd name="T8" fmla="*/ 318 w 318"/>
                    <a:gd name="T9" fmla="*/ 16 h 33"/>
                    <a:gd name="T10" fmla="*/ 302 w 318"/>
                    <a:gd name="T11" fmla="*/ 33 h 33"/>
                    <a:gd name="T12" fmla="*/ 16 w 318"/>
                    <a:gd name="T13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8" h="33">
                      <a:moveTo>
                        <a:pt x="16" y="33"/>
                      </a:moveTo>
                      <a:cubicBezTo>
                        <a:pt x="7" y="33"/>
                        <a:pt x="0" y="25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302" y="0"/>
                        <a:pt x="302" y="0"/>
                        <a:pt x="302" y="0"/>
                      </a:cubicBezTo>
                      <a:cubicBezTo>
                        <a:pt x="311" y="0"/>
                        <a:pt x="318" y="7"/>
                        <a:pt x="318" y="16"/>
                      </a:cubicBezTo>
                      <a:cubicBezTo>
                        <a:pt x="318" y="25"/>
                        <a:pt x="311" y="33"/>
                        <a:pt x="302" y="33"/>
                      </a:cubicBezTo>
                      <a:lnTo>
                        <a:pt x="16" y="33"/>
                      </a:lnTo>
                      <a:close/>
                    </a:path>
                  </a:pathLst>
                </a:custGeom>
                <a:solidFill>
                  <a:srgbClr val="8586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Freeform 52">
                  <a:extLst>
                    <a:ext uri="{FF2B5EF4-FFF2-40B4-BE49-F238E27FC236}">
                      <a16:creationId xmlns:a16="http://schemas.microsoft.com/office/drawing/2014/main" id="{0C332514-8E84-4A0D-87A4-338DCD20FD16}"/>
                    </a:ext>
                  </a:extLst>
                </p:cNvPr>
                <p:cNvSpPr/>
                <p:nvPr/>
              </p:nvSpPr>
              <p:spPr bwMode="auto">
                <a:xfrm>
                  <a:off x="7856538" y="5897563"/>
                  <a:ext cx="1052513" cy="107950"/>
                </a:xfrm>
                <a:custGeom>
                  <a:avLst/>
                  <a:gdLst>
                    <a:gd name="T0" fmla="*/ 17 w 332"/>
                    <a:gd name="T1" fmla="*/ 34 h 34"/>
                    <a:gd name="T2" fmla="*/ 0 w 332"/>
                    <a:gd name="T3" fmla="*/ 17 h 34"/>
                    <a:gd name="T4" fmla="*/ 17 w 332"/>
                    <a:gd name="T5" fmla="*/ 0 h 34"/>
                    <a:gd name="T6" fmla="*/ 315 w 332"/>
                    <a:gd name="T7" fmla="*/ 0 h 34"/>
                    <a:gd name="T8" fmla="*/ 332 w 332"/>
                    <a:gd name="T9" fmla="*/ 17 h 34"/>
                    <a:gd name="T10" fmla="*/ 315 w 332"/>
                    <a:gd name="T11" fmla="*/ 34 h 34"/>
                    <a:gd name="T12" fmla="*/ 17 w 332"/>
                    <a:gd name="T13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2" h="34">
                      <a:moveTo>
                        <a:pt x="17" y="34"/>
                      </a:moveTo>
                      <a:cubicBezTo>
                        <a:pt x="8" y="34"/>
                        <a:pt x="0" y="26"/>
                        <a:pt x="0" y="17"/>
                      </a:cubicBezTo>
                      <a:cubicBezTo>
                        <a:pt x="0" y="7"/>
                        <a:pt x="8" y="0"/>
                        <a:pt x="17" y="0"/>
                      </a:cubicBezTo>
                      <a:cubicBezTo>
                        <a:pt x="315" y="0"/>
                        <a:pt x="315" y="0"/>
                        <a:pt x="315" y="0"/>
                      </a:cubicBezTo>
                      <a:cubicBezTo>
                        <a:pt x="324" y="0"/>
                        <a:pt x="332" y="7"/>
                        <a:pt x="332" y="17"/>
                      </a:cubicBezTo>
                      <a:cubicBezTo>
                        <a:pt x="332" y="26"/>
                        <a:pt x="324" y="34"/>
                        <a:pt x="315" y="34"/>
                      </a:cubicBezTo>
                      <a:lnTo>
                        <a:pt x="17" y="34"/>
                      </a:lnTo>
                      <a:close/>
                    </a:path>
                  </a:pathLst>
                </a:custGeom>
                <a:solidFill>
                  <a:srgbClr val="85868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Freeform 53">
                  <a:extLst>
                    <a:ext uri="{FF2B5EF4-FFF2-40B4-BE49-F238E27FC236}">
                      <a16:creationId xmlns:a16="http://schemas.microsoft.com/office/drawing/2014/main" id="{ECD84850-3709-44EA-AF71-3B515EDC9C84}"/>
                    </a:ext>
                  </a:extLst>
                </p:cNvPr>
                <p:cNvSpPr/>
                <p:nvPr/>
              </p:nvSpPr>
              <p:spPr bwMode="auto">
                <a:xfrm>
                  <a:off x="7780338" y="5211763"/>
                  <a:ext cx="1223963" cy="552450"/>
                </a:xfrm>
                <a:custGeom>
                  <a:avLst/>
                  <a:gdLst>
                    <a:gd name="T0" fmla="*/ 3 w 386"/>
                    <a:gd name="T1" fmla="*/ 30 h 174"/>
                    <a:gd name="T2" fmla="*/ 3 w 386"/>
                    <a:gd name="T3" fmla="*/ 30 h 174"/>
                    <a:gd name="T4" fmla="*/ 3 w 386"/>
                    <a:gd name="T5" fmla="*/ 54 h 174"/>
                    <a:gd name="T6" fmla="*/ 2 w 386"/>
                    <a:gd name="T7" fmla="*/ 62 h 174"/>
                    <a:gd name="T8" fmla="*/ 3 w 386"/>
                    <a:gd name="T9" fmla="*/ 62 h 174"/>
                    <a:gd name="T10" fmla="*/ 2 w 386"/>
                    <a:gd name="T11" fmla="*/ 137 h 174"/>
                    <a:gd name="T12" fmla="*/ 27 w 386"/>
                    <a:gd name="T13" fmla="*/ 174 h 174"/>
                    <a:gd name="T14" fmla="*/ 359 w 386"/>
                    <a:gd name="T15" fmla="*/ 174 h 174"/>
                    <a:gd name="T16" fmla="*/ 384 w 386"/>
                    <a:gd name="T17" fmla="*/ 136 h 174"/>
                    <a:gd name="T18" fmla="*/ 385 w 386"/>
                    <a:gd name="T19" fmla="*/ 11 h 174"/>
                    <a:gd name="T20" fmla="*/ 385 w 386"/>
                    <a:gd name="T21" fmla="*/ 10 h 174"/>
                    <a:gd name="T22" fmla="*/ 386 w 386"/>
                    <a:gd name="T23" fmla="*/ 0 h 174"/>
                    <a:gd name="T24" fmla="*/ 0 w 386"/>
                    <a:gd name="T25" fmla="*/ 0 h 174"/>
                    <a:gd name="T26" fmla="*/ 3 w 386"/>
                    <a:gd name="T27" fmla="*/ 30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6" h="174">
                      <a:moveTo>
                        <a:pt x="3" y="30"/>
                      </a:move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54"/>
                        <a:pt x="3" y="54"/>
                        <a:pt x="3" y="54"/>
                      </a:cubicBezTo>
                      <a:cubicBezTo>
                        <a:pt x="3" y="54"/>
                        <a:pt x="2" y="62"/>
                        <a:pt x="2" y="62"/>
                      </a:cubicBezTo>
                      <a:cubicBezTo>
                        <a:pt x="3" y="62"/>
                        <a:pt x="3" y="62"/>
                        <a:pt x="3" y="62"/>
                      </a:cubicBezTo>
                      <a:cubicBezTo>
                        <a:pt x="2" y="137"/>
                        <a:pt x="2" y="137"/>
                        <a:pt x="2" y="137"/>
                      </a:cubicBezTo>
                      <a:cubicBezTo>
                        <a:pt x="2" y="153"/>
                        <a:pt x="12" y="168"/>
                        <a:pt x="27" y="174"/>
                      </a:cubicBezTo>
                      <a:cubicBezTo>
                        <a:pt x="34" y="173"/>
                        <a:pt x="359" y="174"/>
                        <a:pt x="359" y="174"/>
                      </a:cubicBezTo>
                      <a:cubicBezTo>
                        <a:pt x="374" y="168"/>
                        <a:pt x="384" y="153"/>
                        <a:pt x="384" y="136"/>
                      </a:cubicBezTo>
                      <a:cubicBezTo>
                        <a:pt x="385" y="11"/>
                        <a:pt x="385" y="11"/>
                        <a:pt x="385" y="11"/>
                      </a:cubicBezTo>
                      <a:cubicBezTo>
                        <a:pt x="385" y="10"/>
                        <a:pt x="385" y="10"/>
                        <a:pt x="385" y="10"/>
                      </a:cubicBezTo>
                      <a:cubicBezTo>
                        <a:pt x="385" y="6"/>
                        <a:pt x="385" y="3"/>
                        <a:pt x="38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1"/>
                        <a:pt x="2" y="21"/>
                        <a:pt x="3" y="3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Freeform 54">
                  <a:extLst>
                    <a:ext uri="{FF2B5EF4-FFF2-40B4-BE49-F238E27FC236}">
                      <a16:creationId xmlns:a16="http://schemas.microsoft.com/office/drawing/2014/main" id="{F72D9223-E75F-4437-9104-C94A314BA68B}"/>
                    </a:ext>
                  </a:extLst>
                </p:cNvPr>
                <p:cNvSpPr/>
                <p:nvPr/>
              </p:nvSpPr>
              <p:spPr bwMode="auto">
                <a:xfrm>
                  <a:off x="7167563" y="2509838"/>
                  <a:ext cx="2452688" cy="2578100"/>
                </a:xfrm>
                <a:custGeom>
                  <a:avLst/>
                  <a:gdLst>
                    <a:gd name="T0" fmla="*/ 597 w 773"/>
                    <a:gd name="T1" fmla="*/ 797 h 813"/>
                    <a:gd name="T2" fmla="*/ 652 w 773"/>
                    <a:gd name="T3" fmla="*/ 723 h 813"/>
                    <a:gd name="T4" fmla="*/ 773 w 773"/>
                    <a:gd name="T5" fmla="*/ 385 h 813"/>
                    <a:gd name="T6" fmla="*/ 388 w 773"/>
                    <a:gd name="T7" fmla="*/ 0 h 813"/>
                    <a:gd name="T8" fmla="*/ 384 w 773"/>
                    <a:gd name="T9" fmla="*/ 0 h 813"/>
                    <a:gd name="T10" fmla="*/ 0 w 773"/>
                    <a:gd name="T11" fmla="*/ 385 h 813"/>
                    <a:gd name="T12" fmla="*/ 120 w 773"/>
                    <a:gd name="T13" fmla="*/ 723 h 813"/>
                    <a:gd name="T14" fmla="*/ 175 w 773"/>
                    <a:gd name="T15" fmla="*/ 797 h 813"/>
                    <a:gd name="T16" fmla="*/ 183 w 773"/>
                    <a:gd name="T17" fmla="*/ 813 h 813"/>
                    <a:gd name="T18" fmla="*/ 589 w 773"/>
                    <a:gd name="T19" fmla="*/ 813 h 813"/>
                    <a:gd name="T20" fmla="*/ 597 w 773"/>
                    <a:gd name="T21" fmla="*/ 797 h 8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73" h="813">
                      <a:moveTo>
                        <a:pt x="597" y="797"/>
                      </a:moveTo>
                      <a:cubicBezTo>
                        <a:pt x="613" y="771"/>
                        <a:pt x="632" y="748"/>
                        <a:pt x="652" y="723"/>
                      </a:cubicBezTo>
                      <a:cubicBezTo>
                        <a:pt x="709" y="655"/>
                        <a:pt x="773" y="577"/>
                        <a:pt x="773" y="385"/>
                      </a:cubicBezTo>
                      <a:cubicBezTo>
                        <a:pt x="773" y="173"/>
                        <a:pt x="600" y="0"/>
                        <a:pt x="388" y="0"/>
                      </a:cubicBezTo>
                      <a:cubicBezTo>
                        <a:pt x="384" y="0"/>
                        <a:pt x="384" y="0"/>
                        <a:pt x="384" y="0"/>
                      </a:cubicBezTo>
                      <a:cubicBezTo>
                        <a:pt x="172" y="0"/>
                        <a:pt x="0" y="173"/>
                        <a:pt x="0" y="385"/>
                      </a:cubicBezTo>
                      <a:cubicBezTo>
                        <a:pt x="0" y="577"/>
                        <a:pt x="64" y="655"/>
                        <a:pt x="120" y="723"/>
                      </a:cubicBezTo>
                      <a:cubicBezTo>
                        <a:pt x="140" y="748"/>
                        <a:pt x="159" y="771"/>
                        <a:pt x="175" y="797"/>
                      </a:cubicBezTo>
                      <a:cubicBezTo>
                        <a:pt x="178" y="803"/>
                        <a:pt x="180" y="808"/>
                        <a:pt x="183" y="813"/>
                      </a:cubicBezTo>
                      <a:cubicBezTo>
                        <a:pt x="589" y="813"/>
                        <a:pt x="589" y="813"/>
                        <a:pt x="589" y="813"/>
                      </a:cubicBezTo>
                      <a:cubicBezTo>
                        <a:pt x="592" y="808"/>
                        <a:pt x="594" y="802"/>
                        <a:pt x="597" y="797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342BBA18-BB01-498C-9F5B-F7FB937B03E8}"/>
                </a:ext>
              </a:extLst>
            </p:cNvPr>
            <p:cNvGrpSpPr/>
            <p:nvPr/>
          </p:nvGrpSpPr>
          <p:grpSpPr>
            <a:xfrm>
              <a:off x="8481653" y="6269195"/>
              <a:ext cx="918577" cy="675842"/>
              <a:chOff x="5584825" y="3073400"/>
              <a:chExt cx="612776" cy="450850"/>
            </a:xfrm>
            <a:solidFill>
              <a:schemeClr val="bg1"/>
            </a:solidFill>
          </p:grpSpPr>
          <p:sp>
            <p:nvSpPr>
              <p:cNvPr id="75" name="Freeform 34">
                <a:extLst>
                  <a:ext uri="{FF2B5EF4-FFF2-40B4-BE49-F238E27FC236}">
                    <a16:creationId xmlns:a16="http://schemas.microsoft.com/office/drawing/2014/main" id="{12F880B1-9122-42F1-AB90-EF4E48EB85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84825" y="3076575"/>
                <a:ext cx="127000" cy="446087"/>
              </a:xfrm>
              <a:custGeom>
                <a:avLst/>
                <a:gdLst>
                  <a:gd name="T0" fmla="*/ 43 w 45"/>
                  <a:gd name="T1" fmla="*/ 0 h 158"/>
                  <a:gd name="T2" fmla="*/ 1 w 45"/>
                  <a:gd name="T3" fmla="*/ 0 h 158"/>
                  <a:gd name="T4" fmla="*/ 0 w 45"/>
                  <a:gd name="T5" fmla="*/ 1 h 158"/>
                  <a:gd name="T6" fmla="*/ 0 w 45"/>
                  <a:gd name="T7" fmla="*/ 157 h 158"/>
                  <a:gd name="T8" fmla="*/ 1 w 45"/>
                  <a:gd name="T9" fmla="*/ 158 h 158"/>
                  <a:gd name="T10" fmla="*/ 43 w 45"/>
                  <a:gd name="T11" fmla="*/ 158 h 158"/>
                  <a:gd name="T12" fmla="*/ 45 w 45"/>
                  <a:gd name="T13" fmla="*/ 157 h 158"/>
                  <a:gd name="T14" fmla="*/ 45 w 45"/>
                  <a:gd name="T15" fmla="*/ 1 h 158"/>
                  <a:gd name="T16" fmla="*/ 43 w 45"/>
                  <a:gd name="T17" fmla="*/ 0 h 158"/>
                  <a:gd name="T18" fmla="*/ 22 w 45"/>
                  <a:gd name="T19" fmla="*/ 152 h 158"/>
                  <a:gd name="T20" fmla="*/ 11 w 45"/>
                  <a:gd name="T21" fmla="*/ 141 h 158"/>
                  <a:gd name="T22" fmla="*/ 22 w 45"/>
                  <a:gd name="T23" fmla="*/ 131 h 158"/>
                  <a:gd name="T24" fmla="*/ 33 w 45"/>
                  <a:gd name="T25" fmla="*/ 141 h 158"/>
                  <a:gd name="T26" fmla="*/ 22 w 45"/>
                  <a:gd name="T27" fmla="*/ 152 h 158"/>
                  <a:gd name="T28" fmla="*/ 39 w 45"/>
                  <a:gd name="T29" fmla="*/ 88 h 158"/>
                  <a:gd name="T30" fmla="*/ 37 w 45"/>
                  <a:gd name="T31" fmla="*/ 90 h 158"/>
                  <a:gd name="T32" fmla="*/ 8 w 45"/>
                  <a:gd name="T33" fmla="*/ 90 h 158"/>
                  <a:gd name="T34" fmla="*/ 6 w 45"/>
                  <a:gd name="T35" fmla="*/ 88 h 158"/>
                  <a:gd name="T36" fmla="*/ 6 w 45"/>
                  <a:gd name="T37" fmla="*/ 9 h 158"/>
                  <a:gd name="T38" fmla="*/ 8 w 45"/>
                  <a:gd name="T39" fmla="*/ 7 h 158"/>
                  <a:gd name="T40" fmla="*/ 37 w 45"/>
                  <a:gd name="T41" fmla="*/ 7 h 158"/>
                  <a:gd name="T42" fmla="*/ 39 w 45"/>
                  <a:gd name="T43" fmla="*/ 9 h 158"/>
                  <a:gd name="T44" fmla="*/ 39 w 45"/>
                  <a:gd name="T45" fmla="*/ 8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" h="158">
                    <a:moveTo>
                      <a:pt x="4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57"/>
                      <a:pt x="1" y="158"/>
                      <a:pt x="1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4" y="158"/>
                      <a:pt x="45" y="157"/>
                      <a:pt x="45" y="157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4" y="0"/>
                      <a:pt x="43" y="0"/>
                    </a:cubicBezTo>
                    <a:close/>
                    <a:moveTo>
                      <a:pt x="22" y="152"/>
                    </a:moveTo>
                    <a:cubicBezTo>
                      <a:pt x="16" y="152"/>
                      <a:pt x="11" y="147"/>
                      <a:pt x="11" y="141"/>
                    </a:cubicBezTo>
                    <a:cubicBezTo>
                      <a:pt x="11" y="135"/>
                      <a:pt x="16" y="131"/>
                      <a:pt x="22" y="131"/>
                    </a:cubicBezTo>
                    <a:cubicBezTo>
                      <a:pt x="28" y="131"/>
                      <a:pt x="33" y="135"/>
                      <a:pt x="33" y="141"/>
                    </a:cubicBezTo>
                    <a:cubicBezTo>
                      <a:pt x="33" y="147"/>
                      <a:pt x="28" y="152"/>
                      <a:pt x="22" y="152"/>
                    </a:cubicBezTo>
                    <a:close/>
                    <a:moveTo>
                      <a:pt x="39" y="88"/>
                    </a:moveTo>
                    <a:cubicBezTo>
                      <a:pt x="39" y="89"/>
                      <a:pt x="38" y="90"/>
                      <a:pt x="37" y="90"/>
                    </a:cubicBezTo>
                    <a:cubicBezTo>
                      <a:pt x="8" y="90"/>
                      <a:pt x="8" y="90"/>
                      <a:pt x="8" y="90"/>
                    </a:cubicBezTo>
                    <a:cubicBezTo>
                      <a:pt x="7" y="90"/>
                      <a:pt x="6" y="89"/>
                      <a:pt x="6" y="8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7" y="7"/>
                      <a:pt x="8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7"/>
                      <a:pt x="39" y="8"/>
                      <a:pt x="39" y="9"/>
                    </a:cubicBezTo>
                    <a:lnTo>
                      <a:pt x="39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6" name="Freeform 35">
                <a:extLst>
                  <a:ext uri="{FF2B5EF4-FFF2-40B4-BE49-F238E27FC236}">
                    <a16:creationId xmlns:a16="http://schemas.microsoft.com/office/drawing/2014/main" id="{A54E694D-E811-42E1-AF7E-879505F3C54E}"/>
                  </a:ext>
                </a:extLst>
              </p:cNvPr>
              <p:cNvSpPr/>
              <p:nvPr/>
            </p:nvSpPr>
            <p:spPr bwMode="auto">
              <a:xfrm>
                <a:off x="5613400" y="3127375"/>
                <a:ext cx="69850" cy="19050"/>
              </a:xfrm>
              <a:custGeom>
                <a:avLst/>
                <a:gdLst>
                  <a:gd name="T0" fmla="*/ 25 w 25"/>
                  <a:gd name="T1" fmla="*/ 5 h 7"/>
                  <a:gd name="T2" fmla="*/ 23 w 25"/>
                  <a:gd name="T3" fmla="*/ 7 h 7"/>
                  <a:gd name="T4" fmla="*/ 2 w 25"/>
                  <a:gd name="T5" fmla="*/ 7 h 7"/>
                  <a:gd name="T6" fmla="*/ 0 w 25"/>
                  <a:gd name="T7" fmla="*/ 5 h 7"/>
                  <a:gd name="T8" fmla="*/ 0 w 25"/>
                  <a:gd name="T9" fmla="*/ 2 h 7"/>
                  <a:gd name="T10" fmla="*/ 2 w 25"/>
                  <a:gd name="T11" fmla="*/ 0 h 7"/>
                  <a:gd name="T12" fmla="*/ 23 w 25"/>
                  <a:gd name="T13" fmla="*/ 0 h 7"/>
                  <a:gd name="T14" fmla="*/ 25 w 25"/>
                  <a:gd name="T15" fmla="*/ 2 h 7"/>
                  <a:gd name="T16" fmla="*/ 25 w 25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7">
                    <a:moveTo>
                      <a:pt x="25" y="5"/>
                    </a:moveTo>
                    <a:cubicBezTo>
                      <a:pt x="25" y="6"/>
                      <a:pt x="24" y="7"/>
                      <a:pt x="23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0" y="6"/>
                      <a:pt x="0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5" y="1"/>
                      <a:pt x="25" y="2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7" name="Freeform 36">
                <a:extLst>
                  <a:ext uri="{FF2B5EF4-FFF2-40B4-BE49-F238E27FC236}">
                    <a16:creationId xmlns:a16="http://schemas.microsoft.com/office/drawing/2014/main" id="{6AE0E5FA-F967-4F54-8806-537A1468E6F5}"/>
                  </a:ext>
                </a:extLst>
              </p:cNvPr>
              <p:cNvSpPr/>
              <p:nvPr/>
            </p:nvSpPr>
            <p:spPr bwMode="auto">
              <a:xfrm>
                <a:off x="5613400" y="3152775"/>
                <a:ext cx="69850" cy="15875"/>
              </a:xfrm>
              <a:custGeom>
                <a:avLst/>
                <a:gdLst>
                  <a:gd name="T0" fmla="*/ 25 w 25"/>
                  <a:gd name="T1" fmla="*/ 4 h 6"/>
                  <a:gd name="T2" fmla="*/ 24 w 25"/>
                  <a:gd name="T3" fmla="*/ 6 h 6"/>
                  <a:gd name="T4" fmla="*/ 2 w 25"/>
                  <a:gd name="T5" fmla="*/ 6 h 6"/>
                  <a:gd name="T6" fmla="*/ 0 w 25"/>
                  <a:gd name="T7" fmla="*/ 4 h 6"/>
                  <a:gd name="T8" fmla="*/ 0 w 25"/>
                  <a:gd name="T9" fmla="*/ 1 h 6"/>
                  <a:gd name="T10" fmla="*/ 2 w 25"/>
                  <a:gd name="T11" fmla="*/ 0 h 6"/>
                  <a:gd name="T12" fmla="*/ 24 w 25"/>
                  <a:gd name="T13" fmla="*/ 0 h 6"/>
                  <a:gd name="T14" fmla="*/ 25 w 25"/>
                  <a:gd name="T15" fmla="*/ 1 h 6"/>
                  <a:gd name="T16" fmla="*/ 25 w 25"/>
                  <a:gd name="T1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6">
                    <a:moveTo>
                      <a:pt x="25" y="4"/>
                    </a:moveTo>
                    <a:cubicBezTo>
                      <a:pt x="25" y="5"/>
                      <a:pt x="24" y="6"/>
                      <a:pt x="24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5" y="0"/>
                      <a:pt x="25" y="1"/>
                    </a:cubicBez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8" name="Freeform 37">
                <a:extLst>
                  <a:ext uri="{FF2B5EF4-FFF2-40B4-BE49-F238E27FC236}">
                    <a16:creationId xmlns:a16="http://schemas.microsoft.com/office/drawing/2014/main" id="{041CD951-30EF-47D5-8228-F40A7626C8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40400" y="3076575"/>
                <a:ext cx="127000" cy="446087"/>
              </a:xfrm>
              <a:custGeom>
                <a:avLst/>
                <a:gdLst>
                  <a:gd name="T0" fmla="*/ 43 w 45"/>
                  <a:gd name="T1" fmla="*/ 0 h 158"/>
                  <a:gd name="T2" fmla="*/ 1 w 45"/>
                  <a:gd name="T3" fmla="*/ 0 h 158"/>
                  <a:gd name="T4" fmla="*/ 0 w 45"/>
                  <a:gd name="T5" fmla="*/ 1 h 158"/>
                  <a:gd name="T6" fmla="*/ 0 w 45"/>
                  <a:gd name="T7" fmla="*/ 157 h 158"/>
                  <a:gd name="T8" fmla="*/ 1 w 45"/>
                  <a:gd name="T9" fmla="*/ 158 h 158"/>
                  <a:gd name="T10" fmla="*/ 43 w 45"/>
                  <a:gd name="T11" fmla="*/ 158 h 158"/>
                  <a:gd name="T12" fmla="*/ 45 w 45"/>
                  <a:gd name="T13" fmla="*/ 157 h 158"/>
                  <a:gd name="T14" fmla="*/ 45 w 45"/>
                  <a:gd name="T15" fmla="*/ 1 h 158"/>
                  <a:gd name="T16" fmla="*/ 43 w 45"/>
                  <a:gd name="T17" fmla="*/ 0 h 158"/>
                  <a:gd name="T18" fmla="*/ 22 w 45"/>
                  <a:gd name="T19" fmla="*/ 152 h 158"/>
                  <a:gd name="T20" fmla="*/ 11 w 45"/>
                  <a:gd name="T21" fmla="*/ 141 h 158"/>
                  <a:gd name="T22" fmla="*/ 22 w 45"/>
                  <a:gd name="T23" fmla="*/ 131 h 158"/>
                  <a:gd name="T24" fmla="*/ 33 w 45"/>
                  <a:gd name="T25" fmla="*/ 141 h 158"/>
                  <a:gd name="T26" fmla="*/ 22 w 45"/>
                  <a:gd name="T27" fmla="*/ 152 h 158"/>
                  <a:gd name="T28" fmla="*/ 39 w 45"/>
                  <a:gd name="T29" fmla="*/ 88 h 158"/>
                  <a:gd name="T30" fmla="*/ 37 w 45"/>
                  <a:gd name="T31" fmla="*/ 90 h 158"/>
                  <a:gd name="T32" fmla="*/ 8 w 45"/>
                  <a:gd name="T33" fmla="*/ 90 h 158"/>
                  <a:gd name="T34" fmla="*/ 6 w 45"/>
                  <a:gd name="T35" fmla="*/ 88 h 158"/>
                  <a:gd name="T36" fmla="*/ 6 w 45"/>
                  <a:gd name="T37" fmla="*/ 9 h 158"/>
                  <a:gd name="T38" fmla="*/ 8 w 45"/>
                  <a:gd name="T39" fmla="*/ 7 h 158"/>
                  <a:gd name="T40" fmla="*/ 37 w 45"/>
                  <a:gd name="T41" fmla="*/ 7 h 158"/>
                  <a:gd name="T42" fmla="*/ 39 w 45"/>
                  <a:gd name="T43" fmla="*/ 9 h 158"/>
                  <a:gd name="T44" fmla="*/ 39 w 45"/>
                  <a:gd name="T45" fmla="*/ 8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" h="158">
                    <a:moveTo>
                      <a:pt x="4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57"/>
                      <a:pt x="0" y="158"/>
                      <a:pt x="1" y="158"/>
                    </a:cubicBezTo>
                    <a:cubicBezTo>
                      <a:pt x="43" y="158"/>
                      <a:pt x="43" y="158"/>
                      <a:pt x="43" y="158"/>
                    </a:cubicBezTo>
                    <a:cubicBezTo>
                      <a:pt x="44" y="158"/>
                      <a:pt x="45" y="157"/>
                      <a:pt x="45" y="157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5" y="0"/>
                      <a:pt x="44" y="0"/>
                      <a:pt x="43" y="0"/>
                    </a:cubicBezTo>
                    <a:close/>
                    <a:moveTo>
                      <a:pt x="22" y="152"/>
                    </a:moveTo>
                    <a:cubicBezTo>
                      <a:pt x="16" y="152"/>
                      <a:pt x="11" y="147"/>
                      <a:pt x="11" y="141"/>
                    </a:cubicBezTo>
                    <a:cubicBezTo>
                      <a:pt x="11" y="135"/>
                      <a:pt x="16" y="131"/>
                      <a:pt x="22" y="131"/>
                    </a:cubicBezTo>
                    <a:cubicBezTo>
                      <a:pt x="28" y="131"/>
                      <a:pt x="33" y="135"/>
                      <a:pt x="33" y="141"/>
                    </a:cubicBezTo>
                    <a:cubicBezTo>
                      <a:pt x="33" y="147"/>
                      <a:pt x="28" y="152"/>
                      <a:pt x="22" y="152"/>
                    </a:cubicBezTo>
                    <a:close/>
                    <a:moveTo>
                      <a:pt x="39" y="88"/>
                    </a:moveTo>
                    <a:cubicBezTo>
                      <a:pt x="39" y="89"/>
                      <a:pt x="38" y="90"/>
                      <a:pt x="37" y="90"/>
                    </a:cubicBezTo>
                    <a:cubicBezTo>
                      <a:pt x="8" y="90"/>
                      <a:pt x="8" y="90"/>
                      <a:pt x="8" y="90"/>
                    </a:cubicBezTo>
                    <a:cubicBezTo>
                      <a:pt x="7" y="90"/>
                      <a:pt x="6" y="89"/>
                      <a:pt x="6" y="8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7" y="7"/>
                      <a:pt x="8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7"/>
                      <a:pt x="39" y="8"/>
                      <a:pt x="39" y="9"/>
                    </a:cubicBezTo>
                    <a:lnTo>
                      <a:pt x="39" y="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9" name="Freeform 38">
                <a:extLst>
                  <a:ext uri="{FF2B5EF4-FFF2-40B4-BE49-F238E27FC236}">
                    <a16:creationId xmlns:a16="http://schemas.microsoft.com/office/drawing/2014/main" id="{F4526904-416F-49CC-8C8D-FE20AC23E7EA}"/>
                  </a:ext>
                </a:extLst>
              </p:cNvPr>
              <p:cNvSpPr/>
              <p:nvPr/>
            </p:nvSpPr>
            <p:spPr bwMode="auto">
              <a:xfrm>
                <a:off x="5768975" y="3127375"/>
                <a:ext cx="69850" cy="19050"/>
              </a:xfrm>
              <a:custGeom>
                <a:avLst/>
                <a:gdLst>
                  <a:gd name="T0" fmla="*/ 25 w 25"/>
                  <a:gd name="T1" fmla="*/ 5 h 7"/>
                  <a:gd name="T2" fmla="*/ 23 w 25"/>
                  <a:gd name="T3" fmla="*/ 7 h 7"/>
                  <a:gd name="T4" fmla="*/ 1 w 25"/>
                  <a:gd name="T5" fmla="*/ 7 h 7"/>
                  <a:gd name="T6" fmla="*/ 0 w 25"/>
                  <a:gd name="T7" fmla="*/ 5 h 7"/>
                  <a:gd name="T8" fmla="*/ 0 w 25"/>
                  <a:gd name="T9" fmla="*/ 2 h 7"/>
                  <a:gd name="T10" fmla="*/ 1 w 25"/>
                  <a:gd name="T11" fmla="*/ 0 h 7"/>
                  <a:gd name="T12" fmla="*/ 23 w 25"/>
                  <a:gd name="T13" fmla="*/ 0 h 7"/>
                  <a:gd name="T14" fmla="*/ 25 w 25"/>
                  <a:gd name="T15" fmla="*/ 2 h 7"/>
                  <a:gd name="T16" fmla="*/ 25 w 25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7">
                    <a:moveTo>
                      <a:pt x="25" y="5"/>
                    </a:moveTo>
                    <a:cubicBezTo>
                      <a:pt x="25" y="6"/>
                      <a:pt x="24" y="7"/>
                      <a:pt x="23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6"/>
                      <a:pt x="0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5" y="1"/>
                      <a:pt x="25" y="2"/>
                    </a:cubicBezTo>
                    <a:lnTo>
                      <a:pt x="2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0" name="Freeform 39">
                <a:extLst>
                  <a:ext uri="{FF2B5EF4-FFF2-40B4-BE49-F238E27FC236}">
                    <a16:creationId xmlns:a16="http://schemas.microsoft.com/office/drawing/2014/main" id="{D9821713-37BE-4AED-B806-2EDE5B3486A4}"/>
                  </a:ext>
                </a:extLst>
              </p:cNvPr>
              <p:cNvSpPr/>
              <p:nvPr/>
            </p:nvSpPr>
            <p:spPr bwMode="auto">
              <a:xfrm>
                <a:off x="5768975" y="3152775"/>
                <a:ext cx="69850" cy="15875"/>
              </a:xfrm>
              <a:custGeom>
                <a:avLst/>
                <a:gdLst>
                  <a:gd name="T0" fmla="*/ 25 w 25"/>
                  <a:gd name="T1" fmla="*/ 4 h 6"/>
                  <a:gd name="T2" fmla="*/ 23 w 25"/>
                  <a:gd name="T3" fmla="*/ 6 h 6"/>
                  <a:gd name="T4" fmla="*/ 1 w 25"/>
                  <a:gd name="T5" fmla="*/ 6 h 6"/>
                  <a:gd name="T6" fmla="*/ 0 w 25"/>
                  <a:gd name="T7" fmla="*/ 4 h 6"/>
                  <a:gd name="T8" fmla="*/ 0 w 25"/>
                  <a:gd name="T9" fmla="*/ 1 h 6"/>
                  <a:gd name="T10" fmla="*/ 1 w 25"/>
                  <a:gd name="T11" fmla="*/ 0 h 6"/>
                  <a:gd name="T12" fmla="*/ 23 w 25"/>
                  <a:gd name="T13" fmla="*/ 0 h 6"/>
                  <a:gd name="T14" fmla="*/ 25 w 25"/>
                  <a:gd name="T15" fmla="*/ 1 h 6"/>
                  <a:gd name="T16" fmla="*/ 25 w 25"/>
                  <a:gd name="T1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6">
                    <a:moveTo>
                      <a:pt x="25" y="4"/>
                    </a:moveTo>
                    <a:cubicBezTo>
                      <a:pt x="25" y="5"/>
                      <a:pt x="24" y="6"/>
                      <a:pt x="23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0" y="5"/>
                      <a:pt x="0" y="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5" y="0"/>
                      <a:pt x="25" y="1"/>
                    </a:cubicBezTo>
                    <a:lnTo>
                      <a:pt x="25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1" name="Freeform 40">
                <a:extLst>
                  <a:ext uri="{FF2B5EF4-FFF2-40B4-BE49-F238E27FC236}">
                    <a16:creationId xmlns:a16="http://schemas.microsoft.com/office/drawing/2014/main" id="{98347171-6C69-4FB1-B821-B09D7E527E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78513" y="3073400"/>
                <a:ext cx="319088" cy="450850"/>
              </a:xfrm>
              <a:custGeom>
                <a:avLst/>
                <a:gdLst>
                  <a:gd name="T0" fmla="*/ 38 w 113"/>
                  <a:gd name="T1" fmla="*/ 0 h 160"/>
                  <a:gd name="T2" fmla="*/ 1 w 113"/>
                  <a:gd name="T3" fmla="*/ 19 h 160"/>
                  <a:gd name="T4" fmla="*/ 0 w 113"/>
                  <a:gd name="T5" fmla="*/ 21 h 160"/>
                  <a:gd name="T6" fmla="*/ 72 w 113"/>
                  <a:gd name="T7" fmla="*/ 159 h 160"/>
                  <a:gd name="T8" fmla="*/ 74 w 113"/>
                  <a:gd name="T9" fmla="*/ 160 h 160"/>
                  <a:gd name="T10" fmla="*/ 112 w 113"/>
                  <a:gd name="T11" fmla="*/ 141 h 160"/>
                  <a:gd name="T12" fmla="*/ 112 w 113"/>
                  <a:gd name="T13" fmla="*/ 139 h 160"/>
                  <a:gd name="T14" fmla="*/ 40 w 113"/>
                  <a:gd name="T15" fmla="*/ 1 h 160"/>
                  <a:gd name="T16" fmla="*/ 38 w 113"/>
                  <a:gd name="T17" fmla="*/ 0 h 160"/>
                  <a:gd name="T18" fmla="*/ 90 w 113"/>
                  <a:gd name="T19" fmla="*/ 145 h 160"/>
                  <a:gd name="T20" fmla="*/ 75 w 113"/>
                  <a:gd name="T21" fmla="*/ 141 h 160"/>
                  <a:gd name="T22" fmla="*/ 80 w 113"/>
                  <a:gd name="T23" fmla="*/ 126 h 160"/>
                  <a:gd name="T24" fmla="*/ 95 w 113"/>
                  <a:gd name="T25" fmla="*/ 131 h 160"/>
                  <a:gd name="T26" fmla="*/ 90 w 113"/>
                  <a:gd name="T27" fmla="*/ 145 h 160"/>
                  <a:gd name="T28" fmla="*/ 75 w 113"/>
                  <a:gd name="T29" fmla="*/ 80 h 160"/>
                  <a:gd name="T30" fmla="*/ 75 w 113"/>
                  <a:gd name="T31" fmla="*/ 83 h 160"/>
                  <a:gd name="T32" fmla="*/ 48 w 113"/>
                  <a:gd name="T33" fmla="*/ 96 h 160"/>
                  <a:gd name="T34" fmla="*/ 46 w 113"/>
                  <a:gd name="T35" fmla="*/ 95 h 160"/>
                  <a:gd name="T36" fmla="*/ 9 w 113"/>
                  <a:gd name="T37" fmla="*/ 25 h 160"/>
                  <a:gd name="T38" fmla="*/ 10 w 113"/>
                  <a:gd name="T39" fmla="*/ 23 h 160"/>
                  <a:gd name="T40" fmla="*/ 36 w 113"/>
                  <a:gd name="T41" fmla="*/ 10 h 160"/>
                  <a:gd name="T42" fmla="*/ 38 w 113"/>
                  <a:gd name="T43" fmla="*/ 10 h 160"/>
                  <a:gd name="T44" fmla="*/ 75 w 113"/>
                  <a:gd name="T45" fmla="*/ 8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3" h="160">
                    <a:moveTo>
                      <a:pt x="38" y="0"/>
                    </a:move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20"/>
                      <a:pt x="0" y="21"/>
                    </a:cubicBezTo>
                    <a:cubicBezTo>
                      <a:pt x="72" y="159"/>
                      <a:pt x="72" y="159"/>
                      <a:pt x="72" y="159"/>
                    </a:cubicBezTo>
                    <a:cubicBezTo>
                      <a:pt x="73" y="160"/>
                      <a:pt x="74" y="160"/>
                      <a:pt x="74" y="160"/>
                    </a:cubicBezTo>
                    <a:cubicBezTo>
                      <a:pt x="112" y="141"/>
                      <a:pt x="112" y="141"/>
                      <a:pt x="112" y="141"/>
                    </a:cubicBezTo>
                    <a:cubicBezTo>
                      <a:pt x="112" y="140"/>
                      <a:pt x="113" y="139"/>
                      <a:pt x="112" y="139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0"/>
                      <a:pt x="39" y="0"/>
                      <a:pt x="38" y="0"/>
                    </a:cubicBezTo>
                    <a:close/>
                    <a:moveTo>
                      <a:pt x="90" y="145"/>
                    </a:moveTo>
                    <a:cubicBezTo>
                      <a:pt x="85" y="148"/>
                      <a:pt x="78" y="146"/>
                      <a:pt x="75" y="141"/>
                    </a:cubicBezTo>
                    <a:cubicBezTo>
                      <a:pt x="73" y="135"/>
                      <a:pt x="75" y="129"/>
                      <a:pt x="80" y="126"/>
                    </a:cubicBezTo>
                    <a:cubicBezTo>
                      <a:pt x="86" y="123"/>
                      <a:pt x="92" y="125"/>
                      <a:pt x="95" y="131"/>
                    </a:cubicBezTo>
                    <a:cubicBezTo>
                      <a:pt x="98" y="136"/>
                      <a:pt x="96" y="142"/>
                      <a:pt x="90" y="145"/>
                    </a:cubicBezTo>
                    <a:close/>
                    <a:moveTo>
                      <a:pt x="75" y="80"/>
                    </a:moveTo>
                    <a:cubicBezTo>
                      <a:pt x="76" y="81"/>
                      <a:pt x="75" y="82"/>
                      <a:pt x="75" y="83"/>
                    </a:cubicBezTo>
                    <a:cubicBezTo>
                      <a:pt x="48" y="96"/>
                      <a:pt x="48" y="96"/>
                      <a:pt x="48" y="96"/>
                    </a:cubicBezTo>
                    <a:cubicBezTo>
                      <a:pt x="47" y="96"/>
                      <a:pt x="47" y="96"/>
                      <a:pt x="46" y="9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4"/>
                      <a:pt x="9" y="23"/>
                      <a:pt x="10" y="23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9"/>
                      <a:pt x="38" y="10"/>
                      <a:pt x="38" y="10"/>
                    </a:cubicBezTo>
                    <a:lnTo>
                      <a:pt x="75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Freeform 41">
                <a:extLst>
                  <a:ext uri="{FF2B5EF4-FFF2-40B4-BE49-F238E27FC236}">
                    <a16:creationId xmlns:a16="http://schemas.microsoft.com/office/drawing/2014/main" id="{F38B76A1-4476-4FA6-821D-A0FE906B0A12}"/>
                  </a:ext>
                </a:extLst>
              </p:cNvPr>
              <p:cNvSpPr/>
              <p:nvPr/>
            </p:nvSpPr>
            <p:spPr bwMode="auto">
              <a:xfrm>
                <a:off x="5926138" y="3132138"/>
                <a:ext cx="71438" cy="46037"/>
              </a:xfrm>
              <a:custGeom>
                <a:avLst/>
                <a:gdLst>
                  <a:gd name="T0" fmla="*/ 24 w 25"/>
                  <a:gd name="T1" fmla="*/ 4 h 16"/>
                  <a:gd name="T2" fmla="*/ 24 w 25"/>
                  <a:gd name="T3" fmla="*/ 6 h 16"/>
                  <a:gd name="T4" fmla="*/ 4 w 25"/>
                  <a:gd name="T5" fmla="*/ 15 h 16"/>
                  <a:gd name="T6" fmla="*/ 2 w 25"/>
                  <a:gd name="T7" fmla="*/ 15 h 16"/>
                  <a:gd name="T8" fmla="*/ 1 w 25"/>
                  <a:gd name="T9" fmla="*/ 12 h 16"/>
                  <a:gd name="T10" fmla="*/ 1 w 25"/>
                  <a:gd name="T11" fmla="*/ 10 h 16"/>
                  <a:gd name="T12" fmla="*/ 21 w 25"/>
                  <a:gd name="T13" fmla="*/ 0 h 16"/>
                  <a:gd name="T14" fmla="*/ 23 w 25"/>
                  <a:gd name="T15" fmla="*/ 1 h 16"/>
                  <a:gd name="T16" fmla="*/ 24 w 25"/>
                  <a:gd name="T1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6">
                    <a:moveTo>
                      <a:pt x="24" y="4"/>
                    </a:moveTo>
                    <a:cubicBezTo>
                      <a:pt x="25" y="4"/>
                      <a:pt x="24" y="5"/>
                      <a:pt x="24" y="6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3" y="16"/>
                      <a:pt x="2" y="1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1" y="10"/>
                      <a:pt x="1" y="1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2" y="0"/>
                      <a:pt x="23" y="1"/>
                    </a:cubicBezTo>
                    <a:lnTo>
                      <a:pt x="2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3" name="Freeform 42">
                <a:extLst>
                  <a:ext uri="{FF2B5EF4-FFF2-40B4-BE49-F238E27FC236}">
                    <a16:creationId xmlns:a16="http://schemas.microsoft.com/office/drawing/2014/main" id="{AE6B40E5-1903-4F9A-8D64-27D6121B0E64}"/>
                  </a:ext>
                </a:extLst>
              </p:cNvPr>
              <p:cNvSpPr/>
              <p:nvPr/>
            </p:nvSpPr>
            <p:spPr bwMode="auto">
              <a:xfrm>
                <a:off x="5937250" y="3152775"/>
                <a:ext cx="71438" cy="44450"/>
              </a:xfrm>
              <a:custGeom>
                <a:avLst/>
                <a:gdLst>
                  <a:gd name="T0" fmla="*/ 24 w 25"/>
                  <a:gd name="T1" fmla="*/ 4 h 16"/>
                  <a:gd name="T2" fmla="*/ 24 w 25"/>
                  <a:gd name="T3" fmla="*/ 6 h 16"/>
                  <a:gd name="T4" fmla="*/ 4 w 25"/>
                  <a:gd name="T5" fmla="*/ 16 h 16"/>
                  <a:gd name="T6" fmla="*/ 2 w 25"/>
                  <a:gd name="T7" fmla="*/ 15 h 16"/>
                  <a:gd name="T8" fmla="*/ 1 w 25"/>
                  <a:gd name="T9" fmla="*/ 12 h 16"/>
                  <a:gd name="T10" fmla="*/ 1 w 25"/>
                  <a:gd name="T11" fmla="*/ 10 h 16"/>
                  <a:gd name="T12" fmla="*/ 21 w 25"/>
                  <a:gd name="T13" fmla="*/ 0 h 16"/>
                  <a:gd name="T14" fmla="*/ 23 w 25"/>
                  <a:gd name="T15" fmla="*/ 1 h 16"/>
                  <a:gd name="T16" fmla="*/ 24 w 25"/>
                  <a:gd name="T1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6">
                    <a:moveTo>
                      <a:pt x="24" y="4"/>
                    </a:moveTo>
                    <a:cubicBezTo>
                      <a:pt x="25" y="5"/>
                      <a:pt x="24" y="5"/>
                      <a:pt x="24" y="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3" y="16"/>
                      <a:pt x="3" y="16"/>
                      <a:pt x="2" y="15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1"/>
                      <a:pt x="1" y="11"/>
                      <a:pt x="1" y="1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2" y="0"/>
                      <a:pt x="22" y="0"/>
                      <a:pt x="23" y="1"/>
                    </a:cubicBezTo>
                    <a:lnTo>
                      <a:pt x="24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5" name="Group 55_1">
            <a:extLst>
              <a:ext uri="{FF2B5EF4-FFF2-40B4-BE49-F238E27FC236}">
                <a16:creationId xmlns:a16="http://schemas.microsoft.com/office/drawing/2014/main" id="{03B83BA4-8236-4681-971B-239D6AEE2831}"/>
              </a:ext>
            </a:extLst>
          </p:cNvPr>
          <p:cNvGrpSpPr/>
          <p:nvPr/>
        </p:nvGrpSpPr>
        <p:grpSpPr>
          <a:xfrm>
            <a:off x="3652074" y="502478"/>
            <a:ext cx="4894102" cy="645341"/>
            <a:chOff x="359649" y="177800"/>
            <a:chExt cx="4894102" cy="518438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90BB4BCC-1D6A-4451-ACC1-FD64FA242CB9}"/>
                </a:ext>
              </a:extLst>
            </p:cNvPr>
            <p:cNvGrpSpPr/>
            <p:nvPr/>
          </p:nvGrpSpPr>
          <p:grpSpPr>
            <a:xfrm>
              <a:off x="359649" y="177800"/>
              <a:ext cx="4894102" cy="518438"/>
              <a:chOff x="231836" y="200413"/>
              <a:chExt cx="3109676" cy="473212"/>
            </a:xfrm>
          </p:grpSpPr>
          <p:sp>
            <p:nvSpPr>
              <p:cNvPr id="68" name="六边形 67">
                <a:extLst>
                  <a:ext uri="{FF2B5EF4-FFF2-40B4-BE49-F238E27FC236}">
                    <a16:creationId xmlns:a16="http://schemas.microsoft.com/office/drawing/2014/main" id="{9FEA6B91-E07B-43FE-A897-74F66CDBB8A4}"/>
                  </a:ext>
                </a:extLst>
              </p:cNvPr>
              <p:cNvSpPr/>
              <p:nvPr/>
            </p:nvSpPr>
            <p:spPr>
              <a:xfrm>
                <a:off x="231836" y="200413"/>
                <a:ext cx="3109676" cy="473212"/>
              </a:xfrm>
              <a:prstGeom prst="hexagon">
                <a:avLst/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rgbClr val="FA783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9" name="六边形 68">
                <a:extLst>
                  <a:ext uri="{FF2B5EF4-FFF2-40B4-BE49-F238E27FC236}">
                    <a16:creationId xmlns:a16="http://schemas.microsoft.com/office/drawing/2014/main" id="{445932A8-09D4-4FE5-8BDC-759A9E3A08E7}"/>
                  </a:ext>
                </a:extLst>
              </p:cNvPr>
              <p:cNvSpPr/>
              <p:nvPr/>
            </p:nvSpPr>
            <p:spPr>
              <a:xfrm>
                <a:off x="297854" y="261943"/>
                <a:ext cx="2977641" cy="350153"/>
              </a:xfrm>
              <a:prstGeom prst="hexagon">
                <a:avLst/>
              </a:prstGeom>
              <a:solidFill>
                <a:srgbClr val="0070C0"/>
              </a:solidFill>
              <a:ln w="22225">
                <a:solidFill>
                  <a:schemeClr val="bg1"/>
                </a:solidFill>
              </a:ln>
              <a:effectLst>
                <a:innerShdw blurRad="330200" dist="50800" dir="11580000">
                  <a:prstClr val="black">
                    <a:alpha val="4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E564F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B7C1E00-D8BA-4C02-928F-D9A3D3B0EE53}"/>
                </a:ext>
              </a:extLst>
            </p:cNvPr>
            <p:cNvSpPr/>
            <p:nvPr/>
          </p:nvSpPr>
          <p:spPr>
            <a:xfrm>
              <a:off x="934184" y="227349"/>
              <a:ext cx="2185214" cy="3956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一、输入标题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087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85185E-6 L -0.52292 1.85185E-6 " pathEditMode="relative" rAng="0" ptsTypes="AA">
                                      <p:cBhvr>
                                        <p:cTn id="27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DD8D5FA-8E64-464A-87AD-5119364E8BF0}"/>
              </a:ext>
            </a:extLst>
          </p:cNvPr>
          <p:cNvGrpSpPr/>
          <p:nvPr/>
        </p:nvGrpSpPr>
        <p:grpSpPr>
          <a:xfrm>
            <a:off x="833883" y="3254394"/>
            <a:ext cx="4733079" cy="3032504"/>
            <a:chOff x="833883" y="3254394"/>
            <a:chExt cx="4733079" cy="3032504"/>
          </a:xfrm>
        </p:grpSpPr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83D4F4C0-58A6-4545-ACE8-00191DFF118D}"/>
                </a:ext>
              </a:extLst>
            </p:cNvPr>
            <p:cNvSpPr/>
            <p:nvPr/>
          </p:nvSpPr>
          <p:spPr>
            <a:xfrm>
              <a:off x="833883" y="3254394"/>
              <a:ext cx="4394199" cy="3032504"/>
            </a:xfrm>
            <a:prstGeom prst="roundRect">
              <a:avLst>
                <a:gd name="adj" fmla="val 8925"/>
              </a:avLst>
            </a:prstGeom>
            <a:gradFill flip="none" rotWithShape="1">
              <a:gsLst>
                <a:gs pos="100000">
                  <a:srgbClr val="FFFFFF"/>
                </a:gs>
                <a:gs pos="0">
                  <a:srgbClr val="CECAC8"/>
                </a:gs>
              </a:gsLst>
              <a:lin ang="2700000" scaled="1"/>
              <a:tileRect/>
            </a:gradFill>
            <a:ln w="41275">
              <a:gradFill flip="none" rotWithShape="1">
                <a:gsLst>
                  <a:gs pos="100000">
                    <a:srgbClr val="FFFFFF"/>
                  </a:gs>
                  <a:gs pos="0">
                    <a:srgbClr val="CDCDCD"/>
                  </a:gs>
                </a:gsLst>
                <a:lin ang="13500000" scaled="1"/>
                <a:tileRect/>
              </a:gradFill>
            </a:ln>
            <a:effectLst>
              <a:outerShdw blurRad="292100" dist="152400" dir="2700000" sx="102000" sy="102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93" name="Rectangle 3">
              <a:extLst>
                <a:ext uri="{FF2B5EF4-FFF2-40B4-BE49-F238E27FC236}">
                  <a16:creationId xmlns:a16="http://schemas.microsoft.com/office/drawing/2014/main" id="{C26D79B7-A689-46E9-9F77-CFED30868260}"/>
                </a:ext>
              </a:extLst>
            </p:cNvPr>
            <p:cNvSpPr txBox="1">
              <a:spLocks noRot="1" noChangeArrowheads="1"/>
            </p:cNvSpPr>
            <p:nvPr/>
          </p:nvSpPr>
          <p:spPr>
            <a:xfrm>
              <a:off x="1006707" y="3766407"/>
              <a:ext cx="4560255" cy="2371699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altLang="zh-CN" b="1" dirty="0">
                  <a:solidFill>
                    <a:srgbClr val="0070C0"/>
                  </a:solidFill>
                  <a:cs typeface="+mn-ea"/>
                  <a:sym typeface="+mn-lt"/>
                </a:rPr>
                <a:t>T</a:t>
              </a:r>
              <a:r>
                <a:rPr kumimoji="1" lang="en-US" altLang="zh-CN" b="1" dirty="0">
                  <a:cs typeface="+mn-ea"/>
                  <a:sym typeface="+mn-lt"/>
                </a:rPr>
                <a:t> ——</a:t>
              </a:r>
              <a:r>
                <a:rPr lang="en-US" altLang="zh-CN" b="1" dirty="0">
                  <a:cs typeface="+mn-ea"/>
                  <a:sym typeface="+mn-lt"/>
                </a:rPr>
                <a:t>Together</a:t>
              </a:r>
              <a:r>
                <a:rPr lang="zh-CN" altLang="en-US" b="1" dirty="0">
                  <a:cs typeface="+mn-ea"/>
                  <a:sym typeface="+mn-lt"/>
                </a:rPr>
                <a:t> ：一起</a:t>
              </a:r>
            </a:p>
            <a:p>
              <a:pPr marL="0" indent="0" algn="just">
                <a:buNone/>
              </a:pPr>
              <a:r>
                <a:rPr lang="en-US" altLang="zh-CN" sz="2600" b="1" dirty="0">
                  <a:solidFill>
                    <a:srgbClr val="0070C0"/>
                  </a:solidFill>
                  <a:cs typeface="+mn-ea"/>
                  <a:sym typeface="+mn-lt"/>
                </a:rPr>
                <a:t>E</a:t>
              </a:r>
              <a:r>
                <a:rPr kumimoji="1" lang="en-US" altLang="zh-CN" sz="2600" b="1" dirty="0">
                  <a:cs typeface="+mn-ea"/>
                  <a:sym typeface="+mn-lt"/>
                </a:rPr>
                <a:t> ——</a:t>
              </a:r>
              <a:r>
                <a:rPr lang="en-US" altLang="zh-CN" sz="2600" b="1" dirty="0">
                  <a:cs typeface="+mn-ea"/>
                  <a:sym typeface="+mn-lt"/>
                </a:rPr>
                <a:t>Everyone</a:t>
              </a:r>
              <a:r>
                <a:rPr lang="zh-CN" altLang="en-US" sz="2600" b="1" dirty="0">
                  <a:cs typeface="+mn-ea"/>
                  <a:sym typeface="+mn-lt"/>
                </a:rPr>
                <a:t> ：每个人</a:t>
              </a:r>
            </a:p>
            <a:p>
              <a:pPr marL="0" indent="0" algn="just">
                <a:buNone/>
              </a:pPr>
              <a:r>
                <a:rPr lang="en-US" altLang="zh-CN" b="1" dirty="0">
                  <a:solidFill>
                    <a:srgbClr val="0070C0"/>
                  </a:solidFill>
                  <a:cs typeface="+mn-ea"/>
                  <a:sym typeface="+mn-lt"/>
                </a:rPr>
                <a:t>A</a:t>
              </a:r>
              <a:r>
                <a:rPr kumimoji="1" lang="en-US" altLang="zh-CN" b="1" dirty="0">
                  <a:cs typeface="+mn-ea"/>
                  <a:sym typeface="+mn-lt"/>
                </a:rPr>
                <a:t> —— </a:t>
              </a:r>
              <a:r>
                <a:rPr lang="en-US" altLang="zh-CN" b="1" dirty="0">
                  <a:cs typeface="+mn-ea"/>
                  <a:sym typeface="+mn-lt"/>
                </a:rPr>
                <a:t>Achieves</a:t>
              </a:r>
              <a:r>
                <a:rPr lang="zh-CN" altLang="en-US" b="1" dirty="0">
                  <a:cs typeface="+mn-ea"/>
                  <a:sym typeface="+mn-lt"/>
                </a:rPr>
                <a:t> ：收获</a:t>
              </a:r>
            </a:p>
            <a:p>
              <a:pPr marL="0" indent="0">
                <a:buNone/>
              </a:pPr>
              <a:r>
                <a:rPr lang="en-US" altLang="zh-CN" b="1" dirty="0">
                  <a:solidFill>
                    <a:srgbClr val="0070C0"/>
                  </a:solidFill>
                  <a:cs typeface="+mn-ea"/>
                  <a:sym typeface="+mn-lt"/>
                </a:rPr>
                <a:t>M</a:t>
              </a:r>
              <a:r>
                <a:rPr kumimoji="1" lang="en-US" altLang="zh-CN" b="1" dirty="0">
                  <a:cs typeface="+mn-ea"/>
                  <a:sym typeface="+mn-lt"/>
                </a:rPr>
                <a:t> —— </a:t>
              </a:r>
              <a:r>
                <a:rPr lang="en-US" altLang="zh-CN" b="1" dirty="0">
                  <a:cs typeface="+mn-ea"/>
                  <a:sym typeface="+mn-lt"/>
                </a:rPr>
                <a:t>More</a:t>
              </a:r>
              <a:r>
                <a:rPr lang="zh-CN" altLang="en-US" b="1" dirty="0">
                  <a:cs typeface="+mn-ea"/>
                  <a:sym typeface="+mn-lt"/>
                </a:rPr>
                <a:t> ：更多 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D1066D1-8025-4BC2-8163-8C0DDCD8A85C}"/>
              </a:ext>
            </a:extLst>
          </p:cNvPr>
          <p:cNvGrpSpPr/>
          <p:nvPr/>
        </p:nvGrpSpPr>
        <p:grpSpPr>
          <a:xfrm>
            <a:off x="6623871" y="3228994"/>
            <a:ext cx="5259280" cy="3032504"/>
            <a:chOff x="6623871" y="3228994"/>
            <a:chExt cx="5259280" cy="3032504"/>
          </a:xfrm>
        </p:grpSpPr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3CDBB645-7443-4E70-81F5-52FCED07DC78}"/>
                </a:ext>
              </a:extLst>
            </p:cNvPr>
            <p:cNvSpPr/>
            <p:nvPr/>
          </p:nvSpPr>
          <p:spPr>
            <a:xfrm>
              <a:off x="6623871" y="3228994"/>
              <a:ext cx="4749799" cy="3032504"/>
            </a:xfrm>
            <a:prstGeom prst="roundRect">
              <a:avLst>
                <a:gd name="adj" fmla="val 8925"/>
              </a:avLst>
            </a:prstGeom>
            <a:gradFill flip="none" rotWithShape="1">
              <a:gsLst>
                <a:gs pos="100000">
                  <a:srgbClr val="FFFFFF"/>
                </a:gs>
                <a:gs pos="0">
                  <a:srgbClr val="CECAC8"/>
                </a:gs>
              </a:gsLst>
              <a:lin ang="2700000" scaled="1"/>
              <a:tileRect/>
            </a:gradFill>
            <a:ln w="41275">
              <a:gradFill flip="none" rotWithShape="1">
                <a:gsLst>
                  <a:gs pos="100000">
                    <a:srgbClr val="FFFFFF"/>
                  </a:gs>
                  <a:gs pos="0">
                    <a:srgbClr val="CDCDCD"/>
                  </a:gs>
                </a:gsLst>
                <a:lin ang="13500000" scaled="1"/>
                <a:tileRect/>
              </a:gradFill>
            </a:ln>
            <a:effectLst>
              <a:outerShdw blurRad="292100" dist="152400" dir="2700000" sx="102000" sy="102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cs typeface="+mn-ea"/>
                <a:sym typeface="+mn-lt"/>
              </a:endParaRPr>
            </a:p>
          </p:txBody>
        </p:sp>
        <p:sp>
          <p:nvSpPr>
            <p:cNvPr id="94" name="Text Box 14">
              <a:extLst>
                <a:ext uri="{FF2B5EF4-FFF2-40B4-BE49-F238E27FC236}">
                  <a16:creationId xmlns:a16="http://schemas.microsoft.com/office/drawing/2014/main" id="{195BC649-E628-4057-BD3E-E45FBAF4F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6488" y="3766407"/>
              <a:ext cx="5046663" cy="2066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cap="sq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marL="452438" indent="-452438" defTabSz="8350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方正准圆简体" pitchFamily="65" charset="-122"/>
                </a:defRPr>
              </a:lvl1pPr>
              <a:lvl2pPr marL="742950" indent="-285750" defTabSz="8350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方正准圆简体" pitchFamily="65" charset="-122"/>
                </a:defRPr>
              </a:lvl2pPr>
              <a:lvl3pPr marL="1143000" indent="-228600" defTabSz="8350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方正准圆简体" pitchFamily="65" charset="-122"/>
                </a:defRPr>
              </a:lvl3pPr>
              <a:lvl4pPr marL="1600200" indent="-228600" defTabSz="8350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方正准圆简体" pitchFamily="65" charset="-122"/>
                </a:defRPr>
              </a:lvl4pPr>
              <a:lvl5pPr marL="2057400" indent="-228600" defTabSz="8350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方正准圆简体" pitchFamily="65" charset="-122"/>
                </a:defRPr>
              </a:lvl5pPr>
              <a:lvl6pPr marL="2514600" indent="-228600" defTabSz="835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方正准圆简体" pitchFamily="65" charset="-122"/>
                </a:defRPr>
              </a:lvl6pPr>
              <a:lvl7pPr marL="2971800" indent="-228600" defTabSz="835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方正准圆简体" pitchFamily="65" charset="-122"/>
                </a:defRPr>
              </a:lvl7pPr>
              <a:lvl8pPr marL="3429000" indent="-228600" defTabSz="835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方正准圆简体" pitchFamily="65" charset="-122"/>
                </a:defRPr>
              </a:lvl8pPr>
              <a:lvl9pPr marL="3886200" indent="-228600" defTabSz="835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方正准圆简体" pitchFamily="65" charset="-122"/>
                </a:defRPr>
              </a:lvl9pPr>
            </a:lstStyle>
            <a:p>
              <a:pPr marL="0" indent="0">
                <a:spcBef>
                  <a:spcPct val="20000"/>
                </a:spcBef>
              </a:pPr>
              <a:r>
                <a:rPr lang="en-US" altLang="zh-CN" sz="2800" b="1" dirty="0">
                  <a:solidFill>
                    <a:srgbClr val="00B0F0"/>
                  </a:solidFill>
                  <a:latin typeface="+mn-lt"/>
                  <a:ea typeface="+mn-ea"/>
                  <a:cs typeface="+mn-ea"/>
                  <a:sym typeface="+mn-lt"/>
                </a:rPr>
                <a:t>T</a:t>
              </a:r>
              <a:r>
                <a:rPr kumimoji="1" lang="en-US" altLang="zh-CN" sz="2700" b="1" dirty="0">
                  <a:latin typeface="+mn-lt"/>
                  <a:ea typeface="+mn-ea"/>
                  <a:cs typeface="+mn-ea"/>
                  <a:sym typeface="+mn-lt"/>
                </a:rPr>
                <a:t>——</a:t>
              </a:r>
              <a:r>
                <a:rPr lang="en-US" altLang="zh-CN" sz="2800" b="1" dirty="0">
                  <a:latin typeface="+mn-lt"/>
                  <a:ea typeface="+mn-ea"/>
                  <a:cs typeface="+mn-ea"/>
                  <a:sym typeface="+mn-lt"/>
                </a:rPr>
                <a:t>Target</a:t>
              </a:r>
              <a:r>
                <a:rPr lang="zh-CN" altLang="en-US" sz="2800" b="1" dirty="0">
                  <a:latin typeface="+mn-lt"/>
                  <a:ea typeface="+mn-ea"/>
                  <a:cs typeface="+mn-ea"/>
                  <a:sym typeface="+mn-lt"/>
                </a:rPr>
                <a:t> ：</a:t>
              </a:r>
              <a:r>
                <a:rPr kumimoji="1" lang="zh-CN" altLang="en-US" sz="2700" b="1" dirty="0">
                  <a:latin typeface="+mn-lt"/>
                  <a:ea typeface="+mn-ea"/>
                  <a:cs typeface="+mn-ea"/>
                  <a:sym typeface="+mn-lt"/>
                </a:rPr>
                <a:t>目标</a:t>
              </a:r>
            </a:p>
            <a:p>
              <a:pPr marL="0" indent="0">
                <a:spcBef>
                  <a:spcPct val="20000"/>
                </a:spcBef>
              </a:pPr>
              <a:r>
                <a:rPr lang="en-US" altLang="zh-CN" sz="2800" b="1" dirty="0">
                  <a:solidFill>
                    <a:srgbClr val="00B0F0"/>
                  </a:solidFill>
                  <a:latin typeface="+mn-lt"/>
                  <a:ea typeface="+mn-ea"/>
                  <a:cs typeface="+mn-ea"/>
                  <a:sym typeface="+mn-lt"/>
                </a:rPr>
                <a:t>E</a:t>
              </a:r>
              <a:r>
                <a:rPr kumimoji="1" lang="en-US" altLang="zh-CN" sz="2700" b="1" dirty="0">
                  <a:latin typeface="+mn-lt"/>
                  <a:ea typeface="+mn-ea"/>
                  <a:cs typeface="+mn-ea"/>
                  <a:sym typeface="+mn-lt"/>
                </a:rPr>
                <a:t>——</a:t>
              </a:r>
              <a:r>
                <a:rPr lang="en-US" altLang="zh-CN" sz="2800" b="1" dirty="0">
                  <a:latin typeface="+mn-lt"/>
                  <a:ea typeface="+mn-ea"/>
                  <a:cs typeface="+mn-ea"/>
                  <a:sym typeface="+mn-lt"/>
                </a:rPr>
                <a:t>Educate</a:t>
              </a:r>
              <a:r>
                <a:rPr lang="zh-CN" altLang="en-US" sz="2800" b="1" dirty="0">
                  <a:latin typeface="+mn-lt"/>
                  <a:ea typeface="+mn-ea"/>
                  <a:cs typeface="+mn-ea"/>
                  <a:sym typeface="+mn-lt"/>
                </a:rPr>
                <a:t> ：</a:t>
              </a:r>
              <a:r>
                <a:rPr kumimoji="1" lang="zh-CN" altLang="en-US" sz="2700" b="1" dirty="0">
                  <a:latin typeface="+mn-lt"/>
                  <a:ea typeface="+mn-ea"/>
                  <a:cs typeface="+mn-ea"/>
                  <a:sym typeface="+mn-lt"/>
                </a:rPr>
                <a:t>教育、培训</a:t>
              </a:r>
            </a:p>
            <a:p>
              <a:pPr marL="0" indent="0">
                <a:spcBef>
                  <a:spcPct val="20000"/>
                </a:spcBef>
              </a:pPr>
              <a:r>
                <a:rPr kumimoji="1" lang="en-US" altLang="zh-CN" sz="2700" b="1" dirty="0">
                  <a:solidFill>
                    <a:srgbClr val="00B0F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r>
                <a:rPr kumimoji="1" lang="en-US" altLang="zh-CN" sz="2700" b="1" dirty="0">
                  <a:latin typeface="+mn-lt"/>
                  <a:ea typeface="+mn-ea"/>
                  <a:cs typeface="+mn-ea"/>
                  <a:sym typeface="+mn-lt"/>
                </a:rPr>
                <a:t>——</a:t>
              </a:r>
              <a:r>
                <a:rPr lang="en-US" altLang="zh-CN" sz="2800" b="1" dirty="0">
                  <a:latin typeface="+mn-lt"/>
                  <a:ea typeface="+mn-ea"/>
                  <a:cs typeface="+mn-ea"/>
                  <a:sym typeface="+mn-lt"/>
                </a:rPr>
                <a:t>Ability</a:t>
              </a:r>
              <a:r>
                <a:rPr lang="zh-CN" altLang="en-US" sz="2800" b="1" dirty="0">
                  <a:latin typeface="+mn-lt"/>
                  <a:ea typeface="+mn-ea"/>
                  <a:cs typeface="+mn-ea"/>
                  <a:sym typeface="+mn-lt"/>
                </a:rPr>
                <a:t> ：</a:t>
              </a:r>
              <a:r>
                <a:rPr kumimoji="1" lang="zh-CN" altLang="en-US" sz="2700" b="1" dirty="0">
                  <a:latin typeface="+mn-lt"/>
                  <a:ea typeface="+mn-ea"/>
                  <a:cs typeface="+mn-ea"/>
                  <a:sym typeface="+mn-lt"/>
                </a:rPr>
                <a:t>能力</a:t>
              </a:r>
            </a:p>
            <a:p>
              <a:pPr marL="0" indent="0">
                <a:spcBef>
                  <a:spcPct val="20000"/>
                </a:spcBef>
              </a:pPr>
              <a:r>
                <a:rPr lang="en-US" altLang="zh-CN" sz="2800" b="1" dirty="0">
                  <a:solidFill>
                    <a:srgbClr val="00B0F0"/>
                  </a:solidFill>
                  <a:latin typeface="+mn-lt"/>
                  <a:ea typeface="+mn-ea"/>
                  <a:cs typeface="+mn-ea"/>
                  <a:sym typeface="+mn-lt"/>
                </a:rPr>
                <a:t>M</a:t>
              </a:r>
              <a:r>
                <a:rPr kumimoji="1" lang="en-US" altLang="zh-CN" sz="2700" b="1" dirty="0">
                  <a:latin typeface="+mn-lt"/>
                  <a:ea typeface="+mn-ea"/>
                  <a:cs typeface="+mn-ea"/>
                  <a:sym typeface="+mn-lt"/>
                </a:rPr>
                <a:t>——</a:t>
              </a:r>
              <a:r>
                <a:rPr lang="en-US" altLang="zh-CN" sz="2800" b="1" dirty="0">
                  <a:latin typeface="+mn-lt"/>
                  <a:ea typeface="+mn-ea"/>
                  <a:cs typeface="+mn-ea"/>
                  <a:sym typeface="+mn-lt"/>
                </a:rPr>
                <a:t>Morale</a:t>
              </a:r>
              <a:r>
                <a:rPr lang="zh-CN" altLang="en-US" sz="2800" b="1" dirty="0">
                  <a:latin typeface="+mn-lt"/>
                  <a:ea typeface="+mn-ea"/>
                  <a:cs typeface="+mn-ea"/>
                  <a:sym typeface="+mn-lt"/>
                </a:rPr>
                <a:t> ：</a:t>
              </a:r>
              <a:r>
                <a:rPr kumimoji="1" lang="zh-CN" altLang="en-US" sz="2700" b="1" dirty="0">
                  <a:latin typeface="+mn-lt"/>
                  <a:ea typeface="+mn-ea"/>
                  <a:cs typeface="+mn-ea"/>
                  <a:sym typeface="+mn-lt"/>
                </a:rPr>
                <a:t>士气</a:t>
              </a:r>
            </a:p>
          </p:txBody>
        </p:sp>
      </p:grpSp>
      <p:sp>
        <p:nvSpPr>
          <p:cNvPr id="100" name="箭头: 右 99">
            <a:extLst>
              <a:ext uri="{FF2B5EF4-FFF2-40B4-BE49-F238E27FC236}">
                <a16:creationId xmlns:a16="http://schemas.microsoft.com/office/drawing/2014/main" id="{43B5C344-D052-4630-8EEF-AF832FED819D}"/>
              </a:ext>
            </a:extLst>
          </p:cNvPr>
          <p:cNvSpPr/>
          <p:nvPr/>
        </p:nvSpPr>
        <p:spPr>
          <a:xfrm>
            <a:off x="5687076" y="4351546"/>
            <a:ext cx="747886" cy="787400"/>
          </a:xfrm>
          <a:prstGeom prst="rightArrow">
            <a:avLst/>
          </a:prstGeom>
          <a:gradFill>
            <a:gsLst>
              <a:gs pos="100000">
                <a:srgbClr val="33C5BA"/>
              </a:gs>
              <a:gs pos="0">
                <a:srgbClr val="3AA9A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D64182D5-03BA-43AB-B702-BAFE05A2D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010" y="1314929"/>
            <a:ext cx="28007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9pPr>
          </a:lstStyle>
          <a:p>
            <a:r>
              <a:rPr lang="zh-CN" altLang="en-US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团队是</a:t>
            </a:r>
            <a:r>
              <a:rPr lang="zh-CN" altLang="en-US" sz="3600" b="1" kern="0" dirty="0">
                <a:solidFill>
                  <a:srgbClr val="FF6600"/>
                </a:solidFill>
                <a:latin typeface="+mn-lt"/>
                <a:ea typeface="+mn-ea"/>
                <a:cs typeface="+mn-ea"/>
                <a:sym typeface="+mn-lt"/>
              </a:rPr>
              <a:t>什么</a:t>
            </a:r>
            <a:r>
              <a:rPr lang="zh-CN" altLang="en-US" sz="3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？</a:t>
            </a:r>
            <a:endParaRPr lang="en-US" altLang="zh-CN" sz="3200" kern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BEDB81AB-30F2-44A4-B869-0095D22E746F}"/>
              </a:ext>
            </a:extLst>
          </p:cNvPr>
          <p:cNvGrpSpPr/>
          <p:nvPr/>
        </p:nvGrpSpPr>
        <p:grpSpPr>
          <a:xfrm>
            <a:off x="2657523" y="1587392"/>
            <a:ext cx="1881263" cy="98474"/>
            <a:chOff x="1491175" y="1596043"/>
            <a:chExt cx="2686930" cy="98474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127F3B59-6EC6-4115-839F-B7526FDD496D}"/>
                </a:ext>
              </a:extLst>
            </p:cNvPr>
            <p:cNvCxnSpPr/>
            <p:nvPr/>
          </p:nvCxnSpPr>
          <p:spPr>
            <a:xfrm flipH="1">
              <a:off x="1491175" y="1694517"/>
              <a:ext cx="2686930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1ED87105-487B-44C8-98E8-1E265ED485B9}"/>
                </a:ext>
              </a:extLst>
            </p:cNvPr>
            <p:cNvCxnSpPr/>
            <p:nvPr/>
          </p:nvCxnSpPr>
          <p:spPr>
            <a:xfrm flipH="1">
              <a:off x="1491175" y="1596043"/>
              <a:ext cx="268693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2180004-364A-430E-9311-1F853A58B271}"/>
              </a:ext>
            </a:extLst>
          </p:cNvPr>
          <p:cNvGrpSpPr/>
          <p:nvPr/>
        </p:nvGrpSpPr>
        <p:grpSpPr>
          <a:xfrm>
            <a:off x="7629573" y="1587392"/>
            <a:ext cx="1881263" cy="98474"/>
            <a:chOff x="1491175" y="1596043"/>
            <a:chExt cx="2686930" cy="98474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811E0A62-9B1E-44F4-BFE8-0D1DCD41A24C}"/>
                </a:ext>
              </a:extLst>
            </p:cNvPr>
            <p:cNvCxnSpPr/>
            <p:nvPr/>
          </p:nvCxnSpPr>
          <p:spPr>
            <a:xfrm flipH="1">
              <a:off x="1491175" y="1694517"/>
              <a:ext cx="2686930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3B9EA96-A63A-451B-8F6E-571B52D89AF0}"/>
                </a:ext>
              </a:extLst>
            </p:cNvPr>
            <p:cNvCxnSpPr/>
            <p:nvPr/>
          </p:nvCxnSpPr>
          <p:spPr>
            <a:xfrm flipH="1">
              <a:off x="1491175" y="1596043"/>
              <a:ext cx="268693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DD93CF1-0CA3-4D97-8B27-424A3FDDF957}"/>
              </a:ext>
            </a:extLst>
          </p:cNvPr>
          <p:cNvGrpSpPr/>
          <p:nvPr/>
        </p:nvGrpSpPr>
        <p:grpSpPr>
          <a:xfrm>
            <a:off x="912736" y="2054590"/>
            <a:ext cx="4236492" cy="1012083"/>
            <a:chOff x="912736" y="2054590"/>
            <a:chExt cx="4236492" cy="1012083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00856C70-3C5F-4179-85C1-07D74C20C13A}"/>
                </a:ext>
              </a:extLst>
            </p:cNvPr>
            <p:cNvSpPr txBox="1">
              <a:spLocks noRot="1" noChangeArrowheads="1"/>
            </p:cNvSpPr>
            <p:nvPr/>
          </p:nvSpPr>
          <p:spPr>
            <a:xfrm>
              <a:off x="1714471" y="2382178"/>
              <a:ext cx="2975194" cy="38335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zh-CN" altLang="en-US" sz="2400" kern="1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团队</a:t>
              </a:r>
              <a:r>
                <a:rPr lang="en-US" altLang="zh-CN" sz="2400" b="1" kern="100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TEAM</a:t>
              </a:r>
              <a:r>
                <a:rPr lang="zh-CN" altLang="en-US" sz="2400" kern="1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的定义</a:t>
              </a:r>
            </a:p>
          </p:txBody>
        </p: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774C47B9-63A0-41B4-A32F-26A6709C9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0226" t="2428" r="21797" b="85925"/>
            <a:stretch>
              <a:fillRect/>
            </a:stretch>
          </p:blipFill>
          <p:spPr bwMode="auto">
            <a:xfrm rot="10800000">
              <a:off x="912736" y="2835640"/>
              <a:ext cx="4236492" cy="231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DCB63968-9F9D-46B0-B6AC-49979F0F8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0226" t="2428" r="21797" b="85925"/>
            <a:stretch>
              <a:fillRect/>
            </a:stretch>
          </p:blipFill>
          <p:spPr bwMode="auto">
            <a:xfrm rot="10800000" flipV="1">
              <a:off x="912736" y="2054590"/>
              <a:ext cx="4236492" cy="231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0E924A2-FA4A-4DB2-A262-AE06DE42617C}"/>
              </a:ext>
            </a:extLst>
          </p:cNvPr>
          <p:cNvGrpSpPr/>
          <p:nvPr/>
        </p:nvGrpSpPr>
        <p:grpSpPr>
          <a:xfrm>
            <a:off x="6830936" y="2054590"/>
            <a:ext cx="4236492" cy="1012083"/>
            <a:chOff x="6830936" y="2054590"/>
            <a:chExt cx="4236492" cy="1012083"/>
          </a:xfrm>
        </p:grpSpPr>
        <p:sp>
          <p:nvSpPr>
            <p:cNvPr id="90" name="Rectangle 2">
              <a:extLst>
                <a:ext uri="{FF2B5EF4-FFF2-40B4-BE49-F238E27FC236}">
                  <a16:creationId xmlns:a16="http://schemas.microsoft.com/office/drawing/2014/main" id="{E6B32AD9-258E-4D69-8F53-D8A1916DEA34}"/>
                </a:ext>
              </a:extLst>
            </p:cNvPr>
            <p:cNvSpPr txBox="1">
              <a:spLocks noRot="1" noChangeArrowheads="1"/>
            </p:cNvSpPr>
            <p:nvPr/>
          </p:nvSpPr>
          <p:spPr>
            <a:xfrm>
              <a:off x="7638592" y="2382178"/>
              <a:ext cx="2975194" cy="383359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defRPr/>
              </a:pPr>
              <a:r>
                <a:rPr lang="zh-CN" altLang="en-US" sz="2400" kern="1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团队</a:t>
              </a:r>
              <a:r>
                <a:rPr lang="en-US" altLang="zh-CN" sz="2400" b="1" kern="100" dirty="0">
                  <a:solidFill>
                    <a:srgbClr val="00B0F0"/>
                  </a:solidFill>
                  <a:latin typeface="+mn-lt"/>
                  <a:ea typeface="+mn-ea"/>
                  <a:cs typeface="+mn-ea"/>
                  <a:sym typeface="+mn-lt"/>
                </a:rPr>
                <a:t>TEAM</a:t>
              </a:r>
              <a:r>
                <a:rPr lang="zh-CN" altLang="en-US" sz="2400" kern="1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的新解</a:t>
              </a:r>
            </a:p>
          </p:txBody>
        </p:sp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C093373A-AB20-495E-9DD3-665349FB3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0226" t="2428" r="21797" b="85925"/>
            <a:stretch>
              <a:fillRect/>
            </a:stretch>
          </p:blipFill>
          <p:spPr bwMode="auto">
            <a:xfrm rot="10800000">
              <a:off x="6830936" y="2835640"/>
              <a:ext cx="4236492" cy="231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F158BDF6-971F-4D08-A531-1D1100ECA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20226" t="2428" r="21797" b="85925"/>
            <a:stretch>
              <a:fillRect/>
            </a:stretch>
          </p:blipFill>
          <p:spPr bwMode="auto">
            <a:xfrm rot="10800000" flipV="1">
              <a:off x="6830936" y="2054590"/>
              <a:ext cx="4236492" cy="231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9" name="Group 55_1">
            <a:extLst>
              <a:ext uri="{FF2B5EF4-FFF2-40B4-BE49-F238E27FC236}">
                <a16:creationId xmlns:a16="http://schemas.microsoft.com/office/drawing/2014/main" id="{99D88B25-B3A0-4455-86C8-2977A8F49BD1}"/>
              </a:ext>
            </a:extLst>
          </p:cNvPr>
          <p:cNvGrpSpPr/>
          <p:nvPr/>
        </p:nvGrpSpPr>
        <p:grpSpPr>
          <a:xfrm>
            <a:off x="3652074" y="502478"/>
            <a:ext cx="4894102" cy="645341"/>
            <a:chOff x="359649" y="177800"/>
            <a:chExt cx="4894102" cy="518438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92B7252A-D6C3-4F04-AA3E-B12F72D0AEBD}"/>
                </a:ext>
              </a:extLst>
            </p:cNvPr>
            <p:cNvGrpSpPr/>
            <p:nvPr/>
          </p:nvGrpSpPr>
          <p:grpSpPr>
            <a:xfrm>
              <a:off x="359649" y="177800"/>
              <a:ext cx="4894102" cy="518438"/>
              <a:chOff x="231836" y="200413"/>
              <a:chExt cx="3109676" cy="473212"/>
            </a:xfrm>
          </p:grpSpPr>
          <p:sp>
            <p:nvSpPr>
              <p:cNvPr id="32" name="六边形 31">
                <a:extLst>
                  <a:ext uri="{FF2B5EF4-FFF2-40B4-BE49-F238E27FC236}">
                    <a16:creationId xmlns:a16="http://schemas.microsoft.com/office/drawing/2014/main" id="{97CAFB09-F28B-437A-B478-6A01344C3CA1}"/>
                  </a:ext>
                </a:extLst>
              </p:cNvPr>
              <p:cNvSpPr/>
              <p:nvPr/>
            </p:nvSpPr>
            <p:spPr>
              <a:xfrm>
                <a:off x="231836" y="200413"/>
                <a:ext cx="3109676" cy="473212"/>
              </a:xfrm>
              <a:prstGeom prst="hexagon">
                <a:avLst/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rgbClr val="FA783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六边形 45">
                <a:extLst>
                  <a:ext uri="{FF2B5EF4-FFF2-40B4-BE49-F238E27FC236}">
                    <a16:creationId xmlns:a16="http://schemas.microsoft.com/office/drawing/2014/main" id="{8EC761BC-CEF9-4308-9166-A0DD1D873CE1}"/>
                  </a:ext>
                </a:extLst>
              </p:cNvPr>
              <p:cNvSpPr/>
              <p:nvPr/>
            </p:nvSpPr>
            <p:spPr>
              <a:xfrm>
                <a:off x="297854" y="261943"/>
                <a:ext cx="2977641" cy="350153"/>
              </a:xfrm>
              <a:prstGeom prst="hexagon">
                <a:avLst/>
              </a:prstGeom>
              <a:solidFill>
                <a:srgbClr val="0070C0"/>
              </a:solidFill>
              <a:ln w="22225">
                <a:solidFill>
                  <a:schemeClr val="bg1"/>
                </a:solidFill>
              </a:ln>
              <a:effectLst>
                <a:innerShdw blurRad="330200" dist="50800" dir="11580000">
                  <a:prstClr val="black">
                    <a:alpha val="4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E564F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662ADAD-F750-428D-A065-E70CD694DFED}"/>
                </a:ext>
              </a:extLst>
            </p:cNvPr>
            <p:cNvSpPr/>
            <p:nvPr/>
          </p:nvSpPr>
          <p:spPr>
            <a:xfrm>
              <a:off x="934184" y="227349"/>
              <a:ext cx="2185214" cy="3956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一、输入标题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58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85185E-6 L -0.52292 1.85185E-6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1">
            <a:extLst>
              <a:ext uri="{FF2B5EF4-FFF2-40B4-BE49-F238E27FC236}">
                <a16:creationId xmlns:a16="http://schemas.microsoft.com/office/drawing/2014/main" id="{3844D662-1CB9-4316-B75E-04EE0CB9C18D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342843" y="2512284"/>
            <a:ext cx="2783524" cy="3693258"/>
          </a:xfrm>
          <a:custGeom>
            <a:avLst/>
            <a:gdLst>
              <a:gd name="T0" fmla="*/ 2147483647 w 87"/>
              <a:gd name="T1" fmla="*/ 2147483647 h 115"/>
              <a:gd name="T2" fmla="*/ 2147483647 w 87"/>
              <a:gd name="T3" fmla="*/ 2147483647 h 115"/>
              <a:gd name="T4" fmla="*/ 2147483647 w 87"/>
              <a:gd name="T5" fmla="*/ 2147483647 h 115"/>
              <a:gd name="T6" fmla="*/ 2147483647 w 87"/>
              <a:gd name="T7" fmla="*/ 2147483647 h 115"/>
              <a:gd name="T8" fmla="*/ 2147483647 w 87"/>
              <a:gd name="T9" fmla="*/ 2147483647 h 115"/>
              <a:gd name="T10" fmla="*/ 2147483647 w 87"/>
              <a:gd name="T11" fmla="*/ 2147483647 h 115"/>
              <a:gd name="T12" fmla="*/ 2147483647 w 87"/>
              <a:gd name="T13" fmla="*/ 0 h 115"/>
              <a:gd name="T14" fmla="*/ 2147483647 w 87"/>
              <a:gd name="T15" fmla="*/ 2147483647 h 115"/>
              <a:gd name="T16" fmla="*/ 2147483647 w 87"/>
              <a:gd name="T17" fmla="*/ 2147483647 h 115"/>
              <a:gd name="T18" fmla="*/ 2147483647 w 87"/>
              <a:gd name="T19" fmla="*/ 2147483647 h 115"/>
              <a:gd name="T20" fmla="*/ 2147483647 w 87"/>
              <a:gd name="T21" fmla="*/ 2147483647 h 115"/>
              <a:gd name="T22" fmla="*/ 2147483647 w 87"/>
              <a:gd name="T23" fmla="*/ 2147483647 h 115"/>
              <a:gd name="T24" fmla="*/ 2147483647 w 87"/>
              <a:gd name="T25" fmla="*/ 2147483647 h 115"/>
              <a:gd name="T26" fmla="*/ 2147483647 w 87"/>
              <a:gd name="T27" fmla="*/ 2147483647 h 115"/>
              <a:gd name="T28" fmla="*/ 2147483647 w 87"/>
              <a:gd name="T29" fmla="*/ 2147483647 h 115"/>
              <a:gd name="T30" fmla="*/ 2147483647 w 87"/>
              <a:gd name="T31" fmla="*/ 2147483647 h 115"/>
              <a:gd name="T32" fmla="*/ 2147483647 w 87"/>
              <a:gd name="T33" fmla="*/ 2147483647 h 115"/>
              <a:gd name="T34" fmla="*/ 2147483647 w 87"/>
              <a:gd name="T35" fmla="*/ 2147483647 h 115"/>
              <a:gd name="T36" fmla="*/ 2147483647 w 87"/>
              <a:gd name="T37" fmla="*/ 2147483647 h 115"/>
              <a:gd name="T38" fmla="*/ 2147483647 w 87"/>
              <a:gd name="T39" fmla="*/ 2147483647 h 115"/>
              <a:gd name="T40" fmla="*/ 2147483647 w 87"/>
              <a:gd name="T41" fmla="*/ 2147483647 h 115"/>
              <a:gd name="T42" fmla="*/ 2147483647 w 87"/>
              <a:gd name="T43" fmla="*/ 2147483647 h 115"/>
              <a:gd name="T44" fmla="*/ 2147483647 w 87"/>
              <a:gd name="T45" fmla="*/ 2147483647 h 115"/>
              <a:gd name="T46" fmla="*/ 2147483647 w 87"/>
              <a:gd name="T47" fmla="*/ 2147483647 h 115"/>
              <a:gd name="T48" fmla="*/ 2147483647 w 87"/>
              <a:gd name="T49" fmla="*/ 2147483647 h 115"/>
              <a:gd name="T50" fmla="*/ 2147483647 w 87"/>
              <a:gd name="T51" fmla="*/ 2147483647 h 115"/>
              <a:gd name="T52" fmla="*/ 2147483647 w 87"/>
              <a:gd name="T53" fmla="*/ 2147483647 h 115"/>
              <a:gd name="T54" fmla="*/ 2147483647 w 87"/>
              <a:gd name="T55" fmla="*/ 2147483647 h 115"/>
              <a:gd name="T56" fmla="*/ 2147483647 w 87"/>
              <a:gd name="T57" fmla="*/ 2147483647 h 115"/>
              <a:gd name="T58" fmla="*/ 2147483647 w 87"/>
              <a:gd name="T59" fmla="*/ 2147483647 h 115"/>
              <a:gd name="T60" fmla="*/ 2147483647 w 87"/>
              <a:gd name="T61" fmla="*/ 2147483647 h 115"/>
              <a:gd name="T62" fmla="*/ 2147483647 w 87"/>
              <a:gd name="T63" fmla="*/ 2147483647 h 115"/>
              <a:gd name="T64" fmla="*/ 2147483647 w 87"/>
              <a:gd name="T65" fmla="*/ 2147483647 h 115"/>
              <a:gd name="T66" fmla="*/ 2147483647 w 87"/>
              <a:gd name="T67" fmla="*/ 2147483647 h 115"/>
              <a:gd name="T68" fmla="*/ 2147483647 w 87"/>
              <a:gd name="T69" fmla="*/ 2147483647 h 115"/>
              <a:gd name="T70" fmla="*/ 2147483647 w 87"/>
              <a:gd name="T71" fmla="*/ 2147483647 h 115"/>
              <a:gd name="T72" fmla="*/ 2147483647 w 87"/>
              <a:gd name="T73" fmla="*/ 2147483647 h 115"/>
              <a:gd name="T74" fmla="*/ 2147483647 w 87"/>
              <a:gd name="T75" fmla="*/ 2147483647 h 115"/>
              <a:gd name="T76" fmla="*/ 2147483647 w 87"/>
              <a:gd name="T77" fmla="*/ 2147483647 h 115"/>
              <a:gd name="T78" fmla="*/ 2147483647 w 87"/>
              <a:gd name="T79" fmla="*/ 2147483647 h 115"/>
              <a:gd name="T80" fmla="*/ 2147483647 w 87"/>
              <a:gd name="T81" fmla="*/ 2147483647 h 115"/>
              <a:gd name="T82" fmla="*/ 2147483647 w 87"/>
              <a:gd name="T83" fmla="*/ 2147483647 h 115"/>
              <a:gd name="T84" fmla="*/ 2147483647 w 87"/>
              <a:gd name="T85" fmla="*/ 2147483647 h 115"/>
              <a:gd name="T86" fmla="*/ 2147483647 w 87"/>
              <a:gd name="T87" fmla="*/ 2147483647 h 11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87"/>
              <a:gd name="T133" fmla="*/ 0 h 115"/>
              <a:gd name="T134" fmla="*/ 87 w 87"/>
              <a:gd name="T135" fmla="*/ 115 h 115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87" h="115">
                <a:moveTo>
                  <a:pt x="0" y="79"/>
                </a:moveTo>
                <a:cubicBezTo>
                  <a:pt x="8" y="69"/>
                  <a:pt x="24" y="74"/>
                  <a:pt x="35" y="66"/>
                </a:cubicBezTo>
                <a:cubicBezTo>
                  <a:pt x="41" y="66"/>
                  <a:pt x="47" y="66"/>
                  <a:pt x="53" y="66"/>
                </a:cubicBezTo>
                <a:cubicBezTo>
                  <a:pt x="64" y="74"/>
                  <a:pt x="80" y="69"/>
                  <a:pt x="87" y="79"/>
                </a:cubicBezTo>
                <a:cubicBezTo>
                  <a:pt x="87" y="84"/>
                  <a:pt x="87" y="99"/>
                  <a:pt x="87" y="104"/>
                </a:cubicBezTo>
                <a:cubicBezTo>
                  <a:pt x="80" y="105"/>
                  <a:pt x="69" y="106"/>
                  <a:pt x="57" y="107"/>
                </a:cubicBezTo>
                <a:cubicBezTo>
                  <a:pt x="56" y="108"/>
                  <a:pt x="56" y="108"/>
                  <a:pt x="56" y="108"/>
                </a:cubicBezTo>
                <a:cubicBezTo>
                  <a:pt x="46" y="114"/>
                  <a:pt x="46" y="114"/>
                  <a:pt x="46" y="114"/>
                </a:cubicBezTo>
                <a:cubicBezTo>
                  <a:pt x="44" y="115"/>
                  <a:pt x="44" y="115"/>
                  <a:pt x="44" y="115"/>
                </a:cubicBezTo>
                <a:cubicBezTo>
                  <a:pt x="43" y="114"/>
                  <a:pt x="43" y="114"/>
                  <a:pt x="43" y="114"/>
                </a:cubicBezTo>
                <a:cubicBezTo>
                  <a:pt x="33" y="108"/>
                  <a:pt x="33" y="108"/>
                  <a:pt x="33" y="108"/>
                </a:cubicBezTo>
                <a:cubicBezTo>
                  <a:pt x="32" y="107"/>
                  <a:pt x="32" y="107"/>
                  <a:pt x="32" y="107"/>
                </a:cubicBezTo>
                <a:cubicBezTo>
                  <a:pt x="20" y="107"/>
                  <a:pt x="9" y="105"/>
                  <a:pt x="0" y="104"/>
                </a:cubicBezTo>
                <a:cubicBezTo>
                  <a:pt x="0" y="99"/>
                  <a:pt x="0" y="84"/>
                  <a:pt x="0" y="79"/>
                </a:cubicBezTo>
                <a:close/>
                <a:moveTo>
                  <a:pt x="42" y="11"/>
                </a:moveTo>
                <a:cubicBezTo>
                  <a:pt x="34" y="15"/>
                  <a:pt x="34" y="15"/>
                  <a:pt x="34" y="15"/>
                </a:cubicBezTo>
                <a:cubicBezTo>
                  <a:pt x="25" y="19"/>
                  <a:pt x="25" y="19"/>
                  <a:pt x="25" y="19"/>
                </a:cubicBezTo>
                <a:cubicBezTo>
                  <a:pt x="25" y="14"/>
                  <a:pt x="25" y="14"/>
                  <a:pt x="25" y="14"/>
                </a:cubicBezTo>
                <a:cubicBezTo>
                  <a:pt x="15" y="16"/>
                  <a:pt x="8" y="23"/>
                  <a:pt x="9" y="36"/>
                </a:cubicBezTo>
                <a:cubicBezTo>
                  <a:pt x="7" y="20"/>
                  <a:pt x="12" y="7"/>
                  <a:pt x="26" y="4"/>
                </a:cubicBezTo>
                <a:cubicBezTo>
                  <a:pt x="26" y="0"/>
                  <a:pt x="26" y="0"/>
                  <a:pt x="26" y="0"/>
                </a:cubicBezTo>
                <a:cubicBezTo>
                  <a:pt x="34" y="5"/>
                  <a:pt x="34" y="5"/>
                  <a:pt x="34" y="5"/>
                </a:cubicBezTo>
                <a:cubicBezTo>
                  <a:pt x="42" y="11"/>
                  <a:pt x="42" y="11"/>
                  <a:pt x="42" y="11"/>
                </a:cubicBezTo>
                <a:close/>
                <a:moveTo>
                  <a:pt x="40" y="51"/>
                </a:moveTo>
                <a:cubicBezTo>
                  <a:pt x="47" y="57"/>
                  <a:pt x="47" y="57"/>
                  <a:pt x="47" y="57"/>
                </a:cubicBezTo>
                <a:cubicBezTo>
                  <a:pt x="54" y="64"/>
                  <a:pt x="54" y="64"/>
                  <a:pt x="54" y="64"/>
                </a:cubicBezTo>
                <a:cubicBezTo>
                  <a:pt x="55" y="60"/>
                  <a:pt x="55" y="60"/>
                  <a:pt x="55" y="60"/>
                </a:cubicBezTo>
                <a:cubicBezTo>
                  <a:pt x="69" y="60"/>
                  <a:pt x="77" y="48"/>
                  <a:pt x="77" y="32"/>
                </a:cubicBezTo>
                <a:cubicBezTo>
                  <a:pt x="76" y="45"/>
                  <a:pt x="67" y="50"/>
                  <a:pt x="57" y="50"/>
                </a:cubicBezTo>
                <a:cubicBezTo>
                  <a:pt x="58" y="45"/>
                  <a:pt x="58" y="45"/>
                  <a:pt x="58" y="45"/>
                </a:cubicBezTo>
                <a:cubicBezTo>
                  <a:pt x="49" y="48"/>
                  <a:pt x="49" y="48"/>
                  <a:pt x="49" y="48"/>
                </a:cubicBezTo>
                <a:cubicBezTo>
                  <a:pt x="40" y="51"/>
                  <a:pt x="40" y="51"/>
                  <a:pt x="40" y="51"/>
                </a:cubicBezTo>
                <a:close/>
                <a:moveTo>
                  <a:pt x="46" y="62"/>
                </a:moveTo>
                <a:cubicBezTo>
                  <a:pt x="40" y="56"/>
                  <a:pt x="40" y="56"/>
                  <a:pt x="40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39" y="56"/>
                  <a:pt x="38" y="56"/>
                  <a:pt x="37" y="56"/>
                </a:cubicBezTo>
                <a:cubicBezTo>
                  <a:pt x="36" y="55"/>
                  <a:pt x="35" y="55"/>
                  <a:pt x="34" y="55"/>
                </a:cubicBezTo>
                <a:cubicBezTo>
                  <a:pt x="34" y="55"/>
                  <a:pt x="34" y="55"/>
                  <a:pt x="34" y="55"/>
                </a:cubicBezTo>
                <a:cubicBezTo>
                  <a:pt x="31" y="53"/>
                  <a:pt x="28" y="52"/>
                  <a:pt x="26" y="49"/>
                </a:cubicBezTo>
                <a:cubicBezTo>
                  <a:pt x="21" y="45"/>
                  <a:pt x="19" y="39"/>
                  <a:pt x="19" y="32"/>
                </a:cubicBezTo>
                <a:cubicBezTo>
                  <a:pt x="19" y="30"/>
                  <a:pt x="19" y="27"/>
                  <a:pt x="20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4"/>
                  <a:pt x="20" y="23"/>
                  <a:pt x="21" y="22"/>
                </a:cubicBezTo>
                <a:cubicBezTo>
                  <a:pt x="21" y="20"/>
                  <a:pt x="21" y="20"/>
                  <a:pt x="21" y="20"/>
                </a:cubicBezTo>
                <a:cubicBezTo>
                  <a:pt x="15" y="22"/>
                  <a:pt x="12" y="28"/>
                  <a:pt x="13" y="35"/>
                </a:cubicBezTo>
                <a:cubicBezTo>
                  <a:pt x="13" y="38"/>
                  <a:pt x="13" y="38"/>
                  <a:pt x="13" y="38"/>
                </a:cubicBezTo>
                <a:cubicBezTo>
                  <a:pt x="15" y="44"/>
                  <a:pt x="17" y="49"/>
                  <a:pt x="22" y="53"/>
                </a:cubicBezTo>
                <a:cubicBezTo>
                  <a:pt x="26" y="58"/>
                  <a:pt x="32" y="61"/>
                  <a:pt x="39" y="62"/>
                </a:cubicBezTo>
                <a:cubicBezTo>
                  <a:pt x="39" y="62"/>
                  <a:pt x="39" y="62"/>
                  <a:pt x="39" y="62"/>
                </a:cubicBezTo>
                <a:cubicBezTo>
                  <a:pt x="39" y="62"/>
                  <a:pt x="39" y="62"/>
                  <a:pt x="39" y="62"/>
                </a:cubicBezTo>
                <a:cubicBezTo>
                  <a:pt x="42" y="62"/>
                  <a:pt x="44" y="62"/>
                  <a:pt x="46" y="62"/>
                </a:cubicBezTo>
                <a:close/>
                <a:moveTo>
                  <a:pt x="43" y="27"/>
                </a:moveTo>
                <a:cubicBezTo>
                  <a:pt x="43" y="27"/>
                  <a:pt x="42" y="27"/>
                  <a:pt x="42" y="27"/>
                </a:cubicBezTo>
                <a:cubicBezTo>
                  <a:pt x="39" y="22"/>
                  <a:pt x="39" y="21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3" y="18"/>
                  <a:pt x="33" y="18"/>
                  <a:pt x="33" y="18"/>
                </a:cubicBezTo>
                <a:cubicBezTo>
                  <a:pt x="35" y="23"/>
                  <a:pt x="36" y="25"/>
                  <a:pt x="39" y="29"/>
                </a:cubicBezTo>
                <a:cubicBezTo>
                  <a:pt x="39" y="30"/>
                  <a:pt x="39" y="31"/>
                  <a:pt x="39" y="32"/>
                </a:cubicBezTo>
                <a:cubicBezTo>
                  <a:pt x="39" y="35"/>
                  <a:pt x="41" y="37"/>
                  <a:pt x="43" y="37"/>
                </a:cubicBezTo>
                <a:cubicBezTo>
                  <a:pt x="46" y="37"/>
                  <a:pt x="48" y="35"/>
                  <a:pt x="48" y="32"/>
                </a:cubicBezTo>
                <a:cubicBezTo>
                  <a:pt x="48" y="32"/>
                  <a:pt x="48" y="31"/>
                  <a:pt x="48" y="31"/>
                </a:cubicBezTo>
                <a:cubicBezTo>
                  <a:pt x="51" y="28"/>
                  <a:pt x="51" y="28"/>
                  <a:pt x="54" y="24"/>
                </a:cubicBezTo>
                <a:cubicBezTo>
                  <a:pt x="53" y="23"/>
                  <a:pt x="52" y="23"/>
                  <a:pt x="52" y="22"/>
                </a:cubicBezTo>
                <a:cubicBezTo>
                  <a:pt x="49" y="24"/>
                  <a:pt x="48" y="25"/>
                  <a:pt x="45" y="28"/>
                </a:cubicBezTo>
                <a:cubicBezTo>
                  <a:pt x="45" y="27"/>
                  <a:pt x="44" y="27"/>
                  <a:pt x="43" y="27"/>
                </a:cubicBezTo>
                <a:close/>
                <a:moveTo>
                  <a:pt x="47" y="2"/>
                </a:moveTo>
                <a:cubicBezTo>
                  <a:pt x="44" y="1"/>
                  <a:pt x="40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45" y="8"/>
                  <a:pt x="45" y="8"/>
                  <a:pt x="45" y="8"/>
                </a:cubicBezTo>
                <a:cubicBezTo>
                  <a:pt x="45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7" y="8"/>
                  <a:pt x="48" y="8"/>
                  <a:pt x="49" y="9"/>
                </a:cubicBezTo>
                <a:cubicBezTo>
                  <a:pt x="51" y="9"/>
                  <a:pt x="53" y="10"/>
                  <a:pt x="54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7" y="12"/>
                  <a:pt x="59" y="13"/>
                  <a:pt x="60" y="15"/>
                </a:cubicBezTo>
                <a:cubicBezTo>
                  <a:pt x="61" y="16"/>
                  <a:pt x="62" y="16"/>
                  <a:pt x="62" y="17"/>
                </a:cubicBezTo>
                <a:cubicBezTo>
                  <a:pt x="63" y="18"/>
                  <a:pt x="64" y="19"/>
                  <a:pt x="64" y="20"/>
                </a:cubicBezTo>
                <a:cubicBezTo>
                  <a:pt x="65" y="22"/>
                  <a:pt x="66" y="24"/>
                  <a:pt x="67" y="27"/>
                </a:cubicBezTo>
                <a:cubicBezTo>
                  <a:pt x="67" y="27"/>
                  <a:pt x="67" y="27"/>
                  <a:pt x="67" y="27"/>
                </a:cubicBezTo>
                <a:cubicBezTo>
                  <a:pt x="67" y="27"/>
                  <a:pt x="67" y="27"/>
                  <a:pt x="67" y="27"/>
                </a:cubicBezTo>
                <a:cubicBezTo>
                  <a:pt x="67" y="29"/>
                  <a:pt x="67" y="30"/>
                  <a:pt x="67" y="32"/>
                </a:cubicBezTo>
                <a:cubicBezTo>
                  <a:pt x="67" y="33"/>
                  <a:pt x="67" y="34"/>
                  <a:pt x="67" y="35"/>
                </a:cubicBezTo>
                <a:cubicBezTo>
                  <a:pt x="67" y="35"/>
                  <a:pt x="67" y="35"/>
                  <a:pt x="67" y="35"/>
                </a:cubicBezTo>
                <a:cubicBezTo>
                  <a:pt x="67" y="36"/>
                  <a:pt x="67" y="37"/>
                  <a:pt x="67" y="38"/>
                </a:cubicBezTo>
                <a:cubicBezTo>
                  <a:pt x="66" y="41"/>
                  <a:pt x="65" y="43"/>
                  <a:pt x="64" y="45"/>
                </a:cubicBezTo>
                <a:cubicBezTo>
                  <a:pt x="69" y="43"/>
                  <a:pt x="72" y="39"/>
                  <a:pt x="73" y="32"/>
                </a:cubicBezTo>
                <a:cubicBezTo>
                  <a:pt x="73" y="29"/>
                  <a:pt x="73" y="29"/>
                  <a:pt x="73" y="29"/>
                </a:cubicBezTo>
                <a:cubicBezTo>
                  <a:pt x="73" y="28"/>
                  <a:pt x="73" y="27"/>
                  <a:pt x="73" y="26"/>
                </a:cubicBezTo>
                <a:cubicBezTo>
                  <a:pt x="73" y="26"/>
                  <a:pt x="73" y="26"/>
                  <a:pt x="73" y="26"/>
                </a:cubicBezTo>
                <a:cubicBezTo>
                  <a:pt x="73" y="26"/>
                  <a:pt x="73" y="26"/>
                  <a:pt x="73" y="26"/>
                </a:cubicBezTo>
                <a:cubicBezTo>
                  <a:pt x="72" y="21"/>
                  <a:pt x="70" y="17"/>
                  <a:pt x="67" y="14"/>
                </a:cubicBezTo>
                <a:cubicBezTo>
                  <a:pt x="64" y="10"/>
                  <a:pt x="61" y="7"/>
                  <a:pt x="57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4" y="3"/>
                  <a:pt x="51" y="2"/>
                  <a:pt x="47" y="2"/>
                </a:cubicBezTo>
                <a:cubicBezTo>
                  <a:pt x="47" y="2"/>
                  <a:pt x="47" y="2"/>
                  <a:pt x="47" y="2"/>
                </a:cubicBezTo>
                <a:cubicBezTo>
                  <a:pt x="47" y="2"/>
                  <a:pt x="47" y="2"/>
                  <a:pt x="47" y="2"/>
                </a:cubicBezTo>
                <a:close/>
                <a:moveTo>
                  <a:pt x="57" y="18"/>
                </a:moveTo>
                <a:cubicBezTo>
                  <a:pt x="59" y="16"/>
                  <a:pt x="59" y="16"/>
                  <a:pt x="59" y="16"/>
                </a:cubicBezTo>
                <a:cubicBezTo>
                  <a:pt x="60" y="16"/>
                  <a:pt x="60" y="16"/>
                  <a:pt x="60" y="16"/>
                </a:cubicBezTo>
                <a:cubicBezTo>
                  <a:pt x="58" y="18"/>
                  <a:pt x="58" y="18"/>
                  <a:pt x="58" y="18"/>
                </a:cubicBezTo>
                <a:cubicBezTo>
                  <a:pt x="57" y="18"/>
                  <a:pt x="57" y="18"/>
                  <a:pt x="57" y="18"/>
                </a:cubicBezTo>
                <a:close/>
                <a:moveTo>
                  <a:pt x="59" y="31"/>
                </a:moveTo>
                <a:cubicBezTo>
                  <a:pt x="66" y="31"/>
                  <a:pt x="66" y="31"/>
                  <a:pt x="66" y="31"/>
                </a:cubicBezTo>
                <a:cubicBezTo>
                  <a:pt x="66" y="33"/>
                  <a:pt x="66" y="33"/>
                  <a:pt x="66" y="33"/>
                </a:cubicBezTo>
                <a:cubicBezTo>
                  <a:pt x="59" y="33"/>
                  <a:pt x="59" y="33"/>
                  <a:pt x="59" y="33"/>
                </a:cubicBezTo>
                <a:cubicBezTo>
                  <a:pt x="59" y="31"/>
                  <a:pt x="59" y="31"/>
                  <a:pt x="59" y="31"/>
                </a:cubicBezTo>
                <a:close/>
                <a:moveTo>
                  <a:pt x="20" y="31"/>
                </a:moveTo>
                <a:cubicBezTo>
                  <a:pt x="20" y="33"/>
                  <a:pt x="20" y="33"/>
                  <a:pt x="20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1"/>
                  <a:pt x="26" y="31"/>
                  <a:pt x="26" y="31"/>
                </a:cubicBezTo>
                <a:cubicBezTo>
                  <a:pt x="20" y="31"/>
                  <a:pt x="20" y="31"/>
                  <a:pt x="20" y="31"/>
                </a:cubicBezTo>
                <a:close/>
                <a:moveTo>
                  <a:pt x="29" y="46"/>
                </a:moveTo>
                <a:cubicBezTo>
                  <a:pt x="27" y="48"/>
                  <a:pt x="27" y="48"/>
                  <a:pt x="27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8" y="46"/>
                  <a:pt x="28" y="46"/>
                  <a:pt x="28" y="46"/>
                </a:cubicBezTo>
                <a:cubicBezTo>
                  <a:pt x="29" y="46"/>
                  <a:pt x="29" y="46"/>
                  <a:pt x="29" y="46"/>
                </a:cubicBezTo>
                <a:close/>
                <a:moveTo>
                  <a:pt x="41" y="71"/>
                </a:moveTo>
                <a:cubicBezTo>
                  <a:pt x="39" y="74"/>
                  <a:pt x="39" y="74"/>
                  <a:pt x="39" y="74"/>
                </a:cubicBezTo>
                <a:cubicBezTo>
                  <a:pt x="42" y="79"/>
                  <a:pt x="42" y="79"/>
                  <a:pt x="42" y="79"/>
                </a:cubicBezTo>
                <a:cubicBezTo>
                  <a:pt x="42" y="79"/>
                  <a:pt x="42" y="79"/>
                  <a:pt x="42" y="79"/>
                </a:cubicBezTo>
                <a:cubicBezTo>
                  <a:pt x="42" y="80"/>
                  <a:pt x="42" y="80"/>
                  <a:pt x="42" y="80"/>
                </a:cubicBezTo>
                <a:cubicBezTo>
                  <a:pt x="37" y="105"/>
                  <a:pt x="37" y="105"/>
                  <a:pt x="37" y="105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53" y="105"/>
                  <a:pt x="53" y="105"/>
                  <a:pt x="53" y="105"/>
                </a:cubicBezTo>
                <a:cubicBezTo>
                  <a:pt x="47" y="80"/>
                  <a:pt x="47" y="80"/>
                  <a:pt x="47" y="80"/>
                </a:cubicBezTo>
                <a:cubicBezTo>
                  <a:pt x="46" y="79"/>
                  <a:pt x="46" y="79"/>
                  <a:pt x="46" y="79"/>
                </a:cubicBezTo>
                <a:cubicBezTo>
                  <a:pt x="47" y="79"/>
                  <a:pt x="47" y="79"/>
                  <a:pt x="47" y="79"/>
                </a:cubicBezTo>
                <a:cubicBezTo>
                  <a:pt x="50" y="74"/>
                  <a:pt x="50" y="74"/>
                  <a:pt x="50" y="74"/>
                </a:cubicBezTo>
                <a:cubicBezTo>
                  <a:pt x="48" y="71"/>
                  <a:pt x="48" y="71"/>
                  <a:pt x="48" y="71"/>
                </a:cubicBezTo>
                <a:lnTo>
                  <a:pt x="41" y="71"/>
                </a:lnTo>
                <a:close/>
              </a:path>
            </a:pathLst>
          </a:custGeom>
          <a:solidFill>
            <a:schemeClr val="bg1">
              <a:lumMod val="95000"/>
              <a:alpha val="43000"/>
            </a:schemeClr>
          </a:solidFill>
          <a:ln>
            <a:noFill/>
          </a:ln>
          <a:extLst/>
        </p:spPr>
        <p:txBody>
          <a:bodyPr lIns="91436" tIns="45718" rIns="91436" bIns="45718"/>
          <a:lstStyle/>
          <a:p>
            <a:pPr defTabSz="685766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82B73D9F-7528-4385-9849-B68CBE130246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632897" y="2512284"/>
            <a:ext cx="3550757" cy="3693258"/>
          </a:xfrm>
          <a:custGeom>
            <a:avLst/>
            <a:gdLst>
              <a:gd name="T0" fmla="*/ 41 w 95"/>
              <a:gd name="T1" fmla="*/ 0 h 120"/>
              <a:gd name="T2" fmla="*/ 29 w 95"/>
              <a:gd name="T3" fmla="*/ 7 h 120"/>
              <a:gd name="T4" fmla="*/ 29 w 95"/>
              <a:gd name="T5" fmla="*/ 7 h 120"/>
              <a:gd name="T6" fmla="*/ 14 w 95"/>
              <a:gd name="T7" fmla="*/ 1 h 120"/>
              <a:gd name="T8" fmla="*/ 3 w 95"/>
              <a:gd name="T9" fmla="*/ 8 h 120"/>
              <a:gd name="T10" fmla="*/ 0 w 95"/>
              <a:gd name="T11" fmla="*/ 21 h 120"/>
              <a:gd name="T12" fmla="*/ 3 w 95"/>
              <a:gd name="T13" fmla="*/ 34 h 120"/>
              <a:gd name="T14" fmla="*/ 14 w 95"/>
              <a:gd name="T15" fmla="*/ 40 h 120"/>
              <a:gd name="T16" fmla="*/ 31 w 95"/>
              <a:gd name="T17" fmla="*/ 37 h 120"/>
              <a:gd name="T18" fmla="*/ 41 w 95"/>
              <a:gd name="T19" fmla="*/ 41 h 120"/>
              <a:gd name="T20" fmla="*/ 43 w 95"/>
              <a:gd name="T21" fmla="*/ 41 h 120"/>
              <a:gd name="T22" fmla="*/ 57 w 95"/>
              <a:gd name="T23" fmla="*/ 56 h 120"/>
              <a:gd name="T24" fmla="*/ 68 w 95"/>
              <a:gd name="T25" fmla="*/ 58 h 120"/>
              <a:gd name="T26" fmla="*/ 66 w 95"/>
              <a:gd name="T27" fmla="*/ 78 h 120"/>
              <a:gd name="T28" fmla="*/ 65 w 95"/>
              <a:gd name="T29" fmla="*/ 120 h 120"/>
              <a:gd name="T30" fmla="*/ 75 w 95"/>
              <a:gd name="T31" fmla="*/ 120 h 120"/>
              <a:gd name="T32" fmla="*/ 77 w 95"/>
              <a:gd name="T33" fmla="*/ 84 h 120"/>
              <a:gd name="T34" fmla="*/ 82 w 95"/>
              <a:gd name="T35" fmla="*/ 84 h 120"/>
              <a:gd name="T36" fmla="*/ 84 w 95"/>
              <a:gd name="T37" fmla="*/ 120 h 120"/>
              <a:gd name="T38" fmla="*/ 95 w 95"/>
              <a:gd name="T39" fmla="*/ 120 h 120"/>
              <a:gd name="T40" fmla="*/ 92 w 95"/>
              <a:gd name="T41" fmla="*/ 78 h 120"/>
              <a:gd name="T42" fmla="*/ 94 w 95"/>
              <a:gd name="T43" fmla="*/ 41 h 120"/>
              <a:gd name="T44" fmla="*/ 74 w 95"/>
              <a:gd name="T45" fmla="*/ 41 h 120"/>
              <a:gd name="T46" fmla="*/ 70 w 95"/>
              <a:gd name="T47" fmla="*/ 35 h 120"/>
              <a:gd name="T48" fmla="*/ 71 w 95"/>
              <a:gd name="T49" fmla="*/ 35 h 120"/>
              <a:gd name="T50" fmla="*/ 79 w 95"/>
              <a:gd name="T51" fmla="*/ 38 h 120"/>
              <a:gd name="T52" fmla="*/ 91 w 95"/>
              <a:gd name="T53" fmla="*/ 26 h 120"/>
              <a:gd name="T54" fmla="*/ 79 w 95"/>
              <a:gd name="T55" fmla="*/ 14 h 120"/>
              <a:gd name="T56" fmla="*/ 71 w 95"/>
              <a:gd name="T57" fmla="*/ 18 h 120"/>
              <a:gd name="T58" fmla="*/ 48 w 95"/>
              <a:gd name="T59" fmla="*/ 2 h 120"/>
              <a:gd name="T60" fmla="*/ 41 w 95"/>
              <a:gd name="T61" fmla="*/ 0 h 120"/>
              <a:gd name="T62" fmla="*/ 65 w 95"/>
              <a:gd name="T63" fmla="*/ 43 h 120"/>
              <a:gd name="T64" fmla="*/ 58 w 95"/>
              <a:gd name="T65" fmla="*/ 46 h 120"/>
              <a:gd name="T66" fmla="*/ 51 w 95"/>
              <a:gd name="T67" fmla="*/ 39 h 120"/>
              <a:gd name="T68" fmla="*/ 62 w 95"/>
              <a:gd name="T69" fmla="*/ 37 h 120"/>
              <a:gd name="T70" fmla="*/ 65 w 95"/>
              <a:gd name="T71" fmla="*/ 43 h 120"/>
              <a:gd name="T72" fmla="*/ 10 w 95"/>
              <a:gd name="T73" fmla="*/ 12 h 120"/>
              <a:gd name="T74" fmla="*/ 14 w 95"/>
              <a:gd name="T75" fmla="*/ 9 h 120"/>
              <a:gd name="T76" fmla="*/ 18 w 95"/>
              <a:gd name="T77" fmla="*/ 12 h 120"/>
              <a:gd name="T78" fmla="*/ 21 w 95"/>
              <a:gd name="T79" fmla="*/ 21 h 120"/>
              <a:gd name="T80" fmla="*/ 18 w 95"/>
              <a:gd name="T81" fmla="*/ 30 h 120"/>
              <a:gd name="T82" fmla="*/ 14 w 95"/>
              <a:gd name="T83" fmla="*/ 32 h 120"/>
              <a:gd name="T84" fmla="*/ 10 w 95"/>
              <a:gd name="T85" fmla="*/ 30 h 120"/>
              <a:gd name="T86" fmla="*/ 7 w 95"/>
              <a:gd name="T87" fmla="*/ 21 h 120"/>
              <a:gd name="T88" fmla="*/ 10 w 95"/>
              <a:gd name="T89" fmla="*/ 12 h 120"/>
              <a:gd name="T90" fmla="*/ 35 w 95"/>
              <a:gd name="T91" fmla="*/ 11 h 120"/>
              <a:gd name="T92" fmla="*/ 41 w 95"/>
              <a:gd name="T93" fmla="*/ 8 h 120"/>
              <a:gd name="T94" fmla="*/ 47 w 95"/>
              <a:gd name="T95" fmla="*/ 11 h 120"/>
              <a:gd name="T96" fmla="*/ 50 w 95"/>
              <a:gd name="T97" fmla="*/ 21 h 120"/>
              <a:gd name="T98" fmla="*/ 47 w 95"/>
              <a:gd name="T99" fmla="*/ 30 h 120"/>
              <a:gd name="T100" fmla="*/ 41 w 95"/>
              <a:gd name="T101" fmla="*/ 34 h 120"/>
              <a:gd name="T102" fmla="*/ 35 w 95"/>
              <a:gd name="T103" fmla="*/ 30 h 120"/>
              <a:gd name="T104" fmla="*/ 33 w 95"/>
              <a:gd name="T105" fmla="*/ 21 h 120"/>
              <a:gd name="T106" fmla="*/ 35 w 95"/>
              <a:gd name="T107" fmla="*/ 1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5" h="120">
                <a:moveTo>
                  <a:pt x="41" y="0"/>
                </a:moveTo>
                <a:cubicBezTo>
                  <a:pt x="37" y="0"/>
                  <a:pt x="32" y="2"/>
                  <a:pt x="29" y="7"/>
                </a:cubicBezTo>
                <a:cubicBezTo>
                  <a:pt x="29" y="7"/>
                  <a:pt x="29" y="7"/>
                  <a:pt x="29" y="7"/>
                </a:cubicBezTo>
                <a:cubicBezTo>
                  <a:pt x="25" y="6"/>
                  <a:pt x="18" y="1"/>
                  <a:pt x="14" y="1"/>
                </a:cubicBezTo>
                <a:cubicBezTo>
                  <a:pt x="10" y="1"/>
                  <a:pt x="6" y="4"/>
                  <a:pt x="3" y="8"/>
                </a:cubicBezTo>
                <a:cubicBezTo>
                  <a:pt x="1" y="11"/>
                  <a:pt x="0" y="16"/>
                  <a:pt x="0" y="21"/>
                </a:cubicBezTo>
                <a:cubicBezTo>
                  <a:pt x="0" y="26"/>
                  <a:pt x="1" y="30"/>
                  <a:pt x="3" y="34"/>
                </a:cubicBezTo>
                <a:cubicBezTo>
                  <a:pt x="6" y="38"/>
                  <a:pt x="10" y="40"/>
                  <a:pt x="14" y="40"/>
                </a:cubicBezTo>
                <a:cubicBezTo>
                  <a:pt x="18" y="40"/>
                  <a:pt x="27" y="38"/>
                  <a:pt x="31" y="37"/>
                </a:cubicBezTo>
                <a:cubicBezTo>
                  <a:pt x="34" y="40"/>
                  <a:pt x="38" y="41"/>
                  <a:pt x="41" y="41"/>
                </a:cubicBezTo>
                <a:cubicBezTo>
                  <a:pt x="42" y="41"/>
                  <a:pt x="43" y="41"/>
                  <a:pt x="43" y="41"/>
                </a:cubicBezTo>
                <a:cubicBezTo>
                  <a:pt x="57" y="56"/>
                  <a:pt x="57" y="56"/>
                  <a:pt x="57" y="56"/>
                </a:cubicBezTo>
                <a:cubicBezTo>
                  <a:pt x="68" y="58"/>
                  <a:pt x="68" y="58"/>
                  <a:pt x="68" y="58"/>
                </a:cubicBezTo>
                <a:cubicBezTo>
                  <a:pt x="66" y="78"/>
                  <a:pt x="66" y="78"/>
                  <a:pt x="66" y="78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75" y="120"/>
                  <a:pt x="75" y="120"/>
                  <a:pt x="75" y="120"/>
                </a:cubicBezTo>
                <a:cubicBezTo>
                  <a:pt x="77" y="84"/>
                  <a:pt x="77" y="84"/>
                  <a:pt x="77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95" y="120"/>
                  <a:pt x="95" y="120"/>
                  <a:pt x="95" y="120"/>
                </a:cubicBezTo>
                <a:cubicBezTo>
                  <a:pt x="92" y="78"/>
                  <a:pt x="92" y="78"/>
                  <a:pt x="92" y="78"/>
                </a:cubicBezTo>
                <a:cubicBezTo>
                  <a:pt x="94" y="41"/>
                  <a:pt x="94" y="41"/>
                  <a:pt x="94" y="41"/>
                </a:cubicBezTo>
                <a:cubicBezTo>
                  <a:pt x="74" y="41"/>
                  <a:pt x="74" y="41"/>
                  <a:pt x="74" y="41"/>
                </a:cubicBezTo>
                <a:cubicBezTo>
                  <a:pt x="70" y="35"/>
                  <a:pt x="70" y="35"/>
                  <a:pt x="70" y="35"/>
                </a:cubicBezTo>
                <a:cubicBezTo>
                  <a:pt x="71" y="35"/>
                  <a:pt x="71" y="35"/>
                  <a:pt x="71" y="35"/>
                </a:cubicBezTo>
                <a:cubicBezTo>
                  <a:pt x="73" y="37"/>
                  <a:pt x="76" y="38"/>
                  <a:pt x="79" y="38"/>
                </a:cubicBezTo>
                <a:cubicBezTo>
                  <a:pt x="86" y="38"/>
                  <a:pt x="91" y="33"/>
                  <a:pt x="91" y="26"/>
                </a:cubicBezTo>
                <a:cubicBezTo>
                  <a:pt x="91" y="19"/>
                  <a:pt x="86" y="14"/>
                  <a:pt x="79" y="14"/>
                </a:cubicBezTo>
                <a:cubicBezTo>
                  <a:pt x="76" y="14"/>
                  <a:pt x="73" y="15"/>
                  <a:pt x="71" y="18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1"/>
                  <a:pt x="44" y="0"/>
                  <a:pt x="41" y="0"/>
                </a:cubicBezTo>
                <a:close/>
                <a:moveTo>
                  <a:pt x="65" y="43"/>
                </a:moveTo>
                <a:cubicBezTo>
                  <a:pt x="58" y="46"/>
                  <a:pt x="58" y="46"/>
                  <a:pt x="58" y="46"/>
                </a:cubicBezTo>
                <a:cubicBezTo>
                  <a:pt x="51" y="39"/>
                  <a:pt x="51" y="39"/>
                  <a:pt x="51" y="39"/>
                </a:cubicBezTo>
                <a:cubicBezTo>
                  <a:pt x="62" y="37"/>
                  <a:pt x="62" y="37"/>
                  <a:pt x="62" y="37"/>
                </a:cubicBezTo>
                <a:cubicBezTo>
                  <a:pt x="65" y="43"/>
                  <a:pt x="65" y="43"/>
                  <a:pt x="65" y="43"/>
                </a:cubicBezTo>
                <a:close/>
                <a:moveTo>
                  <a:pt x="10" y="12"/>
                </a:moveTo>
                <a:cubicBezTo>
                  <a:pt x="11" y="10"/>
                  <a:pt x="12" y="9"/>
                  <a:pt x="14" y="9"/>
                </a:cubicBezTo>
                <a:cubicBezTo>
                  <a:pt x="16" y="9"/>
                  <a:pt x="17" y="10"/>
                  <a:pt x="18" y="12"/>
                </a:cubicBezTo>
                <a:cubicBezTo>
                  <a:pt x="20" y="14"/>
                  <a:pt x="21" y="17"/>
                  <a:pt x="21" y="21"/>
                </a:cubicBezTo>
                <a:cubicBezTo>
                  <a:pt x="21" y="24"/>
                  <a:pt x="20" y="27"/>
                  <a:pt x="18" y="30"/>
                </a:cubicBezTo>
                <a:cubicBezTo>
                  <a:pt x="17" y="31"/>
                  <a:pt x="16" y="32"/>
                  <a:pt x="14" y="32"/>
                </a:cubicBezTo>
                <a:cubicBezTo>
                  <a:pt x="12" y="32"/>
                  <a:pt x="11" y="31"/>
                  <a:pt x="10" y="30"/>
                </a:cubicBezTo>
                <a:cubicBezTo>
                  <a:pt x="8" y="27"/>
                  <a:pt x="7" y="24"/>
                  <a:pt x="7" y="21"/>
                </a:cubicBezTo>
                <a:cubicBezTo>
                  <a:pt x="7" y="17"/>
                  <a:pt x="8" y="14"/>
                  <a:pt x="10" y="12"/>
                </a:cubicBezTo>
                <a:close/>
                <a:moveTo>
                  <a:pt x="35" y="11"/>
                </a:moveTo>
                <a:cubicBezTo>
                  <a:pt x="37" y="9"/>
                  <a:pt x="39" y="8"/>
                  <a:pt x="41" y="8"/>
                </a:cubicBezTo>
                <a:cubicBezTo>
                  <a:pt x="43" y="8"/>
                  <a:pt x="45" y="9"/>
                  <a:pt x="47" y="11"/>
                </a:cubicBezTo>
                <a:cubicBezTo>
                  <a:pt x="49" y="13"/>
                  <a:pt x="50" y="17"/>
                  <a:pt x="50" y="21"/>
                </a:cubicBezTo>
                <a:cubicBezTo>
                  <a:pt x="50" y="24"/>
                  <a:pt x="49" y="28"/>
                  <a:pt x="47" y="30"/>
                </a:cubicBezTo>
                <a:cubicBezTo>
                  <a:pt x="45" y="32"/>
                  <a:pt x="43" y="34"/>
                  <a:pt x="41" y="34"/>
                </a:cubicBezTo>
                <a:cubicBezTo>
                  <a:pt x="39" y="34"/>
                  <a:pt x="37" y="32"/>
                  <a:pt x="35" y="30"/>
                </a:cubicBezTo>
                <a:cubicBezTo>
                  <a:pt x="34" y="28"/>
                  <a:pt x="33" y="24"/>
                  <a:pt x="33" y="21"/>
                </a:cubicBezTo>
                <a:cubicBezTo>
                  <a:pt x="33" y="17"/>
                  <a:pt x="34" y="13"/>
                  <a:pt x="35" y="11"/>
                </a:cubicBezTo>
                <a:close/>
              </a:path>
            </a:pathLst>
          </a:custGeom>
          <a:solidFill>
            <a:schemeClr val="bg1">
              <a:lumMod val="95000"/>
              <a:alpha val="43000"/>
            </a:schemeClr>
          </a:solidFill>
          <a:ln>
            <a:noFill/>
          </a:ln>
        </p:spPr>
        <p:txBody>
          <a:bodyPr lIns="91436" tIns="45718" rIns="91436" bIns="45718"/>
          <a:lstStyle/>
          <a:p>
            <a:pPr defTabSz="685766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7EF3E1F-6914-4997-BE20-8FFF4B8ADCAB}"/>
              </a:ext>
            </a:extLst>
          </p:cNvPr>
          <p:cNvCxnSpPr>
            <a:cxnSpLocks/>
          </p:cNvCxnSpPr>
          <p:nvPr/>
        </p:nvCxnSpPr>
        <p:spPr bwMode="auto">
          <a:xfrm>
            <a:off x="5999341" y="1932495"/>
            <a:ext cx="0" cy="44683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3C5E67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305C182-CA43-4CED-A8B0-29CD31C3D6BD}"/>
              </a:ext>
            </a:extLst>
          </p:cNvPr>
          <p:cNvSpPr/>
          <p:nvPr/>
        </p:nvSpPr>
        <p:spPr bwMode="auto">
          <a:xfrm>
            <a:off x="2836016" y="3732578"/>
            <a:ext cx="2149607" cy="469452"/>
          </a:xfrm>
          <a:prstGeom prst="rect">
            <a:avLst/>
          </a:prstGeom>
          <a:solidFill>
            <a:srgbClr val="00B0F0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354" tIns="46177" rIns="92354" bIns="46177" spcCol="0" rtlCol="0" anchor="ctr"/>
          <a:lstStyle/>
          <a:p>
            <a:pPr algn="r"/>
            <a:r>
              <a:rPr lang="zh-CN" altLang="en-US" dirty="0">
                <a:solidFill>
                  <a:srgbClr val="FBFBFB"/>
                </a:solidFill>
                <a:cs typeface="+mn-ea"/>
                <a:sym typeface="+mn-lt"/>
              </a:rPr>
              <a:t>因理想而凝聚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CB532E3-37EE-4CD8-9F33-137DC635E4B9}"/>
              </a:ext>
            </a:extLst>
          </p:cNvPr>
          <p:cNvSpPr/>
          <p:nvPr/>
        </p:nvSpPr>
        <p:spPr bwMode="auto">
          <a:xfrm>
            <a:off x="1973943" y="4397829"/>
            <a:ext cx="3011680" cy="469452"/>
          </a:xfrm>
          <a:prstGeom prst="rect">
            <a:avLst/>
          </a:prstGeom>
          <a:solidFill>
            <a:srgbClr val="0070C0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354" tIns="46177" rIns="92354" bIns="46177" spcCol="0" rtlCol="0" anchor="ctr"/>
          <a:lstStyle/>
          <a:p>
            <a:pPr algn="r"/>
            <a:r>
              <a:rPr lang="zh-CN" altLang="en-US" dirty="0">
                <a:solidFill>
                  <a:srgbClr val="FBFBFB"/>
                </a:solidFill>
                <a:cs typeface="+mn-ea"/>
                <a:sym typeface="+mn-lt"/>
              </a:rPr>
              <a:t>拆不散、拖不乱、打不垮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83BD83F-D695-4FC0-98DF-93B74D3773E9}"/>
              </a:ext>
            </a:extLst>
          </p:cNvPr>
          <p:cNvSpPr/>
          <p:nvPr/>
        </p:nvSpPr>
        <p:spPr bwMode="auto">
          <a:xfrm>
            <a:off x="609600" y="5024037"/>
            <a:ext cx="4376023" cy="732691"/>
          </a:xfrm>
          <a:prstGeom prst="rect">
            <a:avLst/>
          </a:prstGeom>
          <a:solidFill>
            <a:srgbClr val="00B0F0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354" tIns="46177" rIns="92354" bIns="46177" spcCol="0" rtlCol="0" anchor="ctr"/>
          <a:lstStyle/>
          <a:p>
            <a:pPr algn="r"/>
            <a:r>
              <a:rPr lang="zh-CN" altLang="en-US" dirty="0">
                <a:solidFill>
                  <a:srgbClr val="FBFBFB"/>
                </a:solidFill>
                <a:cs typeface="+mn-ea"/>
                <a:sym typeface="+mn-lt"/>
              </a:rPr>
              <a:t>顾名思义指多个人为了一个共同的目的，在一定的约束下，形成的一个有机的集体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C53BEC9-BF98-47AE-ABD1-71E0FF2645F6}"/>
              </a:ext>
            </a:extLst>
          </p:cNvPr>
          <p:cNvSpPr/>
          <p:nvPr/>
        </p:nvSpPr>
        <p:spPr bwMode="auto">
          <a:xfrm>
            <a:off x="7059730" y="3732578"/>
            <a:ext cx="2336188" cy="469452"/>
          </a:xfrm>
          <a:prstGeom prst="rect">
            <a:avLst/>
          </a:prstGeom>
          <a:solidFill>
            <a:srgbClr val="0070C0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354" tIns="46177" rIns="92354" bIns="46177" spcCol="0" rtlCol="0" anchor="ctr"/>
          <a:lstStyle/>
          <a:p>
            <a:r>
              <a:rPr lang="zh-CN" altLang="en-US" dirty="0">
                <a:solidFill>
                  <a:srgbClr val="FBFBFB"/>
                </a:solidFill>
                <a:cs typeface="+mn-ea"/>
                <a:sym typeface="+mn-lt"/>
              </a:rPr>
              <a:t>因利益而相从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FC76A12-3FCF-4A3F-895F-08AEEC2305CB}"/>
              </a:ext>
            </a:extLst>
          </p:cNvPr>
          <p:cNvSpPr/>
          <p:nvPr/>
        </p:nvSpPr>
        <p:spPr bwMode="auto">
          <a:xfrm>
            <a:off x="7059730" y="4397829"/>
            <a:ext cx="3245413" cy="469452"/>
          </a:xfrm>
          <a:prstGeom prst="rect">
            <a:avLst/>
          </a:prstGeom>
          <a:solidFill>
            <a:srgbClr val="00B0F0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354" tIns="46177" rIns="92354" bIns="46177" spcCol="0" rtlCol="0" anchor="ctr"/>
          <a:lstStyle/>
          <a:p>
            <a:r>
              <a:rPr lang="zh-CN" altLang="en-US" dirty="0">
                <a:solidFill>
                  <a:srgbClr val="FBFBFB"/>
                </a:solidFill>
                <a:cs typeface="+mn-ea"/>
                <a:sym typeface="+mn-lt"/>
              </a:rPr>
              <a:t>拆就散、拖就乱、打就垮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F13826E-B8C4-4279-A908-59E2DB6E0ED0}"/>
              </a:ext>
            </a:extLst>
          </p:cNvPr>
          <p:cNvSpPr/>
          <p:nvPr/>
        </p:nvSpPr>
        <p:spPr bwMode="auto">
          <a:xfrm>
            <a:off x="7059729" y="5024037"/>
            <a:ext cx="4363013" cy="732691"/>
          </a:xfrm>
          <a:prstGeom prst="rect">
            <a:avLst/>
          </a:prstGeom>
          <a:solidFill>
            <a:srgbClr val="0070C0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354" tIns="46177" rIns="92354" bIns="46177" spcCol="0" rtlCol="0" anchor="ctr"/>
          <a:lstStyle/>
          <a:p>
            <a:r>
              <a:rPr lang="zh-CN" altLang="en-US" dirty="0">
                <a:solidFill>
                  <a:srgbClr val="FBFBFB"/>
                </a:solidFill>
                <a:cs typeface="+mn-ea"/>
                <a:sym typeface="+mn-lt"/>
              </a:rPr>
              <a:t>指多个人有着共同的兴趣和爱好，自发形成的一个团体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CD0D120-DE0C-41A4-8E86-E822943BBAEC}"/>
              </a:ext>
            </a:extLst>
          </p:cNvPr>
          <p:cNvGrpSpPr/>
          <p:nvPr/>
        </p:nvGrpSpPr>
        <p:grpSpPr>
          <a:xfrm>
            <a:off x="5239663" y="3319649"/>
            <a:ext cx="1546137" cy="1546137"/>
            <a:chOff x="926446" y="1741376"/>
            <a:chExt cx="2701946" cy="2701946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5CF9E28C-26AA-4DCB-B86F-632281399546}"/>
                </a:ext>
              </a:extLst>
            </p:cNvPr>
            <p:cNvSpPr/>
            <p:nvPr/>
          </p:nvSpPr>
          <p:spPr>
            <a:xfrm>
              <a:off x="926446" y="1741376"/>
              <a:ext cx="2701946" cy="2701946"/>
            </a:xfrm>
            <a:prstGeom prst="ellipse">
              <a:avLst/>
            </a:prstGeom>
            <a:solidFill>
              <a:srgbClr val="0070C0"/>
            </a:solidFill>
            <a:ln w="190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279400" dist="152400" dir="2700000" sx="102000" sy="102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 dirty="0">
                <a:cs typeface="+mn-ea"/>
                <a:sym typeface="+mn-lt"/>
              </a:endParaRPr>
            </a:p>
          </p:txBody>
        </p:sp>
        <p:sp>
          <p:nvSpPr>
            <p:cNvPr id="24" name="圆角矩形 54">
              <a:extLst>
                <a:ext uri="{FF2B5EF4-FFF2-40B4-BE49-F238E27FC236}">
                  <a16:creationId xmlns:a16="http://schemas.microsoft.com/office/drawing/2014/main" id="{FE4B1B97-A263-4ACA-95AD-1A2B715EE859}"/>
                </a:ext>
              </a:extLst>
            </p:cNvPr>
            <p:cNvSpPr/>
            <p:nvPr/>
          </p:nvSpPr>
          <p:spPr>
            <a:xfrm>
              <a:off x="1278052" y="2092982"/>
              <a:ext cx="1998734" cy="1998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rgbClr val="B8BBBC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tx1"/>
                  </a:solidFill>
                  <a:cs typeface="+mn-ea"/>
                  <a:sym typeface="+mn-lt"/>
                </a:rPr>
                <a:t>VS</a:t>
              </a:r>
              <a:endParaRPr lang="zh-CN" altLang="en-US" sz="4000" b="1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88EBE69B-A26C-451B-9152-8A8A8AADDF12}"/>
              </a:ext>
            </a:extLst>
          </p:cNvPr>
          <p:cNvSpPr/>
          <p:nvPr/>
        </p:nvSpPr>
        <p:spPr bwMode="auto">
          <a:xfrm>
            <a:off x="1378858" y="3084923"/>
            <a:ext cx="3606766" cy="469452"/>
          </a:xfrm>
          <a:prstGeom prst="rect">
            <a:avLst/>
          </a:prstGeom>
          <a:solidFill>
            <a:srgbClr val="0070C0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354" tIns="46177" rIns="92354" bIns="46177" spcCol="0" rtlCol="0" anchor="ctr"/>
          <a:lstStyle/>
          <a:p>
            <a:pPr algn="r"/>
            <a:r>
              <a:rPr lang="zh-CN" altLang="en-US" dirty="0">
                <a:solidFill>
                  <a:srgbClr val="FBFBFB"/>
                </a:solidFill>
                <a:cs typeface="+mn-ea"/>
                <a:sym typeface="+mn-lt"/>
              </a:rPr>
              <a:t>有组织、有纪律、有目标</a:t>
            </a:r>
            <a:endParaRPr lang="en-GB" altLang="zh-CN" dirty="0">
              <a:solidFill>
                <a:srgbClr val="FBFBFB"/>
              </a:solidFill>
              <a:cs typeface="+mn-ea"/>
              <a:sym typeface="+mn-l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23B41AE-4108-422E-8845-43106EC470D7}"/>
              </a:ext>
            </a:extLst>
          </p:cNvPr>
          <p:cNvSpPr/>
          <p:nvPr/>
        </p:nvSpPr>
        <p:spPr bwMode="auto">
          <a:xfrm>
            <a:off x="7059729" y="3084923"/>
            <a:ext cx="3869527" cy="469452"/>
          </a:xfrm>
          <a:prstGeom prst="rect">
            <a:avLst/>
          </a:prstGeom>
          <a:solidFill>
            <a:srgbClr val="00B0F0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92354" tIns="46177" rIns="92354" bIns="46177" spcCol="0" rtlCol="0" anchor="ctr"/>
          <a:lstStyle/>
          <a:p>
            <a:r>
              <a:rPr lang="zh-CN" altLang="en-US" dirty="0">
                <a:solidFill>
                  <a:srgbClr val="FBFBFB"/>
                </a:solidFill>
                <a:cs typeface="+mn-ea"/>
                <a:sym typeface="+mn-lt"/>
              </a:rPr>
              <a:t>无组织、无纪律、无正确目标</a:t>
            </a:r>
            <a:endParaRPr lang="en-GB" altLang="zh-CN" dirty="0">
              <a:solidFill>
                <a:srgbClr val="FBFBFB"/>
              </a:solidFill>
              <a:cs typeface="+mn-ea"/>
              <a:sym typeface="+mn-lt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30FE006-738F-4F1A-9D56-B1D883367F66}"/>
              </a:ext>
            </a:extLst>
          </p:cNvPr>
          <p:cNvGrpSpPr/>
          <p:nvPr/>
        </p:nvGrpSpPr>
        <p:grpSpPr>
          <a:xfrm>
            <a:off x="2298306" y="1754888"/>
            <a:ext cx="2400662" cy="565150"/>
            <a:chOff x="3722110" y="768350"/>
            <a:chExt cx="2400662" cy="565150"/>
          </a:xfrm>
        </p:grpSpPr>
        <p:sp>
          <p:nvSpPr>
            <p:cNvPr id="28" name="圆角矩形 75">
              <a:extLst>
                <a:ext uri="{FF2B5EF4-FFF2-40B4-BE49-F238E27FC236}">
                  <a16:creationId xmlns:a16="http://schemas.microsoft.com/office/drawing/2014/main" id="{DBCB3189-790B-4369-B005-31C0885BD82D}"/>
                </a:ext>
              </a:extLst>
            </p:cNvPr>
            <p:cNvSpPr/>
            <p:nvPr/>
          </p:nvSpPr>
          <p:spPr>
            <a:xfrm>
              <a:off x="3722110" y="768350"/>
              <a:ext cx="2400662" cy="565150"/>
            </a:xfrm>
            <a:prstGeom prst="roundRect">
              <a:avLst/>
            </a:prstGeom>
            <a:solidFill>
              <a:srgbClr val="E6E6E6"/>
            </a:solidFill>
            <a:ln>
              <a:solidFill>
                <a:srgbClr val="ECECEC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zh-CN" altLang="en-US" sz="1013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" name="圆角矩形 76">
              <a:extLst>
                <a:ext uri="{FF2B5EF4-FFF2-40B4-BE49-F238E27FC236}">
                  <a16:creationId xmlns:a16="http://schemas.microsoft.com/office/drawing/2014/main" id="{D02AC98D-3712-4BD9-889A-170C5EEA95B9}"/>
                </a:ext>
              </a:extLst>
            </p:cNvPr>
            <p:cNvSpPr/>
            <p:nvPr/>
          </p:nvSpPr>
          <p:spPr>
            <a:xfrm>
              <a:off x="3790222" y="830581"/>
              <a:ext cx="2271590" cy="449580"/>
            </a:xfrm>
            <a:prstGeom prst="roundRect">
              <a:avLst/>
            </a:prstGeom>
            <a:solidFill>
              <a:srgbClr val="00B0F0"/>
            </a:solidFill>
            <a:ln w="2540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round/>
              <a:headEnd/>
              <a:tailEnd/>
            </a:ln>
            <a:effectLst>
              <a:innerShdw blurRad="1143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团队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A8127A9-8515-476B-A4C3-E81E4FF59300}"/>
              </a:ext>
            </a:extLst>
          </p:cNvPr>
          <p:cNvGrpSpPr/>
          <p:nvPr/>
        </p:nvGrpSpPr>
        <p:grpSpPr>
          <a:xfrm>
            <a:off x="7161311" y="1754888"/>
            <a:ext cx="2400662" cy="565150"/>
            <a:chOff x="3722110" y="768350"/>
            <a:chExt cx="2400662" cy="565150"/>
          </a:xfrm>
        </p:grpSpPr>
        <p:sp>
          <p:nvSpPr>
            <p:cNvPr id="31" name="圆角矩形 78">
              <a:extLst>
                <a:ext uri="{FF2B5EF4-FFF2-40B4-BE49-F238E27FC236}">
                  <a16:creationId xmlns:a16="http://schemas.microsoft.com/office/drawing/2014/main" id="{018A8EC7-DB84-419A-AE0A-03DEAB03A32B}"/>
                </a:ext>
              </a:extLst>
            </p:cNvPr>
            <p:cNvSpPr/>
            <p:nvPr/>
          </p:nvSpPr>
          <p:spPr>
            <a:xfrm>
              <a:off x="3722110" y="768350"/>
              <a:ext cx="2400662" cy="565150"/>
            </a:xfrm>
            <a:prstGeom prst="roundRect">
              <a:avLst/>
            </a:prstGeom>
            <a:solidFill>
              <a:srgbClr val="E6E6E6"/>
            </a:solidFill>
            <a:ln>
              <a:solidFill>
                <a:srgbClr val="ECECEC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/>
              <a:endParaRPr lang="zh-CN" altLang="en-US" sz="1013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2" name="圆角矩形 79">
              <a:extLst>
                <a:ext uri="{FF2B5EF4-FFF2-40B4-BE49-F238E27FC236}">
                  <a16:creationId xmlns:a16="http://schemas.microsoft.com/office/drawing/2014/main" id="{C54140B3-1425-4381-BB46-C5967F6C3604}"/>
                </a:ext>
              </a:extLst>
            </p:cNvPr>
            <p:cNvSpPr/>
            <p:nvPr/>
          </p:nvSpPr>
          <p:spPr>
            <a:xfrm>
              <a:off x="3790222" y="830581"/>
              <a:ext cx="2271590" cy="449580"/>
            </a:xfrm>
            <a:prstGeom prst="roundRect">
              <a:avLst/>
            </a:prstGeom>
            <a:solidFill>
              <a:srgbClr val="00B0F0"/>
            </a:solidFill>
            <a:ln w="25400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round/>
              <a:headEnd/>
              <a:tailEnd/>
            </a:ln>
            <a:effectLst>
              <a:innerShdw blurRad="1143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团伙</a:t>
              </a:r>
            </a:p>
          </p:txBody>
        </p:sp>
      </p:grpSp>
      <p:grpSp>
        <p:nvGrpSpPr>
          <p:cNvPr id="36" name="Group 55_1">
            <a:extLst>
              <a:ext uri="{FF2B5EF4-FFF2-40B4-BE49-F238E27FC236}">
                <a16:creationId xmlns:a16="http://schemas.microsoft.com/office/drawing/2014/main" id="{743D7C22-A288-4F41-A19D-4710876FB1C8}"/>
              </a:ext>
            </a:extLst>
          </p:cNvPr>
          <p:cNvGrpSpPr/>
          <p:nvPr/>
        </p:nvGrpSpPr>
        <p:grpSpPr>
          <a:xfrm>
            <a:off x="3652074" y="502478"/>
            <a:ext cx="4894102" cy="645341"/>
            <a:chOff x="359649" y="177800"/>
            <a:chExt cx="4894102" cy="51843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3585AD76-1BEA-4B94-B476-C2B90F0390CE}"/>
                </a:ext>
              </a:extLst>
            </p:cNvPr>
            <p:cNvGrpSpPr/>
            <p:nvPr/>
          </p:nvGrpSpPr>
          <p:grpSpPr>
            <a:xfrm>
              <a:off x="359649" y="177800"/>
              <a:ext cx="4894102" cy="518438"/>
              <a:chOff x="231836" y="200413"/>
              <a:chExt cx="3109676" cy="473212"/>
            </a:xfrm>
          </p:grpSpPr>
          <p:sp>
            <p:nvSpPr>
              <p:cNvPr id="53" name="六边形 52">
                <a:extLst>
                  <a:ext uri="{FF2B5EF4-FFF2-40B4-BE49-F238E27FC236}">
                    <a16:creationId xmlns:a16="http://schemas.microsoft.com/office/drawing/2014/main" id="{5073DF7F-BA16-4EEB-95B8-D52206DD204D}"/>
                  </a:ext>
                </a:extLst>
              </p:cNvPr>
              <p:cNvSpPr/>
              <p:nvPr/>
            </p:nvSpPr>
            <p:spPr>
              <a:xfrm>
                <a:off x="231836" y="200413"/>
                <a:ext cx="3109676" cy="473212"/>
              </a:xfrm>
              <a:prstGeom prst="hexagon">
                <a:avLst/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rgbClr val="FA783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4" name="六边形 53">
                <a:extLst>
                  <a:ext uri="{FF2B5EF4-FFF2-40B4-BE49-F238E27FC236}">
                    <a16:creationId xmlns:a16="http://schemas.microsoft.com/office/drawing/2014/main" id="{689AF651-5AF7-4B5B-9FA7-4335178555DA}"/>
                  </a:ext>
                </a:extLst>
              </p:cNvPr>
              <p:cNvSpPr/>
              <p:nvPr/>
            </p:nvSpPr>
            <p:spPr>
              <a:xfrm>
                <a:off x="297854" y="261943"/>
                <a:ext cx="2977641" cy="350153"/>
              </a:xfrm>
              <a:prstGeom prst="hexagon">
                <a:avLst/>
              </a:prstGeom>
              <a:solidFill>
                <a:srgbClr val="0070C0"/>
              </a:solidFill>
              <a:ln w="22225">
                <a:solidFill>
                  <a:schemeClr val="bg1"/>
                </a:solidFill>
              </a:ln>
              <a:effectLst>
                <a:innerShdw blurRad="330200" dist="50800" dir="11580000">
                  <a:prstClr val="black">
                    <a:alpha val="4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E564F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F5D5C34-5360-4381-9829-FB6C08031E41}"/>
                </a:ext>
              </a:extLst>
            </p:cNvPr>
            <p:cNvSpPr/>
            <p:nvPr/>
          </p:nvSpPr>
          <p:spPr>
            <a:xfrm>
              <a:off x="934184" y="227349"/>
              <a:ext cx="2185214" cy="3956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一、输入标题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13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9" presetClass="entr" presetSubtype="0" decel="10000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85185E-6 L -0.52292 1.85185E-6 " pathEditMode="relative" rAng="0" ptsTypes="AA">
                                      <p:cBhvr>
                                        <p:cTn id="53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6" grpId="0" animBg="1"/>
      <p:bldP spid="17" grpId="0" animBg="1"/>
      <p:bldP spid="21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1B22F861-627D-4ACA-B2F4-A478AC050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210" y="1323580"/>
            <a:ext cx="65662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方正准圆简体" pitchFamily="65" charset="-122"/>
              </a:defRPr>
            </a:lvl9pPr>
          </a:lstStyle>
          <a:p>
            <a:pPr eaLnBrk="1" hangingPunct="1"/>
            <a:r>
              <a:rPr lang="zh-CN" altLang="en-US" sz="3600" b="1" kern="0" dirty="0">
                <a:solidFill>
                  <a:srgbClr val="FF6600"/>
                </a:solidFill>
                <a:latin typeface="+mn-lt"/>
                <a:ea typeface="+mn-ea"/>
                <a:cs typeface="+mn-ea"/>
                <a:sym typeface="+mn-lt"/>
              </a:rPr>
              <a:t>团队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zh-CN" altLang="en-US" sz="3600" b="1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团体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zh-CN" altLang="en-US" sz="3600" b="1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群体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zh-CN" altLang="en-US" sz="3600" b="1" dirty="0">
                <a:solidFill>
                  <a:srgbClr val="FFC000"/>
                </a:solidFill>
                <a:latin typeface="+mn-lt"/>
                <a:ea typeface="+mn-ea"/>
                <a:cs typeface="+mn-ea"/>
                <a:sym typeface="+mn-lt"/>
              </a:rPr>
              <a:t>团伙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的区别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3056A0F-C4A0-4F53-A8A1-2A407B9DF7B0}"/>
              </a:ext>
            </a:extLst>
          </p:cNvPr>
          <p:cNvGrpSpPr/>
          <p:nvPr/>
        </p:nvGrpSpPr>
        <p:grpSpPr>
          <a:xfrm>
            <a:off x="834615" y="2380736"/>
            <a:ext cx="5138430" cy="3897214"/>
            <a:chOff x="834615" y="2380736"/>
            <a:chExt cx="5138430" cy="3897214"/>
          </a:xfrm>
        </p:grpSpPr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098816B3-D394-4E59-99F7-DCA9A246301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42936" y="2606236"/>
              <a:ext cx="5130109" cy="3671714"/>
              <a:chOff x="449" y="-267"/>
              <a:chExt cx="6782" cy="4854"/>
            </a:xfrm>
          </p:grpSpPr>
          <p:sp>
            <p:nvSpPr>
              <p:cNvPr id="9" name="AutoShape 3">
                <a:extLst>
                  <a:ext uri="{FF2B5EF4-FFF2-40B4-BE49-F238E27FC236}">
                    <a16:creationId xmlns:a16="http://schemas.microsoft.com/office/drawing/2014/main" id="{F72B4CDB-2E3F-4718-9766-D1177A2BBFAC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49" y="-267"/>
                <a:ext cx="6782" cy="48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07FC2B25-9AA1-40AD-8F20-EEBFE5AD4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9" y="1973"/>
                <a:ext cx="2140" cy="2439"/>
              </a:xfrm>
              <a:custGeom>
                <a:avLst/>
                <a:gdLst>
                  <a:gd name="T0" fmla="*/ 34 w 905"/>
                  <a:gd name="T1" fmla="*/ 1028 h 1031"/>
                  <a:gd name="T2" fmla="*/ 1 w 905"/>
                  <a:gd name="T3" fmla="*/ 997 h 1031"/>
                  <a:gd name="T4" fmla="*/ 72 w 905"/>
                  <a:gd name="T5" fmla="*/ 831 h 1031"/>
                  <a:gd name="T6" fmla="*/ 257 w 905"/>
                  <a:gd name="T7" fmla="*/ 746 h 1031"/>
                  <a:gd name="T8" fmla="*/ 280 w 905"/>
                  <a:gd name="T9" fmla="*/ 736 h 1031"/>
                  <a:gd name="T10" fmla="*/ 287 w 905"/>
                  <a:gd name="T11" fmla="*/ 723 h 1031"/>
                  <a:gd name="T12" fmla="*/ 218 w 905"/>
                  <a:gd name="T13" fmla="*/ 613 h 1031"/>
                  <a:gd name="T14" fmla="*/ 200 w 905"/>
                  <a:gd name="T15" fmla="*/ 577 h 1031"/>
                  <a:gd name="T16" fmla="*/ 198 w 905"/>
                  <a:gd name="T17" fmla="*/ 577 h 1031"/>
                  <a:gd name="T18" fmla="*/ 144 w 905"/>
                  <a:gd name="T19" fmla="*/ 501 h 1031"/>
                  <a:gd name="T20" fmla="*/ 146 w 905"/>
                  <a:gd name="T21" fmla="*/ 398 h 1031"/>
                  <a:gd name="T22" fmla="*/ 131 w 905"/>
                  <a:gd name="T23" fmla="*/ 301 h 1031"/>
                  <a:gd name="T24" fmla="*/ 152 w 905"/>
                  <a:gd name="T25" fmla="*/ 173 h 1031"/>
                  <a:gd name="T26" fmla="*/ 157 w 905"/>
                  <a:gd name="T27" fmla="*/ 173 h 1031"/>
                  <a:gd name="T28" fmla="*/ 251 w 905"/>
                  <a:gd name="T29" fmla="*/ 48 h 1031"/>
                  <a:gd name="T30" fmla="*/ 415 w 905"/>
                  <a:gd name="T31" fmla="*/ 1 h 1031"/>
                  <a:gd name="T32" fmla="*/ 502 w 905"/>
                  <a:gd name="T33" fmla="*/ 7 h 1031"/>
                  <a:gd name="T34" fmla="*/ 592 w 905"/>
                  <a:gd name="T35" fmla="*/ 50 h 1031"/>
                  <a:gd name="T36" fmla="*/ 699 w 905"/>
                  <a:gd name="T37" fmla="*/ 104 h 1031"/>
                  <a:gd name="T38" fmla="*/ 766 w 905"/>
                  <a:gd name="T39" fmla="*/ 240 h 1031"/>
                  <a:gd name="T40" fmla="*/ 766 w 905"/>
                  <a:gd name="T41" fmla="*/ 321 h 1031"/>
                  <a:gd name="T42" fmla="*/ 751 w 905"/>
                  <a:gd name="T43" fmla="*/ 393 h 1031"/>
                  <a:gd name="T44" fmla="*/ 756 w 905"/>
                  <a:gd name="T45" fmla="*/ 498 h 1031"/>
                  <a:gd name="T46" fmla="*/ 702 w 905"/>
                  <a:gd name="T47" fmla="*/ 575 h 1031"/>
                  <a:gd name="T48" fmla="*/ 684 w 905"/>
                  <a:gd name="T49" fmla="*/ 611 h 1031"/>
                  <a:gd name="T50" fmla="*/ 618 w 905"/>
                  <a:gd name="T51" fmla="*/ 721 h 1031"/>
                  <a:gd name="T52" fmla="*/ 625 w 905"/>
                  <a:gd name="T53" fmla="*/ 736 h 1031"/>
                  <a:gd name="T54" fmla="*/ 648 w 905"/>
                  <a:gd name="T55" fmla="*/ 746 h 1031"/>
                  <a:gd name="T56" fmla="*/ 833 w 905"/>
                  <a:gd name="T57" fmla="*/ 831 h 1031"/>
                  <a:gd name="T58" fmla="*/ 904 w 905"/>
                  <a:gd name="T59" fmla="*/ 1000 h 1031"/>
                  <a:gd name="T60" fmla="*/ 876 w 905"/>
                  <a:gd name="T61" fmla="*/ 1031 h 1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05" h="1031">
                    <a:moveTo>
                      <a:pt x="34" y="1028"/>
                    </a:moveTo>
                    <a:cubicBezTo>
                      <a:pt x="13" y="1028"/>
                      <a:pt x="1" y="1020"/>
                      <a:pt x="1" y="997"/>
                    </a:cubicBezTo>
                    <a:cubicBezTo>
                      <a:pt x="0" y="934"/>
                      <a:pt x="26" y="874"/>
                      <a:pt x="72" y="831"/>
                    </a:cubicBezTo>
                    <a:cubicBezTo>
                      <a:pt x="123" y="784"/>
                      <a:pt x="188" y="755"/>
                      <a:pt x="257" y="746"/>
                    </a:cubicBezTo>
                    <a:cubicBezTo>
                      <a:pt x="265" y="745"/>
                      <a:pt x="273" y="742"/>
                      <a:pt x="280" y="736"/>
                    </a:cubicBezTo>
                    <a:cubicBezTo>
                      <a:pt x="283" y="733"/>
                      <a:pt x="286" y="728"/>
                      <a:pt x="287" y="723"/>
                    </a:cubicBezTo>
                    <a:cubicBezTo>
                      <a:pt x="255" y="693"/>
                      <a:pt x="231" y="655"/>
                      <a:pt x="218" y="613"/>
                    </a:cubicBezTo>
                    <a:cubicBezTo>
                      <a:pt x="213" y="601"/>
                      <a:pt x="207" y="589"/>
                      <a:pt x="200" y="577"/>
                    </a:cubicBezTo>
                    <a:cubicBezTo>
                      <a:pt x="198" y="577"/>
                      <a:pt x="198" y="577"/>
                      <a:pt x="198" y="577"/>
                    </a:cubicBezTo>
                    <a:cubicBezTo>
                      <a:pt x="174" y="556"/>
                      <a:pt x="156" y="530"/>
                      <a:pt x="144" y="501"/>
                    </a:cubicBezTo>
                    <a:cubicBezTo>
                      <a:pt x="129" y="468"/>
                      <a:pt x="130" y="430"/>
                      <a:pt x="146" y="398"/>
                    </a:cubicBezTo>
                    <a:cubicBezTo>
                      <a:pt x="136" y="367"/>
                      <a:pt x="131" y="334"/>
                      <a:pt x="131" y="301"/>
                    </a:cubicBezTo>
                    <a:cubicBezTo>
                      <a:pt x="131" y="257"/>
                      <a:pt x="138" y="214"/>
                      <a:pt x="152" y="173"/>
                    </a:cubicBezTo>
                    <a:cubicBezTo>
                      <a:pt x="157" y="173"/>
                      <a:pt x="157" y="173"/>
                      <a:pt x="157" y="173"/>
                    </a:cubicBezTo>
                    <a:cubicBezTo>
                      <a:pt x="173" y="122"/>
                      <a:pt x="207" y="78"/>
                      <a:pt x="251" y="48"/>
                    </a:cubicBezTo>
                    <a:cubicBezTo>
                      <a:pt x="300" y="17"/>
                      <a:pt x="357" y="0"/>
                      <a:pt x="415" y="1"/>
                    </a:cubicBezTo>
                    <a:cubicBezTo>
                      <a:pt x="444" y="0"/>
                      <a:pt x="474" y="2"/>
                      <a:pt x="502" y="7"/>
                    </a:cubicBezTo>
                    <a:cubicBezTo>
                      <a:pt x="537" y="9"/>
                      <a:pt x="569" y="25"/>
                      <a:pt x="592" y="50"/>
                    </a:cubicBezTo>
                    <a:cubicBezTo>
                      <a:pt x="634" y="49"/>
                      <a:pt x="675" y="69"/>
                      <a:pt x="699" y="104"/>
                    </a:cubicBezTo>
                    <a:cubicBezTo>
                      <a:pt x="732" y="143"/>
                      <a:pt x="755" y="190"/>
                      <a:pt x="766" y="240"/>
                    </a:cubicBezTo>
                    <a:cubicBezTo>
                      <a:pt x="770" y="267"/>
                      <a:pt x="770" y="294"/>
                      <a:pt x="766" y="321"/>
                    </a:cubicBezTo>
                    <a:cubicBezTo>
                      <a:pt x="763" y="346"/>
                      <a:pt x="758" y="370"/>
                      <a:pt x="751" y="393"/>
                    </a:cubicBezTo>
                    <a:cubicBezTo>
                      <a:pt x="769" y="425"/>
                      <a:pt x="771" y="464"/>
                      <a:pt x="756" y="498"/>
                    </a:cubicBezTo>
                    <a:cubicBezTo>
                      <a:pt x="744" y="527"/>
                      <a:pt x="725" y="554"/>
                      <a:pt x="702" y="575"/>
                    </a:cubicBezTo>
                    <a:cubicBezTo>
                      <a:pt x="695" y="586"/>
                      <a:pt x="688" y="598"/>
                      <a:pt x="684" y="611"/>
                    </a:cubicBezTo>
                    <a:cubicBezTo>
                      <a:pt x="672" y="653"/>
                      <a:pt x="649" y="691"/>
                      <a:pt x="618" y="721"/>
                    </a:cubicBezTo>
                    <a:cubicBezTo>
                      <a:pt x="618" y="727"/>
                      <a:pt x="621" y="732"/>
                      <a:pt x="625" y="736"/>
                    </a:cubicBezTo>
                    <a:cubicBezTo>
                      <a:pt x="632" y="742"/>
                      <a:pt x="640" y="745"/>
                      <a:pt x="648" y="746"/>
                    </a:cubicBezTo>
                    <a:cubicBezTo>
                      <a:pt x="717" y="755"/>
                      <a:pt x="782" y="784"/>
                      <a:pt x="833" y="831"/>
                    </a:cubicBezTo>
                    <a:cubicBezTo>
                      <a:pt x="879" y="875"/>
                      <a:pt x="905" y="936"/>
                      <a:pt x="904" y="1000"/>
                    </a:cubicBezTo>
                    <a:cubicBezTo>
                      <a:pt x="904" y="1023"/>
                      <a:pt x="897" y="1031"/>
                      <a:pt x="876" y="1031"/>
                    </a:cubicBezTo>
                  </a:path>
                </a:pathLst>
              </a:custGeom>
              <a:solidFill>
                <a:srgbClr val="FCE3CD">
                  <a:alpha val="68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F5681AF9-0A34-4F78-9F9F-14DB9FB053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3" y="1973"/>
                <a:ext cx="2140" cy="2432"/>
              </a:xfrm>
              <a:custGeom>
                <a:avLst/>
                <a:gdLst>
                  <a:gd name="T0" fmla="*/ 41 w 905"/>
                  <a:gd name="T1" fmla="*/ 1028 h 1028"/>
                  <a:gd name="T2" fmla="*/ 0 w 905"/>
                  <a:gd name="T3" fmla="*/ 997 h 1028"/>
                  <a:gd name="T4" fmla="*/ 72 w 905"/>
                  <a:gd name="T5" fmla="*/ 831 h 1028"/>
                  <a:gd name="T6" fmla="*/ 256 w 905"/>
                  <a:gd name="T7" fmla="*/ 746 h 1028"/>
                  <a:gd name="T8" fmla="*/ 279 w 905"/>
                  <a:gd name="T9" fmla="*/ 736 h 1028"/>
                  <a:gd name="T10" fmla="*/ 287 w 905"/>
                  <a:gd name="T11" fmla="*/ 723 h 1028"/>
                  <a:gd name="T12" fmla="*/ 218 w 905"/>
                  <a:gd name="T13" fmla="*/ 613 h 1028"/>
                  <a:gd name="T14" fmla="*/ 200 w 905"/>
                  <a:gd name="T15" fmla="*/ 577 h 1028"/>
                  <a:gd name="T16" fmla="*/ 197 w 905"/>
                  <a:gd name="T17" fmla="*/ 577 h 1028"/>
                  <a:gd name="T18" fmla="*/ 144 w 905"/>
                  <a:gd name="T19" fmla="*/ 501 h 1028"/>
                  <a:gd name="T20" fmla="*/ 146 w 905"/>
                  <a:gd name="T21" fmla="*/ 398 h 1028"/>
                  <a:gd name="T22" fmla="*/ 131 w 905"/>
                  <a:gd name="T23" fmla="*/ 301 h 1028"/>
                  <a:gd name="T24" fmla="*/ 151 w 905"/>
                  <a:gd name="T25" fmla="*/ 173 h 1028"/>
                  <a:gd name="T26" fmla="*/ 154 w 905"/>
                  <a:gd name="T27" fmla="*/ 173 h 1028"/>
                  <a:gd name="T28" fmla="*/ 249 w 905"/>
                  <a:gd name="T29" fmla="*/ 48 h 1028"/>
                  <a:gd name="T30" fmla="*/ 412 w 905"/>
                  <a:gd name="T31" fmla="*/ 1 h 1028"/>
                  <a:gd name="T32" fmla="*/ 499 w 905"/>
                  <a:gd name="T33" fmla="*/ 7 h 1028"/>
                  <a:gd name="T34" fmla="*/ 589 w 905"/>
                  <a:gd name="T35" fmla="*/ 55 h 1028"/>
                  <a:gd name="T36" fmla="*/ 699 w 905"/>
                  <a:gd name="T37" fmla="*/ 104 h 1028"/>
                  <a:gd name="T38" fmla="*/ 766 w 905"/>
                  <a:gd name="T39" fmla="*/ 240 h 1028"/>
                  <a:gd name="T40" fmla="*/ 766 w 905"/>
                  <a:gd name="T41" fmla="*/ 321 h 1028"/>
                  <a:gd name="T42" fmla="*/ 750 w 905"/>
                  <a:gd name="T43" fmla="*/ 393 h 1028"/>
                  <a:gd name="T44" fmla="*/ 755 w 905"/>
                  <a:gd name="T45" fmla="*/ 498 h 1028"/>
                  <a:gd name="T46" fmla="*/ 702 w 905"/>
                  <a:gd name="T47" fmla="*/ 575 h 1028"/>
                  <a:gd name="T48" fmla="*/ 684 w 905"/>
                  <a:gd name="T49" fmla="*/ 611 h 1028"/>
                  <a:gd name="T50" fmla="*/ 617 w 905"/>
                  <a:gd name="T51" fmla="*/ 718 h 1028"/>
                  <a:gd name="T52" fmla="*/ 625 w 905"/>
                  <a:gd name="T53" fmla="*/ 734 h 1028"/>
                  <a:gd name="T54" fmla="*/ 648 w 905"/>
                  <a:gd name="T55" fmla="*/ 744 h 1028"/>
                  <a:gd name="T56" fmla="*/ 832 w 905"/>
                  <a:gd name="T57" fmla="*/ 828 h 1028"/>
                  <a:gd name="T58" fmla="*/ 904 w 905"/>
                  <a:gd name="T59" fmla="*/ 997 h 1028"/>
                  <a:gd name="T60" fmla="*/ 858 w 905"/>
                  <a:gd name="T61" fmla="*/ 1028 h 1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05" h="1028">
                    <a:moveTo>
                      <a:pt x="41" y="1028"/>
                    </a:moveTo>
                    <a:cubicBezTo>
                      <a:pt x="21" y="1028"/>
                      <a:pt x="0" y="1020"/>
                      <a:pt x="0" y="997"/>
                    </a:cubicBezTo>
                    <a:cubicBezTo>
                      <a:pt x="0" y="934"/>
                      <a:pt x="26" y="874"/>
                      <a:pt x="72" y="831"/>
                    </a:cubicBezTo>
                    <a:cubicBezTo>
                      <a:pt x="123" y="784"/>
                      <a:pt x="187" y="755"/>
                      <a:pt x="256" y="746"/>
                    </a:cubicBezTo>
                    <a:cubicBezTo>
                      <a:pt x="265" y="745"/>
                      <a:pt x="273" y="742"/>
                      <a:pt x="279" y="736"/>
                    </a:cubicBezTo>
                    <a:cubicBezTo>
                      <a:pt x="283" y="733"/>
                      <a:pt x="286" y="728"/>
                      <a:pt x="287" y="723"/>
                    </a:cubicBezTo>
                    <a:cubicBezTo>
                      <a:pt x="255" y="693"/>
                      <a:pt x="231" y="655"/>
                      <a:pt x="218" y="613"/>
                    </a:cubicBezTo>
                    <a:cubicBezTo>
                      <a:pt x="213" y="601"/>
                      <a:pt x="207" y="589"/>
                      <a:pt x="200" y="577"/>
                    </a:cubicBezTo>
                    <a:cubicBezTo>
                      <a:pt x="197" y="577"/>
                      <a:pt x="197" y="577"/>
                      <a:pt x="197" y="577"/>
                    </a:cubicBezTo>
                    <a:cubicBezTo>
                      <a:pt x="174" y="556"/>
                      <a:pt x="156" y="530"/>
                      <a:pt x="144" y="501"/>
                    </a:cubicBezTo>
                    <a:cubicBezTo>
                      <a:pt x="128" y="468"/>
                      <a:pt x="129" y="430"/>
                      <a:pt x="146" y="398"/>
                    </a:cubicBezTo>
                    <a:cubicBezTo>
                      <a:pt x="136" y="367"/>
                      <a:pt x="131" y="334"/>
                      <a:pt x="131" y="301"/>
                    </a:cubicBezTo>
                    <a:cubicBezTo>
                      <a:pt x="130" y="257"/>
                      <a:pt x="137" y="214"/>
                      <a:pt x="151" y="173"/>
                    </a:cubicBezTo>
                    <a:cubicBezTo>
                      <a:pt x="154" y="173"/>
                      <a:pt x="154" y="173"/>
                      <a:pt x="154" y="173"/>
                    </a:cubicBezTo>
                    <a:cubicBezTo>
                      <a:pt x="170" y="122"/>
                      <a:pt x="204" y="78"/>
                      <a:pt x="249" y="48"/>
                    </a:cubicBezTo>
                    <a:cubicBezTo>
                      <a:pt x="297" y="17"/>
                      <a:pt x="354" y="0"/>
                      <a:pt x="412" y="1"/>
                    </a:cubicBezTo>
                    <a:cubicBezTo>
                      <a:pt x="441" y="0"/>
                      <a:pt x="471" y="2"/>
                      <a:pt x="499" y="7"/>
                    </a:cubicBezTo>
                    <a:cubicBezTo>
                      <a:pt x="535" y="10"/>
                      <a:pt x="567" y="28"/>
                      <a:pt x="589" y="55"/>
                    </a:cubicBezTo>
                    <a:cubicBezTo>
                      <a:pt x="632" y="52"/>
                      <a:pt x="673" y="70"/>
                      <a:pt x="699" y="104"/>
                    </a:cubicBezTo>
                    <a:cubicBezTo>
                      <a:pt x="732" y="143"/>
                      <a:pt x="755" y="190"/>
                      <a:pt x="766" y="240"/>
                    </a:cubicBezTo>
                    <a:cubicBezTo>
                      <a:pt x="770" y="267"/>
                      <a:pt x="770" y="294"/>
                      <a:pt x="766" y="321"/>
                    </a:cubicBezTo>
                    <a:cubicBezTo>
                      <a:pt x="762" y="346"/>
                      <a:pt x="757" y="370"/>
                      <a:pt x="750" y="393"/>
                    </a:cubicBezTo>
                    <a:cubicBezTo>
                      <a:pt x="769" y="425"/>
                      <a:pt x="771" y="464"/>
                      <a:pt x="755" y="498"/>
                    </a:cubicBezTo>
                    <a:cubicBezTo>
                      <a:pt x="743" y="527"/>
                      <a:pt x="725" y="554"/>
                      <a:pt x="702" y="575"/>
                    </a:cubicBezTo>
                    <a:cubicBezTo>
                      <a:pt x="694" y="586"/>
                      <a:pt x="688" y="598"/>
                      <a:pt x="684" y="611"/>
                    </a:cubicBezTo>
                    <a:cubicBezTo>
                      <a:pt x="671" y="652"/>
                      <a:pt x="648" y="689"/>
                      <a:pt x="617" y="718"/>
                    </a:cubicBezTo>
                    <a:cubicBezTo>
                      <a:pt x="618" y="724"/>
                      <a:pt x="621" y="729"/>
                      <a:pt x="625" y="734"/>
                    </a:cubicBezTo>
                    <a:cubicBezTo>
                      <a:pt x="631" y="739"/>
                      <a:pt x="639" y="743"/>
                      <a:pt x="648" y="744"/>
                    </a:cubicBezTo>
                    <a:cubicBezTo>
                      <a:pt x="717" y="752"/>
                      <a:pt x="781" y="782"/>
                      <a:pt x="832" y="828"/>
                    </a:cubicBezTo>
                    <a:cubicBezTo>
                      <a:pt x="879" y="872"/>
                      <a:pt x="905" y="933"/>
                      <a:pt x="904" y="997"/>
                    </a:cubicBezTo>
                    <a:cubicBezTo>
                      <a:pt x="904" y="1020"/>
                      <a:pt x="881" y="1028"/>
                      <a:pt x="858" y="1028"/>
                    </a:cubicBezTo>
                  </a:path>
                </a:pathLst>
              </a:custGeom>
              <a:solidFill>
                <a:srgbClr val="FCE3CD">
                  <a:alpha val="63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FB0E6B3C-8045-4B3C-A520-C336467B12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5" y="585"/>
                <a:ext cx="5919" cy="3832"/>
              </a:xfrm>
              <a:custGeom>
                <a:avLst/>
                <a:gdLst>
                  <a:gd name="T0" fmla="*/ 1818 w 2503"/>
                  <a:gd name="T1" fmla="*/ 1564 h 1620"/>
                  <a:gd name="T2" fmla="*/ 1495 w 2503"/>
                  <a:gd name="T3" fmla="*/ 1249 h 1620"/>
                  <a:gd name="T4" fmla="*/ 1454 w 2503"/>
                  <a:gd name="T5" fmla="*/ 1218 h 1620"/>
                  <a:gd name="T6" fmla="*/ 1562 w 2503"/>
                  <a:gd name="T7" fmla="*/ 1036 h 1620"/>
                  <a:gd name="T8" fmla="*/ 1631 w 2503"/>
                  <a:gd name="T9" fmla="*/ 939 h 1620"/>
                  <a:gd name="T10" fmla="*/ 1641 w 2503"/>
                  <a:gd name="T11" fmla="*/ 716 h 1620"/>
                  <a:gd name="T12" fmla="*/ 1559 w 2503"/>
                  <a:gd name="T13" fmla="*/ 443 h 1620"/>
                  <a:gd name="T14" fmla="*/ 1311 w 2503"/>
                  <a:gd name="T15" fmla="*/ 315 h 1620"/>
                  <a:gd name="T16" fmla="*/ 999 w 2503"/>
                  <a:gd name="T17" fmla="*/ 368 h 1620"/>
                  <a:gd name="T18" fmla="*/ 881 w 2503"/>
                  <a:gd name="T19" fmla="*/ 532 h 1620"/>
                  <a:gd name="T20" fmla="*/ 873 w 2503"/>
                  <a:gd name="T21" fmla="*/ 816 h 1620"/>
                  <a:gd name="T22" fmla="*/ 935 w 2503"/>
                  <a:gd name="T23" fmla="*/ 1042 h 1620"/>
                  <a:gd name="T24" fmla="*/ 958 w 2503"/>
                  <a:gd name="T25" fmla="*/ 1088 h 1620"/>
                  <a:gd name="T26" fmla="*/ 1037 w 2503"/>
                  <a:gd name="T27" fmla="*/ 1241 h 1620"/>
                  <a:gd name="T28" fmla="*/ 773 w 2503"/>
                  <a:gd name="T29" fmla="*/ 1359 h 1620"/>
                  <a:gd name="T30" fmla="*/ 735 w 2503"/>
                  <a:gd name="T31" fmla="*/ 1620 h 1620"/>
                  <a:gd name="T32" fmla="*/ 0 w 2503"/>
                  <a:gd name="T33" fmla="*/ 0 h 1620"/>
                  <a:gd name="T34" fmla="*/ 113 w 2503"/>
                  <a:gd name="T35" fmla="*/ 45 h 1620"/>
                  <a:gd name="T36" fmla="*/ 0 w 2503"/>
                  <a:gd name="T37" fmla="*/ 0 h 1620"/>
                  <a:gd name="T38" fmla="*/ 136 w 2503"/>
                  <a:gd name="T39" fmla="*/ 92 h 1620"/>
                  <a:gd name="T40" fmla="*/ 0 w 2503"/>
                  <a:gd name="T41" fmla="*/ 137 h 1620"/>
                  <a:gd name="T42" fmla="*/ 0 w 2503"/>
                  <a:gd name="T43" fmla="*/ 181 h 1620"/>
                  <a:gd name="T44" fmla="*/ 182 w 2503"/>
                  <a:gd name="T45" fmla="*/ 227 h 1620"/>
                  <a:gd name="T46" fmla="*/ 0 w 2503"/>
                  <a:gd name="T47" fmla="*/ 181 h 1620"/>
                  <a:gd name="T48" fmla="*/ 2458 w 2503"/>
                  <a:gd name="T49" fmla="*/ 94 h 1620"/>
                  <a:gd name="T50" fmla="*/ 2503 w 2503"/>
                  <a:gd name="T51" fmla="*/ 251 h 1620"/>
                  <a:gd name="T52" fmla="*/ 2368 w 2503"/>
                  <a:gd name="T53" fmla="*/ 251 h 1620"/>
                  <a:gd name="T54" fmla="*/ 2414 w 2503"/>
                  <a:gd name="T55" fmla="*/ 138 h 1620"/>
                  <a:gd name="T56" fmla="*/ 2368 w 2503"/>
                  <a:gd name="T57" fmla="*/ 251 h 1620"/>
                  <a:gd name="T58" fmla="*/ 2458 w 2503"/>
                  <a:gd name="T59" fmla="*/ 20 h 1620"/>
                  <a:gd name="T60" fmla="*/ 2503 w 2503"/>
                  <a:gd name="T61" fmla="*/ 64 h 1620"/>
                  <a:gd name="T62" fmla="*/ 2458 w 2503"/>
                  <a:gd name="T63" fmla="*/ 64 h 1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503" h="1620">
                    <a:moveTo>
                      <a:pt x="1767" y="1615"/>
                    </a:moveTo>
                    <a:cubicBezTo>
                      <a:pt x="1795" y="1615"/>
                      <a:pt x="1818" y="1592"/>
                      <a:pt x="1818" y="1564"/>
                    </a:cubicBezTo>
                    <a:cubicBezTo>
                      <a:pt x="1819" y="1484"/>
                      <a:pt x="1786" y="1408"/>
                      <a:pt x="1728" y="1354"/>
                    </a:cubicBezTo>
                    <a:cubicBezTo>
                      <a:pt x="1664" y="1295"/>
                      <a:pt x="1582" y="1259"/>
                      <a:pt x="1495" y="1249"/>
                    </a:cubicBezTo>
                    <a:cubicBezTo>
                      <a:pt x="1484" y="1248"/>
                      <a:pt x="1473" y="1244"/>
                      <a:pt x="1465" y="1236"/>
                    </a:cubicBezTo>
                    <a:cubicBezTo>
                      <a:pt x="1460" y="1231"/>
                      <a:pt x="1456" y="1225"/>
                      <a:pt x="1454" y="1218"/>
                    </a:cubicBezTo>
                    <a:cubicBezTo>
                      <a:pt x="1494" y="1181"/>
                      <a:pt x="1523" y="1134"/>
                      <a:pt x="1539" y="1083"/>
                    </a:cubicBezTo>
                    <a:cubicBezTo>
                      <a:pt x="1544" y="1066"/>
                      <a:pt x="1552" y="1051"/>
                      <a:pt x="1562" y="1036"/>
                    </a:cubicBezTo>
                    <a:cubicBezTo>
                      <a:pt x="1564" y="1036"/>
                      <a:pt x="1564" y="1036"/>
                      <a:pt x="1564" y="1036"/>
                    </a:cubicBezTo>
                    <a:cubicBezTo>
                      <a:pt x="1594" y="1009"/>
                      <a:pt x="1616" y="976"/>
                      <a:pt x="1631" y="939"/>
                    </a:cubicBezTo>
                    <a:cubicBezTo>
                      <a:pt x="1650" y="896"/>
                      <a:pt x="1647" y="847"/>
                      <a:pt x="1623" y="806"/>
                    </a:cubicBezTo>
                    <a:cubicBezTo>
                      <a:pt x="1632" y="777"/>
                      <a:pt x="1638" y="747"/>
                      <a:pt x="1641" y="716"/>
                    </a:cubicBezTo>
                    <a:cubicBezTo>
                      <a:pt x="1646" y="683"/>
                      <a:pt x="1646" y="648"/>
                      <a:pt x="1641" y="614"/>
                    </a:cubicBezTo>
                    <a:cubicBezTo>
                      <a:pt x="1628" y="551"/>
                      <a:pt x="1600" y="492"/>
                      <a:pt x="1559" y="443"/>
                    </a:cubicBezTo>
                    <a:cubicBezTo>
                      <a:pt x="1523" y="399"/>
                      <a:pt x="1477" y="371"/>
                      <a:pt x="1424" y="376"/>
                    </a:cubicBezTo>
                    <a:cubicBezTo>
                      <a:pt x="1396" y="341"/>
                      <a:pt x="1355" y="319"/>
                      <a:pt x="1311" y="315"/>
                    </a:cubicBezTo>
                    <a:cubicBezTo>
                      <a:pt x="1275" y="309"/>
                      <a:pt x="1239" y="308"/>
                      <a:pt x="1203" y="309"/>
                    </a:cubicBezTo>
                    <a:cubicBezTo>
                      <a:pt x="1131" y="309"/>
                      <a:pt x="1060" y="329"/>
                      <a:pt x="999" y="368"/>
                    </a:cubicBezTo>
                    <a:cubicBezTo>
                      <a:pt x="943" y="406"/>
                      <a:pt x="901" y="462"/>
                      <a:pt x="881" y="527"/>
                    </a:cubicBezTo>
                    <a:cubicBezTo>
                      <a:pt x="881" y="532"/>
                      <a:pt x="881" y="532"/>
                      <a:pt x="881" y="532"/>
                    </a:cubicBezTo>
                    <a:cubicBezTo>
                      <a:pt x="863" y="584"/>
                      <a:pt x="855" y="639"/>
                      <a:pt x="855" y="693"/>
                    </a:cubicBezTo>
                    <a:cubicBezTo>
                      <a:pt x="855" y="735"/>
                      <a:pt x="861" y="777"/>
                      <a:pt x="873" y="816"/>
                    </a:cubicBezTo>
                    <a:cubicBezTo>
                      <a:pt x="852" y="856"/>
                      <a:pt x="850" y="903"/>
                      <a:pt x="868" y="944"/>
                    </a:cubicBezTo>
                    <a:cubicBezTo>
                      <a:pt x="883" y="981"/>
                      <a:pt x="906" y="1014"/>
                      <a:pt x="935" y="1042"/>
                    </a:cubicBezTo>
                    <a:cubicBezTo>
                      <a:pt x="937" y="1042"/>
                      <a:pt x="937" y="1042"/>
                      <a:pt x="937" y="1042"/>
                    </a:cubicBezTo>
                    <a:cubicBezTo>
                      <a:pt x="945" y="1056"/>
                      <a:pt x="952" y="1072"/>
                      <a:pt x="958" y="1088"/>
                    </a:cubicBezTo>
                    <a:cubicBezTo>
                      <a:pt x="974" y="1140"/>
                      <a:pt x="1004" y="1188"/>
                      <a:pt x="1045" y="1226"/>
                    </a:cubicBezTo>
                    <a:cubicBezTo>
                      <a:pt x="1043" y="1232"/>
                      <a:pt x="1041" y="1237"/>
                      <a:pt x="1037" y="1241"/>
                    </a:cubicBezTo>
                    <a:cubicBezTo>
                      <a:pt x="1029" y="1249"/>
                      <a:pt x="1018" y="1253"/>
                      <a:pt x="1006" y="1254"/>
                    </a:cubicBezTo>
                    <a:cubicBezTo>
                      <a:pt x="920" y="1264"/>
                      <a:pt x="838" y="1300"/>
                      <a:pt x="773" y="1359"/>
                    </a:cubicBezTo>
                    <a:cubicBezTo>
                      <a:pt x="716" y="1413"/>
                      <a:pt x="683" y="1489"/>
                      <a:pt x="684" y="1569"/>
                    </a:cubicBezTo>
                    <a:cubicBezTo>
                      <a:pt x="684" y="1597"/>
                      <a:pt x="707" y="1620"/>
                      <a:pt x="735" y="1620"/>
                    </a:cubicBezTo>
                    <a:lnTo>
                      <a:pt x="1767" y="1615"/>
                    </a:lnTo>
                    <a:close/>
                    <a:moveTo>
                      <a:pt x="0" y="0"/>
                    </a:moveTo>
                    <a:cubicBezTo>
                      <a:pt x="113" y="0"/>
                      <a:pt x="113" y="0"/>
                      <a:pt x="113" y="0"/>
                    </a:cubicBezTo>
                    <a:cubicBezTo>
                      <a:pt x="113" y="45"/>
                      <a:pt x="113" y="45"/>
                      <a:pt x="113" y="45"/>
                    </a:cubicBezTo>
                    <a:cubicBezTo>
                      <a:pt x="0" y="45"/>
                      <a:pt x="0" y="45"/>
                      <a:pt x="0" y="45"/>
                    </a:cubicBezTo>
                    <a:lnTo>
                      <a:pt x="0" y="0"/>
                    </a:lnTo>
                    <a:close/>
                    <a:moveTo>
                      <a:pt x="0" y="92"/>
                    </a:move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137"/>
                      <a:pt x="136" y="137"/>
                      <a:pt x="136" y="137"/>
                    </a:cubicBezTo>
                    <a:cubicBezTo>
                      <a:pt x="0" y="137"/>
                      <a:pt x="0" y="137"/>
                      <a:pt x="0" y="137"/>
                    </a:cubicBezTo>
                    <a:lnTo>
                      <a:pt x="0" y="92"/>
                    </a:lnTo>
                    <a:close/>
                    <a:moveTo>
                      <a:pt x="0" y="181"/>
                    </a:moveTo>
                    <a:cubicBezTo>
                      <a:pt x="182" y="181"/>
                      <a:pt x="182" y="181"/>
                      <a:pt x="182" y="181"/>
                    </a:cubicBezTo>
                    <a:cubicBezTo>
                      <a:pt x="182" y="227"/>
                      <a:pt x="182" y="227"/>
                      <a:pt x="182" y="227"/>
                    </a:cubicBezTo>
                    <a:cubicBezTo>
                      <a:pt x="0" y="227"/>
                      <a:pt x="0" y="227"/>
                      <a:pt x="0" y="227"/>
                    </a:cubicBezTo>
                    <a:lnTo>
                      <a:pt x="0" y="181"/>
                    </a:lnTo>
                    <a:close/>
                    <a:moveTo>
                      <a:pt x="2458" y="251"/>
                    </a:moveTo>
                    <a:cubicBezTo>
                      <a:pt x="2458" y="94"/>
                      <a:pt x="2458" y="94"/>
                      <a:pt x="2458" y="94"/>
                    </a:cubicBezTo>
                    <a:cubicBezTo>
                      <a:pt x="2503" y="94"/>
                      <a:pt x="2503" y="94"/>
                      <a:pt x="2503" y="94"/>
                    </a:cubicBezTo>
                    <a:cubicBezTo>
                      <a:pt x="2503" y="251"/>
                      <a:pt x="2503" y="251"/>
                      <a:pt x="2503" y="251"/>
                    </a:cubicBezTo>
                    <a:lnTo>
                      <a:pt x="2458" y="251"/>
                    </a:lnTo>
                    <a:close/>
                    <a:moveTo>
                      <a:pt x="2368" y="251"/>
                    </a:moveTo>
                    <a:cubicBezTo>
                      <a:pt x="2368" y="138"/>
                      <a:pt x="2368" y="138"/>
                      <a:pt x="2368" y="138"/>
                    </a:cubicBezTo>
                    <a:cubicBezTo>
                      <a:pt x="2414" y="138"/>
                      <a:pt x="2414" y="138"/>
                      <a:pt x="2414" y="138"/>
                    </a:cubicBezTo>
                    <a:cubicBezTo>
                      <a:pt x="2414" y="251"/>
                      <a:pt x="2414" y="251"/>
                      <a:pt x="2414" y="251"/>
                    </a:cubicBezTo>
                    <a:lnTo>
                      <a:pt x="2368" y="251"/>
                    </a:lnTo>
                    <a:close/>
                    <a:moveTo>
                      <a:pt x="2458" y="64"/>
                    </a:moveTo>
                    <a:cubicBezTo>
                      <a:pt x="2458" y="20"/>
                      <a:pt x="2458" y="20"/>
                      <a:pt x="2458" y="20"/>
                    </a:cubicBezTo>
                    <a:cubicBezTo>
                      <a:pt x="2503" y="20"/>
                      <a:pt x="2503" y="20"/>
                      <a:pt x="2503" y="20"/>
                    </a:cubicBezTo>
                    <a:cubicBezTo>
                      <a:pt x="2503" y="64"/>
                      <a:pt x="2503" y="64"/>
                      <a:pt x="2503" y="64"/>
                    </a:cubicBezTo>
                    <a:lnTo>
                      <a:pt x="2458" y="64"/>
                    </a:lnTo>
                    <a:close/>
                    <a:moveTo>
                      <a:pt x="2458" y="64"/>
                    </a:moveTo>
                    <a:cubicBezTo>
                      <a:pt x="2458" y="64"/>
                      <a:pt x="2458" y="64"/>
                      <a:pt x="2458" y="64"/>
                    </a:cubicBezTo>
                  </a:path>
                </a:pathLst>
              </a:custGeom>
              <a:solidFill>
                <a:srgbClr val="B1DDFF">
                  <a:alpha val="58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9556A12-90B3-4457-8EFD-6ABE06DA8A25}"/>
                </a:ext>
              </a:extLst>
            </p:cNvPr>
            <p:cNvGrpSpPr/>
            <p:nvPr/>
          </p:nvGrpSpPr>
          <p:grpSpPr>
            <a:xfrm>
              <a:off x="834615" y="2380736"/>
              <a:ext cx="4681457" cy="3318039"/>
              <a:chOff x="834615" y="2380736"/>
              <a:chExt cx="4681457" cy="3318039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3DAAB77-01A8-4E34-AC54-FB7965F441DA}"/>
                  </a:ext>
                </a:extLst>
              </p:cNvPr>
              <p:cNvSpPr/>
              <p:nvPr/>
            </p:nvSpPr>
            <p:spPr>
              <a:xfrm>
                <a:off x="834615" y="2380736"/>
                <a:ext cx="468145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       </a:t>
                </a:r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有某一共同特点的任何一群人就是群体，弱势群体，低收入群体，外来工群体。团体可以向团队过渡。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31E6A4C-D4E1-4513-8643-2D67833A6ED0}"/>
                  </a:ext>
                </a:extLst>
              </p:cNvPr>
              <p:cNvSpPr/>
              <p:nvPr/>
            </p:nvSpPr>
            <p:spPr>
              <a:xfrm>
                <a:off x="834615" y="4129115"/>
                <a:ext cx="468145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       一群人聚集在一起称为团体，旅游团、观看球赛的观赛团、足球世界杯比赛期间临时组 成的前去为丈夫加油的太太团。</a:t>
                </a:r>
              </a:p>
            </p:txBody>
          </p:sp>
        </p:grpSp>
      </p:grpSp>
      <p:pic>
        <p:nvPicPr>
          <p:cNvPr id="22" name="Picture 9">
            <a:extLst>
              <a:ext uri="{FF2B5EF4-FFF2-40B4-BE49-F238E27FC236}">
                <a16:creationId xmlns:a16="http://schemas.microsoft.com/office/drawing/2014/main" id="{05E17769-356A-4509-8E9C-DDA174E2B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6436" y="2940417"/>
            <a:ext cx="4784180" cy="3046254"/>
          </a:xfrm>
          <a:prstGeom prst="roundRect">
            <a:avLst>
              <a:gd name="adj" fmla="val 1632"/>
            </a:avLst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9050" cap="flat" cmpd="sng">
            <a:solidFill>
              <a:schemeClr val="bg1"/>
            </a:solidFill>
            <a:round/>
            <a:headEnd/>
            <a:tailEnd/>
          </a:ln>
          <a:effectLst>
            <a:outerShdw blurRad="101600" sx="102000" sy="102000" algn="ctr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23" name="Freeform 5">
            <a:extLst>
              <a:ext uri="{FF2B5EF4-FFF2-40B4-BE49-F238E27FC236}">
                <a16:creationId xmlns:a16="http://schemas.microsoft.com/office/drawing/2014/main" id="{93ED2E51-BB93-4708-B8B7-7DEFB7F64321}"/>
              </a:ext>
            </a:extLst>
          </p:cNvPr>
          <p:cNvSpPr>
            <a:spLocks noEditPoints="1"/>
          </p:cNvSpPr>
          <p:nvPr/>
        </p:nvSpPr>
        <p:spPr bwMode="auto">
          <a:xfrm>
            <a:off x="6205873" y="2464614"/>
            <a:ext cx="5285306" cy="3761290"/>
          </a:xfrm>
          <a:custGeom>
            <a:avLst/>
            <a:gdLst>
              <a:gd name="T0" fmla="*/ 123 w 2842"/>
              <a:gd name="T1" fmla="*/ 2022 h 2022"/>
              <a:gd name="T2" fmla="*/ 0 w 2842"/>
              <a:gd name="T3" fmla="*/ 1900 h 2022"/>
              <a:gd name="T4" fmla="*/ 0 w 2842"/>
              <a:gd name="T5" fmla="*/ 123 h 2022"/>
              <a:gd name="T6" fmla="*/ 36 w 2842"/>
              <a:gd name="T7" fmla="*/ 36 h 2022"/>
              <a:gd name="T8" fmla="*/ 123 w 2842"/>
              <a:gd name="T9" fmla="*/ 0 h 2022"/>
              <a:gd name="T10" fmla="*/ 2719 w 2842"/>
              <a:gd name="T11" fmla="*/ 0 h 2022"/>
              <a:gd name="T12" fmla="*/ 2842 w 2842"/>
              <a:gd name="T13" fmla="*/ 123 h 2022"/>
              <a:gd name="T14" fmla="*/ 2842 w 2842"/>
              <a:gd name="T15" fmla="*/ 1897 h 2022"/>
              <a:gd name="T16" fmla="*/ 2719 w 2842"/>
              <a:gd name="T17" fmla="*/ 2020 h 2022"/>
              <a:gd name="T18" fmla="*/ 123 w 2842"/>
              <a:gd name="T19" fmla="*/ 2022 h 2022"/>
              <a:gd name="T20" fmla="*/ 123 w 2842"/>
              <a:gd name="T21" fmla="*/ 156 h 2022"/>
              <a:gd name="T22" fmla="*/ 65 w 2842"/>
              <a:gd name="T23" fmla="*/ 180 h 2022"/>
              <a:gd name="T24" fmla="*/ 41 w 2842"/>
              <a:gd name="T25" fmla="*/ 238 h 2022"/>
              <a:gd name="T26" fmla="*/ 41 w 2842"/>
              <a:gd name="T27" fmla="*/ 1900 h 2022"/>
              <a:gd name="T28" fmla="*/ 65 w 2842"/>
              <a:gd name="T29" fmla="*/ 1957 h 2022"/>
              <a:gd name="T30" fmla="*/ 123 w 2842"/>
              <a:gd name="T31" fmla="*/ 1981 h 2022"/>
              <a:gd name="T32" fmla="*/ 2719 w 2842"/>
              <a:gd name="T33" fmla="*/ 1981 h 2022"/>
              <a:gd name="T34" fmla="*/ 2777 w 2842"/>
              <a:gd name="T35" fmla="*/ 1957 h 2022"/>
              <a:gd name="T36" fmla="*/ 2801 w 2842"/>
              <a:gd name="T37" fmla="*/ 1900 h 2022"/>
              <a:gd name="T38" fmla="*/ 2801 w 2842"/>
              <a:gd name="T39" fmla="*/ 238 h 2022"/>
              <a:gd name="T40" fmla="*/ 2777 w 2842"/>
              <a:gd name="T41" fmla="*/ 180 h 2022"/>
              <a:gd name="T42" fmla="*/ 2719 w 2842"/>
              <a:gd name="T43" fmla="*/ 156 h 2022"/>
              <a:gd name="T44" fmla="*/ 123 w 2842"/>
              <a:gd name="T45" fmla="*/ 156 h 2022"/>
              <a:gd name="T46" fmla="*/ 487 w 2842"/>
              <a:gd name="T47" fmla="*/ 21 h 2022"/>
              <a:gd name="T48" fmla="*/ 428 w 2842"/>
              <a:gd name="T49" fmla="*/ 79 h 2022"/>
              <a:gd name="T50" fmla="*/ 487 w 2842"/>
              <a:gd name="T51" fmla="*/ 138 h 2022"/>
              <a:gd name="T52" fmla="*/ 546 w 2842"/>
              <a:gd name="T53" fmla="*/ 79 h 2022"/>
              <a:gd name="T54" fmla="*/ 489 w 2842"/>
              <a:gd name="T55" fmla="*/ 21 h 2022"/>
              <a:gd name="T56" fmla="*/ 487 w 2842"/>
              <a:gd name="T57" fmla="*/ 21 h 2022"/>
              <a:gd name="T58" fmla="*/ 351 w 2842"/>
              <a:gd name="T59" fmla="*/ 21 h 2022"/>
              <a:gd name="T60" fmla="*/ 292 w 2842"/>
              <a:gd name="T61" fmla="*/ 79 h 2022"/>
              <a:gd name="T62" fmla="*/ 351 w 2842"/>
              <a:gd name="T63" fmla="*/ 138 h 2022"/>
              <a:gd name="T64" fmla="*/ 410 w 2842"/>
              <a:gd name="T65" fmla="*/ 79 h 2022"/>
              <a:gd name="T66" fmla="*/ 393 w 2842"/>
              <a:gd name="T67" fmla="*/ 38 h 2022"/>
              <a:gd name="T68" fmla="*/ 351 w 2842"/>
              <a:gd name="T69" fmla="*/ 21 h 2022"/>
              <a:gd name="T70" fmla="*/ 215 w 2842"/>
              <a:gd name="T71" fmla="*/ 21 h 2022"/>
              <a:gd name="T72" fmla="*/ 156 w 2842"/>
              <a:gd name="T73" fmla="*/ 79 h 2022"/>
              <a:gd name="T74" fmla="*/ 215 w 2842"/>
              <a:gd name="T75" fmla="*/ 138 h 2022"/>
              <a:gd name="T76" fmla="*/ 274 w 2842"/>
              <a:gd name="T77" fmla="*/ 79 h 2022"/>
              <a:gd name="T78" fmla="*/ 257 w 2842"/>
              <a:gd name="T79" fmla="*/ 38 h 2022"/>
              <a:gd name="T80" fmla="*/ 215 w 2842"/>
              <a:gd name="T81" fmla="*/ 21 h 2022"/>
              <a:gd name="T82" fmla="*/ 215 w 2842"/>
              <a:gd name="T83" fmla="*/ 21 h 2022"/>
              <a:gd name="T84" fmla="*/ 215 w 2842"/>
              <a:gd name="T85" fmla="*/ 21 h 2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842" h="2022">
                <a:moveTo>
                  <a:pt x="123" y="2022"/>
                </a:moveTo>
                <a:cubicBezTo>
                  <a:pt x="55" y="2022"/>
                  <a:pt x="0" y="1967"/>
                  <a:pt x="0" y="190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90"/>
                  <a:pt x="13" y="59"/>
                  <a:pt x="36" y="36"/>
                </a:cubicBezTo>
                <a:cubicBezTo>
                  <a:pt x="59" y="13"/>
                  <a:pt x="91" y="0"/>
                  <a:pt x="123" y="0"/>
                </a:cubicBezTo>
                <a:cubicBezTo>
                  <a:pt x="2719" y="0"/>
                  <a:pt x="2719" y="0"/>
                  <a:pt x="2719" y="0"/>
                </a:cubicBezTo>
                <a:cubicBezTo>
                  <a:pt x="2787" y="0"/>
                  <a:pt x="2842" y="55"/>
                  <a:pt x="2842" y="123"/>
                </a:cubicBezTo>
                <a:cubicBezTo>
                  <a:pt x="2842" y="1897"/>
                  <a:pt x="2842" y="1897"/>
                  <a:pt x="2842" y="1897"/>
                </a:cubicBezTo>
                <a:cubicBezTo>
                  <a:pt x="2842" y="1965"/>
                  <a:pt x="2787" y="2020"/>
                  <a:pt x="2719" y="2020"/>
                </a:cubicBezTo>
                <a:lnTo>
                  <a:pt x="123" y="2022"/>
                </a:lnTo>
                <a:close/>
                <a:moveTo>
                  <a:pt x="123" y="156"/>
                </a:moveTo>
                <a:cubicBezTo>
                  <a:pt x="101" y="156"/>
                  <a:pt x="81" y="165"/>
                  <a:pt x="65" y="180"/>
                </a:cubicBezTo>
                <a:cubicBezTo>
                  <a:pt x="50" y="196"/>
                  <a:pt x="41" y="216"/>
                  <a:pt x="41" y="238"/>
                </a:cubicBezTo>
                <a:cubicBezTo>
                  <a:pt x="41" y="1900"/>
                  <a:pt x="41" y="1900"/>
                  <a:pt x="41" y="1900"/>
                </a:cubicBezTo>
                <a:cubicBezTo>
                  <a:pt x="41" y="1921"/>
                  <a:pt x="50" y="1942"/>
                  <a:pt x="65" y="1957"/>
                </a:cubicBezTo>
                <a:cubicBezTo>
                  <a:pt x="81" y="1973"/>
                  <a:pt x="101" y="1981"/>
                  <a:pt x="123" y="1981"/>
                </a:cubicBezTo>
                <a:cubicBezTo>
                  <a:pt x="2719" y="1981"/>
                  <a:pt x="2719" y="1981"/>
                  <a:pt x="2719" y="1981"/>
                </a:cubicBezTo>
                <a:cubicBezTo>
                  <a:pt x="2741" y="1981"/>
                  <a:pt x="2762" y="1973"/>
                  <a:pt x="2777" y="1957"/>
                </a:cubicBezTo>
                <a:cubicBezTo>
                  <a:pt x="2792" y="1942"/>
                  <a:pt x="2801" y="1921"/>
                  <a:pt x="2801" y="1900"/>
                </a:cubicBezTo>
                <a:cubicBezTo>
                  <a:pt x="2801" y="238"/>
                  <a:pt x="2801" y="238"/>
                  <a:pt x="2801" y="238"/>
                </a:cubicBezTo>
                <a:cubicBezTo>
                  <a:pt x="2801" y="216"/>
                  <a:pt x="2792" y="196"/>
                  <a:pt x="2777" y="180"/>
                </a:cubicBezTo>
                <a:cubicBezTo>
                  <a:pt x="2762" y="165"/>
                  <a:pt x="2741" y="156"/>
                  <a:pt x="2719" y="156"/>
                </a:cubicBezTo>
                <a:lnTo>
                  <a:pt x="123" y="156"/>
                </a:lnTo>
                <a:close/>
                <a:moveTo>
                  <a:pt x="487" y="21"/>
                </a:moveTo>
                <a:cubicBezTo>
                  <a:pt x="454" y="21"/>
                  <a:pt x="428" y="47"/>
                  <a:pt x="428" y="79"/>
                </a:cubicBezTo>
                <a:cubicBezTo>
                  <a:pt x="428" y="112"/>
                  <a:pt x="454" y="138"/>
                  <a:pt x="487" y="138"/>
                </a:cubicBezTo>
                <a:cubicBezTo>
                  <a:pt x="519" y="138"/>
                  <a:pt x="546" y="112"/>
                  <a:pt x="546" y="79"/>
                </a:cubicBezTo>
                <a:cubicBezTo>
                  <a:pt x="546" y="48"/>
                  <a:pt x="521" y="22"/>
                  <a:pt x="489" y="21"/>
                </a:cubicBezTo>
                <a:lnTo>
                  <a:pt x="487" y="21"/>
                </a:lnTo>
                <a:close/>
                <a:moveTo>
                  <a:pt x="351" y="21"/>
                </a:moveTo>
                <a:cubicBezTo>
                  <a:pt x="319" y="21"/>
                  <a:pt x="292" y="47"/>
                  <a:pt x="292" y="79"/>
                </a:cubicBezTo>
                <a:cubicBezTo>
                  <a:pt x="292" y="112"/>
                  <a:pt x="319" y="138"/>
                  <a:pt x="351" y="138"/>
                </a:cubicBezTo>
                <a:cubicBezTo>
                  <a:pt x="384" y="138"/>
                  <a:pt x="410" y="112"/>
                  <a:pt x="410" y="79"/>
                </a:cubicBezTo>
                <a:cubicBezTo>
                  <a:pt x="410" y="64"/>
                  <a:pt x="404" y="49"/>
                  <a:pt x="393" y="38"/>
                </a:cubicBezTo>
                <a:cubicBezTo>
                  <a:pt x="382" y="27"/>
                  <a:pt x="367" y="21"/>
                  <a:pt x="351" y="21"/>
                </a:cubicBezTo>
                <a:close/>
                <a:moveTo>
                  <a:pt x="215" y="21"/>
                </a:moveTo>
                <a:cubicBezTo>
                  <a:pt x="183" y="21"/>
                  <a:pt x="156" y="47"/>
                  <a:pt x="156" y="79"/>
                </a:cubicBezTo>
                <a:cubicBezTo>
                  <a:pt x="156" y="112"/>
                  <a:pt x="183" y="138"/>
                  <a:pt x="215" y="138"/>
                </a:cubicBezTo>
                <a:cubicBezTo>
                  <a:pt x="248" y="138"/>
                  <a:pt x="274" y="112"/>
                  <a:pt x="274" y="79"/>
                </a:cubicBezTo>
                <a:cubicBezTo>
                  <a:pt x="274" y="64"/>
                  <a:pt x="268" y="49"/>
                  <a:pt x="257" y="38"/>
                </a:cubicBezTo>
                <a:cubicBezTo>
                  <a:pt x="246" y="27"/>
                  <a:pt x="231" y="21"/>
                  <a:pt x="215" y="21"/>
                </a:cubicBezTo>
                <a:close/>
                <a:moveTo>
                  <a:pt x="215" y="21"/>
                </a:moveTo>
                <a:cubicBezTo>
                  <a:pt x="215" y="21"/>
                  <a:pt x="215" y="21"/>
                  <a:pt x="215" y="21"/>
                </a:cubicBezTo>
              </a:path>
            </a:pathLst>
          </a:custGeom>
          <a:gradFill>
            <a:gsLst>
              <a:gs pos="0">
                <a:srgbClr val="0D9F8E"/>
              </a:gs>
              <a:gs pos="50000">
                <a:srgbClr val="0D9F8E"/>
              </a:gs>
              <a:gs pos="100000">
                <a:srgbClr val="0D9F8E"/>
              </a:gs>
            </a:gsLst>
          </a:gradFill>
          <a:ln>
            <a:solidFill>
              <a:srgbClr val="0D9F8E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C78F4C0-4667-41B8-8B51-A146C31B32EE}"/>
              </a:ext>
            </a:extLst>
          </p:cNvPr>
          <p:cNvGrpSpPr/>
          <p:nvPr/>
        </p:nvGrpSpPr>
        <p:grpSpPr>
          <a:xfrm>
            <a:off x="1184323" y="1596043"/>
            <a:ext cx="1881263" cy="98474"/>
            <a:chOff x="1491175" y="1596043"/>
            <a:chExt cx="2686930" cy="98474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3EC6792-F8D4-4ACE-A5F3-07AC5C91B5B1}"/>
                </a:ext>
              </a:extLst>
            </p:cNvPr>
            <p:cNvCxnSpPr/>
            <p:nvPr/>
          </p:nvCxnSpPr>
          <p:spPr>
            <a:xfrm flipH="1">
              <a:off x="1491175" y="1694517"/>
              <a:ext cx="2686930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1794A69-9D30-4245-8AAA-919B88A272BC}"/>
                </a:ext>
              </a:extLst>
            </p:cNvPr>
            <p:cNvCxnSpPr/>
            <p:nvPr/>
          </p:nvCxnSpPr>
          <p:spPr>
            <a:xfrm flipH="1">
              <a:off x="1491175" y="1596043"/>
              <a:ext cx="268693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8E3196C-ECF5-4166-9CF3-FAE87F7E7080}"/>
              </a:ext>
            </a:extLst>
          </p:cNvPr>
          <p:cNvGrpSpPr/>
          <p:nvPr/>
        </p:nvGrpSpPr>
        <p:grpSpPr>
          <a:xfrm>
            <a:off x="9471073" y="1596043"/>
            <a:ext cx="1881263" cy="98474"/>
            <a:chOff x="1491175" y="1596043"/>
            <a:chExt cx="2686930" cy="98474"/>
          </a:xfrm>
        </p:grpSpPr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E18C2D0F-FC6E-4F77-850D-CE0B77C81303}"/>
                </a:ext>
              </a:extLst>
            </p:cNvPr>
            <p:cNvCxnSpPr/>
            <p:nvPr/>
          </p:nvCxnSpPr>
          <p:spPr>
            <a:xfrm flipH="1">
              <a:off x="1491175" y="1694517"/>
              <a:ext cx="2686930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4268A4C-FE66-4233-B479-EE51DE7A7521}"/>
                </a:ext>
              </a:extLst>
            </p:cNvPr>
            <p:cNvCxnSpPr/>
            <p:nvPr/>
          </p:nvCxnSpPr>
          <p:spPr>
            <a:xfrm flipH="1">
              <a:off x="1491175" y="1596043"/>
              <a:ext cx="268693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5572D01-3D88-46DF-8A62-383AF53A2C38}"/>
              </a:ext>
            </a:extLst>
          </p:cNvPr>
          <p:cNvGrpSpPr/>
          <p:nvPr/>
        </p:nvGrpSpPr>
        <p:grpSpPr>
          <a:xfrm rot="2229053">
            <a:off x="4805111" y="5253275"/>
            <a:ext cx="1907578" cy="1270136"/>
            <a:chOff x="3898136" y="5220994"/>
            <a:chExt cx="1907578" cy="1270136"/>
          </a:xfrm>
        </p:grpSpPr>
        <p:sp>
          <p:nvSpPr>
            <p:cNvPr id="52" name="爆炸形 2 6">
              <a:extLst>
                <a:ext uri="{FF2B5EF4-FFF2-40B4-BE49-F238E27FC236}">
                  <a16:creationId xmlns:a16="http://schemas.microsoft.com/office/drawing/2014/main" id="{53BB9BC2-F4A1-4AB3-85BC-6E11B3DDDB70}"/>
                </a:ext>
              </a:extLst>
            </p:cNvPr>
            <p:cNvSpPr/>
            <p:nvPr/>
          </p:nvSpPr>
          <p:spPr>
            <a:xfrm>
              <a:off x="3898136" y="5220994"/>
              <a:ext cx="1907578" cy="1270136"/>
            </a:xfrm>
            <a:prstGeom prst="irregularSeal2">
              <a:avLst/>
            </a:prstGeom>
            <a:solidFill>
              <a:srgbClr val="0D9F8E"/>
            </a:solidFill>
            <a:ln>
              <a:noFill/>
            </a:ln>
            <a:effectLst>
              <a:glow rad="127000">
                <a:srgbClr val="0D9F8E">
                  <a:alpha val="44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462FD0F-56E6-44C5-B226-A506C6AF2C2D}"/>
                </a:ext>
              </a:extLst>
            </p:cNvPr>
            <p:cNvSpPr/>
            <p:nvPr/>
          </p:nvSpPr>
          <p:spPr>
            <a:xfrm rot="20674955">
              <a:off x="4238845" y="5542005"/>
              <a:ext cx="1102413" cy="581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粉丝团</a:t>
              </a:r>
            </a:p>
          </p:txBody>
        </p:sp>
      </p:grpSp>
      <p:grpSp>
        <p:nvGrpSpPr>
          <p:cNvPr id="28" name="Group 55_1">
            <a:extLst>
              <a:ext uri="{FF2B5EF4-FFF2-40B4-BE49-F238E27FC236}">
                <a16:creationId xmlns:a16="http://schemas.microsoft.com/office/drawing/2014/main" id="{96A8FB56-BEC7-44B3-B944-6A7B852A70AC}"/>
              </a:ext>
            </a:extLst>
          </p:cNvPr>
          <p:cNvGrpSpPr/>
          <p:nvPr/>
        </p:nvGrpSpPr>
        <p:grpSpPr>
          <a:xfrm>
            <a:off x="3652074" y="502478"/>
            <a:ext cx="4894102" cy="954229"/>
            <a:chOff x="359649" y="177800"/>
            <a:chExt cx="4894102" cy="766585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11D10CD-CCCF-47C8-8205-6541625E86B9}"/>
                </a:ext>
              </a:extLst>
            </p:cNvPr>
            <p:cNvGrpSpPr/>
            <p:nvPr/>
          </p:nvGrpSpPr>
          <p:grpSpPr>
            <a:xfrm>
              <a:off x="359649" y="177800"/>
              <a:ext cx="4894102" cy="518438"/>
              <a:chOff x="231836" y="200413"/>
              <a:chExt cx="3109676" cy="473212"/>
            </a:xfrm>
          </p:grpSpPr>
          <p:sp>
            <p:nvSpPr>
              <p:cNvPr id="31" name="六边形 30">
                <a:extLst>
                  <a:ext uri="{FF2B5EF4-FFF2-40B4-BE49-F238E27FC236}">
                    <a16:creationId xmlns:a16="http://schemas.microsoft.com/office/drawing/2014/main" id="{3493FB22-E21D-4E13-B947-B705412DD7D9}"/>
                  </a:ext>
                </a:extLst>
              </p:cNvPr>
              <p:cNvSpPr/>
              <p:nvPr/>
            </p:nvSpPr>
            <p:spPr>
              <a:xfrm>
                <a:off x="231836" y="200413"/>
                <a:ext cx="3109676" cy="473212"/>
              </a:xfrm>
              <a:prstGeom prst="hexagon">
                <a:avLst/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rgbClr val="FA783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六边形 31">
                <a:extLst>
                  <a:ext uri="{FF2B5EF4-FFF2-40B4-BE49-F238E27FC236}">
                    <a16:creationId xmlns:a16="http://schemas.microsoft.com/office/drawing/2014/main" id="{2EF46F06-E6CB-4972-AB11-C22BD4737676}"/>
                  </a:ext>
                </a:extLst>
              </p:cNvPr>
              <p:cNvSpPr/>
              <p:nvPr/>
            </p:nvSpPr>
            <p:spPr>
              <a:xfrm>
                <a:off x="297854" y="261943"/>
                <a:ext cx="2977641" cy="350153"/>
              </a:xfrm>
              <a:prstGeom prst="hexagon">
                <a:avLst/>
              </a:prstGeom>
              <a:solidFill>
                <a:srgbClr val="0070C0"/>
              </a:solidFill>
              <a:ln w="22225">
                <a:solidFill>
                  <a:schemeClr val="bg1"/>
                </a:solidFill>
              </a:ln>
              <a:effectLst>
                <a:innerShdw blurRad="330200" dist="50800" dir="11580000">
                  <a:prstClr val="black">
                    <a:alpha val="4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E564F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5C65BA5-B81D-4F71-AC46-8762C25F57F2}"/>
                </a:ext>
              </a:extLst>
            </p:cNvPr>
            <p:cNvSpPr/>
            <p:nvPr/>
          </p:nvSpPr>
          <p:spPr>
            <a:xfrm>
              <a:off x="934184" y="227349"/>
              <a:ext cx="2185214" cy="7170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一、输入标题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844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15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9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85185E-6 L -0.52292 1.85185E-6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801A9868-966B-42D9-9BCA-F9FD20BB8DE9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949690" y="1454915"/>
            <a:ext cx="3926398" cy="5720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kern="0" dirty="0">
                <a:solidFill>
                  <a:srgbClr val="FF6600"/>
                </a:solidFill>
                <a:latin typeface="+mn-lt"/>
                <a:ea typeface="+mn-ea"/>
                <a:cs typeface="+mn-ea"/>
                <a:sym typeface="+mn-lt"/>
              </a:rPr>
              <a:t>建立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工作团队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DECC077-E313-4E80-940A-FF24B6DDE36C}"/>
              </a:ext>
            </a:extLst>
          </p:cNvPr>
          <p:cNvGrpSpPr/>
          <p:nvPr/>
        </p:nvGrpSpPr>
        <p:grpSpPr>
          <a:xfrm>
            <a:off x="1478465" y="1642484"/>
            <a:ext cx="2686930" cy="98474"/>
            <a:chOff x="1491175" y="1217617"/>
            <a:chExt cx="2686930" cy="98474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BF570A8-51FD-4D9E-BC05-663F484A58F0}"/>
                </a:ext>
              </a:extLst>
            </p:cNvPr>
            <p:cNvCxnSpPr/>
            <p:nvPr/>
          </p:nvCxnSpPr>
          <p:spPr>
            <a:xfrm flipH="1">
              <a:off x="1491175" y="1316091"/>
              <a:ext cx="2686930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A7EA8A0-B288-4317-B64E-A496B0179FFB}"/>
                </a:ext>
              </a:extLst>
            </p:cNvPr>
            <p:cNvCxnSpPr/>
            <p:nvPr/>
          </p:nvCxnSpPr>
          <p:spPr>
            <a:xfrm flipH="1">
              <a:off x="1491175" y="1217617"/>
              <a:ext cx="268693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1F141EF-3CA8-4821-A5B4-DB24986C107E}"/>
              </a:ext>
            </a:extLst>
          </p:cNvPr>
          <p:cNvGrpSpPr/>
          <p:nvPr/>
        </p:nvGrpSpPr>
        <p:grpSpPr>
          <a:xfrm>
            <a:off x="7527573" y="1642484"/>
            <a:ext cx="2686930" cy="98474"/>
            <a:chOff x="7540283" y="1217617"/>
            <a:chExt cx="2686930" cy="98474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557B964-9949-4F57-853E-80520263ECF4}"/>
                </a:ext>
              </a:extLst>
            </p:cNvPr>
            <p:cNvCxnSpPr/>
            <p:nvPr/>
          </p:nvCxnSpPr>
          <p:spPr>
            <a:xfrm flipH="1">
              <a:off x="7540283" y="1316091"/>
              <a:ext cx="2686930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11D874B-BA1A-4350-98EC-A4F3C5E077E8}"/>
                </a:ext>
              </a:extLst>
            </p:cNvPr>
            <p:cNvCxnSpPr/>
            <p:nvPr/>
          </p:nvCxnSpPr>
          <p:spPr>
            <a:xfrm flipH="1">
              <a:off x="7540283" y="1217617"/>
              <a:ext cx="268693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FF1AE6-FADD-4AB4-BD13-D2CE7FEA4D37}"/>
              </a:ext>
            </a:extLst>
          </p:cNvPr>
          <p:cNvGrpSpPr/>
          <p:nvPr/>
        </p:nvGrpSpPr>
        <p:grpSpPr>
          <a:xfrm>
            <a:off x="853752" y="2384587"/>
            <a:ext cx="592386" cy="3251320"/>
            <a:chOff x="853752" y="2384587"/>
            <a:chExt cx="592386" cy="325132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915DA55-EE4E-452B-BDD3-4B83DFF63B04}"/>
                </a:ext>
              </a:extLst>
            </p:cNvPr>
            <p:cNvGrpSpPr/>
            <p:nvPr/>
          </p:nvGrpSpPr>
          <p:grpSpPr>
            <a:xfrm>
              <a:off x="853752" y="2384587"/>
              <a:ext cx="592386" cy="3251320"/>
              <a:chOff x="1503651" y="2206944"/>
              <a:chExt cx="592386" cy="3251320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1A2BDD3D-DD6F-4A7B-9E90-41CEAB4F265B}"/>
                  </a:ext>
                </a:extLst>
              </p:cNvPr>
              <p:cNvGrpSpPr/>
              <p:nvPr/>
            </p:nvGrpSpPr>
            <p:grpSpPr>
              <a:xfrm>
                <a:off x="1503651" y="2427897"/>
                <a:ext cx="592386" cy="3030367"/>
                <a:chOff x="673658" y="2456032"/>
                <a:chExt cx="592386" cy="3030367"/>
              </a:xfrm>
            </p:grpSpPr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C8A4EB09-12A9-4A0A-BBE4-2AD6DE5AB602}"/>
                    </a:ext>
                  </a:extLst>
                </p:cNvPr>
                <p:cNvGrpSpPr/>
                <p:nvPr/>
              </p:nvGrpSpPr>
              <p:grpSpPr>
                <a:xfrm rot="5400000">
                  <a:off x="-545333" y="3675023"/>
                  <a:ext cx="3030367" cy="592386"/>
                  <a:chOff x="675425" y="2025394"/>
                  <a:chExt cx="3103451" cy="592386"/>
                </a:xfrm>
                <a:effectLst>
                  <a:outerShdw blurRad="152400" dist="63500" dir="2700000" algn="tl" rotWithShape="0">
                    <a:prstClr val="black">
                      <a:alpha val="11000"/>
                    </a:prstClr>
                  </a:outerShdw>
                </a:effectLst>
              </p:grpSpPr>
              <p:sp>
                <p:nvSpPr>
                  <p:cNvPr id="23" name="圆角矩形 50">
                    <a:extLst>
                      <a:ext uri="{FF2B5EF4-FFF2-40B4-BE49-F238E27FC236}">
                        <a16:creationId xmlns:a16="http://schemas.microsoft.com/office/drawing/2014/main" id="{E17EAEBE-32A4-44A8-9600-F2F3B9A2210D}"/>
                      </a:ext>
                    </a:extLst>
                  </p:cNvPr>
                  <p:cNvSpPr/>
                  <p:nvPr/>
                </p:nvSpPr>
                <p:spPr>
                  <a:xfrm>
                    <a:off x="675425" y="2025394"/>
                    <a:ext cx="3103451" cy="592386"/>
                  </a:xfrm>
                  <a:prstGeom prst="roundRect">
                    <a:avLst/>
                  </a:prstGeom>
                  <a:gradFill>
                    <a:gsLst>
                      <a:gs pos="62000">
                        <a:schemeClr val="bg1">
                          <a:lumMod val="95000"/>
                        </a:schemeClr>
                      </a:gs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81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" name="圆角矩形 51">
                    <a:extLst>
                      <a:ext uri="{FF2B5EF4-FFF2-40B4-BE49-F238E27FC236}">
                        <a16:creationId xmlns:a16="http://schemas.microsoft.com/office/drawing/2014/main" id="{AF92EECF-7B0C-4B8E-B730-5DC63F4D6CD1}"/>
                      </a:ext>
                    </a:extLst>
                  </p:cNvPr>
                  <p:cNvSpPr/>
                  <p:nvPr/>
                </p:nvSpPr>
                <p:spPr>
                  <a:xfrm>
                    <a:off x="698592" y="2044011"/>
                    <a:ext cx="3059828" cy="555151"/>
                  </a:xfrm>
                  <a:prstGeom prst="roundRect">
                    <a:avLst/>
                  </a:prstGeom>
                  <a:gradFill>
                    <a:gsLst>
                      <a:gs pos="42000">
                        <a:srgbClr val="F0F0F0"/>
                      </a:gs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lin ang="189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22" name="TextBox 45">
                  <a:extLst>
                    <a:ext uri="{FF2B5EF4-FFF2-40B4-BE49-F238E27FC236}">
                      <a16:creationId xmlns:a16="http://schemas.microsoft.com/office/drawing/2014/main" id="{33496CA7-F1BA-44F1-B46B-0D22C4595702}"/>
                    </a:ext>
                  </a:extLst>
                </p:cNvPr>
                <p:cNvSpPr txBox="1"/>
                <p:nvPr/>
              </p:nvSpPr>
              <p:spPr>
                <a:xfrm>
                  <a:off x="777764" y="2926411"/>
                  <a:ext cx="370511" cy="22159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zh-CN"/>
                  </a:defPPr>
                  <a:lvl1pPr algn="ctr">
                    <a:defRPr sz="1400" b="1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defRPr>
                  </a:lvl1pPr>
                </a:lstStyle>
                <a:p>
                  <a:r>
                    <a:rPr lang="zh-CN" altLang="en-US" sz="2400" dirty="0">
                      <a:solidFill>
                        <a:srgbClr val="0070C0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团队建立流程</a:t>
                  </a:r>
                </a:p>
              </p:txBody>
            </p:sp>
          </p:grp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AA3C476A-1920-44E4-9F66-0B54D723E27F}"/>
                  </a:ext>
                </a:extLst>
              </p:cNvPr>
              <p:cNvSpPr/>
              <p:nvPr/>
            </p:nvSpPr>
            <p:spPr>
              <a:xfrm>
                <a:off x="1573740" y="2206944"/>
                <a:ext cx="437690" cy="437846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>
                <a:outerShdw blurRad="88900" dist="38100" dir="2700000" algn="tr" rotWithShape="0">
                  <a:prstClr val="black">
                    <a:alpha val="3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5" name="Freeform 72">
              <a:extLst>
                <a:ext uri="{FF2B5EF4-FFF2-40B4-BE49-F238E27FC236}">
                  <a16:creationId xmlns:a16="http://schemas.microsoft.com/office/drawing/2014/main" id="{45BEB4BC-9C9B-4CF4-B82F-D6864FF0D5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7938" y="2458349"/>
              <a:ext cx="297176" cy="297712"/>
            </a:xfrm>
            <a:custGeom>
              <a:avLst/>
              <a:gdLst>
                <a:gd name="T0" fmla="*/ 337 w 411"/>
                <a:gd name="T1" fmla="*/ 198 h 412"/>
                <a:gd name="T2" fmla="*/ 284 w 411"/>
                <a:gd name="T3" fmla="*/ 220 h 412"/>
                <a:gd name="T4" fmla="*/ 249 w 411"/>
                <a:gd name="T5" fmla="*/ 185 h 412"/>
                <a:gd name="T6" fmla="*/ 283 w 411"/>
                <a:gd name="T7" fmla="*/ 107 h 412"/>
                <a:gd name="T8" fmla="*/ 176 w 411"/>
                <a:gd name="T9" fmla="*/ 0 h 412"/>
                <a:gd name="T10" fmla="*/ 68 w 411"/>
                <a:gd name="T11" fmla="*/ 107 h 412"/>
                <a:gd name="T12" fmla="*/ 116 w 411"/>
                <a:gd name="T13" fmla="*/ 196 h 412"/>
                <a:gd name="T14" fmla="*/ 96 w 411"/>
                <a:gd name="T15" fmla="*/ 266 h 412"/>
                <a:gd name="T16" fmla="*/ 74 w 411"/>
                <a:gd name="T17" fmla="*/ 263 h 412"/>
                <a:gd name="T18" fmla="*/ 0 w 411"/>
                <a:gd name="T19" fmla="*/ 337 h 412"/>
                <a:gd name="T20" fmla="*/ 74 w 411"/>
                <a:gd name="T21" fmla="*/ 412 h 412"/>
                <a:gd name="T22" fmla="*/ 149 w 411"/>
                <a:gd name="T23" fmla="*/ 337 h 412"/>
                <a:gd name="T24" fmla="*/ 110 w 411"/>
                <a:gd name="T25" fmla="*/ 272 h 412"/>
                <a:gd name="T26" fmla="*/ 130 w 411"/>
                <a:gd name="T27" fmla="*/ 204 h 412"/>
                <a:gd name="T28" fmla="*/ 176 w 411"/>
                <a:gd name="T29" fmla="*/ 214 h 412"/>
                <a:gd name="T30" fmla="*/ 238 w 411"/>
                <a:gd name="T31" fmla="*/ 195 h 412"/>
                <a:gd name="T32" fmla="*/ 275 w 411"/>
                <a:gd name="T33" fmla="*/ 232 h 412"/>
                <a:gd name="T34" fmla="*/ 262 w 411"/>
                <a:gd name="T35" fmla="*/ 273 h 412"/>
                <a:gd name="T36" fmla="*/ 337 w 411"/>
                <a:gd name="T37" fmla="*/ 347 h 412"/>
                <a:gd name="T38" fmla="*/ 411 w 411"/>
                <a:gd name="T39" fmla="*/ 273 h 412"/>
                <a:gd name="T40" fmla="*/ 337 w 411"/>
                <a:gd name="T41" fmla="*/ 198 h 412"/>
                <a:gd name="T42" fmla="*/ 134 w 411"/>
                <a:gd name="T43" fmla="*/ 337 h 412"/>
                <a:gd name="T44" fmla="*/ 74 w 411"/>
                <a:gd name="T45" fmla="*/ 397 h 412"/>
                <a:gd name="T46" fmla="*/ 14 w 411"/>
                <a:gd name="T47" fmla="*/ 337 h 412"/>
                <a:gd name="T48" fmla="*/ 74 w 411"/>
                <a:gd name="T49" fmla="*/ 278 h 412"/>
                <a:gd name="T50" fmla="*/ 134 w 411"/>
                <a:gd name="T51" fmla="*/ 337 h 412"/>
                <a:gd name="T52" fmla="*/ 83 w 411"/>
                <a:gd name="T53" fmla="*/ 107 h 412"/>
                <a:gd name="T54" fmla="*/ 176 w 411"/>
                <a:gd name="T55" fmla="*/ 14 h 412"/>
                <a:gd name="T56" fmla="*/ 268 w 411"/>
                <a:gd name="T57" fmla="*/ 107 h 412"/>
                <a:gd name="T58" fmla="*/ 176 w 411"/>
                <a:gd name="T59" fmla="*/ 200 h 412"/>
                <a:gd name="T60" fmla="*/ 83 w 411"/>
                <a:gd name="T61" fmla="*/ 107 h 412"/>
                <a:gd name="T62" fmla="*/ 337 w 411"/>
                <a:gd name="T63" fmla="*/ 332 h 412"/>
                <a:gd name="T64" fmla="*/ 277 w 411"/>
                <a:gd name="T65" fmla="*/ 273 h 412"/>
                <a:gd name="T66" fmla="*/ 337 w 411"/>
                <a:gd name="T67" fmla="*/ 213 h 412"/>
                <a:gd name="T68" fmla="*/ 397 w 411"/>
                <a:gd name="T69" fmla="*/ 273 h 412"/>
                <a:gd name="T70" fmla="*/ 337 w 411"/>
                <a:gd name="T71" fmla="*/ 33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11" h="412">
                  <a:moveTo>
                    <a:pt x="337" y="198"/>
                  </a:moveTo>
                  <a:cubicBezTo>
                    <a:pt x="316" y="198"/>
                    <a:pt x="298" y="206"/>
                    <a:pt x="284" y="220"/>
                  </a:cubicBezTo>
                  <a:cubicBezTo>
                    <a:pt x="249" y="185"/>
                    <a:pt x="249" y="185"/>
                    <a:pt x="249" y="185"/>
                  </a:cubicBezTo>
                  <a:cubicBezTo>
                    <a:pt x="270" y="166"/>
                    <a:pt x="283" y="138"/>
                    <a:pt x="283" y="107"/>
                  </a:cubicBezTo>
                  <a:cubicBezTo>
                    <a:pt x="283" y="48"/>
                    <a:pt x="235" y="0"/>
                    <a:pt x="176" y="0"/>
                  </a:cubicBezTo>
                  <a:cubicBezTo>
                    <a:pt x="117" y="0"/>
                    <a:pt x="68" y="48"/>
                    <a:pt x="68" y="107"/>
                  </a:cubicBezTo>
                  <a:cubicBezTo>
                    <a:pt x="68" y="144"/>
                    <a:pt x="88" y="177"/>
                    <a:pt x="116" y="196"/>
                  </a:cubicBezTo>
                  <a:cubicBezTo>
                    <a:pt x="96" y="266"/>
                    <a:pt x="96" y="266"/>
                    <a:pt x="96" y="266"/>
                  </a:cubicBezTo>
                  <a:cubicBezTo>
                    <a:pt x="89" y="264"/>
                    <a:pt x="82" y="263"/>
                    <a:pt x="74" y="263"/>
                  </a:cubicBezTo>
                  <a:cubicBezTo>
                    <a:pt x="33" y="263"/>
                    <a:pt x="0" y="296"/>
                    <a:pt x="0" y="337"/>
                  </a:cubicBezTo>
                  <a:cubicBezTo>
                    <a:pt x="0" y="378"/>
                    <a:pt x="33" y="412"/>
                    <a:pt x="74" y="412"/>
                  </a:cubicBezTo>
                  <a:cubicBezTo>
                    <a:pt x="115" y="412"/>
                    <a:pt x="149" y="378"/>
                    <a:pt x="149" y="337"/>
                  </a:cubicBezTo>
                  <a:cubicBezTo>
                    <a:pt x="149" y="309"/>
                    <a:pt x="133" y="284"/>
                    <a:pt x="110" y="272"/>
                  </a:cubicBezTo>
                  <a:cubicBezTo>
                    <a:pt x="130" y="204"/>
                    <a:pt x="130" y="204"/>
                    <a:pt x="130" y="204"/>
                  </a:cubicBezTo>
                  <a:cubicBezTo>
                    <a:pt x="144" y="210"/>
                    <a:pt x="159" y="214"/>
                    <a:pt x="176" y="214"/>
                  </a:cubicBezTo>
                  <a:cubicBezTo>
                    <a:pt x="199" y="214"/>
                    <a:pt x="220" y="207"/>
                    <a:pt x="238" y="195"/>
                  </a:cubicBezTo>
                  <a:cubicBezTo>
                    <a:pt x="275" y="232"/>
                    <a:pt x="275" y="232"/>
                    <a:pt x="275" y="232"/>
                  </a:cubicBezTo>
                  <a:cubicBezTo>
                    <a:pt x="267" y="243"/>
                    <a:pt x="262" y="257"/>
                    <a:pt x="262" y="273"/>
                  </a:cubicBezTo>
                  <a:cubicBezTo>
                    <a:pt x="262" y="314"/>
                    <a:pt x="296" y="347"/>
                    <a:pt x="337" y="347"/>
                  </a:cubicBezTo>
                  <a:cubicBezTo>
                    <a:pt x="378" y="347"/>
                    <a:pt x="411" y="314"/>
                    <a:pt x="411" y="273"/>
                  </a:cubicBezTo>
                  <a:cubicBezTo>
                    <a:pt x="411" y="231"/>
                    <a:pt x="378" y="198"/>
                    <a:pt x="337" y="198"/>
                  </a:cubicBezTo>
                  <a:close/>
                  <a:moveTo>
                    <a:pt x="134" y="337"/>
                  </a:moveTo>
                  <a:cubicBezTo>
                    <a:pt x="134" y="370"/>
                    <a:pt x="107" y="397"/>
                    <a:pt x="74" y="397"/>
                  </a:cubicBezTo>
                  <a:cubicBezTo>
                    <a:pt x="41" y="397"/>
                    <a:pt x="14" y="370"/>
                    <a:pt x="14" y="337"/>
                  </a:cubicBezTo>
                  <a:cubicBezTo>
                    <a:pt x="14" y="304"/>
                    <a:pt x="41" y="278"/>
                    <a:pt x="74" y="278"/>
                  </a:cubicBezTo>
                  <a:cubicBezTo>
                    <a:pt x="107" y="278"/>
                    <a:pt x="134" y="304"/>
                    <a:pt x="134" y="337"/>
                  </a:cubicBezTo>
                  <a:close/>
                  <a:moveTo>
                    <a:pt x="83" y="107"/>
                  </a:moveTo>
                  <a:cubicBezTo>
                    <a:pt x="83" y="56"/>
                    <a:pt x="125" y="14"/>
                    <a:pt x="176" y="14"/>
                  </a:cubicBezTo>
                  <a:cubicBezTo>
                    <a:pt x="227" y="14"/>
                    <a:pt x="268" y="56"/>
                    <a:pt x="268" y="107"/>
                  </a:cubicBezTo>
                  <a:cubicBezTo>
                    <a:pt x="268" y="158"/>
                    <a:pt x="227" y="200"/>
                    <a:pt x="176" y="200"/>
                  </a:cubicBezTo>
                  <a:cubicBezTo>
                    <a:pt x="125" y="200"/>
                    <a:pt x="83" y="158"/>
                    <a:pt x="83" y="107"/>
                  </a:cubicBezTo>
                  <a:close/>
                  <a:moveTo>
                    <a:pt x="337" y="332"/>
                  </a:moveTo>
                  <a:cubicBezTo>
                    <a:pt x="304" y="332"/>
                    <a:pt x="277" y="306"/>
                    <a:pt x="277" y="273"/>
                  </a:cubicBezTo>
                  <a:cubicBezTo>
                    <a:pt x="277" y="240"/>
                    <a:pt x="304" y="213"/>
                    <a:pt x="337" y="213"/>
                  </a:cubicBezTo>
                  <a:cubicBezTo>
                    <a:pt x="370" y="213"/>
                    <a:pt x="397" y="240"/>
                    <a:pt x="397" y="273"/>
                  </a:cubicBezTo>
                  <a:cubicBezTo>
                    <a:pt x="397" y="306"/>
                    <a:pt x="370" y="332"/>
                    <a:pt x="337" y="332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bg1"/>
              </a:solidFill>
            </a:ln>
          </p:spPr>
          <p:txBody>
            <a:bodyPr vert="horz" wrap="square" lIns="68571" tIns="34286" rIns="68571" bIns="34286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D33CFB5A-AC7B-433C-A6E0-A120C3D568B3}"/>
              </a:ext>
            </a:extLst>
          </p:cNvPr>
          <p:cNvSpPr/>
          <p:nvPr/>
        </p:nvSpPr>
        <p:spPr>
          <a:xfrm>
            <a:off x="1770672" y="5475564"/>
            <a:ext cx="16227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明确订出</a:t>
            </a:r>
            <a:r>
              <a:rPr kumimoji="1"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Team</a:t>
            </a: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的目的及目标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0159C1E-2933-4812-9439-9E803C8A5C89}"/>
              </a:ext>
            </a:extLst>
          </p:cNvPr>
          <p:cNvSpPr/>
          <p:nvPr/>
        </p:nvSpPr>
        <p:spPr>
          <a:xfrm>
            <a:off x="2900435" y="2550334"/>
            <a:ext cx="1441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给予团队一个特殊的命名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159166D-5136-4C01-80DC-3646C817F989}"/>
              </a:ext>
            </a:extLst>
          </p:cNvPr>
          <p:cNvSpPr/>
          <p:nvPr/>
        </p:nvSpPr>
        <p:spPr>
          <a:xfrm>
            <a:off x="4421686" y="4936954"/>
            <a:ext cx="17282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选择适当的组员：挑战心、企图心、专业能力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E4B530B-3533-413F-B2F5-E170BBA3866E}"/>
              </a:ext>
            </a:extLst>
          </p:cNvPr>
          <p:cNvSpPr/>
          <p:nvPr/>
        </p:nvSpPr>
        <p:spPr>
          <a:xfrm>
            <a:off x="5871411" y="2678091"/>
            <a:ext cx="16561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清楚界定每位成员扮演的角色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ED0CC3-D9F1-4264-BEA5-1CEAD1266094}"/>
              </a:ext>
            </a:extLst>
          </p:cNvPr>
          <p:cNvSpPr/>
          <p:nvPr/>
        </p:nvSpPr>
        <p:spPr>
          <a:xfrm>
            <a:off x="7410661" y="5440489"/>
            <a:ext cx="15409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清楚界定每位成员的责任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E74D524-4A64-42D3-B5A2-824977984386}"/>
              </a:ext>
            </a:extLst>
          </p:cNvPr>
          <p:cNvSpPr/>
          <p:nvPr/>
        </p:nvSpPr>
        <p:spPr>
          <a:xfrm>
            <a:off x="8745808" y="2143603"/>
            <a:ext cx="12887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选择团队的领导人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3E8B62E-8384-4E12-9DA2-4C4FF2537797}"/>
              </a:ext>
            </a:extLst>
          </p:cNvPr>
          <p:cNvSpPr/>
          <p:nvPr/>
        </p:nvSpPr>
        <p:spPr>
          <a:xfrm>
            <a:off x="10286129" y="4927160"/>
            <a:ext cx="14125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定期检查进度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8F57F02F-A3D3-4DFA-8EF4-B11389CB2989}"/>
              </a:ext>
            </a:extLst>
          </p:cNvPr>
          <p:cNvGrpSpPr/>
          <p:nvPr/>
        </p:nvGrpSpPr>
        <p:grpSpPr>
          <a:xfrm>
            <a:off x="1914918" y="2712078"/>
            <a:ext cx="9783758" cy="2580209"/>
            <a:chOff x="1914918" y="2712078"/>
            <a:chExt cx="9783758" cy="2580209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0A4F4773-1E38-411A-8D28-CDABDBC86E82}"/>
                </a:ext>
              </a:extLst>
            </p:cNvPr>
            <p:cNvGrpSpPr/>
            <p:nvPr/>
          </p:nvGrpSpPr>
          <p:grpSpPr>
            <a:xfrm>
              <a:off x="1914918" y="4500001"/>
              <a:ext cx="1243658" cy="792286"/>
              <a:chOff x="1991118" y="4612789"/>
              <a:chExt cx="1243658" cy="792286"/>
            </a:xfrm>
          </p:grpSpPr>
          <p:sp>
            <p:nvSpPr>
              <p:cNvPr id="71" name="原创设计师QQ598969553      _14">
                <a:extLst>
                  <a:ext uri="{FF2B5EF4-FFF2-40B4-BE49-F238E27FC236}">
                    <a16:creationId xmlns:a16="http://schemas.microsoft.com/office/drawing/2014/main" id="{7F1A8EBB-8200-46D4-8F09-84455AA4AF0B}"/>
                  </a:ext>
                </a:extLst>
              </p:cNvPr>
              <p:cNvSpPr/>
              <p:nvPr/>
            </p:nvSpPr>
            <p:spPr>
              <a:xfrm>
                <a:off x="2842094" y="4946077"/>
                <a:ext cx="392682" cy="3926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lumOff val="5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0000">
                    <a:srgbClr val="FAFAFA"/>
                  </a:gs>
                </a:gsLst>
                <a:lin ang="8100000" scaled="1"/>
                <a:tileRect/>
              </a:gradFill>
              <a:ln w="15875">
                <a:solidFill>
                  <a:schemeClr val="bg1"/>
                </a:solidFill>
              </a:ln>
              <a:effectLst>
                <a:outerShdw blurRad="254000" dist="190500" dir="8100000" algn="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grpSp>
            <p:nvGrpSpPr>
              <p:cNvPr id="72" name="原创设计师QQ598969553      _17">
                <a:extLst>
                  <a:ext uri="{FF2B5EF4-FFF2-40B4-BE49-F238E27FC236}">
                    <a16:creationId xmlns:a16="http://schemas.microsoft.com/office/drawing/2014/main" id="{ECDC8529-C8B6-4371-AC82-F8E1566D282C}"/>
                  </a:ext>
                </a:extLst>
              </p:cNvPr>
              <p:cNvGrpSpPr/>
              <p:nvPr/>
            </p:nvGrpSpPr>
            <p:grpSpPr>
              <a:xfrm>
                <a:off x="1991118" y="4612789"/>
                <a:ext cx="1017843" cy="792286"/>
                <a:chOff x="1424025" y="3434341"/>
                <a:chExt cx="757074" cy="589303"/>
              </a:xfrm>
            </p:grpSpPr>
            <p:sp>
              <p:nvSpPr>
                <p:cNvPr id="73" name="Oval 53">
                  <a:extLst>
                    <a:ext uri="{FF2B5EF4-FFF2-40B4-BE49-F238E27FC236}">
                      <a16:creationId xmlns:a16="http://schemas.microsoft.com/office/drawing/2014/main" id="{50DF4949-9B1B-4ECE-ABAD-5998C159AD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5114" y="3434341"/>
                  <a:ext cx="589156" cy="589303"/>
                </a:xfrm>
                <a:prstGeom prst="ellipse">
                  <a:avLst/>
                </a:prstGeom>
                <a:solidFill>
                  <a:srgbClr val="0070C0"/>
                </a:solidFill>
                <a:ln w="76200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D9D9DA"/>
                      </a:gs>
                    </a:gsLst>
                    <a:lin ang="2700000" scaled="0"/>
                    <a:tileRect/>
                  </a:gradFill>
                </a:ln>
                <a:effectLst>
                  <a:outerShdw blurRad="279400" dist="76200" dir="2700000" sx="101000" sy="101000" algn="tl" rotWithShape="0">
                    <a:prstClr val="black">
                      <a:alpha val="2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0" tIns="34290" rIns="68580" bIns="3429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文本框 9">
                  <a:extLst>
                    <a:ext uri="{FF2B5EF4-FFF2-40B4-BE49-F238E27FC236}">
                      <a16:creationId xmlns:a16="http://schemas.microsoft.com/office/drawing/2014/main" id="{A817450B-FDFA-4DC8-8A3B-09330645FA8A}"/>
                    </a:ext>
                  </a:extLst>
                </p:cNvPr>
                <p:cNvSpPr txBox="1"/>
                <p:nvPr/>
              </p:nvSpPr>
              <p:spPr>
                <a:xfrm>
                  <a:off x="1424025" y="3553609"/>
                  <a:ext cx="757074" cy="34338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Step1</a:t>
                  </a:r>
                  <a:endParaRPr lang="zh-CN" altLang="en-US" sz="24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99D98C1A-9630-4573-B2E3-532C6CBB4C9E}"/>
                </a:ext>
              </a:extLst>
            </p:cNvPr>
            <p:cNvGrpSpPr/>
            <p:nvPr/>
          </p:nvGrpSpPr>
          <p:grpSpPr>
            <a:xfrm>
              <a:off x="2996873" y="3278840"/>
              <a:ext cx="1243660" cy="792286"/>
              <a:chOff x="1991116" y="4612789"/>
              <a:chExt cx="1243660" cy="792286"/>
            </a:xfrm>
          </p:grpSpPr>
          <p:sp>
            <p:nvSpPr>
              <p:cNvPr id="67" name="原创设计师QQ598969553      _14">
                <a:extLst>
                  <a:ext uri="{FF2B5EF4-FFF2-40B4-BE49-F238E27FC236}">
                    <a16:creationId xmlns:a16="http://schemas.microsoft.com/office/drawing/2014/main" id="{08CBCD36-CF85-4CFF-A00B-1EC5F57A24D2}"/>
                  </a:ext>
                </a:extLst>
              </p:cNvPr>
              <p:cNvSpPr/>
              <p:nvPr/>
            </p:nvSpPr>
            <p:spPr>
              <a:xfrm>
                <a:off x="2842094" y="4946077"/>
                <a:ext cx="392682" cy="3926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lumOff val="5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0000">
                    <a:srgbClr val="FAFAFA"/>
                  </a:gs>
                </a:gsLst>
                <a:lin ang="8100000" scaled="1"/>
                <a:tileRect/>
              </a:gradFill>
              <a:ln w="15875">
                <a:solidFill>
                  <a:schemeClr val="bg1"/>
                </a:solidFill>
              </a:ln>
              <a:effectLst>
                <a:outerShdw blurRad="254000" dist="190500" dir="8100000" algn="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grpSp>
            <p:nvGrpSpPr>
              <p:cNvPr id="68" name="原创设计师QQ598969553      _17">
                <a:extLst>
                  <a:ext uri="{FF2B5EF4-FFF2-40B4-BE49-F238E27FC236}">
                    <a16:creationId xmlns:a16="http://schemas.microsoft.com/office/drawing/2014/main" id="{5EB4067F-7DF4-4A4A-9630-D3AB95EDD75A}"/>
                  </a:ext>
                </a:extLst>
              </p:cNvPr>
              <p:cNvGrpSpPr/>
              <p:nvPr/>
            </p:nvGrpSpPr>
            <p:grpSpPr>
              <a:xfrm>
                <a:off x="1991116" y="4612789"/>
                <a:ext cx="1017843" cy="792286"/>
                <a:chOff x="1424024" y="3434341"/>
                <a:chExt cx="757074" cy="589303"/>
              </a:xfrm>
            </p:grpSpPr>
            <p:sp>
              <p:nvSpPr>
                <p:cNvPr id="69" name="Oval 53">
                  <a:extLst>
                    <a:ext uri="{FF2B5EF4-FFF2-40B4-BE49-F238E27FC236}">
                      <a16:creationId xmlns:a16="http://schemas.microsoft.com/office/drawing/2014/main" id="{0F4EBECA-33B5-44FE-9A5C-9B7B1F3FF2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5114" y="3434341"/>
                  <a:ext cx="589156" cy="589303"/>
                </a:xfrm>
                <a:prstGeom prst="ellipse">
                  <a:avLst/>
                </a:prstGeom>
                <a:solidFill>
                  <a:srgbClr val="00B0F0"/>
                </a:solidFill>
                <a:ln w="76200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D9D9DA"/>
                      </a:gs>
                    </a:gsLst>
                    <a:lin ang="2700000" scaled="0"/>
                    <a:tileRect/>
                  </a:gradFill>
                </a:ln>
                <a:effectLst>
                  <a:outerShdw blurRad="279400" dist="76200" dir="2700000" sx="101000" sy="101000" algn="tl" rotWithShape="0">
                    <a:prstClr val="black">
                      <a:alpha val="2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0" tIns="34290" rIns="68580" bIns="3429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文本框 9">
                  <a:extLst>
                    <a:ext uri="{FF2B5EF4-FFF2-40B4-BE49-F238E27FC236}">
                      <a16:creationId xmlns:a16="http://schemas.microsoft.com/office/drawing/2014/main" id="{8255E368-91F6-4C0C-816D-34A025CB04D0}"/>
                    </a:ext>
                  </a:extLst>
                </p:cNvPr>
                <p:cNvSpPr txBox="1"/>
                <p:nvPr/>
              </p:nvSpPr>
              <p:spPr>
                <a:xfrm>
                  <a:off x="1424024" y="3553609"/>
                  <a:ext cx="757074" cy="34338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Step2</a:t>
                  </a:r>
                  <a:endParaRPr lang="zh-CN" altLang="en-US" sz="24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792E1BBE-893C-44CB-8C76-7D4E9FC4BF61}"/>
                </a:ext>
              </a:extLst>
            </p:cNvPr>
            <p:cNvGrpSpPr/>
            <p:nvPr/>
          </p:nvGrpSpPr>
          <p:grpSpPr>
            <a:xfrm>
              <a:off x="4585626" y="3859210"/>
              <a:ext cx="1243660" cy="792286"/>
              <a:chOff x="1991116" y="4612789"/>
              <a:chExt cx="1243660" cy="792286"/>
            </a:xfrm>
          </p:grpSpPr>
          <p:sp>
            <p:nvSpPr>
              <p:cNvPr id="63" name="原创设计师QQ598969553      _14">
                <a:extLst>
                  <a:ext uri="{FF2B5EF4-FFF2-40B4-BE49-F238E27FC236}">
                    <a16:creationId xmlns:a16="http://schemas.microsoft.com/office/drawing/2014/main" id="{991D91E6-A534-44F3-B053-A9548DECACFA}"/>
                  </a:ext>
                </a:extLst>
              </p:cNvPr>
              <p:cNvSpPr/>
              <p:nvPr/>
            </p:nvSpPr>
            <p:spPr>
              <a:xfrm>
                <a:off x="2842094" y="4946077"/>
                <a:ext cx="392682" cy="3926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lumOff val="5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0000">
                    <a:srgbClr val="FAFAFA"/>
                  </a:gs>
                </a:gsLst>
                <a:lin ang="8100000" scaled="1"/>
                <a:tileRect/>
              </a:gradFill>
              <a:ln w="15875">
                <a:solidFill>
                  <a:schemeClr val="bg1"/>
                </a:solidFill>
              </a:ln>
              <a:effectLst>
                <a:outerShdw blurRad="254000" dist="190500" dir="8100000" algn="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grpSp>
            <p:nvGrpSpPr>
              <p:cNvPr id="64" name="原创设计师QQ598969553      _17">
                <a:extLst>
                  <a:ext uri="{FF2B5EF4-FFF2-40B4-BE49-F238E27FC236}">
                    <a16:creationId xmlns:a16="http://schemas.microsoft.com/office/drawing/2014/main" id="{A541BBB7-F95E-42E8-96E6-048BDEFCE161}"/>
                  </a:ext>
                </a:extLst>
              </p:cNvPr>
              <p:cNvGrpSpPr/>
              <p:nvPr/>
            </p:nvGrpSpPr>
            <p:grpSpPr>
              <a:xfrm>
                <a:off x="1991116" y="4612789"/>
                <a:ext cx="1017843" cy="792286"/>
                <a:chOff x="1424024" y="3434341"/>
                <a:chExt cx="757074" cy="589303"/>
              </a:xfrm>
            </p:grpSpPr>
            <p:sp>
              <p:nvSpPr>
                <p:cNvPr id="65" name="Oval 53">
                  <a:extLst>
                    <a:ext uri="{FF2B5EF4-FFF2-40B4-BE49-F238E27FC236}">
                      <a16:creationId xmlns:a16="http://schemas.microsoft.com/office/drawing/2014/main" id="{5B44C6F3-E58E-433A-9A28-7F1107B213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5114" y="3434341"/>
                  <a:ext cx="589156" cy="589303"/>
                </a:xfrm>
                <a:prstGeom prst="ellipse">
                  <a:avLst/>
                </a:prstGeom>
                <a:solidFill>
                  <a:srgbClr val="0070C0"/>
                </a:solidFill>
                <a:ln w="76200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D9D9DA"/>
                      </a:gs>
                    </a:gsLst>
                    <a:lin ang="2700000" scaled="0"/>
                    <a:tileRect/>
                  </a:gradFill>
                </a:ln>
                <a:effectLst>
                  <a:outerShdw blurRad="279400" dist="76200" dir="2700000" sx="101000" sy="101000" algn="tl" rotWithShape="0">
                    <a:prstClr val="black">
                      <a:alpha val="2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0" tIns="34290" rIns="68580" bIns="3429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文本框 9">
                  <a:extLst>
                    <a:ext uri="{FF2B5EF4-FFF2-40B4-BE49-F238E27FC236}">
                      <a16:creationId xmlns:a16="http://schemas.microsoft.com/office/drawing/2014/main" id="{B7D9398E-F01F-4874-A342-3F1B54B668E6}"/>
                    </a:ext>
                  </a:extLst>
                </p:cNvPr>
                <p:cNvSpPr txBox="1"/>
                <p:nvPr/>
              </p:nvSpPr>
              <p:spPr>
                <a:xfrm>
                  <a:off x="1424024" y="3553609"/>
                  <a:ext cx="757074" cy="34338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Step2</a:t>
                  </a:r>
                  <a:endParaRPr lang="zh-CN" altLang="en-US" sz="24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0B4D66B2-10F2-43BF-B989-2BFC9FDF1247}"/>
                </a:ext>
              </a:extLst>
            </p:cNvPr>
            <p:cNvGrpSpPr/>
            <p:nvPr/>
          </p:nvGrpSpPr>
          <p:grpSpPr>
            <a:xfrm>
              <a:off x="6075704" y="3412326"/>
              <a:ext cx="1243660" cy="792286"/>
              <a:chOff x="1991116" y="4612789"/>
              <a:chExt cx="1243660" cy="792286"/>
            </a:xfrm>
          </p:grpSpPr>
          <p:sp>
            <p:nvSpPr>
              <p:cNvPr id="59" name="原创设计师QQ598969553      _14">
                <a:extLst>
                  <a:ext uri="{FF2B5EF4-FFF2-40B4-BE49-F238E27FC236}">
                    <a16:creationId xmlns:a16="http://schemas.microsoft.com/office/drawing/2014/main" id="{A942C291-6927-4D2A-9415-1AAB78B0074B}"/>
                  </a:ext>
                </a:extLst>
              </p:cNvPr>
              <p:cNvSpPr/>
              <p:nvPr/>
            </p:nvSpPr>
            <p:spPr>
              <a:xfrm>
                <a:off x="2842094" y="4946077"/>
                <a:ext cx="392682" cy="3926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lumOff val="5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0000">
                    <a:srgbClr val="FAFAFA"/>
                  </a:gs>
                </a:gsLst>
                <a:lin ang="8100000" scaled="1"/>
                <a:tileRect/>
              </a:gradFill>
              <a:ln w="15875">
                <a:solidFill>
                  <a:schemeClr val="bg1"/>
                </a:solidFill>
              </a:ln>
              <a:effectLst>
                <a:outerShdw blurRad="254000" dist="190500" dir="8100000" algn="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grpSp>
            <p:nvGrpSpPr>
              <p:cNvPr id="60" name="原创设计师QQ598969553      _17">
                <a:extLst>
                  <a:ext uri="{FF2B5EF4-FFF2-40B4-BE49-F238E27FC236}">
                    <a16:creationId xmlns:a16="http://schemas.microsoft.com/office/drawing/2014/main" id="{91B5B10B-A3DE-41E0-8CC9-0DEA5F7FF57F}"/>
                  </a:ext>
                </a:extLst>
              </p:cNvPr>
              <p:cNvGrpSpPr/>
              <p:nvPr/>
            </p:nvGrpSpPr>
            <p:grpSpPr>
              <a:xfrm>
                <a:off x="1991116" y="4612789"/>
                <a:ext cx="1017843" cy="792286"/>
                <a:chOff x="1424024" y="3434341"/>
                <a:chExt cx="757074" cy="589303"/>
              </a:xfrm>
            </p:grpSpPr>
            <p:sp>
              <p:nvSpPr>
                <p:cNvPr id="61" name="Oval 53">
                  <a:extLst>
                    <a:ext uri="{FF2B5EF4-FFF2-40B4-BE49-F238E27FC236}">
                      <a16:creationId xmlns:a16="http://schemas.microsoft.com/office/drawing/2014/main" id="{4613B98C-0B78-47CB-8DF0-9AF835E347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5114" y="3434341"/>
                  <a:ext cx="589156" cy="589303"/>
                </a:xfrm>
                <a:prstGeom prst="ellipse">
                  <a:avLst/>
                </a:prstGeom>
                <a:solidFill>
                  <a:srgbClr val="00B0F0"/>
                </a:solidFill>
                <a:ln w="76200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D9D9DA"/>
                      </a:gs>
                    </a:gsLst>
                    <a:lin ang="2700000" scaled="0"/>
                    <a:tileRect/>
                  </a:gradFill>
                </a:ln>
                <a:effectLst>
                  <a:outerShdw blurRad="279400" dist="76200" dir="2700000" sx="101000" sy="101000" algn="tl" rotWithShape="0">
                    <a:prstClr val="black">
                      <a:alpha val="2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0" tIns="34290" rIns="68580" bIns="3429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文本框 9">
                  <a:extLst>
                    <a:ext uri="{FF2B5EF4-FFF2-40B4-BE49-F238E27FC236}">
                      <a16:creationId xmlns:a16="http://schemas.microsoft.com/office/drawing/2014/main" id="{DED58CC6-D8C1-450D-BA15-6C2AD104E3C7}"/>
                    </a:ext>
                  </a:extLst>
                </p:cNvPr>
                <p:cNvSpPr txBox="1"/>
                <p:nvPr/>
              </p:nvSpPr>
              <p:spPr>
                <a:xfrm>
                  <a:off x="1424024" y="3553609"/>
                  <a:ext cx="757074" cy="34338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Step2</a:t>
                  </a:r>
                  <a:endParaRPr lang="zh-CN" altLang="en-US" sz="24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799F524-5575-41A3-95AF-71C48DF6F08F}"/>
                </a:ext>
              </a:extLst>
            </p:cNvPr>
            <p:cNvGrpSpPr/>
            <p:nvPr/>
          </p:nvGrpSpPr>
          <p:grpSpPr>
            <a:xfrm>
              <a:off x="7502148" y="4397531"/>
              <a:ext cx="1243660" cy="792286"/>
              <a:chOff x="1991116" y="4612789"/>
              <a:chExt cx="1243660" cy="792286"/>
            </a:xfrm>
          </p:grpSpPr>
          <p:sp>
            <p:nvSpPr>
              <p:cNvPr id="55" name="原创设计师QQ598969553      _14">
                <a:extLst>
                  <a:ext uri="{FF2B5EF4-FFF2-40B4-BE49-F238E27FC236}">
                    <a16:creationId xmlns:a16="http://schemas.microsoft.com/office/drawing/2014/main" id="{65E80FDE-F0C0-4A44-9797-BECD7DFBBAB9}"/>
                  </a:ext>
                </a:extLst>
              </p:cNvPr>
              <p:cNvSpPr/>
              <p:nvPr/>
            </p:nvSpPr>
            <p:spPr>
              <a:xfrm>
                <a:off x="2842094" y="4946077"/>
                <a:ext cx="392682" cy="3926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lumOff val="5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0000">
                    <a:srgbClr val="FAFAFA"/>
                  </a:gs>
                </a:gsLst>
                <a:lin ang="8100000" scaled="1"/>
                <a:tileRect/>
              </a:gradFill>
              <a:ln w="15875">
                <a:solidFill>
                  <a:schemeClr val="bg1"/>
                </a:solidFill>
              </a:ln>
              <a:effectLst>
                <a:outerShdw blurRad="254000" dist="190500" dir="8100000" algn="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grpSp>
            <p:nvGrpSpPr>
              <p:cNvPr id="56" name="原创设计师QQ598969553      _17">
                <a:extLst>
                  <a:ext uri="{FF2B5EF4-FFF2-40B4-BE49-F238E27FC236}">
                    <a16:creationId xmlns:a16="http://schemas.microsoft.com/office/drawing/2014/main" id="{98317C36-FDB3-4CDF-9B5B-067DD529B407}"/>
                  </a:ext>
                </a:extLst>
              </p:cNvPr>
              <p:cNvGrpSpPr/>
              <p:nvPr/>
            </p:nvGrpSpPr>
            <p:grpSpPr>
              <a:xfrm>
                <a:off x="1991116" y="4612789"/>
                <a:ext cx="1017843" cy="792286"/>
                <a:chOff x="1424024" y="3434341"/>
                <a:chExt cx="757074" cy="589303"/>
              </a:xfrm>
            </p:grpSpPr>
            <p:sp>
              <p:nvSpPr>
                <p:cNvPr id="57" name="Oval 53">
                  <a:extLst>
                    <a:ext uri="{FF2B5EF4-FFF2-40B4-BE49-F238E27FC236}">
                      <a16:creationId xmlns:a16="http://schemas.microsoft.com/office/drawing/2014/main" id="{16F1259D-4536-4811-A1FD-49EB4059DC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5114" y="3434341"/>
                  <a:ext cx="589156" cy="589303"/>
                </a:xfrm>
                <a:prstGeom prst="ellipse">
                  <a:avLst/>
                </a:prstGeom>
                <a:solidFill>
                  <a:srgbClr val="0070C0"/>
                </a:solidFill>
                <a:ln w="76200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D9D9DA"/>
                      </a:gs>
                    </a:gsLst>
                    <a:lin ang="2700000" scaled="0"/>
                    <a:tileRect/>
                  </a:gradFill>
                </a:ln>
                <a:effectLst>
                  <a:outerShdw blurRad="279400" dist="76200" dir="2700000" sx="101000" sy="101000" algn="tl" rotWithShape="0">
                    <a:prstClr val="black">
                      <a:alpha val="2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0" tIns="34290" rIns="68580" bIns="3429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文本框 9">
                  <a:extLst>
                    <a:ext uri="{FF2B5EF4-FFF2-40B4-BE49-F238E27FC236}">
                      <a16:creationId xmlns:a16="http://schemas.microsoft.com/office/drawing/2014/main" id="{0FA9B871-D1EE-452F-92CD-111DD9E7B267}"/>
                    </a:ext>
                  </a:extLst>
                </p:cNvPr>
                <p:cNvSpPr txBox="1"/>
                <p:nvPr/>
              </p:nvSpPr>
              <p:spPr>
                <a:xfrm>
                  <a:off x="1424024" y="3553609"/>
                  <a:ext cx="757074" cy="34338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Step2</a:t>
                  </a:r>
                  <a:endParaRPr lang="zh-CN" altLang="en-US" sz="24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CBE46C5-0A40-4704-BB50-A40177A711F1}"/>
                </a:ext>
              </a:extLst>
            </p:cNvPr>
            <p:cNvGrpSpPr/>
            <p:nvPr/>
          </p:nvGrpSpPr>
          <p:grpSpPr>
            <a:xfrm>
              <a:off x="8753237" y="2712078"/>
              <a:ext cx="1243660" cy="792286"/>
              <a:chOff x="1991116" y="4612789"/>
              <a:chExt cx="1243660" cy="792286"/>
            </a:xfrm>
          </p:grpSpPr>
          <p:sp>
            <p:nvSpPr>
              <p:cNvPr id="51" name="原创设计师QQ598969553      _14">
                <a:extLst>
                  <a:ext uri="{FF2B5EF4-FFF2-40B4-BE49-F238E27FC236}">
                    <a16:creationId xmlns:a16="http://schemas.microsoft.com/office/drawing/2014/main" id="{00A30914-883A-47EE-9F9B-40ADE91060B8}"/>
                  </a:ext>
                </a:extLst>
              </p:cNvPr>
              <p:cNvSpPr/>
              <p:nvPr/>
            </p:nvSpPr>
            <p:spPr>
              <a:xfrm>
                <a:off x="2842094" y="4946077"/>
                <a:ext cx="392682" cy="3926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lumOff val="5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0000">
                    <a:srgbClr val="FAFAFA"/>
                  </a:gs>
                </a:gsLst>
                <a:lin ang="8100000" scaled="1"/>
                <a:tileRect/>
              </a:gradFill>
              <a:ln w="15875">
                <a:solidFill>
                  <a:schemeClr val="bg1"/>
                </a:solidFill>
              </a:ln>
              <a:effectLst>
                <a:outerShdw blurRad="254000" dist="190500" dir="8100000" algn="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grpSp>
            <p:nvGrpSpPr>
              <p:cNvPr id="52" name="原创设计师QQ598969553      _17">
                <a:extLst>
                  <a:ext uri="{FF2B5EF4-FFF2-40B4-BE49-F238E27FC236}">
                    <a16:creationId xmlns:a16="http://schemas.microsoft.com/office/drawing/2014/main" id="{DECB7C86-F107-4B76-99DC-3BF7F269D975}"/>
                  </a:ext>
                </a:extLst>
              </p:cNvPr>
              <p:cNvGrpSpPr/>
              <p:nvPr/>
            </p:nvGrpSpPr>
            <p:grpSpPr>
              <a:xfrm>
                <a:off x="1991116" y="4612789"/>
                <a:ext cx="1017843" cy="792286"/>
                <a:chOff x="1424024" y="3434341"/>
                <a:chExt cx="757074" cy="589303"/>
              </a:xfrm>
            </p:grpSpPr>
            <p:sp>
              <p:nvSpPr>
                <p:cNvPr id="53" name="Oval 53">
                  <a:extLst>
                    <a:ext uri="{FF2B5EF4-FFF2-40B4-BE49-F238E27FC236}">
                      <a16:creationId xmlns:a16="http://schemas.microsoft.com/office/drawing/2014/main" id="{D9029BDD-2E3B-4EAF-AE4A-F5D663E1AE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5114" y="3434341"/>
                  <a:ext cx="589156" cy="589303"/>
                </a:xfrm>
                <a:prstGeom prst="ellipse">
                  <a:avLst/>
                </a:prstGeom>
                <a:solidFill>
                  <a:srgbClr val="00B0F0"/>
                </a:solidFill>
                <a:ln w="76200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D9D9DA"/>
                      </a:gs>
                    </a:gsLst>
                    <a:lin ang="2700000" scaled="0"/>
                    <a:tileRect/>
                  </a:gradFill>
                </a:ln>
                <a:effectLst>
                  <a:outerShdw blurRad="279400" dist="76200" dir="2700000" sx="101000" sy="101000" algn="tl" rotWithShape="0">
                    <a:prstClr val="black">
                      <a:alpha val="2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0" tIns="34290" rIns="68580" bIns="3429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文本框 9">
                  <a:extLst>
                    <a:ext uri="{FF2B5EF4-FFF2-40B4-BE49-F238E27FC236}">
                      <a16:creationId xmlns:a16="http://schemas.microsoft.com/office/drawing/2014/main" id="{E1E99273-4550-49B0-9E30-3AC2C8AE4682}"/>
                    </a:ext>
                  </a:extLst>
                </p:cNvPr>
                <p:cNvSpPr txBox="1"/>
                <p:nvPr/>
              </p:nvSpPr>
              <p:spPr>
                <a:xfrm>
                  <a:off x="1424024" y="3553609"/>
                  <a:ext cx="757074" cy="34338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Step2</a:t>
                  </a:r>
                  <a:endParaRPr lang="zh-CN" altLang="en-US" sz="24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05EA18D0-9C92-4B0E-B53B-838658B887C7}"/>
                </a:ext>
              </a:extLst>
            </p:cNvPr>
            <p:cNvGrpSpPr/>
            <p:nvPr/>
          </p:nvGrpSpPr>
          <p:grpSpPr>
            <a:xfrm>
              <a:off x="10455016" y="3843770"/>
              <a:ext cx="1243660" cy="792286"/>
              <a:chOff x="1991116" y="4612789"/>
              <a:chExt cx="1243660" cy="792286"/>
            </a:xfrm>
          </p:grpSpPr>
          <p:sp>
            <p:nvSpPr>
              <p:cNvPr id="47" name="原创设计师QQ598969553      _14">
                <a:extLst>
                  <a:ext uri="{FF2B5EF4-FFF2-40B4-BE49-F238E27FC236}">
                    <a16:creationId xmlns:a16="http://schemas.microsoft.com/office/drawing/2014/main" id="{36DB9F2B-1FDF-43A3-B84B-82E0F6E9DC6D}"/>
                  </a:ext>
                </a:extLst>
              </p:cNvPr>
              <p:cNvSpPr/>
              <p:nvPr/>
            </p:nvSpPr>
            <p:spPr>
              <a:xfrm>
                <a:off x="2842094" y="4946077"/>
                <a:ext cx="392682" cy="3926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  <a:lumOff val="5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70000">
                    <a:srgbClr val="FAFAFA"/>
                  </a:gs>
                </a:gsLst>
                <a:lin ang="8100000" scaled="1"/>
                <a:tileRect/>
              </a:gradFill>
              <a:ln w="15875">
                <a:solidFill>
                  <a:schemeClr val="bg1"/>
                </a:solidFill>
              </a:ln>
              <a:effectLst>
                <a:outerShdw blurRad="254000" dist="190500" dir="8100000" algn="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cs typeface="+mn-ea"/>
                  <a:sym typeface="+mn-lt"/>
                </a:endParaRPr>
              </a:p>
            </p:txBody>
          </p:sp>
          <p:grpSp>
            <p:nvGrpSpPr>
              <p:cNvPr id="48" name="原创设计师QQ598969553      _17">
                <a:extLst>
                  <a:ext uri="{FF2B5EF4-FFF2-40B4-BE49-F238E27FC236}">
                    <a16:creationId xmlns:a16="http://schemas.microsoft.com/office/drawing/2014/main" id="{ACFE185B-FCA4-4691-A2FE-D251D9619B52}"/>
                  </a:ext>
                </a:extLst>
              </p:cNvPr>
              <p:cNvGrpSpPr/>
              <p:nvPr/>
            </p:nvGrpSpPr>
            <p:grpSpPr>
              <a:xfrm>
                <a:off x="1991116" y="4612789"/>
                <a:ext cx="1017843" cy="792286"/>
                <a:chOff x="1424024" y="3434341"/>
                <a:chExt cx="757074" cy="589303"/>
              </a:xfrm>
            </p:grpSpPr>
            <p:sp>
              <p:nvSpPr>
                <p:cNvPr id="49" name="Oval 53">
                  <a:extLst>
                    <a:ext uri="{FF2B5EF4-FFF2-40B4-BE49-F238E27FC236}">
                      <a16:creationId xmlns:a16="http://schemas.microsoft.com/office/drawing/2014/main" id="{A665CF95-4BB5-4A5C-85FB-9C0328461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5114" y="3434341"/>
                  <a:ext cx="589156" cy="589303"/>
                </a:xfrm>
                <a:prstGeom prst="ellipse">
                  <a:avLst/>
                </a:prstGeom>
                <a:solidFill>
                  <a:srgbClr val="0070C0"/>
                </a:solidFill>
                <a:ln w="76200">
                  <a:gradFill flip="none" rotWithShape="1">
                    <a:gsLst>
                      <a:gs pos="0">
                        <a:srgbClr val="FFFFFF"/>
                      </a:gs>
                      <a:gs pos="100000">
                        <a:srgbClr val="D9D9DA"/>
                      </a:gs>
                    </a:gsLst>
                    <a:lin ang="2700000" scaled="0"/>
                    <a:tileRect/>
                  </a:gradFill>
                </a:ln>
                <a:effectLst>
                  <a:outerShdw blurRad="279400" dist="76200" dir="2700000" sx="101000" sy="101000" algn="tl" rotWithShape="0">
                    <a:prstClr val="black">
                      <a:alpha val="2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0" tIns="34290" rIns="68580" bIns="34290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文本框 9">
                  <a:extLst>
                    <a:ext uri="{FF2B5EF4-FFF2-40B4-BE49-F238E27FC236}">
                      <a16:creationId xmlns:a16="http://schemas.microsoft.com/office/drawing/2014/main" id="{83CDE409-919B-4492-9CE5-2CB769D899A9}"/>
                    </a:ext>
                  </a:extLst>
                </p:cNvPr>
                <p:cNvSpPr txBox="1"/>
                <p:nvPr/>
              </p:nvSpPr>
              <p:spPr>
                <a:xfrm>
                  <a:off x="1424024" y="3553609"/>
                  <a:ext cx="757074" cy="343387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chemeClr val="bg1"/>
                      </a:solidFill>
                      <a:cs typeface="+mn-ea"/>
                      <a:sym typeface="+mn-lt"/>
                    </a:rPr>
                    <a:t>Step2</a:t>
                  </a:r>
                  <a:endParaRPr lang="zh-CN" altLang="en-US" sz="24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9F727AE-2F42-4060-93F8-92DF457935F4}"/>
                </a:ext>
              </a:extLst>
            </p:cNvPr>
            <p:cNvCxnSpPr>
              <a:stCxn id="73" idx="7"/>
              <a:endCxn id="69" idx="3"/>
            </p:cNvCxnSpPr>
            <p:nvPr/>
          </p:nvCxnSpPr>
          <p:spPr>
            <a:xfrm flipV="1">
              <a:off x="2700027" y="3955098"/>
              <a:ext cx="521866" cy="660931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ACB4C308-70E4-4A22-BFD2-4963356E81F1}"/>
                </a:ext>
              </a:extLst>
            </p:cNvPr>
            <p:cNvCxnSpPr>
              <a:stCxn id="67" idx="5"/>
              <a:endCxn id="65" idx="2"/>
            </p:cNvCxnSpPr>
            <p:nvPr/>
          </p:nvCxnSpPr>
          <p:spPr>
            <a:xfrm>
              <a:off x="4183026" y="3947303"/>
              <a:ext cx="511622" cy="3080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98A671D-3BA9-4559-B02B-F2C4205B7B31}"/>
                </a:ext>
              </a:extLst>
            </p:cNvPr>
            <p:cNvCxnSpPr>
              <a:stCxn id="63" idx="0"/>
              <a:endCxn id="62" idx="1"/>
            </p:cNvCxnSpPr>
            <p:nvPr/>
          </p:nvCxnSpPr>
          <p:spPr>
            <a:xfrm flipV="1">
              <a:off x="5632945" y="3803508"/>
              <a:ext cx="442759" cy="38899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9AD5546-01A1-49F8-A6A3-AB8980F2AD83}"/>
                </a:ext>
              </a:extLst>
            </p:cNvPr>
            <p:cNvCxnSpPr>
              <a:stCxn id="61" idx="5"/>
              <a:endCxn id="58" idx="1"/>
            </p:cNvCxnSpPr>
            <p:nvPr/>
          </p:nvCxnSpPr>
          <p:spPr>
            <a:xfrm>
              <a:off x="6860814" y="4088584"/>
              <a:ext cx="641334" cy="700129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4535973-15CB-4444-837D-F2ED25981885}"/>
                </a:ext>
              </a:extLst>
            </p:cNvPr>
            <p:cNvCxnSpPr>
              <a:stCxn id="57" idx="7"/>
              <a:endCxn id="53" idx="3"/>
            </p:cNvCxnSpPr>
            <p:nvPr/>
          </p:nvCxnSpPr>
          <p:spPr>
            <a:xfrm flipV="1">
              <a:off x="8287259" y="3388336"/>
              <a:ext cx="690998" cy="1125223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668B4ED8-61E7-45D8-B5DD-D64542DF81DE}"/>
                </a:ext>
              </a:extLst>
            </p:cNvPr>
            <p:cNvCxnSpPr>
              <a:stCxn id="53" idx="5"/>
              <a:endCxn id="49" idx="2"/>
            </p:cNvCxnSpPr>
            <p:nvPr/>
          </p:nvCxnSpPr>
          <p:spPr>
            <a:xfrm>
              <a:off x="9538348" y="3388336"/>
              <a:ext cx="1025690" cy="8515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55_1">
            <a:extLst>
              <a:ext uri="{FF2B5EF4-FFF2-40B4-BE49-F238E27FC236}">
                <a16:creationId xmlns:a16="http://schemas.microsoft.com/office/drawing/2014/main" id="{224026A2-6E88-4EDE-8D8D-28F49C374186}"/>
              </a:ext>
            </a:extLst>
          </p:cNvPr>
          <p:cNvGrpSpPr/>
          <p:nvPr/>
        </p:nvGrpSpPr>
        <p:grpSpPr>
          <a:xfrm>
            <a:off x="3652074" y="502478"/>
            <a:ext cx="4894102" cy="645341"/>
            <a:chOff x="359649" y="177800"/>
            <a:chExt cx="4894102" cy="518438"/>
          </a:xfrm>
        </p:grpSpPr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7F4B7FF8-E1E3-4C4E-BA17-706F15E1336E}"/>
                </a:ext>
              </a:extLst>
            </p:cNvPr>
            <p:cNvGrpSpPr/>
            <p:nvPr/>
          </p:nvGrpSpPr>
          <p:grpSpPr>
            <a:xfrm>
              <a:off x="359649" y="177800"/>
              <a:ext cx="4894102" cy="518438"/>
              <a:chOff x="231836" y="200413"/>
              <a:chExt cx="3109676" cy="473212"/>
            </a:xfrm>
          </p:grpSpPr>
          <p:sp>
            <p:nvSpPr>
              <p:cNvPr id="78" name="六边形 77">
                <a:extLst>
                  <a:ext uri="{FF2B5EF4-FFF2-40B4-BE49-F238E27FC236}">
                    <a16:creationId xmlns:a16="http://schemas.microsoft.com/office/drawing/2014/main" id="{67B9187A-03FD-4CD7-A321-1436FCC6F3FA}"/>
                  </a:ext>
                </a:extLst>
              </p:cNvPr>
              <p:cNvSpPr/>
              <p:nvPr/>
            </p:nvSpPr>
            <p:spPr>
              <a:xfrm>
                <a:off x="231836" y="200413"/>
                <a:ext cx="3109676" cy="473212"/>
              </a:xfrm>
              <a:prstGeom prst="hexagon">
                <a:avLst/>
              </a:prstGeom>
              <a:gradFill flip="none" rotWithShape="1">
                <a:gsLst>
                  <a:gs pos="100000">
                    <a:schemeClr val="bg1">
                      <a:lumMod val="81000"/>
                    </a:schemeClr>
                  </a:gs>
                  <a:gs pos="0">
                    <a:schemeClr val="bg1">
                      <a:lumMod val="99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rgbClr val="FA783A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9" name="六边形 78">
                <a:extLst>
                  <a:ext uri="{FF2B5EF4-FFF2-40B4-BE49-F238E27FC236}">
                    <a16:creationId xmlns:a16="http://schemas.microsoft.com/office/drawing/2014/main" id="{0F46D1E1-6E1B-4B84-ACD4-0000D30BAB23}"/>
                  </a:ext>
                </a:extLst>
              </p:cNvPr>
              <p:cNvSpPr/>
              <p:nvPr/>
            </p:nvSpPr>
            <p:spPr>
              <a:xfrm>
                <a:off x="297854" y="261943"/>
                <a:ext cx="2977641" cy="350153"/>
              </a:xfrm>
              <a:prstGeom prst="hexagon">
                <a:avLst/>
              </a:prstGeom>
              <a:solidFill>
                <a:srgbClr val="0070C0"/>
              </a:solidFill>
              <a:ln w="22225">
                <a:solidFill>
                  <a:schemeClr val="bg1"/>
                </a:solidFill>
              </a:ln>
              <a:effectLst>
                <a:innerShdw blurRad="330200" dist="50800" dir="11580000">
                  <a:prstClr val="black">
                    <a:alpha val="4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effectLst>
                    <a:outerShdw blurRad="38100" dist="38100" dir="2700000" algn="tl">
                      <a:srgbClr val="0E564F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FC1CA20-04F9-4B3A-BF0F-01AE8B50EE7F}"/>
                </a:ext>
              </a:extLst>
            </p:cNvPr>
            <p:cNvSpPr/>
            <p:nvPr/>
          </p:nvSpPr>
          <p:spPr>
            <a:xfrm>
              <a:off x="934184" y="227349"/>
              <a:ext cx="2185214" cy="3956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一、输入标题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36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gallery dir="l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85185E-6 L -0.52292 1.85185E-6 " pathEditMode="relative" rAng="0" ptsTypes="AA">
                                      <p:cBhvr>
                                        <p:cTn id="55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通用简约团队凝聚力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Pictur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Pictur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Other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7203636"/>
  <p:tag name="MH_LIBRARY" val="GRAPHIC"/>
  <p:tag name="MH_TYPE" val="Picture"/>
  <p:tag name="MH_ORDER" val="1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</TotalTime>
  <Words>1057</Words>
  <Application>Microsoft Office PowerPoint</Application>
  <PresentationFormat>宽屏</PresentationFormat>
  <Paragraphs>200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微软雅黑</vt:lpstr>
      <vt:lpstr>Arial</vt:lpstr>
      <vt:lpstr>Impact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通用简约团队凝聚力PPT模板</dc:title>
  <dc:creator>123</dc:creator>
  <cp:lastModifiedBy> </cp:lastModifiedBy>
  <cp:revision>124</cp:revision>
  <dcterms:created xsi:type="dcterms:W3CDTF">2018-06-20T02:02:41Z</dcterms:created>
  <dcterms:modified xsi:type="dcterms:W3CDTF">2019-08-03T01:31:06Z</dcterms:modified>
</cp:coreProperties>
</file>