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58" r:id="rId5"/>
    <p:sldId id="259" r:id="rId6"/>
    <p:sldId id="266" r:id="rId7"/>
    <p:sldId id="267" r:id="rId8"/>
    <p:sldId id="268" r:id="rId9"/>
    <p:sldId id="262" r:id="rId10"/>
    <p:sldId id="269" r:id="rId11"/>
    <p:sldId id="270" r:id="rId12"/>
    <p:sldId id="271" r:id="rId13"/>
    <p:sldId id="263" r:id="rId14"/>
    <p:sldId id="272" r:id="rId15"/>
    <p:sldId id="273" r:id="rId16"/>
    <p:sldId id="274" r:id="rId17"/>
    <p:sldId id="264" r:id="rId18"/>
    <p:sldId id="275" r:id="rId19"/>
    <p:sldId id="277" r:id="rId20"/>
    <p:sldId id="276" r:id="rId21"/>
    <p:sldId id="283" r:id="rId22"/>
    <p:sldId id="284" r:id="rId23"/>
    <p:sldId id="265" r:id="rId24"/>
    <p:sldId id="280" r:id="rId25"/>
    <p:sldId id="282" r:id="rId26"/>
    <p:sldId id="285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F6C"/>
    <a:srgbClr val="F7B531"/>
    <a:srgbClr val="F8BC49"/>
    <a:srgbClr val="0033CC"/>
    <a:srgbClr val="FDFDF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6FA0-CA69-41F7-8980-FE02072B7FC9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34FF2-3ED8-4FF6-BCA8-33B3E194C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49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9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0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3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60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0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73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2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48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4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21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1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89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93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47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73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8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8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3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2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7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9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7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4FF2-3ED8-4FF6-BCA8-33B3E194C3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0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215A4A9-382A-43E9-9F81-EF3601658ABF}"/>
              </a:ext>
            </a:extLst>
          </p:cNvPr>
          <p:cNvGrpSpPr/>
          <p:nvPr userDrawn="1"/>
        </p:nvGrpSpPr>
        <p:grpSpPr>
          <a:xfrm>
            <a:off x="221279" y="155792"/>
            <a:ext cx="11749443" cy="6546416"/>
            <a:chOff x="221279" y="155792"/>
            <a:chExt cx="11749443" cy="65464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B72BF3-C4A1-428D-BD32-F76472073C4A}"/>
                </a:ext>
              </a:extLst>
            </p:cNvPr>
            <p:cNvSpPr/>
            <p:nvPr userDrawn="1"/>
          </p:nvSpPr>
          <p:spPr>
            <a:xfrm>
              <a:off x="221279" y="155792"/>
              <a:ext cx="11749443" cy="6546416"/>
            </a:xfrm>
            <a:prstGeom prst="rect">
              <a:avLst/>
            </a:prstGeom>
            <a:solidFill>
              <a:srgbClr val="1A3F6C"/>
            </a:solidFill>
            <a:ln>
              <a:noFill/>
            </a:ln>
            <a:effectLst>
              <a:outerShdw blurRad="2032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F806BC0-2E73-4456-B3DE-8CACE9CB98BA}"/>
                </a:ext>
              </a:extLst>
            </p:cNvPr>
            <p:cNvGrpSpPr/>
            <p:nvPr userDrawn="1"/>
          </p:nvGrpSpPr>
          <p:grpSpPr>
            <a:xfrm>
              <a:off x="6085480" y="238240"/>
              <a:ext cx="5704367" cy="6381520"/>
              <a:chOff x="6094331" y="239617"/>
              <a:chExt cx="5911075" cy="638152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369902B-17A7-4F5C-ADB8-2DAB51CFC1E0}"/>
                  </a:ext>
                </a:extLst>
              </p:cNvPr>
              <p:cNvSpPr/>
              <p:nvPr/>
            </p:nvSpPr>
            <p:spPr>
              <a:xfrm rot="10800000">
                <a:off x="6206861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341F25C-371C-4D75-B8B3-00BB8CC9E8C2}"/>
                  </a:ext>
                </a:extLst>
              </p:cNvPr>
              <p:cNvSpPr/>
              <p:nvPr/>
            </p:nvSpPr>
            <p:spPr>
              <a:xfrm rot="10800000">
                <a:off x="6150596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9AE81E8-A25E-4C45-B6BD-62AAE9F23057}"/>
                  </a:ext>
                </a:extLst>
              </p:cNvPr>
              <p:cNvSpPr/>
              <p:nvPr/>
            </p:nvSpPr>
            <p:spPr>
              <a:xfrm rot="10800000">
                <a:off x="6094331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62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A8A0AC3-AF34-4EEE-B706-79E23E891246}"/>
                  </a:ext>
                </a:extLst>
              </p:cNvPr>
              <p:cNvSpPr/>
              <p:nvPr/>
            </p:nvSpPr>
            <p:spPr>
              <a:xfrm rot="10800000">
                <a:off x="6112611" y="242371"/>
                <a:ext cx="5724000" cy="6378766"/>
              </a:xfrm>
              <a:prstGeom prst="rect">
                <a:avLst/>
              </a:prstGeom>
              <a:gradFill flip="none" rotWithShape="1">
                <a:gsLst>
                  <a:gs pos="69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E47826C-4F32-45F9-BC60-AE57EE061BDC}"/>
                </a:ext>
              </a:extLst>
            </p:cNvPr>
            <p:cNvGrpSpPr/>
            <p:nvPr userDrawn="1"/>
          </p:nvGrpSpPr>
          <p:grpSpPr>
            <a:xfrm>
              <a:off x="402154" y="238240"/>
              <a:ext cx="5650069" cy="6378766"/>
              <a:chOff x="402154" y="238240"/>
              <a:chExt cx="5650069" cy="637876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075BC6-E8DC-492C-99E6-F8444C28A8C9}"/>
                  </a:ext>
                </a:extLst>
              </p:cNvPr>
              <p:cNvSpPr/>
              <p:nvPr/>
            </p:nvSpPr>
            <p:spPr>
              <a:xfrm rot="10800000" flipH="1">
                <a:off x="402154" y="238240"/>
                <a:ext cx="5595772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2D8C8CC-DACA-45FA-8AF2-D020FCB91D34}"/>
                  </a:ext>
                </a:extLst>
              </p:cNvPr>
              <p:cNvSpPr/>
              <p:nvPr/>
            </p:nvSpPr>
            <p:spPr>
              <a:xfrm rot="10800000" flipH="1">
                <a:off x="456451" y="238240"/>
                <a:ext cx="5595772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98600A8-7596-4D75-8A32-364AE7739544}"/>
                </a:ext>
              </a:extLst>
            </p:cNvPr>
            <p:cNvSpPr/>
            <p:nvPr userDrawn="1"/>
          </p:nvSpPr>
          <p:spPr>
            <a:xfrm rot="10800000">
              <a:off x="6051673" y="238240"/>
              <a:ext cx="5523834" cy="6378766"/>
            </a:xfrm>
            <a:prstGeom prst="rect">
              <a:avLst/>
            </a:prstGeom>
            <a:gradFill flip="none" rotWithShape="1">
              <a:gsLst>
                <a:gs pos="6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6A8209E-2083-4217-BB0E-31C478EB802E}"/>
                </a:ext>
              </a:extLst>
            </p:cNvPr>
            <p:cNvSpPr/>
            <p:nvPr userDrawn="1"/>
          </p:nvSpPr>
          <p:spPr>
            <a:xfrm rot="10800000">
              <a:off x="6007853" y="238240"/>
              <a:ext cx="5523834" cy="6378766"/>
            </a:xfrm>
            <a:prstGeom prst="rect">
              <a:avLst/>
            </a:prstGeom>
            <a:gradFill flip="none" rotWithShape="1">
              <a:gsLst>
                <a:gs pos="6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61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12C31-29DA-42EA-ACB8-9858E94D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92947-99DC-4D9A-A42B-388E514F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CBB75-20B5-47E9-8200-A533F73E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E8C38-6E5F-4D86-AC93-43A246403FD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5F4B0-6DA0-4D19-8809-E781231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2D093-D603-4068-8CD0-F22DD537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6E84A5-4CD8-4D2D-A691-9F1777043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0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09FF2-3783-452C-8A6E-6ACFBEC71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9650EF-3BA9-47D8-B5BF-02D2C743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127DB-F85A-451D-BB9C-99E40FA1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E8C38-6E5F-4D86-AC93-43A246403FD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7543F-5E77-457D-9E01-F93F307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72FBD-520D-4FB5-AECB-A4CD891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6E84A5-4CD8-4D2D-A691-9F1777043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A626F50-882B-4791-8797-09909342D1F7}"/>
              </a:ext>
            </a:extLst>
          </p:cNvPr>
          <p:cNvGrpSpPr/>
          <p:nvPr userDrawn="1"/>
        </p:nvGrpSpPr>
        <p:grpSpPr>
          <a:xfrm>
            <a:off x="221279" y="155792"/>
            <a:ext cx="11749443" cy="6546416"/>
            <a:chOff x="221279" y="155792"/>
            <a:chExt cx="11749443" cy="65464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C2F367-54D5-4E48-AF03-DA23F1130B33}"/>
                </a:ext>
              </a:extLst>
            </p:cNvPr>
            <p:cNvSpPr/>
            <p:nvPr userDrawn="1"/>
          </p:nvSpPr>
          <p:spPr>
            <a:xfrm>
              <a:off x="221279" y="155792"/>
              <a:ext cx="11749443" cy="6546416"/>
            </a:xfrm>
            <a:prstGeom prst="rect">
              <a:avLst/>
            </a:prstGeom>
            <a:solidFill>
              <a:srgbClr val="1A3F6C"/>
            </a:solidFill>
            <a:ln>
              <a:noFill/>
            </a:ln>
            <a:effectLst>
              <a:outerShdw blurRad="2032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EB58B4F-0EB8-458A-9403-DA03AD00D28D}"/>
                </a:ext>
              </a:extLst>
            </p:cNvPr>
            <p:cNvGrpSpPr/>
            <p:nvPr userDrawn="1"/>
          </p:nvGrpSpPr>
          <p:grpSpPr>
            <a:xfrm>
              <a:off x="6085480" y="238240"/>
              <a:ext cx="5704367" cy="6381520"/>
              <a:chOff x="6094331" y="239617"/>
              <a:chExt cx="5911075" cy="638152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0FB3EC8-606A-4F34-86E1-FD03EF44E464}"/>
                  </a:ext>
                </a:extLst>
              </p:cNvPr>
              <p:cNvSpPr/>
              <p:nvPr/>
            </p:nvSpPr>
            <p:spPr>
              <a:xfrm rot="10800000">
                <a:off x="6206861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68599A2-2649-437B-8EC1-0DB95DB3D607}"/>
                  </a:ext>
                </a:extLst>
              </p:cNvPr>
              <p:cNvSpPr/>
              <p:nvPr/>
            </p:nvSpPr>
            <p:spPr>
              <a:xfrm rot="10800000">
                <a:off x="6150596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62AE07D-2B34-4139-8937-C335091F4337}"/>
                  </a:ext>
                </a:extLst>
              </p:cNvPr>
              <p:cNvSpPr/>
              <p:nvPr/>
            </p:nvSpPr>
            <p:spPr>
              <a:xfrm rot="10800000">
                <a:off x="6094331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62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F911DD7-C528-4F59-AE7A-3E9415ADE5BE}"/>
                  </a:ext>
                </a:extLst>
              </p:cNvPr>
              <p:cNvSpPr/>
              <p:nvPr/>
            </p:nvSpPr>
            <p:spPr>
              <a:xfrm rot="10800000">
                <a:off x="6112611" y="242371"/>
                <a:ext cx="5724000" cy="6378766"/>
              </a:xfrm>
              <a:prstGeom prst="rect">
                <a:avLst/>
              </a:prstGeom>
              <a:gradFill flip="none" rotWithShape="1">
                <a:gsLst>
                  <a:gs pos="69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F33F94-FE67-48D3-87A5-4B2A7D9EEE4B}"/>
                </a:ext>
              </a:extLst>
            </p:cNvPr>
            <p:cNvGrpSpPr/>
            <p:nvPr userDrawn="1"/>
          </p:nvGrpSpPr>
          <p:grpSpPr>
            <a:xfrm>
              <a:off x="402154" y="238240"/>
              <a:ext cx="5650069" cy="6378766"/>
              <a:chOff x="402154" y="238240"/>
              <a:chExt cx="5650069" cy="637876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EB895DB-1D1D-424A-B499-E9CE08C34042}"/>
                  </a:ext>
                </a:extLst>
              </p:cNvPr>
              <p:cNvSpPr/>
              <p:nvPr/>
            </p:nvSpPr>
            <p:spPr>
              <a:xfrm rot="10800000" flipH="1">
                <a:off x="402154" y="238240"/>
                <a:ext cx="5595772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81C5030-25A5-48AF-AD97-10395AF76A3B}"/>
                  </a:ext>
                </a:extLst>
              </p:cNvPr>
              <p:cNvSpPr/>
              <p:nvPr/>
            </p:nvSpPr>
            <p:spPr>
              <a:xfrm rot="10800000" flipH="1">
                <a:off x="456451" y="238240"/>
                <a:ext cx="5595772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3778DD6-0454-4B85-B866-231C1933E07D}"/>
                </a:ext>
              </a:extLst>
            </p:cNvPr>
            <p:cNvSpPr/>
            <p:nvPr userDrawn="1"/>
          </p:nvSpPr>
          <p:spPr>
            <a:xfrm rot="10800000">
              <a:off x="6051673" y="238240"/>
              <a:ext cx="5523834" cy="6378766"/>
            </a:xfrm>
            <a:prstGeom prst="rect">
              <a:avLst/>
            </a:prstGeom>
            <a:gradFill flip="none" rotWithShape="1">
              <a:gsLst>
                <a:gs pos="6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8BA38E-9E04-4361-B884-5526B80A2885}"/>
              </a:ext>
            </a:extLst>
          </p:cNvPr>
          <p:cNvSpPr/>
          <p:nvPr userDrawn="1"/>
        </p:nvSpPr>
        <p:spPr>
          <a:xfrm rot="10800000" flipH="1">
            <a:off x="510748" y="235486"/>
            <a:ext cx="5595772" cy="63787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127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2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38EF0EB-21CE-4D9A-B2F0-C5519656B598}"/>
              </a:ext>
            </a:extLst>
          </p:cNvPr>
          <p:cNvSpPr/>
          <p:nvPr userDrawn="1"/>
        </p:nvSpPr>
        <p:spPr>
          <a:xfrm>
            <a:off x="221279" y="155792"/>
            <a:ext cx="11749443" cy="6546416"/>
          </a:xfrm>
          <a:prstGeom prst="rect">
            <a:avLst/>
          </a:prstGeom>
          <a:solidFill>
            <a:srgbClr val="1A3F6C"/>
          </a:solidFill>
          <a:ln>
            <a:noFill/>
          </a:ln>
          <a:effectLst>
            <a:outerShdw blurRad="203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anose="0201060004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A19621-B3A2-40FC-9928-EFEC91CE9170}"/>
              </a:ext>
            </a:extLst>
          </p:cNvPr>
          <p:cNvGrpSpPr/>
          <p:nvPr userDrawn="1"/>
        </p:nvGrpSpPr>
        <p:grpSpPr>
          <a:xfrm>
            <a:off x="6085480" y="238240"/>
            <a:ext cx="5704367" cy="6381520"/>
            <a:chOff x="6094331" y="239617"/>
            <a:chExt cx="5911075" cy="63815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59F62DA-6FE8-4EE6-A2B9-C51E35A271C7}"/>
                </a:ext>
              </a:extLst>
            </p:cNvPr>
            <p:cNvSpPr/>
            <p:nvPr/>
          </p:nvSpPr>
          <p:spPr>
            <a:xfrm rot="10800000">
              <a:off x="6206861" y="239617"/>
              <a:ext cx="5798545" cy="6378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7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758FFE9-F360-4191-8C6F-94C9F3D80E6A}"/>
                </a:ext>
              </a:extLst>
            </p:cNvPr>
            <p:cNvSpPr/>
            <p:nvPr/>
          </p:nvSpPr>
          <p:spPr>
            <a:xfrm rot="10800000">
              <a:off x="6150596" y="239617"/>
              <a:ext cx="5798545" cy="6378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7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D4660-80D4-49D7-93C9-8BD6CBCC0B20}"/>
                </a:ext>
              </a:extLst>
            </p:cNvPr>
            <p:cNvSpPr/>
            <p:nvPr/>
          </p:nvSpPr>
          <p:spPr>
            <a:xfrm rot="10800000">
              <a:off x="6094331" y="239617"/>
              <a:ext cx="5798545" cy="6378766"/>
            </a:xfrm>
            <a:prstGeom prst="rect">
              <a:avLst/>
            </a:prstGeom>
            <a:gradFill flip="none" rotWithShape="1">
              <a:gsLst>
                <a:gs pos="62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A5B5FA-2C76-4914-A730-0D6B539CA97B}"/>
                </a:ext>
              </a:extLst>
            </p:cNvPr>
            <p:cNvSpPr/>
            <p:nvPr/>
          </p:nvSpPr>
          <p:spPr>
            <a:xfrm rot="10800000">
              <a:off x="6112611" y="242371"/>
              <a:ext cx="5724000" cy="6378766"/>
            </a:xfrm>
            <a:prstGeom prst="rect">
              <a:avLst/>
            </a:prstGeom>
            <a:gradFill flip="none" rotWithShape="1">
              <a:gsLst>
                <a:gs pos="6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FAF0E4-8A50-490B-88BB-36B59E97FDFE}"/>
              </a:ext>
            </a:extLst>
          </p:cNvPr>
          <p:cNvGrpSpPr/>
          <p:nvPr userDrawn="1"/>
        </p:nvGrpSpPr>
        <p:grpSpPr>
          <a:xfrm>
            <a:off x="402154" y="238240"/>
            <a:ext cx="5704367" cy="6381520"/>
            <a:chOff x="402154" y="238240"/>
            <a:chExt cx="5704367" cy="63815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295F56A-0E64-4AE7-812E-4590573802DF}"/>
                </a:ext>
              </a:extLst>
            </p:cNvPr>
            <p:cNvSpPr/>
            <p:nvPr/>
          </p:nvSpPr>
          <p:spPr>
            <a:xfrm rot="10800000" flipH="1">
              <a:off x="402154" y="238240"/>
              <a:ext cx="5595772" cy="6378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7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79951C-5645-41F6-8DF8-D57B0B4FAE79}"/>
                </a:ext>
              </a:extLst>
            </p:cNvPr>
            <p:cNvSpPr/>
            <p:nvPr/>
          </p:nvSpPr>
          <p:spPr>
            <a:xfrm rot="10800000" flipH="1">
              <a:off x="456451" y="238240"/>
              <a:ext cx="5595772" cy="6378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7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417913-7ADA-44F9-B201-9F6D3805B006}"/>
                </a:ext>
              </a:extLst>
            </p:cNvPr>
            <p:cNvSpPr/>
            <p:nvPr/>
          </p:nvSpPr>
          <p:spPr>
            <a:xfrm rot="10800000" flipH="1">
              <a:off x="510749" y="238240"/>
              <a:ext cx="5595772" cy="6378766"/>
            </a:xfrm>
            <a:prstGeom prst="rect">
              <a:avLst/>
            </a:prstGeom>
            <a:gradFill flip="none" rotWithShape="1">
              <a:gsLst>
                <a:gs pos="62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4571AE1-7F8A-45CC-A0F5-D9B5FAFE32B3}"/>
                </a:ext>
              </a:extLst>
            </p:cNvPr>
            <p:cNvSpPr/>
            <p:nvPr/>
          </p:nvSpPr>
          <p:spPr>
            <a:xfrm rot="10800000" flipH="1">
              <a:off x="565046" y="240994"/>
              <a:ext cx="5523834" cy="6378766"/>
            </a:xfrm>
            <a:prstGeom prst="rect">
              <a:avLst/>
            </a:prstGeom>
            <a:gradFill flip="none" rotWithShape="1">
              <a:gsLst>
                <a:gs pos="6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6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78B90C-7235-4229-A2F8-861C2CDA8A79}"/>
              </a:ext>
            </a:extLst>
          </p:cNvPr>
          <p:cNvGrpSpPr/>
          <p:nvPr userDrawn="1"/>
        </p:nvGrpSpPr>
        <p:grpSpPr>
          <a:xfrm>
            <a:off x="221279" y="155792"/>
            <a:ext cx="11749443" cy="6546416"/>
            <a:chOff x="221279" y="155792"/>
            <a:chExt cx="11749443" cy="65464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1A80CB-F75D-41B3-B209-CAC1EE08AFA5}"/>
                </a:ext>
              </a:extLst>
            </p:cNvPr>
            <p:cNvSpPr/>
            <p:nvPr userDrawn="1"/>
          </p:nvSpPr>
          <p:spPr>
            <a:xfrm>
              <a:off x="221279" y="155792"/>
              <a:ext cx="11749443" cy="6546416"/>
            </a:xfrm>
            <a:prstGeom prst="rect">
              <a:avLst/>
            </a:prstGeom>
            <a:solidFill>
              <a:srgbClr val="1A3F6C"/>
            </a:solidFill>
            <a:ln>
              <a:noFill/>
            </a:ln>
            <a:effectLst>
              <a:outerShdw blurRad="2032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594C457-8A95-4556-BACD-BD88D6444839}"/>
                </a:ext>
              </a:extLst>
            </p:cNvPr>
            <p:cNvGrpSpPr/>
            <p:nvPr userDrawn="1"/>
          </p:nvGrpSpPr>
          <p:grpSpPr>
            <a:xfrm>
              <a:off x="6085480" y="238240"/>
              <a:ext cx="5704367" cy="6378766"/>
              <a:chOff x="6094331" y="239617"/>
              <a:chExt cx="5911075" cy="637876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8FE97E3-E080-4503-8964-E73C98CD466A}"/>
                  </a:ext>
                </a:extLst>
              </p:cNvPr>
              <p:cNvSpPr/>
              <p:nvPr/>
            </p:nvSpPr>
            <p:spPr>
              <a:xfrm rot="10800000">
                <a:off x="6206861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9B46F51-58CC-42CE-B0D4-07F66165CB62}"/>
                  </a:ext>
                </a:extLst>
              </p:cNvPr>
              <p:cNvSpPr/>
              <p:nvPr/>
            </p:nvSpPr>
            <p:spPr>
              <a:xfrm rot="10800000">
                <a:off x="6150596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7F3759-0E36-4BB1-A754-689C9C80DE43}"/>
                  </a:ext>
                </a:extLst>
              </p:cNvPr>
              <p:cNvSpPr/>
              <p:nvPr/>
            </p:nvSpPr>
            <p:spPr>
              <a:xfrm rot="10800000">
                <a:off x="6094331" y="239617"/>
                <a:ext cx="5798545" cy="6378766"/>
              </a:xfrm>
              <a:prstGeom prst="rect">
                <a:avLst/>
              </a:prstGeom>
              <a:gradFill flip="none" rotWithShape="1">
                <a:gsLst>
                  <a:gs pos="62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F2203D3-42C3-43A8-9482-78E6037A0F4E}"/>
                </a:ext>
              </a:extLst>
            </p:cNvPr>
            <p:cNvGrpSpPr/>
            <p:nvPr userDrawn="1"/>
          </p:nvGrpSpPr>
          <p:grpSpPr>
            <a:xfrm>
              <a:off x="402154" y="238240"/>
              <a:ext cx="5704367" cy="6381520"/>
              <a:chOff x="402154" y="238240"/>
              <a:chExt cx="5704367" cy="638152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24180BA-CE6B-4A87-91FC-CC8E3B664A10}"/>
                  </a:ext>
                </a:extLst>
              </p:cNvPr>
              <p:cNvSpPr/>
              <p:nvPr/>
            </p:nvSpPr>
            <p:spPr>
              <a:xfrm rot="10800000" flipH="1">
                <a:off x="402154" y="238240"/>
                <a:ext cx="5595772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CCE2568-FD89-43F7-B9B1-41886947BA86}"/>
                  </a:ext>
                </a:extLst>
              </p:cNvPr>
              <p:cNvSpPr/>
              <p:nvPr/>
            </p:nvSpPr>
            <p:spPr>
              <a:xfrm rot="10800000" flipH="1">
                <a:off x="456451" y="238240"/>
                <a:ext cx="5595772" cy="6378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7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7F2C7B3-6760-4D11-95A4-91F0ABA0D2CA}"/>
                  </a:ext>
                </a:extLst>
              </p:cNvPr>
              <p:cNvSpPr/>
              <p:nvPr/>
            </p:nvSpPr>
            <p:spPr>
              <a:xfrm rot="10800000" flipH="1">
                <a:off x="510749" y="238240"/>
                <a:ext cx="5595772" cy="6378766"/>
              </a:xfrm>
              <a:prstGeom prst="rect">
                <a:avLst/>
              </a:prstGeom>
              <a:gradFill flip="none" rotWithShape="1">
                <a:gsLst>
                  <a:gs pos="62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462891D-2213-4706-A0CC-905C35D0E29F}"/>
                  </a:ext>
                </a:extLst>
              </p:cNvPr>
              <p:cNvSpPr/>
              <p:nvPr/>
            </p:nvSpPr>
            <p:spPr>
              <a:xfrm rot="10800000" flipH="1">
                <a:off x="565046" y="240994"/>
                <a:ext cx="5523834" cy="6378766"/>
              </a:xfrm>
              <a:prstGeom prst="rect">
                <a:avLst/>
              </a:prstGeom>
              <a:gradFill flip="none" rotWithShape="1">
                <a:gsLst>
                  <a:gs pos="69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127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0EF758-6C62-4786-8E7C-0B58023C5358}"/>
                </a:ext>
              </a:extLst>
            </p:cNvPr>
            <p:cNvSpPr/>
            <p:nvPr userDrawn="1"/>
          </p:nvSpPr>
          <p:spPr>
            <a:xfrm rot="10800000" flipH="1">
              <a:off x="618827" y="238240"/>
              <a:ext cx="5523834" cy="6378766"/>
            </a:xfrm>
            <a:prstGeom prst="rect">
              <a:avLst/>
            </a:prstGeom>
            <a:gradFill flip="none" rotWithShape="1">
              <a:gsLst>
                <a:gs pos="6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90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15E245C-F13A-4FCF-8885-127FFEC0150B}"/>
              </a:ext>
            </a:extLst>
          </p:cNvPr>
          <p:cNvSpPr/>
          <p:nvPr userDrawn="1"/>
        </p:nvSpPr>
        <p:spPr>
          <a:xfrm>
            <a:off x="221279" y="155792"/>
            <a:ext cx="11749443" cy="6546416"/>
          </a:xfrm>
          <a:prstGeom prst="rect">
            <a:avLst/>
          </a:prstGeom>
          <a:solidFill>
            <a:srgbClr val="1A3F6C"/>
          </a:solidFill>
          <a:ln>
            <a:noFill/>
          </a:ln>
          <a:effectLst>
            <a:outerShdw blurRad="203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华文细黑" panose="0201060004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8964F2E-22F1-487D-86E5-FE4DA0522D22}"/>
              </a:ext>
            </a:extLst>
          </p:cNvPr>
          <p:cNvGrpSpPr/>
          <p:nvPr userDrawn="1"/>
        </p:nvGrpSpPr>
        <p:grpSpPr>
          <a:xfrm>
            <a:off x="6092042" y="238240"/>
            <a:ext cx="5704367" cy="6381520"/>
            <a:chOff x="6094331" y="239617"/>
            <a:chExt cx="5911075" cy="63815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477D2D-0900-45A8-816C-FD5548E3107C}"/>
                </a:ext>
              </a:extLst>
            </p:cNvPr>
            <p:cNvSpPr/>
            <p:nvPr/>
          </p:nvSpPr>
          <p:spPr>
            <a:xfrm rot="10800000">
              <a:off x="6206861" y="239617"/>
              <a:ext cx="5798545" cy="6378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7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F4C99D-9D0C-446D-BBB6-299BA088C17F}"/>
                </a:ext>
              </a:extLst>
            </p:cNvPr>
            <p:cNvSpPr/>
            <p:nvPr/>
          </p:nvSpPr>
          <p:spPr>
            <a:xfrm rot="10800000">
              <a:off x="6150596" y="239617"/>
              <a:ext cx="5798545" cy="6378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7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0251FCA-A7D2-4DFC-B5C5-86E7806B97FF}"/>
                </a:ext>
              </a:extLst>
            </p:cNvPr>
            <p:cNvSpPr/>
            <p:nvPr/>
          </p:nvSpPr>
          <p:spPr>
            <a:xfrm rot="10800000">
              <a:off x="6094331" y="239617"/>
              <a:ext cx="5798545" cy="6378766"/>
            </a:xfrm>
            <a:prstGeom prst="rect">
              <a:avLst/>
            </a:prstGeom>
            <a:gradFill flip="none" rotWithShape="1">
              <a:gsLst>
                <a:gs pos="62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6EE6CF-0BA9-44EF-83B0-3D65F1D8F2BF}"/>
                </a:ext>
              </a:extLst>
            </p:cNvPr>
            <p:cNvSpPr/>
            <p:nvPr/>
          </p:nvSpPr>
          <p:spPr>
            <a:xfrm rot="10800000">
              <a:off x="6112611" y="242371"/>
              <a:ext cx="5724000" cy="6378766"/>
            </a:xfrm>
            <a:prstGeom prst="rect">
              <a:avLst/>
            </a:prstGeom>
            <a:gradFill flip="none" rotWithShape="1">
              <a:gsLst>
                <a:gs pos="6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2AFD80E-7356-4002-A154-04961F0B3E2A}"/>
              </a:ext>
            </a:extLst>
          </p:cNvPr>
          <p:cNvGrpSpPr/>
          <p:nvPr userDrawn="1"/>
        </p:nvGrpSpPr>
        <p:grpSpPr>
          <a:xfrm>
            <a:off x="6340056" y="174427"/>
            <a:ext cx="542759" cy="1163339"/>
            <a:chOff x="6399701" y="177188"/>
            <a:chExt cx="542759" cy="1163339"/>
          </a:xfrm>
          <a:solidFill>
            <a:srgbClr val="1A3F6C"/>
          </a:solidFill>
        </p:grpSpPr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C342760-60D4-4ADD-A3BB-575342702AF7}"/>
                </a:ext>
              </a:extLst>
            </p:cNvPr>
            <p:cNvSpPr/>
            <p:nvPr/>
          </p:nvSpPr>
          <p:spPr>
            <a:xfrm>
              <a:off x="6883579" y="177188"/>
              <a:ext cx="58881" cy="6242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29" name="五边形 8">
              <a:extLst>
                <a:ext uri="{FF2B5EF4-FFF2-40B4-BE49-F238E27FC236}">
                  <a16:creationId xmlns:a16="http://schemas.microsoft.com/office/drawing/2014/main" id="{5362C82A-C404-476F-B785-A7A22081A85B}"/>
                </a:ext>
              </a:extLst>
            </p:cNvPr>
            <p:cNvSpPr/>
            <p:nvPr/>
          </p:nvSpPr>
          <p:spPr>
            <a:xfrm rot="5400000">
              <a:off x="6063639" y="516004"/>
              <a:ext cx="1160585" cy="48846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7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C57ED2F-D680-43EB-9DA6-D1370922AD16}"/>
              </a:ext>
            </a:extLst>
          </p:cNvPr>
          <p:cNvSpPr/>
          <p:nvPr userDrawn="1"/>
        </p:nvSpPr>
        <p:spPr>
          <a:xfrm>
            <a:off x="221279" y="155792"/>
            <a:ext cx="11749443" cy="6546416"/>
          </a:xfrm>
          <a:prstGeom prst="rect">
            <a:avLst/>
          </a:prstGeom>
          <a:solidFill>
            <a:srgbClr val="1A3F6C"/>
          </a:solidFill>
          <a:ln>
            <a:noFill/>
          </a:ln>
          <a:effectLst>
            <a:outerShdw blurRad="203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华文细黑" panose="0201060004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37CBA4-D28C-48BF-907B-BCA3D679C320}"/>
              </a:ext>
            </a:extLst>
          </p:cNvPr>
          <p:cNvGrpSpPr/>
          <p:nvPr userDrawn="1"/>
        </p:nvGrpSpPr>
        <p:grpSpPr>
          <a:xfrm>
            <a:off x="391633" y="238240"/>
            <a:ext cx="5704367" cy="6381520"/>
            <a:chOff x="380561" y="238240"/>
            <a:chExt cx="5704367" cy="63815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13E11E-2B27-44AB-B719-88B2271D1D71}"/>
                </a:ext>
              </a:extLst>
            </p:cNvPr>
            <p:cNvSpPr/>
            <p:nvPr/>
          </p:nvSpPr>
          <p:spPr>
            <a:xfrm rot="10800000" flipH="1">
              <a:off x="380561" y="238240"/>
              <a:ext cx="5595772" cy="6378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7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1DFA141-3720-4A46-96E4-7FB3A74F4B26}"/>
                </a:ext>
              </a:extLst>
            </p:cNvPr>
            <p:cNvSpPr/>
            <p:nvPr/>
          </p:nvSpPr>
          <p:spPr>
            <a:xfrm rot="10800000" flipH="1">
              <a:off x="434858" y="238240"/>
              <a:ext cx="5595772" cy="6378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7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9F432B-8273-43E1-BA0F-1264E52F62B4}"/>
                </a:ext>
              </a:extLst>
            </p:cNvPr>
            <p:cNvSpPr/>
            <p:nvPr/>
          </p:nvSpPr>
          <p:spPr>
            <a:xfrm rot="10800000" flipH="1">
              <a:off x="489156" y="238240"/>
              <a:ext cx="5595772" cy="6378766"/>
            </a:xfrm>
            <a:prstGeom prst="rect">
              <a:avLst/>
            </a:prstGeom>
            <a:gradFill flip="none" rotWithShape="1">
              <a:gsLst>
                <a:gs pos="62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903A4D-DF94-418F-B434-C7BCECD4870C}"/>
                </a:ext>
              </a:extLst>
            </p:cNvPr>
            <p:cNvSpPr/>
            <p:nvPr/>
          </p:nvSpPr>
          <p:spPr>
            <a:xfrm rot="10800000" flipH="1">
              <a:off x="543453" y="240994"/>
              <a:ext cx="5523834" cy="6378766"/>
            </a:xfrm>
            <a:prstGeom prst="rect">
              <a:avLst/>
            </a:prstGeom>
            <a:gradFill flip="none" rotWithShape="1">
              <a:gsLst>
                <a:gs pos="69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01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483E02-B99E-48A3-A434-BB970FD8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E8C38-6E5F-4D86-AC93-43A246403FD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CD583-6E25-472B-B81F-8BBF91E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F5ADE-CB69-45CC-ACAB-3F5580F8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6E84A5-4CD8-4D2D-A691-9F1777043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BA96D-A41C-4DD2-BDF2-685745BE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E93C9-3517-4782-8CCA-7BC46ACE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BEBF4-E42A-4D30-8F5E-5D04E864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AB7CC-3762-40E4-8CFE-E2B77529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E8C38-6E5F-4D86-AC93-43A246403FD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1164C-D308-4B6E-B850-5B0A53A3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DDCF5-E468-4B3D-AB95-0B762620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6E84A5-4CD8-4D2D-A691-9F1777043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7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B17A-E0C4-42AE-8FB6-ACFB8CD6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F9EA73-8E79-4F77-927C-3ECAE96E1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1140F-28B9-462A-9B72-B8C88BD9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FB2A3-693C-4E3C-8948-D2D18BDC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E8C38-6E5F-4D86-AC93-43A246403FD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ED9CB-0247-458F-9F65-825536EA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2F182-00FE-4844-BF89-61A252E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6E84A5-4CD8-4D2D-A691-9F1777043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1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35984365253&amp;di=9f96cdcdc05ac9f4fbe3a1f32da98df8&amp;imgtype=0&amp;src=http%3A%2F%2Fpic2.ooopic.com%2F12%2F36%2F40%2F57bOOOPIC4d_1024.jpg">
            <a:extLst>
              <a:ext uri="{FF2B5EF4-FFF2-40B4-BE49-F238E27FC236}">
                <a16:creationId xmlns:a16="http://schemas.microsoft.com/office/drawing/2014/main" id="{DA08199E-34E9-40BA-AF21-BE5AEB77F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4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image" Target="../media/image3.png"/><Relationship Id="rId4" Type="http://schemas.openxmlformats.org/officeDocument/2006/relationships/tags" Target="../tags/tag40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68365BE-C472-43ED-A4D6-A43B5F00B9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47549" y="2768652"/>
            <a:ext cx="5497018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400" b="1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首都师范大学</a:t>
            </a:r>
            <a:r>
              <a:rPr lang="en-US" altLang="zh-CN" sz="4400" b="1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PPT</a:t>
            </a:r>
            <a:r>
              <a:rPr lang="zh-CN" altLang="en-US" sz="4400" b="1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模板</a:t>
            </a:r>
            <a:endParaRPr lang="zh-CN" altLang="en-US" sz="4400" dirty="0">
              <a:solidFill>
                <a:srgbClr val="1A3F6C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4BCB8956-719B-4A13-BB57-2A225C576E4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086051" y="3855781"/>
            <a:ext cx="156966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微软雅黑" panose="020B0503020204020204" pitchFamily="34" charset="-122"/>
              </a:rPr>
              <a:t>首都师范大学</a:t>
            </a:r>
          </a:p>
        </p:txBody>
      </p:sp>
      <p:sp>
        <p:nvSpPr>
          <p:cNvPr id="1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A15290-28E4-4EC9-B372-9D3405AB15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47549" y="404410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5136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220F"/>
              </a:solidFill>
              <a:latin typeface="Tw Cen MT" panose="020B0602020104020603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11A20A5C-D2C0-46B8-AFE4-B719952318C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368885" y="404410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5136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220F"/>
              </a:solidFill>
              <a:latin typeface="Tw Cen MT" panose="020B06020201040206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54A53B0-C175-4516-9FDB-D65FA793EAF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351958" y="4584754"/>
            <a:ext cx="223651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指导老师：小北</a:t>
            </a:r>
          </a:p>
        </p:txBody>
      </p:sp>
      <p:sp>
        <p:nvSpPr>
          <p:cNvPr id="2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83FE294C-8B34-4A63-9C18-16B2A0E33A0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351958" y="4933220"/>
            <a:ext cx="264445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：小北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58" y="2271692"/>
            <a:ext cx="1528781" cy="1659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51" y="1504517"/>
            <a:ext cx="2825860" cy="566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9027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03973A2D-E50E-4542-B006-4EDDD222637D}"/>
              </a:ext>
            </a:extLst>
          </p:cNvPr>
          <p:cNvSpPr txBox="1"/>
          <p:nvPr/>
        </p:nvSpPr>
        <p:spPr>
          <a:xfrm>
            <a:off x="599112" y="477906"/>
            <a:ext cx="417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国内研究现状综述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50007C1-5F5E-4DD8-B184-0F1D89D32E22}"/>
              </a:ext>
            </a:extLst>
          </p:cNvPr>
          <p:cNvSpPr txBox="1"/>
          <p:nvPr/>
        </p:nvSpPr>
        <p:spPr>
          <a:xfrm>
            <a:off x="649408" y="919539"/>
            <a:ext cx="41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Guo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120" normalizeH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Nei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Yan Jiu Xian </a:t>
            </a:r>
            <a:r>
              <a:rPr kumimoji="0" lang="en-US" altLang="zh-CN" sz="1800" b="0" i="0" u="none" strike="noStrike" kern="1200" cap="none" spc="120" normalizeH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Zhuan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120" normalizeH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Zong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Shu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ED78E60-735A-42D3-8275-33812E7D46D5}"/>
              </a:ext>
            </a:extLst>
          </p:cNvPr>
          <p:cNvSpPr>
            <a:spLocks noEditPoints="1"/>
          </p:cNvSpPr>
          <p:nvPr/>
        </p:nvSpPr>
        <p:spPr bwMode="auto">
          <a:xfrm rot="925172">
            <a:off x="1099942" y="1789026"/>
            <a:ext cx="4351968" cy="4356426"/>
          </a:xfrm>
          <a:custGeom>
            <a:avLst/>
            <a:gdLst>
              <a:gd name="T0" fmla="*/ 50 w 4280"/>
              <a:gd name="T1" fmla="*/ 3831 h 4280"/>
              <a:gd name="T2" fmla="*/ 59 w 4280"/>
              <a:gd name="T3" fmla="*/ 4021 h 4280"/>
              <a:gd name="T4" fmla="*/ 259 w 4280"/>
              <a:gd name="T5" fmla="*/ 4221 h 4280"/>
              <a:gd name="T6" fmla="*/ 449 w 4280"/>
              <a:gd name="T7" fmla="*/ 4230 h 4280"/>
              <a:gd name="T8" fmla="*/ 1047 w 4280"/>
              <a:gd name="T9" fmla="*/ 3632 h 4280"/>
              <a:gd name="T10" fmla="*/ 1038 w 4280"/>
              <a:gd name="T11" fmla="*/ 3443 h 4280"/>
              <a:gd name="T12" fmla="*/ 837 w 4280"/>
              <a:gd name="T13" fmla="*/ 3242 h 4280"/>
              <a:gd name="T14" fmla="*/ 648 w 4280"/>
              <a:gd name="T15" fmla="*/ 3233 h 4280"/>
              <a:gd name="T16" fmla="*/ 50 w 4280"/>
              <a:gd name="T17" fmla="*/ 3831 h 4280"/>
              <a:gd name="T18" fmla="*/ 2717 w 4280"/>
              <a:gd name="T19" fmla="*/ 3126 h 4280"/>
              <a:gd name="T20" fmla="*/ 3822 w 4280"/>
              <a:gd name="T21" fmla="*/ 2669 h 4280"/>
              <a:gd name="T22" fmla="*/ 4280 w 4280"/>
              <a:gd name="T23" fmla="*/ 1563 h 4280"/>
              <a:gd name="T24" fmla="*/ 3822 w 4280"/>
              <a:gd name="T25" fmla="*/ 458 h 4280"/>
              <a:gd name="T26" fmla="*/ 2717 w 4280"/>
              <a:gd name="T27" fmla="*/ 0 h 4280"/>
              <a:gd name="T28" fmla="*/ 1611 w 4280"/>
              <a:gd name="T29" fmla="*/ 458 h 4280"/>
              <a:gd name="T30" fmla="*/ 1417 w 4280"/>
              <a:gd name="T31" fmla="*/ 2431 h 4280"/>
              <a:gd name="T32" fmla="*/ 1369 w 4280"/>
              <a:gd name="T33" fmla="*/ 2462 h 4280"/>
              <a:gd name="T34" fmla="*/ 1360 w 4280"/>
              <a:gd name="T35" fmla="*/ 2472 h 4280"/>
              <a:gd name="T36" fmla="*/ 1360 w 4280"/>
              <a:gd name="T37" fmla="*/ 2670 h 4280"/>
              <a:gd name="T38" fmla="*/ 1610 w 4280"/>
              <a:gd name="T39" fmla="*/ 2920 h 4280"/>
              <a:gd name="T40" fmla="*/ 1808 w 4280"/>
              <a:gd name="T41" fmla="*/ 2920 h 4280"/>
              <a:gd name="T42" fmla="*/ 1818 w 4280"/>
              <a:gd name="T43" fmla="*/ 2911 h 4280"/>
              <a:gd name="T44" fmla="*/ 1849 w 4280"/>
              <a:gd name="T45" fmla="*/ 2864 h 4280"/>
              <a:gd name="T46" fmla="*/ 2717 w 4280"/>
              <a:gd name="T47" fmla="*/ 3126 h 4280"/>
              <a:gd name="T48" fmla="*/ 2717 w 4280"/>
              <a:gd name="T49" fmla="*/ 291 h 4280"/>
              <a:gd name="T50" fmla="*/ 3617 w 4280"/>
              <a:gd name="T51" fmla="*/ 663 h 4280"/>
              <a:gd name="T52" fmla="*/ 3989 w 4280"/>
              <a:gd name="T53" fmla="*/ 1563 h 4280"/>
              <a:gd name="T54" fmla="*/ 3617 w 4280"/>
              <a:gd name="T55" fmla="*/ 2463 h 4280"/>
              <a:gd name="T56" fmla="*/ 2717 w 4280"/>
              <a:gd name="T57" fmla="*/ 2836 h 4280"/>
              <a:gd name="T58" fmla="*/ 1817 w 4280"/>
              <a:gd name="T59" fmla="*/ 2463 h 4280"/>
              <a:gd name="T60" fmla="*/ 1817 w 4280"/>
              <a:gd name="T61" fmla="*/ 663 h 4280"/>
              <a:gd name="T62" fmla="*/ 2717 w 4280"/>
              <a:gd name="T63" fmla="*/ 291 h 4280"/>
              <a:gd name="T64" fmla="*/ 1036 w 4280"/>
              <a:gd name="T65" fmla="*/ 2894 h 4280"/>
              <a:gd name="T66" fmla="*/ 1036 w 4280"/>
              <a:gd name="T67" fmla="*/ 3244 h 4280"/>
              <a:gd name="T68" fmla="*/ 1386 w 4280"/>
              <a:gd name="T69" fmla="*/ 3244 h 4280"/>
              <a:gd name="T70" fmla="*/ 1386 w 4280"/>
              <a:gd name="T71" fmla="*/ 2894 h 4280"/>
              <a:gd name="T72" fmla="*/ 1036 w 4280"/>
              <a:gd name="T73" fmla="*/ 2894 h 4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0" h="4280">
                <a:moveTo>
                  <a:pt x="50" y="3831"/>
                </a:moveTo>
                <a:cubicBezTo>
                  <a:pt x="0" y="3881"/>
                  <a:pt x="4" y="3966"/>
                  <a:pt x="59" y="4021"/>
                </a:cubicBezTo>
                <a:lnTo>
                  <a:pt x="259" y="4221"/>
                </a:lnTo>
                <a:cubicBezTo>
                  <a:pt x="314" y="4276"/>
                  <a:pt x="399" y="4280"/>
                  <a:pt x="449" y="4230"/>
                </a:cubicBezTo>
                <a:lnTo>
                  <a:pt x="1047" y="3632"/>
                </a:lnTo>
                <a:cubicBezTo>
                  <a:pt x="1096" y="3583"/>
                  <a:pt x="1092" y="3498"/>
                  <a:pt x="1038" y="3443"/>
                </a:cubicBezTo>
                <a:lnTo>
                  <a:pt x="837" y="3242"/>
                </a:lnTo>
                <a:cubicBezTo>
                  <a:pt x="782" y="3188"/>
                  <a:pt x="697" y="3184"/>
                  <a:pt x="648" y="3233"/>
                </a:cubicBezTo>
                <a:lnTo>
                  <a:pt x="50" y="3831"/>
                </a:lnTo>
                <a:close/>
                <a:moveTo>
                  <a:pt x="2717" y="3126"/>
                </a:moveTo>
                <a:cubicBezTo>
                  <a:pt x="3134" y="3126"/>
                  <a:pt x="3527" y="2964"/>
                  <a:pt x="3822" y="2669"/>
                </a:cubicBezTo>
                <a:cubicBezTo>
                  <a:pt x="4117" y="2373"/>
                  <a:pt x="4280" y="1981"/>
                  <a:pt x="4280" y="1563"/>
                </a:cubicBezTo>
                <a:cubicBezTo>
                  <a:pt x="4280" y="1146"/>
                  <a:pt x="4117" y="753"/>
                  <a:pt x="3822" y="458"/>
                </a:cubicBezTo>
                <a:cubicBezTo>
                  <a:pt x="3527" y="163"/>
                  <a:pt x="3134" y="0"/>
                  <a:pt x="2717" y="0"/>
                </a:cubicBezTo>
                <a:cubicBezTo>
                  <a:pt x="2299" y="0"/>
                  <a:pt x="1907" y="163"/>
                  <a:pt x="1611" y="458"/>
                </a:cubicBezTo>
                <a:cubicBezTo>
                  <a:pt x="1076" y="993"/>
                  <a:pt x="1011" y="1824"/>
                  <a:pt x="1417" y="2431"/>
                </a:cubicBezTo>
                <a:cubicBezTo>
                  <a:pt x="1399" y="2438"/>
                  <a:pt x="1383" y="2448"/>
                  <a:pt x="1369" y="2462"/>
                </a:cubicBezTo>
                <a:lnTo>
                  <a:pt x="1360" y="2472"/>
                </a:lnTo>
                <a:cubicBezTo>
                  <a:pt x="1305" y="2526"/>
                  <a:pt x="1305" y="2615"/>
                  <a:pt x="1360" y="2670"/>
                </a:cubicBezTo>
                <a:lnTo>
                  <a:pt x="1610" y="2920"/>
                </a:lnTo>
                <a:cubicBezTo>
                  <a:pt x="1665" y="2975"/>
                  <a:pt x="1754" y="2975"/>
                  <a:pt x="1808" y="2920"/>
                </a:cubicBezTo>
                <a:lnTo>
                  <a:pt x="1818" y="2911"/>
                </a:lnTo>
                <a:cubicBezTo>
                  <a:pt x="1832" y="2897"/>
                  <a:pt x="1842" y="2881"/>
                  <a:pt x="1849" y="2864"/>
                </a:cubicBezTo>
                <a:cubicBezTo>
                  <a:pt x="2104" y="3035"/>
                  <a:pt x="2403" y="3126"/>
                  <a:pt x="2717" y="3126"/>
                </a:cubicBezTo>
                <a:close/>
                <a:moveTo>
                  <a:pt x="2717" y="291"/>
                </a:moveTo>
                <a:cubicBezTo>
                  <a:pt x="3057" y="291"/>
                  <a:pt x="3376" y="423"/>
                  <a:pt x="3617" y="663"/>
                </a:cubicBezTo>
                <a:cubicBezTo>
                  <a:pt x="3857" y="904"/>
                  <a:pt x="3989" y="1223"/>
                  <a:pt x="3989" y="1563"/>
                </a:cubicBezTo>
                <a:cubicBezTo>
                  <a:pt x="3989" y="1903"/>
                  <a:pt x="3857" y="2223"/>
                  <a:pt x="3617" y="2463"/>
                </a:cubicBezTo>
                <a:cubicBezTo>
                  <a:pt x="3376" y="2703"/>
                  <a:pt x="3057" y="2836"/>
                  <a:pt x="2717" y="2836"/>
                </a:cubicBezTo>
                <a:cubicBezTo>
                  <a:pt x="2377" y="2836"/>
                  <a:pt x="2057" y="2703"/>
                  <a:pt x="1817" y="2463"/>
                </a:cubicBezTo>
                <a:cubicBezTo>
                  <a:pt x="1321" y="1967"/>
                  <a:pt x="1321" y="1160"/>
                  <a:pt x="1817" y="663"/>
                </a:cubicBezTo>
                <a:cubicBezTo>
                  <a:pt x="2057" y="423"/>
                  <a:pt x="2377" y="291"/>
                  <a:pt x="2717" y="291"/>
                </a:cubicBezTo>
                <a:close/>
                <a:moveTo>
                  <a:pt x="1036" y="2894"/>
                </a:moveTo>
                <a:cubicBezTo>
                  <a:pt x="940" y="2991"/>
                  <a:pt x="940" y="3147"/>
                  <a:pt x="1036" y="3244"/>
                </a:cubicBezTo>
                <a:cubicBezTo>
                  <a:pt x="1133" y="3340"/>
                  <a:pt x="1289" y="3340"/>
                  <a:pt x="1386" y="3244"/>
                </a:cubicBezTo>
                <a:cubicBezTo>
                  <a:pt x="1482" y="3147"/>
                  <a:pt x="1482" y="2991"/>
                  <a:pt x="1386" y="2894"/>
                </a:cubicBezTo>
                <a:cubicBezTo>
                  <a:pt x="1289" y="2798"/>
                  <a:pt x="1133" y="2798"/>
                  <a:pt x="1036" y="2894"/>
                </a:cubicBezTo>
                <a:close/>
              </a:path>
            </a:pathLst>
          </a:custGeom>
          <a:solidFill>
            <a:srgbClr val="1A3F6C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BAA82541-A619-4F18-B8A8-C568EAC39AC5}"/>
              </a:ext>
            </a:extLst>
          </p:cNvPr>
          <p:cNvSpPr>
            <a:spLocks noEditPoints="1"/>
          </p:cNvSpPr>
          <p:nvPr/>
        </p:nvSpPr>
        <p:spPr bwMode="auto">
          <a:xfrm>
            <a:off x="3224078" y="2989346"/>
            <a:ext cx="1632150" cy="1014525"/>
          </a:xfrm>
          <a:custGeom>
            <a:avLst/>
            <a:gdLst>
              <a:gd name="connsiteX0" fmla="*/ 489851 w 574179"/>
              <a:gd name="connsiteY0" fmla="*/ 262305 h 356903"/>
              <a:gd name="connsiteX1" fmla="*/ 489851 w 574179"/>
              <a:gd name="connsiteY1" fmla="*/ 284665 h 356903"/>
              <a:gd name="connsiteX2" fmla="*/ 513084 w 574179"/>
              <a:gd name="connsiteY2" fmla="*/ 284665 h 356903"/>
              <a:gd name="connsiteX3" fmla="*/ 513084 w 574179"/>
              <a:gd name="connsiteY3" fmla="*/ 262305 h 356903"/>
              <a:gd name="connsiteX4" fmla="*/ 449408 w 574179"/>
              <a:gd name="connsiteY4" fmla="*/ 262305 h 356903"/>
              <a:gd name="connsiteX5" fmla="*/ 449408 w 574179"/>
              <a:gd name="connsiteY5" fmla="*/ 284665 h 356903"/>
              <a:gd name="connsiteX6" fmla="*/ 472641 w 574179"/>
              <a:gd name="connsiteY6" fmla="*/ 284665 h 356903"/>
              <a:gd name="connsiteX7" fmla="*/ 472641 w 574179"/>
              <a:gd name="connsiteY7" fmla="*/ 262305 h 356903"/>
              <a:gd name="connsiteX8" fmla="*/ 101538 w 574179"/>
              <a:gd name="connsiteY8" fmla="*/ 262305 h 356903"/>
              <a:gd name="connsiteX9" fmla="*/ 101538 w 574179"/>
              <a:gd name="connsiteY9" fmla="*/ 284665 h 356903"/>
              <a:gd name="connsiteX10" fmla="*/ 124771 w 574179"/>
              <a:gd name="connsiteY10" fmla="*/ 284665 h 356903"/>
              <a:gd name="connsiteX11" fmla="*/ 124771 w 574179"/>
              <a:gd name="connsiteY11" fmla="*/ 262305 h 356903"/>
              <a:gd name="connsiteX12" fmla="*/ 61095 w 574179"/>
              <a:gd name="connsiteY12" fmla="*/ 262305 h 356903"/>
              <a:gd name="connsiteX13" fmla="*/ 61095 w 574179"/>
              <a:gd name="connsiteY13" fmla="*/ 284665 h 356903"/>
              <a:gd name="connsiteX14" fmla="*/ 84328 w 574179"/>
              <a:gd name="connsiteY14" fmla="*/ 284665 h 356903"/>
              <a:gd name="connsiteX15" fmla="*/ 84328 w 574179"/>
              <a:gd name="connsiteY15" fmla="*/ 262305 h 356903"/>
              <a:gd name="connsiteX16" fmla="*/ 489851 w 574179"/>
              <a:gd name="connsiteY16" fmla="*/ 221026 h 356903"/>
              <a:gd name="connsiteX17" fmla="*/ 489851 w 574179"/>
              <a:gd name="connsiteY17" fmla="*/ 244245 h 356903"/>
              <a:gd name="connsiteX18" fmla="*/ 513084 w 574179"/>
              <a:gd name="connsiteY18" fmla="*/ 244245 h 356903"/>
              <a:gd name="connsiteX19" fmla="*/ 513084 w 574179"/>
              <a:gd name="connsiteY19" fmla="*/ 221026 h 356903"/>
              <a:gd name="connsiteX20" fmla="*/ 449408 w 574179"/>
              <a:gd name="connsiteY20" fmla="*/ 221026 h 356903"/>
              <a:gd name="connsiteX21" fmla="*/ 449408 w 574179"/>
              <a:gd name="connsiteY21" fmla="*/ 244245 h 356903"/>
              <a:gd name="connsiteX22" fmla="*/ 472641 w 574179"/>
              <a:gd name="connsiteY22" fmla="*/ 244245 h 356903"/>
              <a:gd name="connsiteX23" fmla="*/ 472641 w 574179"/>
              <a:gd name="connsiteY23" fmla="*/ 221026 h 356903"/>
              <a:gd name="connsiteX24" fmla="*/ 101538 w 574179"/>
              <a:gd name="connsiteY24" fmla="*/ 221026 h 356903"/>
              <a:gd name="connsiteX25" fmla="*/ 101538 w 574179"/>
              <a:gd name="connsiteY25" fmla="*/ 244245 h 356903"/>
              <a:gd name="connsiteX26" fmla="*/ 124771 w 574179"/>
              <a:gd name="connsiteY26" fmla="*/ 244245 h 356903"/>
              <a:gd name="connsiteX27" fmla="*/ 124771 w 574179"/>
              <a:gd name="connsiteY27" fmla="*/ 221026 h 356903"/>
              <a:gd name="connsiteX28" fmla="*/ 61095 w 574179"/>
              <a:gd name="connsiteY28" fmla="*/ 221026 h 356903"/>
              <a:gd name="connsiteX29" fmla="*/ 61095 w 574179"/>
              <a:gd name="connsiteY29" fmla="*/ 244245 h 356903"/>
              <a:gd name="connsiteX30" fmla="*/ 84328 w 574179"/>
              <a:gd name="connsiteY30" fmla="*/ 244245 h 356903"/>
              <a:gd name="connsiteX31" fmla="*/ 84328 w 574179"/>
              <a:gd name="connsiteY31" fmla="*/ 221026 h 356903"/>
              <a:gd name="connsiteX32" fmla="*/ 359836 w 574179"/>
              <a:gd name="connsiteY32" fmla="*/ 178022 h 356903"/>
              <a:gd name="connsiteX33" fmla="*/ 359836 w 574179"/>
              <a:gd name="connsiteY33" fmla="*/ 201242 h 356903"/>
              <a:gd name="connsiteX34" fmla="*/ 382220 w 574179"/>
              <a:gd name="connsiteY34" fmla="*/ 201242 h 356903"/>
              <a:gd name="connsiteX35" fmla="*/ 382220 w 574179"/>
              <a:gd name="connsiteY35" fmla="*/ 178022 h 356903"/>
              <a:gd name="connsiteX36" fmla="*/ 318512 w 574179"/>
              <a:gd name="connsiteY36" fmla="*/ 178022 h 356903"/>
              <a:gd name="connsiteX37" fmla="*/ 318512 w 574179"/>
              <a:gd name="connsiteY37" fmla="*/ 201242 h 356903"/>
              <a:gd name="connsiteX38" fmla="*/ 341757 w 574179"/>
              <a:gd name="connsiteY38" fmla="*/ 201242 h 356903"/>
              <a:gd name="connsiteX39" fmla="*/ 341757 w 574179"/>
              <a:gd name="connsiteY39" fmla="*/ 178022 h 356903"/>
              <a:gd name="connsiteX40" fmla="*/ 231561 w 574179"/>
              <a:gd name="connsiteY40" fmla="*/ 178022 h 356903"/>
              <a:gd name="connsiteX41" fmla="*/ 231561 w 574179"/>
              <a:gd name="connsiteY41" fmla="*/ 201242 h 356903"/>
              <a:gd name="connsiteX42" fmla="*/ 254805 w 574179"/>
              <a:gd name="connsiteY42" fmla="*/ 201242 h 356903"/>
              <a:gd name="connsiteX43" fmla="*/ 254805 w 574179"/>
              <a:gd name="connsiteY43" fmla="*/ 178022 h 356903"/>
              <a:gd name="connsiteX44" fmla="*/ 191098 w 574179"/>
              <a:gd name="connsiteY44" fmla="*/ 178022 h 356903"/>
              <a:gd name="connsiteX45" fmla="*/ 191098 w 574179"/>
              <a:gd name="connsiteY45" fmla="*/ 201242 h 356903"/>
              <a:gd name="connsiteX46" fmla="*/ 214342 w 574179"/>
              <a:gd name="connsiteY46" fmla="*/ 201242 h 356903"/>
              <a:gd name="connsiteX47" fmla="*/ 214342 w 574179"/>
              <a:gd name="connsiteY47" fmla="*/ 178022 h 356903"/>
              <a:gd name="connsiteX48" fmla="*/ 359836 w 574179"/>
              <a:gd name="connsiteY48" fmla="*/ 137601 h 356903"/>
              <a:gd name="connsiteX49" fmla="*/ 359836 w 574179"/>
              <a:gd name="connsiteY49" fmla="*/ 160822 h 356903"/>
              <a:gd name="connsiteX50" fmla="*/ 382220 w 574179"/>
              <a:gd name="connsiteY50" fmla="*/ 160822 h 356903"/>
              <a:gd name="connsiteX51" fmla="*/ 382220 w 574179"/>
              <a:gd name="connsiteY51" fmla="*/ 137601 h 356903"/>
              <a:gd name="connsiteX52" fmla="*/ 318512 w 574179"/>
              <a:gd name="connsiteY52" fmla="*/ 137601 h 356903"/>
              <a:gd name="connsiteX53" fmla="*/ 318512 w 574179"/>
              <a:gd name="connsiteY53" fmla="*/ 160822 h 356903"/>
              <a:gd name="connsiteX54" fmla="*/ 341757 w 574179"/>
              <a:gd name="connsiteY54" fmla="*/ 160822 h 356903"/>
              <a:gd name="connsiteX55" fmla="*/ 341757 w 574179"/>
              <a:gd name="connsiteY55" fmla="*/ 137601 h 356903"/>
              <a:gd name="connsiteX56" fmla="*/ 231561 w 574179"/>
              <a:gd name="connsiteY56" fmla="*/ 137601 h 356903"/>
              <a:gd name="connsiteX57" fmla="*/ 231561 w 574179"/>
              <a:gd name="connsiteY57" fmla="*/ 160822 h 356903"/>
              <a:gd name="connsiteX58" fmla="*/ 254805 w 574179"/>
              <a:gd name="connsiteY58" fmla="*/ 160822 h 356903"/>
              <a:gd name="connsiteX59" fmla="*/ 254805 w 574179"/>
              <a:gd name="connsiteY59" fmla="*/ 137601 h 356903"/>
              <a:gd name="connsiteX60" fmla="*/ 191098 w 574179"/>
              <a:gd name="connsiteY60" fmla="*/ 137601 h 356903"/>
              <a:gd name="connsiteX61" fmla="*/ 191098 w 574179"/>
              <a:gd name="connsiteY61" fmla="*/ 160822 h 356903"/>
              <a:gd name="connsiteX62" fmla="*/ 214342 w 574179"/>
              <a:gd name="connsiteY62" fmla="*/ 160822 h 356903"/>
              <a:gd name="connsiteX63" fmla="*/ 214342 w 574179"/>
              <a:gd name="connsiteY63" fmla="*/ 137601 h 356903"/>
              <a:gd name="connsiteX64" fmla="*/ 434779 w 574179"/>
              <a:gd name="connsiteY64" fmla="*/ 127287 h 356903"/>
              <a:gd name="connsiteX65" fmla="*/ 525992 w 574179"/>
              <a:gd name="connsiteY65" fmla="*/ 127287 h 356903"/>
              <a:gd name="connsiteX66" fmla="*/ 574179 w 574179"/>
              <a:gd name="connsiteY66" fmla="*/ 165987 h 356903"/>
              <a:gd name="connsiteX67" fmla="*/ 547504 w 574179"/>
              <a:gd name="connsiteY67" fmla="*/ 165987 h 356903"/>
              <a:gd name="connsiteX68" fmla="*/ 547504 w 574179"/>
              <a:gd name="connsiteY68" fmla="*/ 356903 h 356903"/>
              <a:gd name="connsiteX69" fmla="*/ 434779 w 574179"/>
              <a:gd name="connsiteY69" fmla="*/ 356903 h 356903"/>
              <a:gd name="connsiteX70" fmla="*/ 47327 w 574179"/>
              <a:gd name="connsiteY70" fmla="*/ 127287 h 356903"/>
              <a:gd name="connsiteX71" fmla="*/ 139400 w 574179"/>
              <a:gd name="connsiteY71" fmla="*/ 127287 h 356903"/>
              <a:gd name="connsiteX72" fmla="*/ 139400 w 574179"/>
              <a:gd name="connsiteY72" fmla="*/ 356903 h 356903"/>
              <a:gd name="connsiteX73" fmla="*/ 25815 w 574179"/>
              <a:gd name="connsiteY73" fmla="*/ 356903 h 356903"/>
              <a:gd name="connsiteX74" fmla="*/ 25815 w 574179"/>
              <a:gd name="connsiteY74" fmla="*/ 165987 h 356903"/>
              <a:gd name="connsiteX75" fmla="*/ 0 w 574179"/>
              <a:gd name="connsiteY75" fmla="*/ 165987 h 356903"/>
              <a:gd name="connsiteX76" fmla="*/ 191098 w 574179"/>
              <a:gd name="connsiteY76" fmla="*/ 0 h 356903"/>
              <a:gd name="connsiteX77" fmla="*/ 194542 w 574179"/>
              <a:gd name="connsiteY77" fmla="*/ 0 h 356903"/>
              <a:gd name="connsiteX78" fmla="*/ 194542 w 574179"/>
              <a:gd name="connsiteY78" fmla="*/ 5160 h 356903"/>
              <a:gd name="connsiteX79" fmla="*/ 214342 w 574179"/>
              <a:gd name="connsiteY79" fmla="*/ 12040 h 356903"/>
              <a:gd name="connsiteX80" fmla="*/ 214342 w 574179"/>
              <a:gd name="connsiteY80" fmla="*/ 29241 h 356903"/>
              <a:gd name="connsiteX81" fmla="*/ 194542 w 574179"/>
              <a:gd name="connsiteY81" fmla="*/ 21500 h 356903"/>
              <a:gd name="connsiteX82" fmla="*/ 194542 w 574179"/>
              <a:gd name="connsiteY82" fmla="*/ 57621 h 356903"/>
              <a:gd name="connsiteX83" fmla="*/ 358975 w 574179"/>
              <a:gd name="connsiteY83" fmla="*/ 57621 h 356903"/>
              <a:gd name="connsiteX84" fmla="*/ 358975 w 574179"/>
              <a:gd name="connsiteY84" fmla="*/ 17200 h 356903"/>
              <a:gd name="connsiteX85" fmla="*/ 358975 w 574179"/>
              <a:gd name="connsiteY85" fmla="*/ 0 h 356903"/>
              <a:gd name="connsiteX86" fmla="*/ 362419 w 574179"/>
              <a:gd name="connsiteY86" fmla="*/ 0 h 356903"/>
              <a:gd name="connsiteX87" fmla="*/ 362419 w 574179"/>
              <a:gd name="connsiteY87" fmla="*/ 5160 h 356903"/>
              <a:gd name="connsiteX88" fmla="*/ 383081 w 574179"/>
              <a:gd name="connsiteY88" fmla="*/ 12040 h 356903"/>
              <a:gd name="connsiteX89" fmla="*/ 383081 w 574179"/>
              <a:gd name="connsiteY89" fmla="*/ 29241 h 356903"/>
              <a:gd name="connsiteX90" fmla="*/ 362419 w 574179"/>
              <a:gd name="connsiteY90" fmla="*/ 21500 h 356903"/>
              <a:gd name="connsiteX91" fmla="*/ 362419 w 574179"/>
              <a:gd name="connsiteY91" fmla="*/ 57621 h 356903"/>
              <a:gd name="connsiteX92" fmla="*/ 417517 w 574179"/>
              <a:gd name="connsiteY92" fmla="*/ 57621 h 356903"/>
              <a:gd name="connsiteX93" fmla="*/ 443344 w 574179"/>
              <a:gd name="connsiteY93" fmla="*/ 96321 h 356903"/>
              <a:gd name="connsiteX94" fmla="*/ 417517 w 574179"/>
              <a:gd name="connsiteY94" fmla="*/ 96321 h 356903"/>
              <a:gd name="connsiteX95" fmla="*/ 417517 w 574179"/>
              <a:gd name="connsiteY95" fmla="*/ 356903 h 356903"/>
              <a:gd name="connsiteX96" fmla="*/ 318512 w 574179"/>
              <a:gd name="connsiteY96" fmla="*/ 356903 h 356903"/>
              <a:gd name="connsiteX97" fmla="*/ 318512 w 574179"/>
              <a:gd name="connsiteY97" fmla="*/ 278643 h 356903"/>
              <a:gd name="connsiteX98" fmla="*/ 254805 w 574179"/>
              <a:gd name="connsiteY98" fmla="*/ 278643 h 356903"/>
              <a:gd name="connsiteX99" fmla="*/ 254805 w 574179"/>
              <a:gd name="connsiteY99" fmla="*/ 356903 h 356903"/>
              <a:gd name="connsiteX100" fmla="*/ 156662 w 574179"/>
              <a:gd name="connsiteY100" fmla="*/ 356903 h 356903"/>
              <a:gd name="connsiteX101" fmla="*/ 156662 w 574179"/>
              <a:gd name="connsiteY101" fmla="*/ 96321 h 356903"/>
              <a:gd name="connsiteX102" fmla="*/ 130834 w 574179"/>
              <a:gd name="connsiteY102" fmla="*/ 96321 h 356903"/>
              <a:gd name="connsiteX103" fmla="*/ 156662 w 574179"/>
              <a:gd name="connsiteY103" fmla="*/ 57621 h 356903"/>
              <a:gd name="connsiteX104" fmla="*/ 191098 w 574179"/>
              <a:gd name="connsiteY104" fmla="*/ 57621 h 356903"/>
              <a:gd name="connsiteX105" fmla="*/ 191098 w 574179"/>
              <a:gd name="connsiteY105" fmla="*/ 17200 h 35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74179" h="356903">
                <a:moveTo>
                  <a:pt x="489851" y="262305"/>
                </a:moveTo>
                <a:lnTo>
                  <a:pt x="489851" y="284665"/>
                </a:lnTo>
                <a:lnTo>
                  <a:pt x="513084" y="284665"/>
                </a:lnTo>
                <a:lnTo>
                  <a:pt x="513084" y="262305"/>
                </a:lnTo>
                <a:close/>
                <a:moveTo>
                  <a:pt x="449408" y="262305"/>
                </a:moveTo>
                <a:lnTo>
                  <a:pt x="449408" y="284665"/>
                </a:lnTo>
                <a:lnTo>
                  <a:pt x="472641" y="284665"/>
                </a:lnTo>
                <a:lnTo>
                  <a:pt x="472641" y="262305"/>
                </a:lnTo>
                <a:close/>
                <a:moveTo>
                  <a:pt x="101538" y="262305"/>
                </a:moveTo>
                <a:lnTo>
                  <a:pt x="101538" y="284665"/>
                </a:lnTo>
                <a:lnTo>
                  <a:pt x="124771" y="284665"/>
                </a:lnTo>
                <a:lnTo>
                  <a:pt x="124771" y="262305"/>
                </a:lnTo>
                <a:close/>
                <a:moveTo>
                  <a:pt x="61095" y="262305"/>
                </a:moveTo>
                <a:lnTo>
                  <a:pt x="61095" y="284665"/>
                </a:lnTo>
                <a:lnTo>
                  <a:pt x="84328" y="284665"/>
                </a:lnTo>
                <a:lnTo>
                  <a:pt x="84328" y="262305"/>
                </a:lnTo>
                <a:close/>
                <a:moveTo>
                  <a:pt x="489851" y="221026"/>
                </a:moveTo>
                <a:lnTo>
                  <a:pt x="489851" y="244245"/>
                </a:lnTo>
                <a:lnTo>
                  <a:pt x="513084" y="244245"/>
                </a:lnTo>
                <a:lnTo>
                  <a:pt x="513084" y="221026"/>
                </a:lnTo>
                <a:close/>
                <a:moveTo>
                  <a:pt x="449408" y="221026"/>
                </a:moveTo>
                <a:lnTo>
                  <a:pt x="449408" y="244245"/>
                </a:lnTo>
                <a:lnTo>
                  <a:pt x="472641" y="244245"/>
                </a:lnTo>
                <a:lnTo>
                  <a:pt x="472641" y="221026"/>
                </a:lnTo>
                <a:close/>
                <a:moveTo>
                  <a:pt x="101538" y="221026"/>
                </a:moveTo>
                <a:lnTo>
                  <a:pt x="101538" y="244245"/>
                </a:lnTo>
                <a:lnTo>
                  <a:pt x="124771" y="244245"/>
                </a:lnTo>
                <a:lnTo>
                  <a:pt x="124771" y="221026"/>
                </a:lnTo>
                <a:close/>
                <a:moveTo>
                  <a:pt x="61095" y="221026"/>
                </a:moveTo>
                <a:lnTo>
                  <a:pt x="61095" y="244245"/>
                </a:lnTo>
                <a:lnTo>
                  <a:pt x="84328" y="244245"/>
                </a:lnTo>
                <a:lnTo>
                  <a:pt x="84328" y="221026"/>
                </a:lnTo>
                <a:close/>
                <a:moveTo>
                  <a:pt x="359836" y="178022"/>
                </a:moveTo>
                <a:lnTo>
                  <a:pt x="359836" y="201242"/>
                </a:lnTo>
                <a:lnTo>
                  <a:pt x="382220" y="201242"/>
                </a:lnTo>
                <a:lnTo>
                  <a:pt x="382220" y="178022"/>
                </a:lnTo>
                <a:close/>
                <a:moveTo>
                  <a:pt x="318512" y="178022"/>
                </a:moveTo>
                <a:lnTo>
                  <a:pt x="318512" y="201242"/>
                </a:lnTo>
                <a:lnTo>
                  <a:pt x="341757" y="201242"/>
                </a:lnTo>
                <a:lnTo>
                  <a:pt x="341757" y="178022"/>
                </a:lnTo>
                <a:close/>
                <a:moveTo>
                  <a:pt x="231561" y="178022"/>
                </a:moveTo>
                <a:lnTo>
                  <a:pt x="231561" y="201242"/>
                </a:lnTo>
                <a:lnTo>
                  <a:pt x="254805" y="201242"/>
                </a:lnTo>
                <a:lnTo>
                  <a:pt x="254805" y="178022"/>
                </a:lnTo>
                <a:close/>
                <a:moveTo>
                  <a:pt x="191098" y="178022"/>
                </a:moveTo>
                <a:lnTo>
                  <a:pt x="191098" y="201242"/>
                </a:lnTo>
                <a:lnTo>
                  <a:pt x="214342" y="201242"/>
                </a:lnTo>
                <a:lnTo>
                  <a:pt x="214342" y="178022"/>
                </a:lnTo>
                <a:close/>
                <a:moveTo>
                  <a:pt x="359836" y="137601"/>
                </a:moveTo>
                <a:lnTo>
                  <a:pt x="359836" y="160822"/>
                </a:lnTo>
                <a:lnTo>
                  <a:pt x="382220" y="160822"/>
                </a:lnTo>
                <a:lnTo>
                  <a:pt x="382220" y="137601"/>
                </a:lnTo>
                <a:close/>
                <a:moveTo>
                  <a:pt x="318512" y="137601"/>
                </a:moveTo>
                <a:lnTo>
                  <a:pt x="318512" y="160822"/>
                </a:lnTo>
                <a:lnTo>
                  <a:pt x="341757" y="160822"/>
                </a:lnTo>
                <a:lnTo>
                  <a:pt x="341757" y="137601"/>
                </a:lnTo>
                <a:close/>
                <a:moveTo>
                  <a:pt x="231561" y="137601"/>
                </a:moveTo>
                <a:lnTo>
                  <a:pt x="231561" y="160822"/>
                </a:lnTo>
                <a:lnTo>
                  <a:pt x="254805" y="160822"/>
                </a:lnTo>
                <a:lnTo>
                  <a:pt x="254805" y="137601"/>
                </a:lnTo>
                <a:close/>
                <a:moveTo>
                  <a:pt x="191098" y="137601"/>
                </a:moveTo>
                <a:lnTo>
                  <a:pt x="191098" y="160822"/>
                </a:lnTo>
                <a:lnTo>
                  <a:pt x="214342" y="160822"/>
                </a:lnTo>
                <a:lnTo>
                  <a:pt x="214342" y="137601"/>
                </a:lnTo>
                <a:close/>
                <a:moveTo>
                  <a:pt x="434779" y="127287"/>
                </a:moveTo>
                <a:lnTo>
                  <a:pt x="525992" y="127287"/>
                </a:lnTo>
                <a:lnTo>
                  <a:pt x="574179" y="165987"/>
                </a:lnTo>
                <a:lnTo>
                  <a:pt x="547504" y="165987"/>
                </a:lnTo>
                <a:lnTo>
                  <a:pt x="547504" y="356903"/>
                </a:lnTo>
                <a:lnTo>
                  <a:pt x="434779" y="356903"/>
                </a:lnTo>
                <a:close/>
                <a:moveTo>
                  <a:pt x="47327" y="127287"/>
                </a:moveTo>
                <a:lnTo>
                  <a:pt x="139400" y="127287"/>
                </a:lnTo>
                <a:lnTo>
                  <a:pt x="139400" y="356903"/>
                </a:lnTo>
                <a:lnTo>
                  <a:pt x="25815" y="356903"/>
                </a:lnTo>
                <a:lnTo>
                  <a:pt x="25815" y="165987"/>
                </a:lnTo>
                <a:lnTo>
                  <a:pt x="0" y="165987"/>
                </a:lnTo>
                <a:close/>
                <a:moveTo>
                  <a:pt x="191098" y="0"/>
                </a:moveTo>
                <a:lnTo>
                  <a:pt x="194542" y="0"/>
                </a:lnTo>
                <a:lnTo>
                  <a:pt x="194542" y="5160"/>
                </a:lnTo>
                <a:cubicBezTo>
                  <a:pt x="201429" y="11180"/>
                  <a:pt x="208316" y="-2580"/>
                  <a:pt x="214342" y="12040"/>
                </a:cubicBezTo>
                <a:lnTo>
                  <a:pt x="214342" y="29241"/>
                </a:lnTo>
                <a:cubicBezTo>
                  <a:pt x="208316" y="14620"/>
                  <a:pt x="201429" y="27521"/>
                  <a:pt x="194542" y="21500"/>
                </a:cubicBezTo>
                <a:lnTo>
                  <a:pt x="194542" y="57621"/>
                </a:lnTo>
                <a:lnTo>
                  <a:pt x="358975" y="57621"/>
                </a:lnTo>
                <a:lnTo>
                  <a:pt x="358975" y="17200"/>
                </a:lnTo>
                <a:lnTo>
                  <a:pt x="358975" y="0"/>
                </a:lnTo>
                <a:lnTo>
                  <a:pt x="362419" y="0"/>
                </a:lnTo>
                <a:lnTo>
                  <a:pt x="362419" y="5160"/>
                </a:lnTo>
                <a:cubicBezTo>
                  <a:pt x="369306" y="11180"/>
                  <a:pt x="376193" y="-2580"/>
                  <a:pt x="383081" y="12040"/>
                </a:cubicBezTo>
                <a:lnTo>
                  <a:pt x="383081" y="29241"/>
                </a:lnTo>
                <a:cubicBezTo>
                  <a:pt x="376193" y="14620"/>
                  <a:pt x="369306" y="27521"/>
                  <a:pt x="362419" y="21500"/>
                </a:cubicBezTo>
                <a:lnTo>
                  <a:pt x="362419" y="57621"/>
                </a:lnTo>
                <a:lnTo>
                  <a:pt x="417517" y="57621"/>
                </a:lnTo>
                <a:lnTo>
                  <a:pt x="443344" y="96321"/>
                </a:lnTo>
                <a:lnTo>
                  <a:pt x="417517" y="96321"/>
                </a:lnTo>
                <a:lnTo>
                  <a:pt x="417517" y="356903"/>
                </a:lnTo>
                <a:lnTo>
                  <a:pt x="318512" y="356903"/>
                </a:lnTo>
                <a:lnTo>
                  <a:pt x="318512" y="278643"/>
                </a:lnTo>
                <a:lnTo>
                  <a:pt x="254805" y="278643"/>
                </a:lnTo>
                <a:lnTo>
                  <a:pt x="254805" y="356903"/>
                </a:lnTo>
                <a:lnTo>
                  <a:pt x="156662" y="356903"/>
                </a:lnTo>
                <a:lnTo>
                  <a:pt x="156662" y="96321"/>
                </a:lnTo>
                <a:lnTo>
                  <a:pt x="130834" y="96321"/>
                </a:lnTo>
                <a:lnTo>
                  <a:pt x="156662" y="57621"/>
                </a:lnTo>
                <a:lnTo>
                  <a:pt x="191098" y="57621"/>
                </a:lnTo>
                <a:lnTo>
                  <a:pt x="191098" y="172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799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F35D259E-70B6-4023-8F01-A41CBD16ACE1}"/>
              </a:ext>
            </a:extLst>
          </p:cNvPr>
          <p:cNvSpPr txBox="1"/>
          <p:nvPr/>
        </p:nvSpPr>
        <p:spPr>
          <a:xfrm>
            <a:off x="6946807" y="834277"/>
            <a:ext cx="44092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B4BA3AE7-5FAC-4710-BF30-40429DD4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32" y="1181097"/>
            <a:ext cx="463217" cy="463217"/>
          </a:xfrm>
          <a:prstGeom prst="ellipse">
            <a:avLst/>
          </a:prstGeom>
          <a:solidFill>
            <a:srgbClr val="1A3F6C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3EDD90CB-E624-46BD-BBA9-FF717877CBC1}"/>
              </a:ext>
            </a:extLst>
          </p:cNvPr>
          <p:cNvSpPr txBox="1"/>
          <p:nvPr/>
        </p:nvSpPr>
        <p:spPr>
          <a:xfrm>
            <a:off x="6946807" y="2216841"/>
            <a:ext cx="44092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441DD136-2865-4B68-B5BC-45390144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32" y="2563661"/>
            <a:ext cx="463217" cy="463217"/>
          </a:xfrm>
          <a:prstGeom prst="ellipse">
            <a:avLst/>
          </a:prstGeom>
          <a:solidFill>
            <a:srgbClr val="F8BC49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FA66244F-5465-4EF8-868E-B214F740F0CC}"/>
              </a:ext>
            </a:extLst>
          </p:cNvPr>
          <p:cNvSpPr txBox="1"/>
          <p:nvPr/>
        </p:nvSpPr>
        <p:spPr>
          <a:xfrm>
            <a:off x="6946807" y="3517167"/>
            <a:ext cx="44092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50AE43AD-C707-4F85-9025-C5AD361AA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32" y="3863987"/>
            <a:ext cx="463217" cy="463217"/>
          </a:xfrm>
          <a:prstGeom prst="ellipse">
            <a:avLst/>
          </a:prstGeom>
          <a:solidFill>
            <a:srgbClr val="1A3F6C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B0AAC826-3567-44A7-8BBB-4C7E2F9D9525}"/>
              </a:ext>
            </a:extLst>
          </p:cNvPr>
          <p:cNvSpPr txBox="1"/>
          <p:nvPr/>
        </p:nvSpPr>
        <p:spPr>
          <a:xfrm>
            <a:off x="6946807" y="4817493"/>
            <a:ext cx="44092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5D9E9683-62D0-4298-B281-A9B22E3D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32" y="5164313"/>
            <a:ext cx="463217" cy="463217"/>
          </a:xfrm>
          <a:prstGeom prst="ellipse">
            <a:avLst/>
          </a:prstGeom>
          <a:solidFill>
            <a:srgbClr val="F8BC49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226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26" grpId="0" animBg="1"/>
      <p:bldP spid="16" grpId="0"/>
      <p:bldP spid="18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417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国外研究现状综述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568488" y="919539"/>
            <a:ext cx="43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Guo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Wai Yan Jiu Xian </a:t>
            </a:r>
            <a:r>
              <a:rPr kumimoji="0" lang="en-US" altLang="zh-CN" sz="1800" b="0" i="0" u="none" strike="noStrike" kern="1200" cap="none" spc="120" normalizeH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Zhuan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120" normalizeH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Zong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Shu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FC650B-1716-46CD-98D5-E6F1F7447277}"/>
              </a:ext>
            </a:extLst>
          </p:cNvPr>
          <p:cNvGrpSpPr/>
          <p:nvPr/>
        </p:nvGrpSpPr>
        <p:grpSpPr>
          <a:xfrm>
            <a:off x="1550788" y="1730504"/>
            <a:ext cx="2707454" cy="2711710"/>
            <a:chOff x="1452403" y="1832669"/>
            <a:chExt cx="2707454" cy="271171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4CF6048-C5CA-414E-9E75-86B4C4DC86EE}"/>
                </a:ext>
              </a:extLst>
            </p:cNvPr>
            <p:cNvGrpSpPr/>
            <p:nvPr/>
          </p:nvGrpSpPr>
          <p:grpSpPr>
            <a:xfrm>
              <a:off x="1452403" y="1832669"/>
              <a:ext cx="2707454" cy="2711710"/>
              <a:chOff x="1393278" y="1580877"/>
              <a:chExt cx="2707454" cy="2711710"/>
            </a:xfrm>
          </p:grpSpPr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59F1ADB1-F9B4-4BC9-A594-8FA939124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278" y="1580877"/>
                <a:ext cx="2707454" cy="2711710"/>
              </a:xfrm>
              <a:prstGeom prst="ellipse">
                <a:avLst/>
              </a:prstGeom>
              <a:solidFill>
                <a:srgbClr val="1A3F6C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67489A2B-9C0D-4D0F-AE74-819D27698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163" y="1661762"/>
                <a:ext cx="2545689" cy="2549944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0502A1-D15A-465C-BEE7-92D57922B5CE}"/>
                </a:ext>
              </a:extLst>
            </p:cNvPr>
            <p:cNvSpPr/>
            <p:nvPr/>
          </p:nvSpPr>
          <p:spPr>
            <a:xfrm>
              <a:off x="1790467" y="2992571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澳大利亚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AE8A207-0850-450A-B1AE-887CBF2B017F}"/>
                </a:ext>
              </a:extLst>
            </p:cNvPr>
            <p:cNvSpPr txBox="1"/>
            <p:nvPr/>
          </p:nvSpPr>
          <p:spPr>
            <a:xfrm>
              <a:off x="2406019" y="2326966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771A78-A979-42C9-BD58-AC837FFC3136}"/>
              </a:ext>
            </a:extLst>
          </p:cNvPr>
          <p:cNvGrpSpPr/>
          <p:nvPr/>
        </p:nvGrpSpPr>
        <p:grpSpPr>
          <a:xfrm>
            <a:off x="4762529" y="1730503"/>
            <a:ext cx="2703198" cy="2711712"/>
            <a:chOff x="4664144" y="1832668"/>
            <a:chExt cx="2703198" cy="271171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B0B2C6-4D0F-4267-B14E-3CB37B6D5B9A}"/>
                </a:ext>
              </a:extLst>
            </p:cNvPr>
            <p:cNvGrpSpPr/>
            <p:nvPr/>
          </p:nvGrpSpPr>
          <p:grpSpPr>
            <a:xfrm>
              <a:off x="4664144" y="1832668"/>
              <a:ext cx="2703198" cy="2711712"/>
              <a:chOff x="4605019" y="1580876"/>
              <a:chExt cx="2703198" cy="2711712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5352D7E8-B51E-488E-A8EB-9CEC7162C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019" y="1580876"/>
                <a:ext cx="2703198" cy="2711712"/>
              </a:xfrm>
              <a:prstGeom prst="ellipse">
                <a:avLst/>
              </a:prstGeom>
              <a:solidFill>
                <a:srgbClr val="F8BC49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8">
                <a:extLst>
                  <a:ext uri="{FF2B5EF4-FFF2-40B4-BE49-F238E27FC236}">
                    <a16:creationId xmlns:a16="http://schemas.microsoft.com/office/drawing/2014/main" id="{5E0DFAF0-3572-4C2D-8381-6307631CE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644" y="1661761"/>
                <a:ext cx="2545688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04CC7B-5358-4DD1-BAC8-6F9642679111}"/>
                </a:ext>
              </a:extLst>
            </p:cNvPr>
            <p:cNvSpPr/>
            <p:nvPr/>
          </p:nvSpPr>
          <p:spPr>
            <a:xfrm>
              <a:off x="5075752" y="299417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北欧国家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02157D1-E700-4310-9AB0-140C69AEEA49}"/>
                </a:ext>
              </a:extLst>
            </p:cNvPr>
            <p:cNvSpPr txBox="1"/>
            <p:nvPr/>
          </p:nvSpPr>
          <p:spPr>
            <a:xfrm>
              <a:off x="5610919" y="2336494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5CB471B-A509-4B1F-B566-7467BF39554F}"/>
              </a:ext>
            </a:extLst>
          </p:cNvPr>
          <p:cNvGrpSpPr/>
          <p:nvPr/>
        </p:nvGrpSpPr>
        <p:grpSpPr>
          <a:xfrm>
            <a:off x="8010771" y="1730503"/>
            <a:ext cx="2703198" cy="2711712"/>
            <a:chOff x="7912386" y="1832668"/>
            <a:chExt cx="2703198" cy="271171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8AB8892-E9FA-447D-87C6-7D42F2A12495}"/>
                </a:ext>
              </a:extLst>
            </p:cNvPr>
            <p:cNvGrpSpPr/>
            <p:nvPr/>
          </p:nvGrpSpPr>
          <p:grpSpPr>
            <a:xfrm>
              <a:off x="7912386" y="1832668"/>
              <a:ext cx="2703198" cy="2711712"/>
              <a:chOff x="7853261" y="1580876"/>
              <a:chExt cx="2703198" cy="2711712"/>
            </a:xfrm>
          </p:grpSpPr>
          <p:sp>
            <p:nvSpPr>
              <p:cNvPr id="20" name="Oval 9">
                <a:extLst>
                  <a:ext uri="{FF2B5EF4-FFF2-40B4-BE49-F238E27FC236}">
                    <a16:creationId xmlns:a16="http://schemas.microsoft.com/office/drawing/2014/main" id="{D6F2E48B-20D9-438F-87B5-7FD86403B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3261" y="1580876"/>
                <a:ext cx="2703198" cy="2711712"/>
              </a:xfrm>
              <a:prstGeom prst="ellipse">
                <a:avLst/>
              </a:prstGeom>
              <a:solidFill>
                <a:srgbClr val="1A3F6C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id="{9DFACDAF-8687-42A6-B3B6-8FCC357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4146" y="1661761"/>
                <a:ext cx="2541432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D9D65B-0D93-4AF4-B2E9-2BAD8C8CFA11}"/>
                </a:ext>
              </a:extLst>
            </p:cNvPr>
            <p:cNvSpPr/>
            <p:nvPr/>
          </p:nvSpPr>
          <p:spPr>
            <a:xfrm>
              <a:off x="8740715" y="2981678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美国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120BF6-8614-4890-ACBC-59FD068A9BBE}"/>
                </a:ext>
              </a:extLst>
            </p:cNvPr>
            <p:cNvSpPr txBox="1"/>
            <p:nvPr/>
          </p:nvSpPr>
          <p:spPr>
            <a:xfrm>
              <a:off x="8894604" y="2349316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59DCA30-1DFB-4A14-BD21-8365BB30D46B}"/>
              </a:ext>
            </a:extLst>
          </p:cNvPr>
          <p:cNvGrpSpPr/>
          <p:nvPr/>
        </p:nvGrpSpPr>
        <p:grpSpPr>
          <a:xfrm>
            <a:off x="3986368" y="3030328"/>
            <a:ext cx="1030200" cy="144738"/>
            <a:chOff x="2929691" y="2127825"/>
            <a:chExt cx="900366" cy="126498"/>
          </a:xfrm>
        </p:grpSpPr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6FF190FA-953A-47DC-9625-5419D185A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8CE8687B-6A92-48BA-B7C5-04C348868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641839D-3255-469F-938C-98CE247FADB5}"/>
                </a:ext>
              </a:extLst>
            </p:cNvPr>
            <p:cNvSpPr/>
            <p:nvPr/>
          </p:nvSpPr>
          <p:spPr bwMode="auto">
            <a:xfrm>
              <a:off x="2974337" y="2165030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F6152B-6DA9-469E-87BD-1514A8465B83}"/>
              </a:ext>
            </a:extLst>
          </p:cNvPr>
          <p:cNvGrpSpPr/>
          <p:nvPr/>
        </p:nvGrpSpPr>
        <p:grpSpPr>
          <a:xfrm>
            <a:off x="7227197" y="3030328"/>
            <a:ext cx="1030200" cy="144738"/>
            <a:chOff x="5627069" y="2127825"/>
            <a:chExt cx="900366" cy="126498"/>
          </a:xfrm>
        </p:grpSpPr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F7CB6642-5677-4681-A30B-DD8731B6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069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2A9D6AF6-1AF4-43D5-881D-A55E134E2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37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9C69E27-2ABF-4F59-9B95-144E087E50F5}"/>
                </a:ext>
              </a:extLst>
            </p:cNvPr>
            <p:cNvSpPr/>
            <p:nvPr/>
          </p:nvSpPr>
          <p:spPr bwMode="auto">
            <a:xfrm>
              <a:off x="5671715" y="2165030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45138175-2AB9-4D28-A9E5-936330547AF8}"/>
              </a:ext>
            </a:extLst>
          </p:cNvPr>
          <p:cNvSpPr/>
          <p:nvPr/>
        </p:nvSpPr>
        <p:spPr>
          <a:xfrm>
            <a:off x="1603278" y="4663039"/>
            <a:ext cx="2707454" cy="16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6E34BD-65EB-4D6C-AF42-34F19F2A9C10}"/>
              </a:ext>
            </a:extLst>
          </p:cNvPr>
          <p:cNvSpPr/>
          <p:nvPr/>
        </p:nvSpPr>
        <p:spPr>
          <a:xfrm>
            <a:off x="4719369" y="4643356"/>
            <a:ext cx="2780090" cy="16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FD629F6-7E33-4A71-BB28-D0B759B13904}"/>
              </a:ext>
            </a:extLst>
          </p:cNvPr>
          <p:cNvSpPr/>
          <p:nvPr/>
        </p:nvSpPr>
        <p:spPr>
          <a:xfrm>
            <a:off x="8048423" y="4643356"/>
            <a:ext cx="2743972" cy="16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2748443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417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国内外现状对比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568488" y="919539"/>
            <a:ext cx="37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Guo </a:t>
            </a:r>
            <a:r>
              <a:rPr kumimoji="0" lang="en-US" altLang="zh-CN" sz="1800" b="0" i="0" u="none" strike="noStrike" kern="1200" cap="none" spc="120" normalizeH="0" baseline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Nei</a:t>
            </a: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Wai Xian Zhuang Dui Bi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4B2BC40-013A-4E0A-A920-502750280526}"/>
              </a:ext>
            </a:extLst>
          </p:cNvPr>
          <p:cNvGrpSpPr/>
          <p:nvPr/>
        </p:nvGrpSpPr>
        <p:grpSpPr>
          <a:xfrm>
            <a:off x="6458868" y="1493020"/>
            <a:ext cx="2326673" cy="4310537"/>
            <a:chOff x="1108288" y="2186627"/>
            <a:chExt cx="2523949" cy="4310537"/>
          </a:xfrm>
        </p:grpSpPr>
        <p:sp>
          <p:nvSpPr>
            <p:cNvPr id="43" name="任意多边形 8">
              <a:extLst>
                <a:ext uri="{FF2B5EF4-FFF2-40B4-BE49-F238E27FC236}">
                  <a16:creationId xmlns:a16="http://schemas.microsoft.com/office/drawing/2014/main" id="{43CEBF34-AE10-4F87-8838-278957AAF6B0}"/>
                </a:ext>
              </a:extLst>
            </p:cNvPr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TextBox 29">
              <a:extLst>
                <a:ext uri="{FF2B5EF4-FFF2-40B4-BE49-F238E27FC236}">
                  <a16:creationId xmlns:a16="http://schemas.microsoft.com/office/drawing/2014/main" id="{F78DBAEB-5618-48A4-86A8-B85D87ACDD9D}"/>
                </a:ext>
              </a:extLst>
            </p:cNvPr>
            <p:cNvSpPr txBox="1"/>
            <p:nvPr/>
          </p:nvSpPr>
          <p:spPr>
            <a:xfrm>
              <a:off x="1346985" y="4042095"/>
              <a:ext cx="2046551" cy="1780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0276F90F-C219-4F14-966C-0C8E37A5BC0D}"/>
                </a:ext>
              </a:extLst>
            </p:cNvPr>
            <p:cNvSpPr txBox="1"/>
            <p:nvPr/>
          </p:nvSpPr>
          <p:spPr>
            <a:xfrm>
              <a:off x="1644200" y="3352862"/>
              <a:ext cx="179732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国内现状</a:t>
              </a:r>
            </a:p>
          </p:txBody>
        </p:sp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8ADD5ADA-4064-4791-B7C7-A712A44C9C4E}"/>
                </a:ext>
              </a:extLst>
            </p:cNvPr>
            <p:cNvSpPr txBox="1"/>
            <p:nvPr/>
          </p:nvSpPr>
          <p:spPr>
            <a:xfrm>
              <a:off x="2137245" y="2551571"/>
              <a:ext cx="466032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F8BC49"/>
                  </a:solidFill>
                  <a:latin typeface="Agency FB" panose="020B0503020202020204" pitchFamily="34" charset="0"/>
                  <a:ea typeface="微软雅黑" pitchFamily="34" charset="-122"/>
                </a:rPr>
                <a:t>01</a:t>
              </a:r>
              <a:endParaRPr lang="zh-CN" altLang="en-US" sz="4000" spc="400" dirty="0">
                <a:solidFill>
                  <a:srgbClr val="F8BC49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287E1CE-D57F-4587-9B08-39ED175010C9}"/>
              </a:ext>
            </a:extLst>
          </p:cNvPr>
          <p:cNvGrpSpPr/>
          <p:nvPr/>
        </p:nvGrpSpPr>
        <p:grpSpPr>
          <a:xfrm>
            <a:off x="9001362" y="1493020"/>
            <a:ext cx="2326673" cy="4310537"/>
            <a:chOff x="1108288" y="2186627"/>
            <a:chExt cx="2523949" cy="4310537"/>
          </a:xfrm>
        </p:grpSpPr>
        <p:sp>
          <p:nvSpPr>
            <p:cNvPr id="48" name="任意多边形 23">
              <a:extLst>
                <a:ext uri="{FF2B5EF4-FFF2-40B4-BE49-F238E27FC236}">
                  <a16:creationId xmlns:a16="http://schemas.microsoft.com/office/drawing/2014/main" id="{18EAC740-3CB8-49DD-8082-D46892852BE8}"/>
                </a:ext>
              </a:extLst>
            </p:cNvPr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TextBox 29">
              <a:extLst>
                <a:ext uri="{FF2B5EF4-FFF2-40B4-BE49-F238E27FC236}">
                  <a16:creationId xmlns:a16="http://schemas.microsoft.com/office/drawing/2014/main" id="{D683468A-E3CE-4231-8ED0-1CD3506AB844}"/>
                </a:ext>
              </a:extLst>
            </p:cNvPr>
            <p:cNvSpPr txBox="1"/>
            <p:nvPr/>
          </p:nvSpPr>
          <p:spPr>
            <a:xfrm>
              <a:off x="1331903" y="4042095"/>
              <a:ext cx="2105098" cy="1780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id="{C1B8EE07-A72A-40BA-A6F0-29F182B8C57F}"/>
                </a:ext>
              </a:extLst>
            </p:cNvPr>
            <p:cNvSpPr txBox="1"/>
            <p:nvPr/>
          </p:nvSpPr>
          <p:spPr>
            <a:xfrm>
              <a:off x="1639680" y="3352862"/>
              <a:ext cx="179732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国外现状</a:t>
              </a: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B6F63018-91DD-48E9-BD2B-44D59D035693}"/>
                </a:ext>
              </a:extLst>
            </p:cNvPr>
            <p:cNvSpPr txBox="1"/>
            <p:nvPr/>
          </p:nvSpPr>
          <p:spPr>
            <a:xfrm>
              <a:off x="2107369" y="2551571"/>
              <a:ext cx="52578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004E94"/>
                  </a:solidFill>
                  <a:latin typeface="Agency FB" panose="020B0503020202020204" pitchFamily="34" charset="0"/>
                  <a:ea typeface="微软雅黑" pitchFamily="34" charset="-122"/>
                </a:rPr>
                <a:t>02</a:t>
              </a:r>
              <a:endParaRPr lang="zh-CN" altLang="en-US" sz="4000" spc="400" dirty="0">
                <a:solidFill>
                  <a:srgbClr val="004E94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52" name="Freeform 5">
            <a:extLst>
              <a:ext uri="{FF2B5EF4-FFF2-40B4-BE49-F238E27FC236}">
                <a16:creationId xmlns:a16="http://schemas.microsoft.com/office/drawing/2014/main" id="{81586AB3-64BF-4784-9BAD-B860D139300A}"/>
              </a:ext>
            </a:extLst>
          </p:cNvPr>
          <p:cNvSpPr>
            <a:spLocks noEditPoints="1"/>
          </p:cNvSpPr>
          <p:nvPr/>
        </p:nvSpPr>
        <p:spPr bwMode="auto">
          <a:xfrm>
            <a:off x="621113" y="2196686"/>
            <a:ext cx="2779576" cy="2765014"/>
          </a:xfrm>
          <a:custGeom>
            <a:avLst/>
            <a:gdLst>
              <a:gd name="T0" fmla="*/ 2474 w 4948"/>
              <a:gd name="T1" fmla="*/ 4348 h 4921"/>
              <a:gd name="T2" fmla="*/ 2474 w 4948"/>
              <a:gd name="T3" fmla="*/ 573 h 4921"/>
              <a:gd name="T4" fmla="*/ 2675 w 4948"/>
              <a:gd name="T5" fmla="*/ 0 h 4921"/>
              <a:gd name="T6" fmla="*/ 2178 w 4948"/>
              <a:gd name="T7" fmla="*/ 391 h 4921"/>
              <a:gd name="T8" fmla="*/ 1696 w 4948"/>
              <a:gd name="T9" fmla="*/ 116 h 4921"/>
              <a:gd name="T10" fmla="*/ 1393 w 4948"/>
              <a:gd name="T11" fmla="*/ 677 h 4921"/>
              <a:gd name="T12" fmla="*/ 867 w 4948"/>
              <a:gd name="T13" fmla="*/ 579 h 4921"/>
              <a:gd name="T14" fmla="*/ 801 w 4948"/>
              <a:gd name="T15" fmla="*/ 1218 h 4921"/>
              <a:gd name="T16" fmla="*/ 245 w 4948"/>
              <a:gd name="T17" fmla="*/ 1374 h 4921"/>
              <a:gd name="T18" fmla="*/ 444 w 4948"/>
              <a:gd name="T19" fmla="*/ 1988 h 4921"/>
              <a:gd name="T20" fmla="*/ 0 w 4948"/>
              <a:gd name="T21" fmla="*/ 2260 h 4921"/>
              <a:gd name="T22" fmla="*/ 412 w 4948"/>
              <a:gd name="T23" fmla="*/ 2760 h 4921"/>
              <a:gd name="T24" fmla="*/ 109 w 4948"/>
              <a:gd name="T25" fmla="*/ 3210 h 4921"/>
              <a:gd name="T26" fmla="*/ 678 w 4948"/>
              <a:gd name="T27" fmla="*/ 3517 h 4921"/>
              <a:gd name="T28" fmla="*/ 582 w 4948"/>
              <a:gd name="T29" fmla="*/ 4059 h 4921"/>
              <a:gd name="T30" fmla="*/ 1221 w 4948"/>
              <a:gd name="T31" fmla="*/ 4127 h 4921"/>
              <a:gd name="T32" fmla="*/ 1322 w 4948"/>
              <a:gd name="T33" fmla="*/ 4647 h 4921"/>
              <a:gd name="T34" fmla="*/ 1934 w 4948"/>
              <a:gd name="T35" fmla="*/ 4479 h 4921"/>
              <a:gd name="T36" fmla="*/ 2273 w 4948"/>
              <a:gd name="T37" fmla="*/ 4921 h 4921"/>
              <a:gd name="T38" fmla="*/ 2768 w 4948"/>
              <a:gd name="T39" fmla="*/ 4536 h 4921"/>
              <a:gd name="T40" fmla="*/ 3252 w 4948"/>
              <a:gd name="T41" fmla="*/ 4805 h 4921"/>
              <a:gd name="T42" fmla="*/ 3558 w 4948"/>
              <a:gd name="T43" fmla="*/ 4267 h 4921"/>
              <a:gd name="T44" fmla="*/ 4081 w 4948"/>
              <a:gd name="T45" fmla="*/ 4342 h 4921"/>
              <a:gd name="T46" fmla="*/ 4165 w 4948"/>
              <a:gd name="T47" fmla="*/ 3735 h 4921"/>
              <a:gd name="T48" fmla="*/ 4703 w 4948"/>
              <a:gd name="T49" fmla="*/ 3547 h 4921"/>
              <a:gd name="T50" fmla="*/ 4540 w 4948"/>
              <a:gd name="T51" fmla="*/ 2959 h 4921"/>
              <a:gd name="T52" fmla="*/ 4948 w 4948"/>
              <a:gd name="T53" fmla="*/ 2661 h 4921"/>
              <a:gd name="T54" fmla="*/ 4580 w 4948"/>
              <a:gd name="T55" fmla="*/ 2173 h 4921"/>
              <a:gd name="T56" fmla="*/ 4839 w 4948"/>
              <a:gd name="T57" fmla="*/ 1711 h 4921"/>
              <a:gd name="T58" fmla="*/ 4310 w 4948"/>
              <a:gd name="T59" fmla="*/ 1399 h 4921"/>
              <a:gd name="T60" fmla="*/ 4366 w 4948"/>
              <a:gd name="T61" fmla="*/ 862 h 4921"/>
              <a:gd name="T62" fmla="*/ 3752 w 4948"/>
              <a:gd name="T63" fmla="*/ 781 h 4921"/>
              <a:gd name="T64" fmla="*/ 3626 w 4948"/>
              <a:gd name="T65" fmla="*/ 274 h 4921"/>
              <a:gd name="T66" fmla="*/ 3022 w 4948"/>
              <a:gd name="T67" fmla="*/ 433 h 4921"/>
              <a:gd name="T68" fmla="*/ 2675 w 4948"/>
              <a:gd name="T69" fmla="*/ 0 h 4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8" h="4921">
                <a:moveTo>
                  <a:pt x="4362" y="2461"/>
                </a:moveTo>
                <a:cubicBezTo>
                  <a:pt x="4362" y="3503"/>
                  <a:pt x="3517" y="4348"/>
                  <a:pt x="2474" y="4348"/>
                </a:cubicBezTo>
                <a:cubicBezTo>
                  <a:pt x="1431" y="4348"/>
                  <a:pt x="586" y="3503"/>
                  <a:pt x="586" y="2461"/>
                </a:cubicBezTo>
                <a:cubicBezTo>
                  <a:pt x="586" y="1418"/>
                  <a:pt x="1431" y="573"/>
                  <a:pt x="2474" y="573"/>
                </a:cubicBezTo>
                <a:cubicBezTo>
                  <a:pt x="3517" y="573"/>
                  <a:pt x="4362" y="1418"/>
                  <a:pt x="4362" y="2461"/>
                </a:cubicBezTo>
                <a:close/>
                <a:moveTo>
                  <a:pt x="2675" y="0"/>
                </a:moveTo>
                <a:lnTo>
                  <a:pt x="2282" y="0"/>
                </a:lnTo>
                <a:lnTo>
                  <a:pt x="2178" y="391"/>
                </a:lnTo>
                <a:cubicBezTo>
                  <a:pt x="2097" y="403"/>
                  <a:pt x="2017" y="420"/>
                  <a:pt x="1939" y="441"/>
                </a:cubicBezTo>
                <a:lnTo>
                  <a:pt x="1696" y="116"/>
                </a:lnTo>
                <a:lnTo>
                  <a:pt x="1334" y="269"/>
                </a:lnTo>
                <a:lnTo>
                  <a:pt x="1393" y="677"/>
                </a:lnTo>
                <a:cubicBezTo>
                  <a:pt x="1334" y="713"/>
                  <a:pt x="1276" y="752"/>
                  <a:pt x="1221" y="794"/>
                </a:cubicBezTo>
                <a:lnTo>
                  <a:pt x="867" y="579"/>
                </a:lnTo>
                <a:lnTo>
                  <a:pt x="588" y="856"/>
                </a:lnTo>
                <a:lnTo>
                  <a:pt x="801" y="1218"/>
                </a:lnTo>
                <a:cubicBezTo>
                  <a:pt x="751" y="1286"/>
                  <a:pt x="704" y="1357"/>
                  <a:pt x="662" y="1431"/>
                </a:cubicBezTo>
                <a:lnTo>
                  <a:pt x="245" y="1374"/>
                </a:lnTo>
                <a:lnTo>
                  <a:pt x="101" y="1738"/>
                </a:lnTo>
                <a:lnTo>
                  <a:pt x="444" y="1988"/>
                </a:lnTo>
                <a:cubicBezTo>
                  <a:pt x="431" y="2045"/>
                  <a:pt x="420" y="2103"/>
                  <a:pt x="412" y="2161"/>
                </a:cubicBezTo>
                <a:lnTo>
                  <a:pt x="0" y="2260"/>
                </a:lnTo>
                <a:lnTo>
                  <a:pt x="0" y="2652"/>
                </a:lnTo>
                <a:lnTo>
                  <a:pt x="412" y="2760"/>
                </a:lnTo>
                <a:cubicBezTo>
                  <a:pt x="421" y="2829"/>
                  <a:pt x="435" y="2897"/>
                  <a:pt x="451" y="2963"/>
                </a:cubicBezTo>
                <a:lnTo>
                  <a:pt x="109" y="3210"/>
                </a:lnTo>
                <a:lnTo>
                  <a:pt x="259" y="3572"/>
                </a:lnTo>
                <a:lnTo>
                  <a:pt x="678" y="3517"/>
                </a:lnTo>
                <a:cubicBezTo>
                  <a:pt x="715" y="3581"/>
                  <a:pt x="756" y="3643"/>
                  <a:pt x="801" y="3703"/>
                </a:cubicBezTo>
                <a:lnTo>
                  <a:pt x="582" y="4059"/>
                </a:lnTo>
                <a:lnTo>
                  <a:pt x="861" y="4336"/>
                </a:lnTo>
                <a:lnTo>
                  <a:pt x="1221" y="4127"/>
                </a:lnTo>
                <a:cubicBezTo>
                  <a:pt x="1275" y="4168"/>
                  <a:pt x="1331" y="4206"/>
                  <a:pt x="1389" y="4242"/>
                </a:cubicBezTo>
                <a:lnTo>
                  <a:pt x="1322" y="4647"/>
                </a:lnTo>
                <a:lnTo>
                  <a:pt x="1684" y="4800"/>
                </a:lnTo>
                <a:lnTo>
                  <a:pt x="1934" y="4479"/>
                </a:lnTo>
                <a:cubicBezTo>
                  <a:pt x="2014" y="4500"/>
                  <a:pt x="2095" y="4518"/>
                  <a:pt x="2178" y="4531"/>
                </a:cubicBezTo>
                <a:lnTo>
                  <a:pt x="2273" y="4921"/>
                </a:lnTo>
                <a:lnTo>
                  <a:pt x="2667" y="4921"/>
                </a:lnTo>
                <a:lnTo>
                  <a:pt x="2768" y="4536"/>
                </a:lnTo>
                <a:cubicBezTo>
                  <a:pt x="2853" y="4525"/>
                  <a:pt x="2936" y="4510"/>
                  <a:pt x="3017" y="4489"/>
                </a:cubicBezTo>
                <a:lnTo>
                  <a:pt x="3252" y="4805"/>
                </a:lnTo>
                <a:lnTo>
                  <a:pt x="3614" y="4653"/>
                </a:lnTo>
                <a:lnTo>
                  <a:pt x="3558" y="4267"/>
                </a:lnTo>
                <a:cubicBezTo>
                  <a:pt x="3625" y="4229"/>
                  <a:pt x="3689" y="4187"/>
                  <a:pt x="3750" y="4141"/>
                </a:cubicBezTo>
                <a:lnTo>
                  <a:pt x="4081" y="4342"/>
                </a:lnTo>
                <a:lnTo>
                  <a:pt x="4360" y="4065"/>
                </a:lnTo>
                <a:lnTo>
                  <a:pt x="4165" y="3735"/>
                </a:lnTo>
                <a:cubicBezTo>
                  <a:pt x="4224" y="3659"/>
                  <a:pt x="4277" y="3579"/>
                  <a:pt x="4325" y="3495"/>
                </a:cubicBezTo>
                <a:lnTo>
                  <a:pt x="4703" y="3547"/>
                </a:lnTo>
                <a:lnTo>
                  <a:pt x="4847" y="3183"/>
                </a:lnTo>
                <a:lnTo>
                  <a:pt x="4540" y="2959"/>
                </a:lnTo>
                <a:cubicBezTo>
                  <a:pt x="4557" y="2891"/>
                  <a:pt x="4570" y="2821"/>
                  <a:pt x="4580" y="2749"/>
                </a:cubicBezTo>
                <a:lnTo>
                  <a:pt x="4948" y="2661"/>
                </a:lnTo>
                <a:lnTo>
                  <a:pt x="4948" y="2269"/>
                </a:lnTo>
                <a:lnTo>
                  <a:pt x="4580" y="2173"/>
                </a:lnTo>
                <a:cubicBezTo>
                  <a:pt x="4569" y="2091"/>
                  <a:pt x="4553" y="2011"/>
                  <a:pt x="4533" y="1932"/>
                </a:cubicBezTo>
                <a:lnTo>
                  <a:pt x="4839" y="1711"/>
                </a:lnTo>
                <a:lnTo>
                  <a:pt x="4690" y="1349"/>
                </a:lnTo>
                <a:lnTo>
                  <a:pt x="4310" y="1399"/>
                </a:lnTo>
                <a:cubicBezTo>
                  <a:pt x="4266" y="1326"/>
                  <a:pt x="4218" y="1255"/>
                  <a:pt x="4166" y="1188"/>
                </a:cubicBezTo>
                <a:lnTo>
                  <a:pt x="4366" y="862"/>
                </a:lnTo>
                <a:lnTo>
                  <a:pt x="4087" y="585"/>
                </a:lnTo>
                <a:lnTo>
                  <a:pt x="3752" y="781"/>
                </a:lnTo>
                <a:cubicBezTo>
                  <a:pt x="3691" y="736"/>
                  <a:pt x="3628" y="695"/>
                  <a:pt x="3563" y="656"/>
                </a:cubicBezTo>
                <a:lnTo>
                  <a:pt x="3626" y="274"/>
                </a:lnTo>
                <a:lnTo>
                  <a:pt x="3264" y="121"/>
                </a:lnTo>
                <a:lnTo>
                  <a:pt x="3022" y="433"/>
                </a:lnTo>
                <a:cubicBezTo>
                  <a:pt x="2939" y="412"/>
                  <a:pt x="2855" y="396"/>
                  <a:pt x="2769" y="385"/>
                </a:cubicBezTo>
                <a:lnTo>
                  <a:pt x="2675" y="0"/>
                </a:lnTo>
                <a:close/>
              </a:path>
            </a:pathLst>
          </a:custGeom>
          <a:solidFill>
            <a:srgbClr val="1A3F6C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20000"/>
              </a:spcBef>
              <a:buChar char="•"/>
            </a:pPr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4C00B03F-2BFA-4D31-8EC0-E9F3D10261EF}"/>
              </a:ext>
            </a:extLst>
          </p:cNvPr>
          <p:cNvSpPr>
            <a:spLocks noEditPoints="1"/>
          </p:cNvSpPr>
          <p:nvPr/>
        </p:nvSpPr>
        <p:spPr bwMode="auto">
          <a:xfrm>
            <a:off x="3454602" y="2285838"/>
            <a:ext cx="2508117" cy="2506920"/>
          </a:xfrm>
          <a:custGeom>
            <a:avLst/>
            <a:gdLst>
              <a:gd name="T0" fmla="*/ 1417 w 4950"/>
              <a:gd name="T1" fmla="*/ 4048 h 4943"/>
              <a:gd name="T2" fmla="*/ 3532 w 4950"/>
              <a:gd name="T3" fmla="*/ 895 h 4943"/>
              <a:gd name="T4" fmla="*/ 4021 w 4950"/>
              <a:gd name="T5" fmla="*/ 530 h 4943"/>
              <a:gd name="T6" fmla="*/ 3388 w 4950"/>
              <a:gd name="T7" fmla="*/ 577 h 4943"/>
              <a:gd name="T8" fmla="*/ 3139 w 4950"/>
              <a:gd name="T9" fmla="*/ 78 h 4943"/>
              <a:gd name="T10" fmla="*/ 2571 w 4950"/>
              <a:gd name="T11" fmla="*/ 376 h 4943"/>
              <a:gd name="T12" fmla="*/ 2187 w 4950"/>
              <a:gd name="T13" fmla="*/ 0 h 4943"/>
              <a:gd name="T14" fmla="*/ 1774 w 4950"/>
              <a:gd name="T15" fmla="*/ 496 h 4943"/>
              <a:gd name="T16" fmla="*/ 1222 w 4950"/>
              <a:gd name="T17" fmla="*/ 315 h 4943"/>
              <a:gd name="T18" fmla="*/ 1045 w 4950"/>
              <a:gd name="T19" fmla="*/ 940 h 4943"/>
              <a:gd name="T20" fmla="*/ 521 w 4950"/>
              <a:gd name="T21" fmla="*/ 918 h 4943"/>
              <a:gd name="T22" fmla="*/ 585 w 4950"/>
              <a:gd name="T23" fmla="*/ 1566 h 4943"/>
              <a:gd name="T24" fmla="*/ 80 w 4950"/>
              <a:gd name="T25" fmla="*/ 1772 h 4943"/>
              <a:gd name="T26" fmla="*/ 383 w 4950"/>
              <a:gd name="T27" fmla="*/ 2347 h 4943"/>
              <a:gd name="T28" fmla="*/ 0 w 4950"/>
              <a:gd name="T29" fmla="*/ 2746 h 4943"/>
              <a:gd name="T30" fmla="*/ 494 w 4950"/>
              <a:gd name="T31" fmla="*/ 3161 h 4943"/>
              <a:gd name="T32" fmla="*/ 287 w 4950"/>
              <a:gd name="T33" fmla="*/ 3652 h 4943"/>
              <a:gd name="T34" fmla="*/ 893 w 4950"/>
              <a:gd name="T35" fmla="*/ 3854 h 4943"/>
              <a:gd name="T36" fmla="*/ 928 w 4950"/>
              <a:gd name="T37" fmla="*/ 4413 h 4943"/>
              <a:gd name="T38" fmla="*/ 1557 w 4950"/>
              <a:gd name="T39" fmla="*/ 4369 h 4943"/>
              <a:gd name="T40" fmla="*/ 1810 w 4950"/>
              <a:gd name="T41" fmla="*/ 4865 h 4943"/>
              <a:gd name="T42" fmla="*/ 2368 w 4950"/>
              <a:gd name="T43" fmla="*/ 4588 h 4943"/>
              <a:gd name="T44" fmla="*/ 2762 w 4950"/>
              <a:gd name="T45" fmla="*/ 4943 h 4943"/>
              <a:gd name="T46" fmla="*/ 3173 w 4950"/>
              <a:gd name="T47" fmla="*/ 4483 h 4943"/>
              <a:gd name="T48" fmla="*/ 3727 w 4950"/>
              <a:gd name="T49" fmla="*/ 4628 h 4943"/>
              <a:gd name="T50" fmla="*/ 3920 w 4950"/>
              <a:gd name="T51" fmla="*/ 4046 h 4943"/>
              <a:gd name="T52" fmla="*/ 4428 w 4950"/>
              <a:gd name="T53" fmla="*/ 4025 h 4943"/>
              <a:gd name="T54" fmla="*/ 4394 w 4950"/>
              <a:gd name="T55" fmla="*/ 3412 h 4943"/>
              <a:gd name="T56" fmla="*/ 4869 w 4950"/>
              <a:gd name="T57" fmla="*/ 3171 h 4943"/>
              <a:gd name="T58" fmla="*/ 4602 w 4950"/>
              <a:gd name="T59" fmla="*/ 2614 h 4943"/>
              <a:gd name="T60" fmla="*/ 4950 w 4950"/>
              <a:gd name="T61" fmla="*/ 2197 h 4943"/>
              <a:gd name="T62" fmla="*/ 4483 w 4950"/>
              <a:gd name="T63" fmla="*/ 1784 h 4943"/>
              <a:gd name="T64" fmla="*/ 4662 w 4950"/>
              <a:gd name="T65" fmla="*/ 1291 h 4943"/>
              <a:gd name="T66" fmla="*/ 4068 w 4950"/>
              <a:gd name="T67" fmla="*/ 1085 h 4943"/>
              <a:gd name="T68" fmla="*/ 4021 w 4950"/>
              <a:gd name="T69" fmla="*/ 530 h 4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50" h="4943">
                <a:moveTo>
                  <a:pt x="4051" y="3529"/>
                </a:moveTo>
                <a:cubicBezTo>
                  <a:pt x="3467" y="4400"/>
                  <a:pt x="2287" y="4632"/>
                  <a:pt x="1417" y="4048"/>
                </a:cubicBezTo>
                <a:cubicBezTo>
                  <a:pt x="546" y="3464"/>
                  <a:pt x="314" y="2284"/>
                  <a:pt x="898" y="1414"/>
                </a:cubicBezTo>
                <a:cubicBezTo>
                  <a:pt x="1482" y="543"/>
                  <a:pt x="2662" y="311"/>
                  <a:pt x="3532" y="895"/>
                </a:cubicBezTo>
                <a:cubicBezTo>
                  <a:pt x="4403" y="1479"/>
                  <a:pt x="4635" y="2659"/>
                  <a:pt x="4051" y="3529"/>
                </a:cubicBezTo>
                <a:close/>
                <a:moveTo>
                  <a:pt x="4021" y="530"/>
                </a:moveTo>
                <a:lnTo>
                  <a:pt x="3693" y="309"/>
                </a:lnTo>
                <a:lnTo>
                  <a:pt x="3388" y="577"/>
                </a:lnTo>
                <a:cubicBezTo>
                  <a:pt x="3313" y="542"/>
                  <a:pt x="3236" y="511"/>
                  <a:pt x="3159" y="486"/>
                </a:cubicBezTo>
                <a:lnTo>
                  <a:pt x="3139" y="78"/>
                </a:lnTo>
                <a:lnTo>
                  <a:pt x="2751" y="2"/>
                </a:lnTo>
                <a:lnTo>
                  <a:pt x="2571" y="376"/>
                </a:lnTo>
                <a:cubicBezTo>
                  <a:pt x="2502" y="373"/>
                  <a:pt x="2432" y="374"/>
                  <a:pt x="2362" y="378"/>
                </a:cubicBezTo>
                <a:lnTo>
                  <a:pt x="2187" y="0"/>
                </a:lnTo>
                <a:lnTo>
                  <a:pt x="1799" y="75"/>
                </a:lnTo>
                <a:lnTo>
                  <a:pt x="1774" y="496"/>
                </a:lnTo>
                <a:cubicBezTo>
                  <a:pt x="1694" y="525"/>
                  <a:pt x="1615" y="558"/>
                  <a:pt x="1539" y="597"/>
                </a:cubicBezTo>
                <a:lnTo>
                  <a:pt x="1222" y="315"/>
                </a:lnTo>
                <a:lnTo>
                  <a:pt x="898" y="539"/>
                </a:lnTo>
                <a:lnTo>
                  <a:pt x="1045" y="940"/>
                </a:lnTo>
                <a:cubicBezTo>
                  <a:pt x="1002" y="980"/>
                  <a:pt x="960" y="1022"/>
                  <a:pt x="920" y="1066"/>
                </a:cubicBezTo>
                <a:lnTo>
                  <a:pt x="521" y="918"/>
                </a:lnTo>
                <a:lnTo>
                  <a:pt x="302" y="1245"/>
                </a:lnTo>
                <a:lnTo>
                  <a:pt x="585" y="1566"/>
                </a:lnTo>
                <a:cubicBezTo>
                  <a:pt x="555" y="1629"/>
                  <a:pt x="528" y="1693"/>
                  <a:pt x="504" y="1758"/>
                </a:cubicBezTo>
                <a:lnTo>
                  <a:pt x="80" y="1772"/>
                </a:lnTo>
                <a:lnTo>
                  <a:pt x="2" y="2158"/>
                </a:lnTo>
                <a:lnTo>
                  <a:pt x="383" y="2347"/>
                </a:lnTo>
                <a:cubicBezTo>
                  <a:pt x="378" y="2422"/>
                  <a:pt x="378" y="2496"/>
                  <a:pt x="381" y="2571"/>
                </a:cubicBezTo>
                <a:lnTo>
                  <a:pt x="0" y="2746"/>
                </a:lnTo>
                <a:lnTo>
                  <a:pt x="77" y="3133"/>
                </a:lnTo>
                <a:lnTo>
                  <a:pt x="494" y="3161"/>
                </a:lnTo>
                <a:cubicBezTo>
                  <a:pt x="517" y="3225"/>
                  <a:pt x="542" y="3289"/>
                  <a:pt x="570" y="3351"/>
                </a:cubicBezTo>
                <a:lnTo>
                  <a:pt x="287" y="3652"/>
                </a:lnTo>
                <a:lnTo>
                  <a:pt x="504" y="3982"/>
                </a:lnTo>
                <a:lnTo>
                  <a:pt x="893" y="3854"/>
                </a:lnTo>
                <a:cubicBezTo>
                  <a:pt x="947" y="3917"/>
                  <a:pt x="1005" y="3977"/>
                  <a:pt x="1067" y="4034"/>
                </a:cubicBezTo>
                <a:lnTo>
                  <a:pt x="928" y="4413"/>
                </a:lnTo>
                <a:lnTo>
                  <a:pt x="1257" y="4634"/>
                </a:lnTo>
                <a:lnTo>
                  <a:pt x="1557" y="4369"/>
                </a:lnTo>
                <a:cubicBezTo>
                  <a:pt x="1634" y="4408"/>
                  <a:pt x="1712" y="4441"/>
                  <a:pt x="1791" y="4470"/>
                </a:cubicBezTo>
                <a:lnTo>
                  <a:pt x="1810" y="4865"/>
                </a:lnTo>
                <a:lnTo>
                  <a:pt x="2199" y="4941"/>
                </a:lnTo>
                <a:lnTo>
                  <a:pt x="2368" y="4588"/>
                </a:lnTo>
                <a:cubicBezTo>
                  <a:pt x="2445" y="4593"/>
                  <a:pt x="2522" y="4594"/>
                  <a:pt x="2599" y="4590"/>
                </a:cubicBezTo>
                <a:lnTo>
                  <a:pt x="2762" y="4943"/>
                </a:lnTo>
                <a:lnTo>
                  <a:pt x="3150" y="4868"/>
                </a:lnTo>
                <a:lnTo>
                  <a:pt x="3173" y="4483"/>
                </a:lnTo>
                <a:cubicBezTo>
                  <a:pt x="3264" y="4452"/>
                  <a:pt x="3354" y="4416"/>
                  <a:pt x="3440" y="4373"/>
                </a:cubicBezTo>
                <a:lnTo>
                  <a:pt x="3727" y="4628"/>
                </a:lnTo>
                <a:lnTo>
                  <a:pt x="4051" y="4404"/>
                </a:lnTo>
                <a:lnTo>
                  <a:pt x="3920" y="4046"/>
                </a:lnTo>
                <a:cubicBezTo>
                  <a:pt x="3973" y="3998"/>
                  <a:pt x="4023" y="3947"/>
                  <a:pt x="4071" y="3893"/>
                </a:cubicBezTo>
                <a:lnTo>
                  <a:pt x="4428" y="4025"/>
                </a:lnTo>
                <a:lnTo>
                  <a:pt x="4648" y="3698"/>
                </a:lnTo>
                <a:lnTo>
                  <a:pt x="4394" y="3412"/>
                </a:lnTo>
                <a:cubicBezTo>
                  <a:pt x="4431" y="3337"/>
                  <a:pt x="4463" y="3261"/>
                  <a:pt x="4489" y="3183"/>
                </a:cubicBezTo>
                <a:lnTo>
                  <a:pt x="4869" y="3171"/>
                </a:lnTo>
                <a:lnTo>
                  <a:pt x="4947" y="2785"/>
                </a:lnTo>
                <a:lnTo>
                  <a:pt x="4602" y="2614"/>
                </a:lnTo>
                <a:cubicBezTo>
                  <a:pt x="4607" y="2528"/>
                  <a:pt x="4606" y="2442"/>
                  <a:pt x="4601" y="2357"/>
                </a:cubicBezTo>
                <a:lnTo>
                  <a:pt x="4950" y="2197"/>
                </a:lnTo>
                <a:lnTo>
                  <a:pt x="4872" y="1810"/>
                </a:lnTo>
                <a:lnTo>
                  <a:pt x="4483" y="1784"/>
                </a:lnTo>
                <a:cubicBezTo>
                  <a:pt x="4457" y="1713"/>
                  <a:pt x="4427" y="1643"/>
                  <a:pt x="4395" y="1575"/>
                </a:cubicBezTo>
                <a:lnTo>
                  <a:pt x="4662" y="1291"/>
                </a:lnTo>
                <a:lnTo>
                  <a:pt x="4445" y="960"/>
                </a:lnTo>
                <a:lnTo>
                  <a:pt x="4068" y="1085"/>
                </a:lnTo>
                <a:cubicBezTo>
                  <a:pt x="4011" y="1022"/>
                  <a:pt x="3949" y="961"/>
                  <a:pt x="3884" y="904"/>
                </a:cubicBezTo>
                <a:lnTo>
                  <a:pt x="4021" y="530"/>
                </a:lnTo>
                <a:close/>
              </a:path>
            </a:pathLst>
          </a:custGeom>
          <a:solidFill>
            <a:srgbClr val="F8BC49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20000"/>
              </a:spcBef>
              <a:buChar char="•"/>
            </a:pPr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B768B7F4-AE1F-4631-B75A-0A2BFD66CC5F}"/>
              </a:ext>
            </a:extLst>
          </p:cNvPr>
          <p:cNvSpPr>
            <a:spLocks noEditPoints="1"/>
          </p:cNvSpPr>
          <p:nvPr/>
        </p:nvSpPr>
        <p:spPr bwMode="auto">
          <a:xfrm>
            <a:off x="2925239" y="1667323"/>
            <a:ext cx="1058725" cy="1058725"/>
          </a:xfrm>
          <a:custGeom>
            <a:avLst/>
            <a:gdLst>
              <a:gd name="T0" fmla="*/ 922 w 1572"/>
              <a:gd name="T1" fmla="*/ 186 h 1571"/>
              <a:gd name="T2" fmla="*/ 637 w 1572"/>
              <a:gd name="T3" fmla="*/ 1382 h 1571"/>
              <a:gd name="T4" fmla="*/ 541 w 1572"/>
              <a:gd name="T5" fmla="*/ 1535 h 1571"/>
              <a:gd name="T6" fmla="*/ 724 w 1572"/>
              <a:gd name="T7" fmla="*/ 1451 h 1571"/>
              <a:gd name="T8" fmla="*/ 852 w 1572"/>
              <a:gd name="T9" fmla="*/ 1571 h 1571"/>
              <a:gd name="T10" fmla="*/ 988 w 1572"/>
              <a:gd name="T11" fmla="*/ 1420 h 1571"/>
              <a:gd name="T12" fmla="*/ 1143 w 1572"/>
              <a:gd name="T13" fmla="*/ 1489 h 1571"/>
              <a:gd name="T14" fmla="*/ 1211 w 1572"/>
              <a:gd name="T15" fmla="*/ 1295 h 1571"/>
              <a:gd name="T16" fmla="*/ 1394 w 1572"/>
              <a:gd name="T17" fmla="*/ 1288 h 1571"/>
              <a:gd name="T18" fmla="*/ 1378 w 1572"/>
              <a:gd name="T19" fmla="*/ 1082 h 1571"/>
              <a:gd name="T20" fmla="*/ 1536 w 1572"/>
              <a:gd name="T21" fmla="*/ 1031 h 1571"/>
              <a:gd name="T22" fmla="*/ 1445 w 1572"/>
              <a:gd name="T23" fmla="*/ 845 h 1571"/>
              <a:gd name="T24" fmla="*/ 1572 w 1572"/>
              <a:gd name="T25" fmla="*/ 727 h 1571"/>
              <a:gd name="T26" fmla="*/ 1419 w 1572"/>
              <a:gd name="T27" fmla="*/ 590 h 1571"/>
              <a:gd name="T28" fmla="*/ 1489 w 1572"/>
              <a:gd name="T29" fmla="*/ 429 h 1571"/>
              <a:gd name="T30" fmla="*/ 1297 w 1572"/>
              <a:gd name="T31" fmla="*/ 361 h 1571"/>
              <a:gd name="T32" fmla="*/ 1304 w 1572"/>
              <a:gd name="T33" fmla="*/ 191 h 1571"/>
              <a:gd name="T34" fmla="*/ 1103 w 1572"/>
              <a:gd name="T35" fmla="*/ 199 h 1571"/>
              <a:gd name="T36" fmla="*/ 1031 w 1572"/>
              <a:gd name="T37" fmla="*/ 36 h 1571"/>
              <a:gd name="T38" fmla="*/ 849 w 1572"/>
              <a:gd name="T39" fmla="*/ 119 h 1571"/>
              <a:gd name="T40" fmla="*/ 720 w 1572"/>
              <a:gd name="T41" fmla="*/ 0 h 1571"/>
              <a:gd name="T42" fmla="*/ 585 w 1572"/>
              <a:gd name="T43" fmla="*/ 144 h 1571"/>
              <a:gd name="T44" fmla="*/ 429 w 1572"/>
              <a:gd name="T45" fmla="*/ 83 h 1571"/>
              <a:gd name="T46" fmla="*/ 358 w 1572"/>
              <a:gd name="T47" fmla="*/ 265 h 1571"/>
              <a:gd name="T48" fmla="*/ 178 w 1572"/>
              <a:gd name="T49" fmla="*/ 284 h 1571"/>
              <a:gd name="T50" fmla="*/ 185 w 1572"/>
              <a:gd name="T51" fmla="*/ 478 h 1571"/>
              <a:gd name="T52" fmla="*/ 37 w 1572"/>
              <a:gd name="T53" fmla="*/ 541 h 1571"/>
              <a:gd name="T54" fmla="*/ 114 w 1572"/>
              <a:gd name="T55" fmla="*/ 720 h 1571"/>
              <a:gd name="T56" fmla="*/ 0 w 1572"/>
              <a:gd name="T57" fmla="*/ 844 h 1571"/>
              <a:gd name="T58" fmla="*/ 140 w 1572"/>
              <a:gd name="T59" fmla="*/ 980 h 1571"/>
              <a:gd name="T60" fmla="*/ 83 w 1572"/>
              <a:gd name="T61" fmla="*/ 1143 h 1571"/>
              <a:gd name="T62" fmla="*/ 267 w 1572"/>
              <a:gd name="T63" fmla="*/ 1213 h 1571"/>
              <a:gd name="T64" fmla="*/ 268 w 1572"/>
              <a:gd name="T65" fmla="*/ 1380 h 1571"/>
              <a:gd name="T66" fmla="*/ 466 w 1572"/>
              <a:gd name="T67" fmla="*/ 1375 h 1571"/>
              <a:gd name="T68" fmla="*/ 541 w 1572"/>
              <a:gd name="T69" fmla="*/ 1535 h 1571"/>
              <a:gd name="T70" fmla="*/ 786 w 1572"/>
              <a:gd name="T71" fmla="*/ 952 h 1571"/>
              <a:gd name="T72" fmla="*/ 1215 w 1572"/>
              <a:gd name="T73" fmla="*/ 932 h 1571"/>
              <a:gd name="T74" fmla="*/ 768 w 1572"/>
              <a:gd name="T75" fmla="*/ 1296 h 1571"/>
              <a:gd name="T76" fmla="*/ 560 w 1572"/>
              <a:gd name="T77" fmla="*/ 1247 h 1571"/>
              <a:gd name="T78" fmla="*/ 339 w 1572"/>
              <a:gd name="T79" fmla="*/ 723 h 1571"/>
              <a:gd name="T80" fmla="*/ 698 w 1572"/>
              <a:gd name="T81" fmla="*/ 931 h 1571"/>
              <a:gd name="T82" fmla="*/ 560 w 1572"/>
              <a:gd name="T83" fmla="*/ 1247 h 1571"/>
              <a:gd name="T84" fmla="*/ 881 w 1572"/>
              <a:gd name="T85" fmla="*/ 808 h 1571"/>
              <a:gd name="T86" fmla="*/ 678 w 1572"/>
              <a:gd name="T87" fmla="*/ 760 h 1571"/>
              <a:gd name="T88" fmla="*/ 354 w 1572"/>
              <a:gd name="T89" fmla="*/ 633 h 1571"/>
              <a:gd name="T90" fmla="*/ 798 w 1572"/>
              <a:gd name="T91" fmla="*/ 272 h 1571"/>
              <a:gd name="T92" fmla="*/ 773 w 1572"/>
              <a:gd name="T93" fmla="*/ 616 h 1571"/>
              <a:gd name="T94" fmla="*/ 354 w 1572"/>
              <a:gd name="T95" fmla="*/ 633 h 1571"/>
              <a:gd name="T96" fmla="*/ 1292 w 1572"/>
              <a:gd name="T97" fmla="*/ 804 h 1571"/>
              <a:gd name="T98" fmla="*/ 947 w 1572"/>
              <a:gd name="T99" fmla="*/ 775 h 1571"/>
              <a:gd name="T100" fmla="*/ 929 w 1572"/>
              <a:gd name="T101" fmla="*/ 353 h 1571"/>
              <a:gd name="T102" fmla="*/ 1344 w 1572"/>
              <a:gd name="T103" fmla="*/ 919 h 1571"/>
              <a:gd name="T104" fmla="*/ 215 w 1572"/>
              <a:gd name="T105" fmla="*/ 649 h 1571"/>
              <a:gd name="T106" fmla="*/ 1344 w 1572"/>
              <a:gd name="T107" fmla="*/ 919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2" h="1571">
                <a:moveTo>
                  <a:pt x="181" y="641"/>
                </a:moveTo>
                <a:cubicBezTo>
                  <a:pt x="260" y="311"/>
                  <a:pt x="592" y="107"/>
                  <a:pt x="922" y="186"/>
                </a:cubicBezTo>
                <a:cubicBezTo>
                  <a:pt x="1253" y="265"/>
                  <a:pt x="1457" y="597"/>
                  <a:pt x="1378" y="927"/>
                </a:cubicBezTo>
                <a:cubicBezTo>
                  <a:pt x="1299" y="1257"/>
                  <a:pt x="967" y="1461"/>
                  <a:pt x="637" y="1382"/>
                </a:cubicBezTo>
                <a:cubicBezTo>
                  <a:pt x="306" y="1303"/>
                  <a:pt x="102" y="971"/>
                  <a:pt x="181" y="641"/>
                </a:cubicBezTo>
                <a:close/>
                <a:moveTo>
                  <a:pt x="541" y="1535"/>
                </a:moveTo>
                <a:lnTo>
                  <a:pt x="663" y="1564"/>
                </a:lnTo>
                <a:lnTo>
                  <a:pt x="724" y="1451"/>
                </a:lnTo>
                <a:cubicBezTo>
                  <a:pt x="750" y="1453"/>
                  <a:pt x="776" y="1453"/>
                  <a:pt x="802" y="1452"/>
                </a:cubicBezTo>
                <a:lnTo>
                  <a:pt x="852" y="1571"/>
                </a:lnTo>
                <a:lnTo>
                  <a:pt x="976" y="1551"/>
                </a:lnTo>
                <a:lnTo>
                  <a:pt x="988" y="1420"/>
                </a:lnTo>
                <a:cubicBezTo>
                  <a:pt x="1009" y="1413"/>
                  <a:pt x="1029" y="1405"/>
                  <a:pt x="1049" y="1396"/>
                </a:cubicBezTo>
                <a:lnTo>
                  <a:pt x="1143" y="1489"/>
                </a:lnTo>
                <a:lnTo>
                  <a:pt x="1249" y="1423"/>
                </a:lnTo>
                <a:lnTo>
                  <a:pt x="1211" y="1295"/>
                </a:lnTo>
                <a:cubicBezTo>
                  <a:pt x="1231" y="1278"/>
                  <a:pt x="1251" y="1259"/>
                  <a:pt x="1269" y="1239"/>
                </a:cubicBezTo>
                <a:lnTo>
                  <a:pt x="1394" y="1288"/>
                </a:lnTo>
                <a:lnTo>
                  <a:pt x="1465" y="1185"/>
                </a:lnTo>
                <a:lnTo>
                  <a:pt x="1378" y="1082"/>
                </a:lnTo>
                <a:cubicBezTo>
                  <a:pt x="1386" y="1066"/>
                  <a:pt x="1394" y="1048"/>
                  <a:pt x="1401" y="1031"/>
                </a:cubicBezTo>
                <a:lnTo>
                  <a:pt x="1536" y="1031"/>
                </a:lnTo>
                <a:lnTo>
                  <a:pt x="1565" y="909"/>
                </a:lnTo>
                <a:lnTo>
                  <a:pt x="1445" y="845"/>
                </a:lnTo>
                <a:cubicBezTo>
                  <a:pt x="1447" y="823"/>
                  <a:pt x="1448" y="801"/>
                  <a:pt x="1448" y="779"/>
                </a:cubicBezTo>
                <a:lnTo>
                  <a:pt x="1572" y="727"/>
                </a:lnTo>
                <a:lnTo>
                  <a:pt x="1553" y="604"/>
                </a:lnTo>
                <a:lnTo>
                  <a:pt x="1419" y="590"/>
                </a:lnTo>
                <a:cubicBezTo>
                  <a:pt x="1412" y="567"/>
                  <a:pt x="1405" y="545"/>
                  <a:pt x="1395" y="523"/>
                </a:cubicBezTo>
                <a:lnTo>
                  <a:pt x="1489" y="429"/>
                </a:lnTo>
                <a:lnTo>
                  <a:pt x="1424" y="322"/>
                </a:lnTo>
                <a:lnTo>
                  <a:pt x="1297" y="361"/>
                </a:lnTo>
                <a:cubicBezTo>
                  <a:pt x="1283" y="344"/>
                  <a:pt x="1269" y="328"/>
                  <a:pt x="1253" y="312"/>
                </a:cubicBezTo>
                <a:lnTo>
                  <a:pt x="1304" y="191"/>
                </a:lnTo>
                <a:lnTo>
                  <a:pt x="1204" y="117"/>
                </a:lnTo>
                <a:lnTo>
                  <a:pt x="1103" y="199"/>
                </a:lnTo>
                <a:cubicBezTo>
                  <a:pt x="1080" y="186"/>
                  <a:pt x="1056" y="174"/>
                  <a:pt x="1031" y="165"/>
                </a:cubicBezTo>
                <a:lnTo>
                  <a:pt x="1031" y="36"/>
                </a:lnTo>
                <a:lnTo>
                  <a:pt x="909" y="7"/>
                </a:lnTo>
                <a:lnTo>
                  <a:pt x="849" y="119"/>
                </a:lnTo>
                <a:cubicBezTo>
                  <a:pt x="822" y="116"/>
                  <a:pt x="795" y="115"/>
                  <a:pt x="769" y="115"/>
                </a:cubicBezTo>
                <a:lnTo>
                  <a:pt x="720" y="0"/>
                </a:lnTo>
                <a:lnTo>
                  <a:pt x="596" y="21"/>
                </a:lnTo>
                <a:lnTo>
                  <a:pt x="585" y="144"/>
                </a:lnTo>
                <a:cubicBezTo>
                  <a:pt x="562" y="152"/>
                  <a:pt x="539" y="160"/>
                  <a:pt x="516" y="169"/>
                </a:cubicBezTo>
                <a:lnTo>
                  <a:pt x="429" y="83"/>
                </a:lnTo>
                <a:lnTo>
                  <a:pt x="323" y="148"/>
                </a:lnTo>
                <a:lnTo>
                  <a:pt x="358" y="265"/>
                </a:lnTo>
                <a:cubicBezTo>
                  <a:pt x="334" y="284"/>
                  <a:pt x="312" y="305"/>
                  <a:pt x="291" y="328"/>
                </a:cubicBezTo>
                <a:lnTo>
                  <a:pt x="178" y="284"/>
                </a:lnTo>
                <a:lnTo>
                  <a:pt x="107" y="386"/>
                </a:lnTo>
                <a:lnTo>
                  <a:pt x="185" y="478"/>
                </a:lnTo>
                <a:cubicBezTo>
                  <a:pt x="175" y="498"/>
                  <a:pt x="165" y="519"/>
                  <a:pt x="157" y="540"/>
                </a:cubicBezTo>
                <a:lnTo>
                  <a:pt x="37" y="541"/>
                </a:lnTo>
                <a:lnTo>
                  <a:pt x="8" y="662"/>
                </a:lnTo>
                <a:lnTo>
                  <a:pt x="114" y="720"/>
                </a:lnTo>
                <a:cubicBezTo>
                  <a:pt x="111" y="746"/>
                  <a:pt x="110" y="772"/>
                  <a:pt x="111" y="798"/>
                </a:cubicBezTo>
                <a:lnTo>
                  <a:pt x="0" y="844"/>
                </a:lnTo>
                <a:lnTo>
                  <a:pt x="19" y="967"/>
                </a:lnTo>
                <a:lnTo>
                  <a:pt x="140" y="980"/>
                </a:lnTo>
                <a:cubicBezTo>
                  <a:pt x="148" y="1006"/>
                  <a:pt x="158" y="1031"/>
                  <a:pt x="169" y="1056"/>
                </a:cubicBezTo>
                <a:lnTo>
                  <a:pt x="83" y="1143"/>
                </a:lnTo>
                <a:lnTo>
                  <a:pt x="148" y="1249"/>
                </a:lnTo>
                <a:lnTo>
                  <a:pt x="267" y="1213"/>
                </a:lnTo>
                <a:cubicBezTo>
                  <a:pt x="282" y="1232"/>
                  <a:pt x="298" y="1249"/>
                  <a:pt x="316" y="1266"/>
                </a:cubicBezTo>
                <a:lnTo>
                  <a:pt x="268" y="1380"/>
                </a:lnTo>
                <a:lnTo>
                  <a:pt x="368" y="1454"/>
                </a:lnTo>
                <a:lnTo>
                  <a:pt x="466" y="1375"/>
                </a:lnTo>
                <a:cubicBezTo>
                  <a:pt x="490" y="1388"/>
                  <a:pt x="515" y="1399"/>
                  <a:pt x="541" y="1409"/>
                </a:cubicBezTo>
                <a:lnTo>
                  <a:pt x="541" y="1535"/>
                </a:lnTo>
                <a:close/>
                <a:moveTo>
                  <a:pt x="720" y="1228"/>
                </a:moveTo>
                <a:cubicBezTo>
                  <a:pt x="729" y="1190"/>
                  <a:pt x="786" y="952"/>
                  <a:pt x="786" y="952"/>
                </a:cubicBezTo>
                <a:cubicBezTo>
                  <a:pt x="845" y="950"/>
                  <a:pt x="899" y="916"/>
                  <a:pt x="927" y="863"/>
                </a:cubicBezTo>
                <a:cubicBezTo>
                  <a:pt x="927" y="863"/>
                  <a:pt x="1174" y="922"/>
                  <a:pt x="1215" y="932"/>
                </a:cubicBezTo>
                <a:cubicBezTo>
                  <a:pt x="1256" y="942"/>
                  <a:pt x="1258" y="966"/>
                  <a:pt x="1247" y="995"/>
                </a:cubicBezTo>
                <a:cubicBezTo>
                  <a:pt x="1162" y="1182"/>
                  <a:pt x="973" y="1301"/>
                  <a:pt x="768" y="1296"/>
                </a:cubicBezTo>
                <a:cubicBezTo>
                  <a:pt x="727" y="1296"/>
                  <a:pt x="711" y="1266"/>
                  <a:pt x="720" y="1228"/>
                </a:cubicBezTo>
                <a:close/>
                <a:moveTo>
                  <a:pt x="560" y="1247"/>
                </a:moveTo>
                <a:cubicBezTo>
                  <a:pt x="379" y="1162"/>
                  <a:pt x="265" y="978"/>
                  <a:pt x="267" y="779"/>
                </a:cubicBezTo>
                <a:cubicBezTo>
                  <a:pt x="267" y="734"/>
                  <a:pt x="295" y="712"/>
                  <a:pt x="339" y="723"/>
                </a:cubicBezTo>
                <a:cubicBezTo>
                  <a:pt x="382" y="733"/>
                  <a:pt x="612" y="788"/>
                  <a:pt x="612" y="788"/>
                </a:cubicBezTo>
                <a:cubicBezTo>
                  <a:pt x="613" y="847"/>
                  <a:pt x="646" y="902"/>
                  <a:pt x="698" y="931"/>
                </a:cubicBezTo>
                <a:cubicBezTo>
                  <a:pt x="698" y="931"/>
                  <a:pt x="650" y="1133"/>
                  <a:pt x="635" y="1196"/>
                </a:cubicBezTo>
                <a:cubicBezTo>
                  <a:pt x="620" y="1259"/>
                  <a:pt x="593" y="1259"/>
                  <a:pt x="560" y="1247"/>
                </a:cubicBezTo>
                <a:close/>
                <a:moveTo>
                  <a:pt x="804" y="682"/>
                </a:moveTo>
                <a:cubicBezTo>
                  <a:pt x="860" y="696"/>
                  <a:pt x="895" y="752"/>
                  <a:pt x="881" y="808"/>
                </a:cubicBezTo>
                <a:cubicBezTo>
                  <a:pt x="868" y="865"/>
                  <a:pt x="811" y="899"/>
                  <a:pt x="755" y="886"/>
                </a:cubicBezTo>
                <a:cubicBezTo>
                  <a:pt x="699" y="872"/>
                  <a:pt x="664" y="816"/>
                  <a:pt x="678" y="760"/>
                </a:cubicBezTo>
                <a:cubicBezTo>
                  <a:pt x="691" y="704"/>
                  <a:pt x="748" y="669"/>
                  <a:pt x="804" y="682"/>
                </a:cubicBezTo>
                <a:close/>
                <a:moveTo>
                  <a:pt x="354" y="633"/>
                </a:moveTo>
                <a:cubicBezTo>
                  <a:pt x="312" y="623"/>
                  <a:pt x="306" y="584"/>
                  <a:pt x="320" y="557"/>
                </a:cubicBezTo>
                <a:cubicBezTo>
                  <a:pt x="409" y="377"/>
                  <a:pt x="597" y="264"/>
                  <a:pt x="798" y="272"/>
                </a:cubicBezTo>
                <a:cubicBezTo>
                  <a:pt x="832" y="272"/>
                  <a:pt x="849" y="298"/>
                  <a:pt x="840" y="336"/>
                </a:cubicBezTo>
                <a:cubicBezTo>
                  <a:pt x="831" y="373"/>
                  <a:pt x="773" y="616"/>
                  <a:pt x="773" y="616"/>
                </a:cubicBezTo>
                <a:cubicBezTo>
                  <a:pt x="716" y="619"/>
                  <a:pt x="663" y="650"/>
                  <a:pt x="634" y="700"/>
                </a:cubicBezTo>
                <a:cubicBezTo>
                  <a:pt x="634" y="700"/>
                  <a:pt x="396" y="643"/>
                  <a:pt x="354" y="633"/>
                </a:cubicBezTo>
                <a:close/>
                <a:moveTo>
                  <a:pt x="1004" y="323"/>
                </a:moveTo>
                <a:cubicBezTo>
                  <a:pt x="1186" y="412"/>
                  <a:pt x="1300" y="601"/>
                  <a:pt x="1292" y="804"/>
                </a:cubicBezTo>
                <a:cubicBezTo>
                  <a:pt x="1289" y="830"/>
                  <a:pt x="1271" y="852"/>
                  <a:pt x="1236" y="844"/>
                </a:cubicBezTo>
                <a:cubicBezTo>
                  <a:pt x="1202" y="836"/>
                  <a:pt x="947" y="775"/>
                  <a:pt x="947" y="775"/>
                </a:cubicBezTo>
                <a:cubicBezTo>
                  <a:pt x="944" y="718"/>
                  <a:pt x="911" y="665"/>
                  <a:pt x="861" y="637"/>
                </a:cubicBezTo>
                <a:cubicBezTo>
                  <a:pt x="861" y="637"/>
                  <a:pt x="918" y="399"/>
                  <a:pt x="929" y="353"/>
                </a:cubicBezTo>
                <a:cubicBezTo>
                  <a:pt x="940" y="308"/>
                  <a:pt x="967" y="308"/>
                  <a:pt x="1004" y="323"/>
                </a:cubicBezTo>
                <a:close/>
                <a:moveTo>
                  <a:pt x="1344" y="919"/>
                </a:moveTo>
                <a:cubicBezTo>
                  <a:pt x="1419" y="607"/>
                  <a:pt x="1226" y="294"/>
                  <a:pt x="914" y="219"/>
                </a:cubicBezTo>
                <a:cubicBezTo>
                  <a:pt x="602" y="145"/>
                  <a:pt x="289" y="337"/>
                  <a:pt x="215" y="649"/>
                </a:cubicBezTo>
                <a:cubicBezTo>
                  <a:pt x="140" y="961"/>
                  <a:pt x="332" y="1274"/>
                  <a:pt x="645" y="1349"/>
                </a:cubicBezTo>
                <a:cubicBezTo>
                  <a:pt x="956" y="1424"/>
                  <a:pt x="1270" y="1231"/>
                  <a:pt x="1344" y="919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93417B15-2731-4839-A1D8-0A6F1BCAE795}"/>
              </a:ext>
            </a:extLst>
          </p:cNvPr>
          <p:cNvSpPr>
            <a:spLocks noEditPoints="1"/>
          </p:cNvSpPr>
          <p:nvPr/>
        </p:nvSpPr>
        <p:spPr bwMode="auto">
          <a:xfrm>
            <a:off x="2078277" y="5015516"/>
            <a:ext cx="661902" cy="661902"/>
          </a:xfrm>
          <a:custGeom>
            <a:avLst/>
            <a:gdLst>
              <a:gd name="T0" fmla="*/ 577 w 983"/>
              <a:gd name="T1" fmla="*/ 116 h 982"/>
              <a:gd name="T2" fmla="*/ 398 w 983"/>
              <a:gd name="T3" fmla="*/ 864 h 982"/>
              <a:gd name="T4" fmla="*/ 338 w 983"/>
              <a:gd name="T5" fmla="*/ 959 h 982"/>
              <a:gd name="T6" fmla="*/ 453 w 983"/>
              <a:gd name="T7" fmla="*/ 907 h 982"/>
              <a:gd name="T8" fmla="*/ 533 w 983"/>
              <a:gd name="T9" fmla="*/ 982 h 982"/>
              <a:gd name="T10" fmla="*/ 618 w 983"/>
              <a:gd name="T11" fmla="*/ 887 h 982"/>
              <a:gd name="T12" fmla="*/ 715 w 983"/>
              <a:gd name="T13" fmla="*/ 930 h 982"/>
              <a:gd name="T14" fmla="*/ 757 w 983"/>
              <a:gd name="T15" fmla="*/ 809 h 982"/>
              <a:gd name="T16" fmla="*/ 871 w 983"/>
              <a:gd name="T17" fmla="*/ 805 h 982"/>
              <a:gd name="T18" fmla="*/ 862 w 983"/>
              <a:gd name="T19" fmla="*/ 676 h 982"/>
              <a:gd name="T20" fmla="*/ 960 w 983"/>
              <a:gd name="T21" fmla="*/ 644 h 982"/>
              <a:gd name="T22" fmla="*/ 904 w 983"/>
              <a:gd name="T23" fmla="*/ 528 h 982"/>
              <a:gd name="T24" fmla="*/ 983 w 983"/>
              <a:gd name="T25" fmla="*/ 454 h 982"/>
              <a:gd name="T26" fmla="*/ 887 w 983"/>
              <a:gd name="T27" fmla="*/ 369 h 982"/>
              <a:gd name="T28" fmla="*/ 931 w 983"/>
              <a:gd name="T29" fmla="*/ 268 h 982"/>
              <a:gd name="T30" fmla="*/ 811 w 983"/>
              <a:gd name="T31" fmla="*/ 225 h 982"/>
              <a:gd name="T32" fmla="*/ 815 w 983"/>
              <a:gd name="T33" fmla="*/ 119 h 982"/>
              <a:gd name="T34" fmla="*/ 689 w 983"/>
              <a:gd name="T35" fmla="*/ 124 h 982"/>
              <a:gd name="T36" fmla="*/ 644 w 983"/>
              <a:gd name="T37" fmla="*/ 22 h 982"/>
              <a:gd name="T38" fmla="*/ 531 w 983"/>
              <a:gd name="T39" fmla="*/ 74 h 982"/>
              <a:gd name="T40" fmla="*/ 450 w 983"/>
              <a:gd name="T41" fmla="*/ 0 h 982"/>
              <a:gd name="T42" fmla="*/ 366 w 983"/>
              <a:gd name="T43" fmla="*/ 90 h 982"/>
              <a:gd name="T44" fmla="*/ 268 w 983"/>
              <a:gd name="T45" fmla="*/ 51 h 982"/>
              <a:gd name="T46" fmla="*/ 224 w 983"/>
              <a:gd name="T47" fmla="*/ 165 h 982"/>
              <a:gd name="T48" fmla="*/ 111 w 983"/>
              <a:gd name="T49" fmla="*/ 177 h 982"/>
              <a:gd name="T50" fmla="*/ 116 w 983"/>
              <a:gd name="T51" fmla="*/ 299 h 982"/>
              <a:gd name="T52" fmla="*/ 23 w 983"/>
              <a:gd name="T53" fmla="*/ 338 h 982"/>
              <a:gd name="T54" fmla="*/ 71 w 983"/>
              <a:gd name="T55" fmla="*/ 450 h 982"/>
              <a:gd name="T56" fmla="*/ 0 w 983"/>
              <a:gd name="T57" fmla="*/ 527 h 982"/>
              <a:gd name="T58" fmla="*/ 88 w 983"/>
              <a:gd name="T59" fmla="*/ 612 h 982"/>
              <a:gd name="T60" fmla="*/ 52 w 983"/>
              <a:gd name="T61" fmla="*/ 714 h 982"/>
              <a:gd name="T62" fmla="*/ 167 w 983"/>
              <a:gd name="T63" fmla="*/ 758 h 982"/>
              <a:gd name="T64" fmla="*/ 168 w 983"/>
              <a:gd name="T65" fmla="*/ 862 h 982"/>
              <a:gd name="T66" fmla="*/ 292 w 983"/>
              <a:gd name="T67" fmla="*/ 859 h 982"/>
              <a:gd name="T68" fmla="*/ 338 w 983"/>
              <a:gd name="T69" fmla="*/ 959 h 982"/>
              <a:gd name="T70" fmla="*/ 491 w 983"/>
              <a:gd name="T71" fmla="*/ 595 h 982"/>
              <a:gd name="T72" fmla="*/ 759 w 983"/>
              <a:gd name="T73" fmla="*/ 582 h 982"/>
              <a:gd name="T74" fmla="*/ 480 w 983"/>
              <a:gd name="T75" fmla="*/ 810 h 982"/>
              <a:gd name="T76" fmla="*/ 350 w 983"/>
              <a:gd name="T77" fmla="*/ 779 h 982"/>
              <a:gd name="T78" fmla="*/ 212 w 983"/>
              <a:gd name="T79" fmla="*/ 451 h 982"/>
              <a:gd name="T80" fmla="*/ 436 w 983"/>
              <a:gd name="T81" fmla="*/ 582 h 982"/>
              <a:gd name="T82" fmla="*/ 350 w 983"/>
              <a:gd name="T83" fmla="*/ 779 h 982"/>
              <a:gd name="T84" fmla="*/ 551 w 983"/>
              <a:gd name="T85" fmla="*/ 505 h 982"/>
              <a:gd name="T86" fmla="*/ 424 w 983"/>
              <a:gd name="T87" fmla="*/ 475 h 982"/>
              <a:gd name="T88" fmla="*/ 222 w 983"/>
              <a:gd name="T89" fmla="*/ 396 h 982"/>
              <a:gd name="T90" fmla="*/ 499 w 983"/>
              <a:gd name="T91" fmla="*/ 170 h 982"/>
              <a:gd name="T92" fmla="*/ 483 w 983"/>
              <a:gd name="T93" fmla="*/ 385 h 982"/>
              <a:gd name="T94" fmla="*/ 222 w 983"/>
              <a:gd name="T95" fmla="*/ 396 h 982"/>
              <a:gd name="T96" fmla="*/ 808 w 983"/>
              <a:gd name="T97" fmla="*/ 503 h 982"/>
              <a:gd name="T98" fmla="*/ 592 w 983"/>
              <a:gd name="T99" fmla="*/ 484 h 982"/>
              <a:gd name="T100" fmla="*/ 581 w 983"/>
              <a:gd name="T101" fmla="*/ 221 h 982"/>
              <a:gd name="T102" fmla="*/ 841 w 983"/>
              <a:gd name="T103" fmla="*/ 574 h 982"/>
              <a:gd name="T104" fmla="*/ 134 w 983"/>
              <a:gd name="T105" fmla="*/ 406 h 982"/>
              <a:gd name="T106" fmla="*/ 841 w 983"/>
              <a:gd name="T107" fmla="*/ 574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3" h="982">
                <a:moveTo>
                  <a:pt x="113" y="401"/>
                </a:moveTo>
                <a:cubicBezTo>
                  <a:pt x="163" y="194"/>
                  <a:pt x="370" y="67"/>
                  <a:pt x="577" y="116"/>
                </a:cubicBezTo>
                <a:cubicBezTo>
                  <a:pt x="783" y="165"/>
                  <a:pt x="911" y="373"/>
                  <a:pt x="861" y="579"/>
                </a:cubicBezTo>
                <a:cubicBezTo>
                  <a:pt x="812" y="786"/>
                  <a:pt x="605" y="913"/>
                  <a:pt x="398" y="864"/>
                </a:cubicBezTo>
                <a:cubicBezTo>
                  <a:pt x="191" y="815"/>
                  <a:pt x="64" y="607"/>
                  <a:pt x="113" y="401"/>
                </a:cubicBezTo>
                <a:close/>
                <a:moveTo>
                  <a:pt x="338" y="959"/>
                </a:moveTo>
                <a:lnTo>
                  <a:pt x="414" y="978"/>
                </a:lnTo>
                <a:lnTo>
                  <a:pt x="453" y="907"/>
                </a:lnTo>
                <a:cubicBezTo>
                  <a:pt x="469" y="908"/>
                  <a:pt x="485" y="908"/>
                  <a:pt x="501" y="908"/>
                </a:cubicBezTo>
                <a:lnTo>
                  <a:pt x="533" y="982"/>
                </a:lnTo>
                <a:lnTo>
                  <a:pt x="610" y="969"/>
                </a:lnTo>
                <a:lnTo>
                  <a:pt x="618" y="887"/>
                </a:lnTo>
                <a:cubicBezTo>
                  <a:pt x="631" y="883"/>
                  <a:pt x="643" y="878"/>
                  <a:pt x="656" y="872"/>
                </a:cubicBezTo>
                <a:lnTo>
                  <a:pt x="715" y="930"/>
                </a:lnTo>
                <a:lnTo>
                  <a:pt x="781" y="890"/>
                </a:lnTo>
                <a:lnTo>
                  <a:pt x="757" y="809"/>
                </a:lnTo>
                <a:cubicBezTo>
                  <a:pt x="770" y="799"/>
                  <a:pt x="782" y="787"/>
                  <a:pt x="794" y="775"/>
                </a:cubicBezTo>
                <a:lnTo>
                  <a:pt x="871" y="805"/>
                </a:lnTo>
                <a:lnTo>
                  <a:pt x="916" y="741"/>
                </a:lnTo>
                <a:lnTo>
                  <a:pt x="862" y="676"/>
                </a:lnTo>
                <a:cubicBezTo>
                  <a:pt x="867" y="666"/>
                  <a:pt x="872" y="655"/>
                  <a:pt x="876" y="644"/>
                </a:cubicBezTo>
                <a:lnTo>
                  <a:pt x="960" y="644"/>
                </a:lnTo>
                <a:lnTo>
                  <a:pt x="978" y="568"/>
                </a:lnTo>
                <a:lnTo>
                  <a:pt x="904" y="528"/>
                </a:lnTo>
                <a:cubicBezTo>
                  <a:pt x="905" y="514"/>
                  <a:pt x="906" y="500"/>
                  <a:pt x="905" y="487"/>
                </a:cubicBezTo>
                <a:lnTo>
                  <a:pt x="983" y="454"/>
                </a:lnTo>
                <a:lnTo>
                  <a:pt x="971" y="377"/>
                </a:lnTo>
                <a:lnTo>
                  <a:pt x="887" y="369"/>
                </a:lnTo>
                <a:cubicBezTo>
                  <a:pt x="883" y="354"/>
                  <a:pt x="878" y="341"/>
                  <a:pt x="872" y="327"/>
                </a:cubicBezTo>
                <a:lnTo>
                  <a:pt x="931" y="268"/>
                </a:lnTo>
                <a:lnTo>
                  <a:pt x="890" y="201"/>
                </a:lnTo>
                <a:lnTo>
                  <a:pt x="811" y="225"/>
                </a:lnTo>
                <a:cubicBezTo>
                  <a:pt x="802" y="215"/>
                  <a:pt x="793" y="205"/>
                  <a:pt x="784" y="195"/>
                </a:cubicBezTo>
                <a:lnTo>
                  <a:pt x="815" y="119"/>
                </a:lnTo>
                <a:lnTo>
                  <a:pt x="753" y="73"/>
                </a:lnTo>
                <a:lnTo>
                  <a:pt x="689" y="124"/>
                </a:lnTo>
                <a:cubicBezTo>
                  <a:pt x="675" y="116"/>
                  <a:pt x="660" y="109"/>
                  <a:pt x="645" y="103"/>
                </a:cubicBezTo>
                <a:lnTo>
                  <a:pt x="644" y="22"/>
                </a:lnTo>
                <a:lnTo>
                  <a:pt x="568" y="4"/>
                </a:lnTo>
                <a:lnTo>
                  <a:pt x="531" y="74"/>
                </a:lnTo>
                <a:cubicBezTo>
                  <a:pt x="514" y="72"/>
                  <a:pt x="497" y="72"/>
                  <a:pt x="481" y="72"/>
                </a:cubicBezTo>
                <a:lnTo>
                  <a:pt x="450" y="0"/>
                </a:lnTo>
                <a:lnTo>
                  <a:pt x="373" y="13"/>
                </a:lnTo>
                <a:lnTo>
                  <a:pt x="366" y="90"/>
                </a:lnTo>
                <a:cubicBezTo>
                  <a:pt x="351" y="94"/>
                  <a:pt x="337" y="100"/>
                  <a:pt x="323" y="106"/>
                </a:cubicBezTo>
                <a:lnTo>
                  <a:pt x="268" y="51"/>
                </a:lnTo>
                <a:lnTo>
                  <a:pt x="202" y="92"/>
                </a:lnTo>
                <a:lnTo>
                  <a:pt x="224" y="165"/>
                </a:lnTo>
                <a:cubicBezTo>
                  <a:pt x="209" y="177"/>
                  <a:pt x="195" y="190"/>
                  <a:pt x="182" y="205"/>
                </a:cubicBezTo>
                <a:lnTo>
                  <a:pt x="111" y="177"/>
                </a:lnTo>
                <a:lnTo>
                  <a:pt x="67" y="241"/>
                </a:lnTo>
                <a:lnTo>
                  <a:pt x="116" y="299"/>
                </a:lnTo>
                <a:cubicBezTo>
                  <a:pt x="109" y="311"/>
                  <a:pt x="103" y="324"/>
                  <a:pt x="98" y="338"/>
                </a:cubicBezTo>
                <a:lnTo>
                  <a:pt x="23" y="338"/>
                </a:lnTo>
                <a:lnTo>
                  <a:pt x="5" y="414"/>
                </a:lnTo>
                <a:lnTo>
                  <a:pt x="71" y="450"/>
                </a:lnTo>
                <a:cubicBezTo>
                  <a:pt x="70" y="466"/>
                  <a:pt x="69" y="482"/>
                  <a:pt x="69" y="499"/>
                </a:cubicBezTo>
                <a:lnTo>
                  <a:pt x="0" y="527"/>
                </a:lnTo>
                <a:lnTo>
                  <a:pt x="12" y="605"/>
                </a:lnTo>
                <a:lnTo>
                  <a:pt x="88" y="612"/>
                </a:lnTo>
                <a:cubicBezTo>
                  <a:pt x="93" y="629"/>
                  <a:pt x="99" y="644"/>
                  <a:pt x="106" y="660"/>
                </a:cubicBezTo>
                <a:lnTo>
                  <a:pt x="52" y="714"/>
                </a:lnTo>
                <a:lnTo>
                  <a:pt x="93" y="781"/>
                </a:lnTo>
                <a:lnTo>
                  <a:pt x="167" y="758"/>
                </a:lnTo>
                <a:cubicBezTo>
                  <a:pt x="176" y="770"/>
                  <a:pt x="187" y="781"/>
                  <a:pt x="197" y="791"/>
                </a:cubicBezTo>
                <a:lnTo>
                  <a:pt x="168" y="862"/>
                </a:lnTo>
                <a:lnTo>
                  <a:pt x="230" y="909"/>
                </a:lnTo>
                <a:lnTo>
                  <a:pt x="292" y="859"/>
                </a:lnTo>
                <a:cubicBezTo>
                  <a:pt x="307" y="867"/>
                  <a:pt x="322" y="874"/>
                  <a:pt x="338" y="880"/>
                </a:cubicBezTo>
                <a:lnTo>
                  <a:pt x="338" y="959"/>
                </a:lnTo>
                <a:close/>
                <a:moveTo>
                  <a:pt x="450" y="768"/>
                </a:moveTo>
                <a:cubicBezTo>
                  <a:pt x="456" y="744"/>
                  <a:pt x="491" y="595"/>
                  <a:pt x="491" y="595"/>
                </a:cubicBezTo>
                <a:cubicBezTo>
                  <a:pt x="529" y="593"/>
                  <a:pt x="562" y="572"/>
                  <a:pt x="580" y="539"/>
                </a:cubicBezTo>
                <a:cubicBezTo>
                  <a:pt x="580" y="539"/>
                  <a:pt x="734" y="576"/>
                  <a:pt x="759" y="582"/>
                </a:cubicBezTo>
                <a:cubicBezTo>
                  <a:pt x="785" y="588"/>
                  <a:pt x="787" y="604"/>
                  <a:pt x="779" y="622"/>
                </a:cubicBezTo>
                <a:cubicBezTo>
                  <a:pt x="727" y="739"/>
                  <a:pt x="608" y="813"/>
                  <a:pt x="480" y="810"/>
                </a:cubicBezTo>
                <a:cubicBezTo>
                  <a:pt x="454" y="810"/>
                  <a:pt x="444" y="791"/>
                  <a:pt x="450" y="768"/>
                </a:cubicBezTo>
                <a:close/>
                <a:moveTo>
                  <a:pt x="350" y="779"/>
                </a:moveTo>
                <a:cubicBezTo>
                  <a:pt x="237" y="726"/>
                  <a:pt x="166" y="611"/>
                  <a:pt x="167" y="487"/>
                </a:cubicBezTo>
                <a:cubicBezTo>
                  <a:pt x="167" y="459"/>
                  <a:pt x="185" y="445"/>
                  <a:pt x="212" y="451"/>
                </a:cubicBezTo>
                <a:cubicBezTo>
                  <a:pt x="239" y="458"/>
                  <a:pt x="383" y="492"/>
                  <a:pt x="383" y="492"/>
                </a:cubicBezTo>
                <a:cubicBezTo>
                  <a:pt x="383" y="529"/>
                  <a:pt x="404" y="564"/>
                  <a:pt x="436" y="582"/>
                </a:cubicBezTo>
                <a:cubicBezTo>
                  <a:pt x="436" y="582"/>
                  <a:pt x="406" y="708"/>
                  <a:pt x="397" y="747"/>
                </a:cubicBezTo>
                <a:cubicBezTo>
                  <a:pt x="387" y="787"/>
                  <a:pt x="371" y="787"/>
                  <a:pt x="350" y="779"/>
                </a:cubicBezTo>
                <a:close/>
                <a:moveTo>
                  <a:pt x="503" y="426"/>
                </a:moveTo>
                <a:cubicBezTo>
                  <a:pt x="538" y="435"/>
                  <a:pt x="559" y="470"/>
                  <a:pt x="551" y="505"/>
                </a:cubicBezTo>
                <a:cubicBezTo>
                  <a:pt x="543" y="540"/>
                  <a:pt x="507" y="562"/>
                  <a:pt x="472" y="554"/>
                </a:cubicBezTo>
                <a:cubicBezTo>
                  <a:pt x="437" y="545"/>
                  <a:pt x="415" y="510"/>
                  <a:pt x="424" y="475"/>
                </a:cubicBezTo>
                <a:cubicBezTo>
                  <a:pt x="432" y="440"/>
                  <a:pt x="467" y="418"/>
                  <a:pt x="503" y="426"/>
                </a:cubicBezTo>
                <a:close/>
                <a:moveTo>
                  <a:pt x="222" y="396"/>
                </a:moveTo>
                <a:cubicBezTo>
                  <a:pt x="195" y="389"/>
                  <a:pt x="191" y="365"/>
                  <a:pt x="200" y="348"/>
                </a:cubicBezTo>
                <a:cubicBezTo>
                  <a:pt x="256" y="235"/>
                  <a:pt x="373" y="165"/>
                  <a:pt x="499" y="170"/>
                </a:cubicBezTo>
                <a:cubicBezTo>
                  <a:pt x="520" y="170"/>
                  <a:pt x="531" y="186"/>
                  <a:pt x="525" y="210"/>
                </a:cubicBezTo>
                <a:cubicBezTo>
                  <a:pt x="520" y="233"/>
                  <a:pt x="483" y="385"/>
                  <a:pt x="483" y="385"/>
                </a:cubicBezTo>
                <a:cubicBezTo>
                  <a:pt x="447" y="386"/>
                  <a:pt x="414" y="406"/>
                  <a:pt x="397" y="437"/>
                </a:cubicBezTo>
                <a:cubicBezTo>
                  <a:pt x="397" y="437"/>
                  <a:pt x="248" y="402"/>
                  <a:pt x="222" y="396"/>
                </a:cubicBezTo>
                <a:close/>
                <a:moveTo>
                  <a:pt x="628" y="202"/>
                </a:moveTo>
                <a:cubicBezTo>
                  <a:pt x="741" y="257"/>
                  <a:pt x="813" y="376"/>
                  <a:pt x="808" y="503"/>
                </a:cubicBezTo>
                <a:cubicBezTo>
                  <a:pt x="806" y="518"/>
                  <a:pt x="795" y="533"/>
                  <a:pt x="773" y="527"/>
                </a:cubicBezTo>
                <a:cubicBezTo>
                  <a:pt x="751" y="522"/>
                  <a:pt x="592" y="484"/>
                  <a:pt x="592" y="484"/>
                </a:cubicBezTo>
                <a:cubicBezTo>
                  <a:pt x="590" y="448"/>
                  <a:pt x="570" y="416"/>
                  <a:pt x="538" y="398"/>
                </a:cubicBezTo>
                <a:cubicBezTo>
                  <a:pt x="538" y="398"/>
                  <a:pt x="574" y="249"/>
                  <a:pt x="581" y="221"/>
                </a:cubicBezTo>
                <a:cubicBezTo>
                  <a:pt x="588" y="192"/>
                  <a:pt x="605" y="192"/>
                  <a:pt x="628" y="202"/>
                </a:cubicBezTo>
                <a:close/>
                <a:moveTo>
                  <a:pt x="841" y="574"/>
                </a:moveTo>
                <a:cubicBezTo>
                  <a:pt x="887" y="379"/>
                  <a:pt x="767" y="183"/>
                  <a:pt x="572" y="137"/>
                </a:cubicBezTo>
                <a:cubicBezTo>
                  <a:pt x="377" y="90"/>
                  <a:pt x="181" y="210"/>
                  <a:pt x="134" y="406"/>
                </a:cubicBezTo>
                <a:cubicBezTo>
                  <a:pt x="88" y="601"/>
                  <a:pt x="208" y="796"/>
                  <a:pt x="403" y="843"/>
                </a:cubicBezTo>
                <a:cubicBezTo>
                  <a:pt x="598" y="890"/>
                  <a:pt x="794" y="769"/>
                  <a:pt x="841" y="574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D0CD1474-597E-4E8C-8D6D-F368A4EDF57C}"/>
              </a:ext>
            </a:extLst>
          </p:cNvPr>
          <p:cNvSpPr>
            <a:spLocks noEditPoints="1"/>
          </p:cNvSpPr>
          <p:nvPr/>
        </p:nvSpPr>
        <p:spPr bwMode="auto">
          <a:xfrm>
            <a:off x="2799199" y="4447113"/>
            <a:ext cx="1282533" cy="1284121"/>
          </a:xfrm>
          <a:custGeom>
            <a:avLst/>
            <a:gdLst>
              <a:gd name="T0" fmla="*/ 586 w 1904"/>
              <a:gd name="T1" fmla="*/ 324 h 1906"/>
              <a:gd name="T2" fmla="*/ 1811 w 1904"/>
              <a:gd name="T3" fmla="*/ 543 h 1906"/>
              <a:gd name="T4" fmla="*/ 1521 w 1904"/>
              <a:gd name="T5" fmla="*/ 383 h 1906"/>
              <a:gd name="T6" fmla="*/ 1337 w 1904"/>
              <a:gd name="T7" fmla="*/ 247 h 1906"/>
              <a:gd name="T8" fmla="*/ 1121 w 1904"/>
              <a:gd name="T9" fmla="*/ 14 h 1906"/>
              <a:gd name="T10" fmla="*/ 882 w 1904"/>
              <a:gd name="T11" fmla="*/ 0 h 1906"/>
              <a:gd name="T12" fmla="*/ 652 w 1904"/>
              <a:gd name="T13" fmla="*/ 208 h 1906"/>
              <a:gd name="T14" fmla="*/ 453 w 1904"/>
              <a:gd name="T15" fmla="*/ 324 h 1906"/>
              <a:gd name="T16" fmla="*/ 152 w 1904"/>
              <a:gd name="T17" fmla="*/ 431 h 1906"/>
              <a:gd name="T18" fmla="*/ 53 w 1904"/>
              <a:gd name="T19" fmla="*/ 633 h 1906"/>
              <a:gd name="T20" fmla="*/ 148 w 1904"/>
              <a:gd name="T21" fmla="*/ 937 h 1906"/>
              <a:gd name="T22" fmla="*/ 175 w 1904"/>
              <a:gd name="T23" fmla="*/ 1165 h 1906"/>
              <a:gd name="T24" fmla="*/ 170 w 1904"/>
              <a:gd name="T25" fmla="*/ 1494 h 1906"/>
              <a:gd name="T26" fmla="*/ 322 w 1904"/>
              <a:gd name="T27" fmla="*/ 1667 h 1906"/>
              <a:gd name="T28" fmla="*/ 640 w 1904"/>
              <a:gd name="T29" fmla="*/ 1704 h 1906"/>
              <a:gd name="T30" fmla="*/ 856 w 1904"/>
              <a:gd name="T31" fmla="*/ 1764 h 1906"/>
              <a:gd name="T32" fmla="*/ 1172 w 1904"/>
              <a:gd name="T33" fmla="*/ 1884 h 1906"/>
              <a:gd name="T34" fmla="*/ 1366 w 1904"/>
              <a:gd name="T35" fmla="*/ 1816 h 1906"/>
              <a:gd name="T36" fmla="*/ 1528 w 1904"/>
              <a:gd name="T37" fmla="*/ 1536 h 1906"/>
              <a:gd name="T38" fmla="*/ 1662 w 1904"/>
              <a:gd name="T39" fmla="*/ 1359 h 1906"/>
              <a:gd name="T40" fmla="*/ 1890 w 1904"/>
              <a:gd name="T41" fmla="*/ 1127 h 1906"/>
              <a:gd name="T42" fmla="*/ 1904 w 1904"/>
              <a:gd name="T43" fmla="*/ 913 h 1906"/>
              <a:gd name="T44" fmla="*/ 1701 w 1904"/>
              <a:gd name="T45" fmla="*/ 649 h 1906"/>
              <a:gd name="T46" fmla="*/ 1295 w 1904"/>
              <a:gd name="T47" fmla="*/ 845 h 1906"/>
              <a:gd name="T48" fmla="*/ 1217 w 1904"/>
              <a:gd name="T49" fmla="*/ 646 h 1906"/>
              <a:gd name="T50" fmla="*/ 1416 w 1904"/>
              <a:gd name="T51" fmla="*/ 785 h 1906"/>
              <a:gd name="T52" fmla="*/ 1442 w 1904"/>
              <a:gd name="T53" fmla="*/ 1085 h 1906"/>
              <a:gd name="T54" fmla="*/ 1278 w 1904"/>
              <a:gd name="T55" fmla="*/ 1124 h 1906"/>
              <a:gd name="T56" fmla="*/ 1365 w 1904"/>
              <a:gd name="T57" fmla="*/ 928 h 1906"/>
              <a:gd name="T58" fmla="*/ 1203 w 1904"/>
              <a:gd name="T59" fmla="*/ 1383 h 1906"/>
              <a:gd name="T60" fmla="*/ 1060 w 1904"/>
              <a:gd name="T61" fmla="*/ 1296 h 1906"/>
              <a:gd name="T62" fmla="*/ 1259 w 1904"/>
              <a:gd name="T63" fmla="*/ 1218 h 1906"/>
              <a:gd name="T64" fmla="*/ 906 w 1904"/>
              <a:gd name="T65" fmla="*/ 1436 h 1906"/>
              <a:gd name="T66" fmla="*/ 715 w 1904"/>
              <a:gd name="T67" fmla="*/ 1286 h 1906"/>
              <a:gd name="T68" fmla="*/ 922 w 1904"/>
              <a:gd name="T69" fmla="*/ 1305 h 1906"/>
              <a:gd name="T70" fmla="*/ 522 w 1904"/>
              <a:gd name="T71" fmla="*/ 1204 h 1906"/>
              <a:gd name="T72" fmla="*/ 610 w 1904"/>
              <a:gd name="T73" fmla="*/ 1060 h 1906"/>
              <a:gd name="T74" fmla="*/ 687 w 1904"/>
              <a:gd name="T75" fmla="*/ 1260 h 1906"/>
              <a:gd name="T76" fmla="*/ 456 w 1904"/>
              <a:gd name="T77" fmla="*/ 825 h 1906"/>
              <a:gd name="T78" fmla="*/ 619 w 1904"/>
              <a:gd name="T79" fmla="*/ 786 h 1906"/>
              <a:gd name="T80" fmla="*/ 533 w 1904"/>
              <a:gd name="T81" fmla="*/ 982 h 1906"/>
              <a:gd name="T82" fmla="*/ 702 w 1904"/>
              <a:gd name="T83" fmla="*/ 522 h 1906"/>
              <a:gd name="T84" fmla="*/ 845 w 1904"/>
              <a:gd name="T85" fmla="*/ 610 h 1906"/>
              <a:gd name="T86" fmla="*/ 645 w 1904"/>
              <a:gd name="T87" fmla="*/ 688 h 1906"/>
              <a:gd name="T88" fmla="*/ 1094 w 1904"/>
              <a:gd name="T89" fmla="*/ 1195 h 1906"/>
              <a:gd name="T90" fmla="*/ 1190 w 1904"/>
              <a:gd name="T91" fmla="*/ 824 h 1906"/>
              <a:gd name="T92" fmla="*/ 1074 w 1904"/>
              <a:gd name="T93" fmla="*/ 461 h 1906"/>
              <a:gd name="T94" fmla="*/ 1113 w 1904"/>
              <a:gd name="T95" fmla="*/ 625 h 1906"/>
              <a:gd name="T96" fmla="*/ 917 w 1904"/>
              <a:gd name="T97" fmla="*/ 539 h 1906"/>
              <a:gd name="T98" fmla="*/ 1286 w 1904"/>
              <a:gd name="T99" fmla="*/ 1526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4" h="1906">
                <a:moveTo>
                  <a:pt x="1319" y="1582"/>
                </a:moveTo>
                <a:cubicBezTo>
                  <a:pt x="971" y="1784"/>
                  <a:pt x="526" y="1667"/>
                  <a:pt x="323" y="1319"/>
                </a:cubicBezTo>
                <a:cubicBezTo>
                  <a:pt x="121" y="972"/>
                  <a:pt x="239" y="526"/>
                  <a:pt x="586" y="324"/>
                </a:cubicBezTo>
                <a:cubicBezTo>
                  <a:pt x="934" y="122"/>
                  <a:pt x="1379" y="239"/>
                  <a:pt x="1581" y="587"/>
                </a:cubicBezTo>
                <a:cubicBezTo>
                  <a:pt x="1784" y="934"/>
                  <a:pt x="1666" y="1380"/>
                  <a:pt x="1319" y="1582"/>
                </a:cubicBezTo>
                <a:close/>
                <a:moveTo>
                  <a:pt x="1811" y="543"/>
                </a:moveTo>
                <a:lnTo>
                  <a:pt x="1735" y="412"/>
                </a:lnTo>
                <a:lnTo>
                  <a:pt x="1585" y="453"/>
                </a:lnTo>
                <a:cubicBezTo>
                  <a:pt x="1565" y="428"/>
                  <a:pt x="1544" y="405"/>
                  <a:pt x="1521" y="383"/>
                </a:cubicBezTo>
                <a:lnTo>
                  <a:pt x="1583" y="239"/>
                </a:lnTo>
                <a:lnTo>
                  <a:pt x="1461" y="148"/>
                </a:lnTo>
                <a:lnTo>
                  <a:pt x="1337" y="247"/>
                </a:lnTo>
                <a:cubicBezTo>
                  <a:pt x="1313" y="234"/>
                  <a:pt x="1289" y="223"/>
                  <a:pt x="1265" y="212"/>
                </a:cubicBezTo>
                <a:lnTo>
                  <a:pt x="1268" y="53"/>
                </a:lnTo>
                <a:lnTo>
                  <a:pt x="1121" y="14"/>
                </a:lnTo>
                <a:lnTo>
                  <a:pt x="1042" y="154"/>
                </a:lnTo>
                <a:cubicBezTo>
                  <a:pt x="1010" y="151"/>
                  <a:pt x="977" y="149"/>
                  <a:pt x="944" y="150"/>
                </a:cubicBezTo>
                <a:lnTo>
                  <a:pt x="882" y="0"/>
                </a:lnTo>
                <a:lnTo>
                  <a:pt x="733" y="22"/>
                </a:lnTo>
                <a:lnTo>
                  <a:pt x="716" y="185"/>
                </a:lnTo>
                <a:cubicBezTo>
                  <a:pt x="695" y="192"/>
                  <a:pt x="673" y="199"/>
                  <a:pt x="652" y="208"/>
                </a:cubicBezTo>
                <a:lnTo>
                  <a:pt x="539" y="90"/>
                </a:lnTo>
                <a:lnTo>
                  <a:pt x="409" y="166"/>
                </a:lnTo>
                <a:lnTo>
                  <a:pt x="453" y="324"/>
                </a:lnTo>
                <a:cubicBezTo>
                  <a:pt x="432" y="341"/>
                  <a:pt x="412" y="358"/>
                  <a:pt x="393" y="377"/>
                </a:cubicBezTo>
                <a:lnTo>
                  <a:pt x="244" y="310"/>
                </a:lnTo>
                <a:lnTo>
                  <a:pt x="152" y="431"/>
                </a:lnTo>
                <a:lnTo>
                  <a:pt x="252" y="559"/>
                </a:lnTo>
                <a:cubicBezTo>
                  <a:pt x="238" y="584"/>
                  <a:pt x="225" y="610"/>
                  <a:pt x="214" y="636"/>
                </a:cubicBezTo>
                <a:lnTo>
                  <a:pt x="53" y="633"/>
                </a:lnTo>
                <a:lnTo>
                  <a:pt x="15" y="779"/>
                </a:lnTo>
                <a:lnTo>
                  <a:pt x="154" y="859"/>
                </a:lnTo>
                <a:cubicBezTo>
                  <a:pt x="151" y="884"/>
                  <a:pt x="149" y="911"/>
                  <a:pt x="148" y="937"/>
                </a:cubicBezTo>
                <a:lnTo>
                  <a:pt x="0" y="993"/>
                </a:lnTo>
                <a:lnTo>
                  <a:pt x="20" y="1144"/>
                </a:lnTo>
                <a:lnTo>
                  <a:pt x="175" y="1165"/>
                </a:lnTo>
                <a:cubicBezTo>
                  <a:pt x="184" y="1195"/>
                  <a:pt x="193" y="1226"/>
                  <a:pt x="205" y="1256"/>
                </a:cubicBezTo>
                <a:lnTo>
                  <a:pt x="94" y="1363"/>
                </a:lnTo>
                <a:lnTo>
                  <a:pt x="170" y="1494"/>
                </a:lnTo>
                <a:lnTo>
                  <a:pt x="318" y="1454"/>
                </a:lnTo>
                <a:cubicBezTo>
                  <a:pt x="338" y="1480"/>
                  <a:pt x="359" y="1504"/>
                  <a:pt x="382" y="1527"/>
                </a:cubicBezTo>
                <a:lnTo>
                  <a:pt x="322" y="1667"/>
                </a:lnTo>
                <a:lnTo>
                  <a:pt x="443" y="1758"/>
                </a:lnTo>
                <a:lnTo>
                  <a:pt x="561" y="1665"/>
                </a:lnTo>
                <a:cubicBezTo>
                  <a:pt x="587" y="1679"/>
                  <a:pt x="613" y="1693"/>
                  <a:pt x="640" y="1704"/>
                </a:cubicBezTo>
                <a:lnTo>
                  <a:pt x="637" y="1853"/>
                </a:lnTo>
                <a:lnTo>
                  <a:pt x="784" y="1892"/>
                </a:lnTo>
                <a:lnTo>
                  <a:pt x="856" y="1764"/>
                </a:lnTo>
                <a:cubicBezTo>
                  <a:pt x="893" y="1768"/>
                  <a:pt x="930" y="1771"/>
                  <a:pt x="967" y="1770"/>
                </a:cubicBezTo>
                <a:lnTo>
                  <a:pt x="1023" y="1906"/>
                </a:lnTo>
                <a:lnTo>
                  <a:pt x="1172" y="1884"/>
                </a:lnTo>
                <a:lnTo>
                  <a:pt x="1187" y="1738"/>
                </a:lnTo>
                <a:cubicBezTo>
                  <a:pt x="1213" y="1730"/>
                  <a:pt x="1239" y="1721"/>
                  <a:pt x="1265" y="1711"/>
                </a:cubicBezTo>
                <a:lnTo>
                  <a:pt x="1366" y="1816"/>
                </a:lnTo>
                <a:lnTo>
                  <a:pt x="1496" y="1740"/>
                </a:lnTo>
                <a:lnTo>
                  <a:pt x="1457" y="1599"/>
                </a:lnTo>
                <a:cubicBezTo>
                  <a:pt x="1482" y="1579"/>
                  <a:pt x="1506" y="1558"/>
                  <a:pt x="1528" y="1536"/>
                </a:cubicBezTo>
                <a:lnTo>
                  <a:pt x="1661" y="1595"/>
                </a:lnTo>
                <a:lnTo>
                  <a:pt x="1753" y="1475"/>
                </a:lnTo>
                <a:lnTo>
                  <a:pt x="1662" y="1359"/>
                </a:lnTo>
                <a:cubicBezTo>
                  <a:pt x="1678" y="1330"/>
                  <a:pt x="1692" y="1300"/>
                  <a:pt x="1705" y="1270"/>
                </a:cubicBezTo>
                <a:lnTo>
                  <a:pt x="1852" y="1273"/>
                </a:lnTo>
                <a:lnTo>
                  <a:pt x="1890" y="1127"/>
                </a:lnTo>
                <a:lnTo>
                  <a:pt x="1760" y="1053"/>
                </a:lnTo>
                <a:cubicBezTo>
                  <a:pt x="1763" y="1024"/>
                  <a:pt x="1765" y="995"/>
                  <a:pt x="1765" y="966"/>
                </a:cubicBezTo>
                <a:lnTo>
                  <a:pt x="1904" y="913"/>
                </a:lnTo>
                <a:lnTo>
                  <a:pt x="1885" y="762"/>
                </a:lnTo>
                <a:lnTo>
                  <a:pt x="1734" y="742"/>
                </a:lnTo>
                <a:cubicBezTo>
                  <a:pt x="1725" y="710"/>
                  <a:pt x="1714" y="679"/>
                  <a:pt x="1701" y="649"/>
                </a:cubicBezTo>
                <a:lnTo>
                  <a:pt x="1811" y="543"/>
                </a:lnTo>
                <a:close/>
                <a:moveTo>
                  <a:pt x="1350" y="876"/>
                </a:moveTo>
                <a:cubicBezTo>
                  <a:pt x="1291" y="906"/>
                  <a:pt x="1295" y="845"/>
                  <a:pt x="1295" y="845"/>
                </a:cubicBezTo>
                <a:cubicBezTo>
                  <a:pt x="1295" y="845"/>
                  <a:pt x="1299" y="825"/>
                  <a:pt x="1269" y="775"/>
                </a:cubicBezTo>
                <a:cubicBezTo>
                  <a:pt x="1242" y="727"/>
                  <a:pt x="1217" y="715"/>
                  <a:pt x="1217" y="715"/>
                </a:cubicBezTo>
                <a:cubicBezTo>
                  <a:pt x="1217" y="715"/>
                  <a:pt x="1169" y="685"/>
                  <a:pt x="1217" y="646"/>
                </a:cubicBezTo>
                <a:cubicBezTo>
                  <a:pt x="1279" y="597"/>
                  <a:pt x="1321" y="634"/>
                  <a:pt x="1321" y="634"/>
                </a:cubicBezTo>
                <a:cubicBezTo>
                  <a:pt x="1321" y="634"/>
                  <a:pt x="1360" y="662"/>
                  <a:pt x="1383" y="702"/>
                </a:cubicBezTo>
                <a:cubicBezTo>
                  <a:pt x="1412" y="752"/>
                  <a:pt x="1416" y="785"/>
                  <a:pt x="1416" y="785"/>
                </a:cubicBezTo>
                <a:cubicBezTo>
                  <a:pt x="1416" y="785"/>
                  <a:pt x="1430" y="836"/>
                  <a:pt x="1350" y="876"/>
                </a:cubicBezTo>
                <a:close/>
                <a:moveTo>
                  <a:pt x="1446" y="993"/>
                </a:moveTo>
                <a:cubicBezTo>
                  <a:pt x="1446" y="993"/>
                  <a:pt x="1454" y="1040"/>
                  <a:pt x="1442" y="1085"/>
                </a:cubicBezTo>
                <a:cubicBezTo>
                  <a:pt x="1427" y="1141"/>
                  <a:pt x="1407" y="1167"/>
                  <a:pt x="1407" y="1167"/>
                </a:cubicBezTo>
                <a:cubicBezTo>
                  <a:pt x="1407" y="1167"/>
                  <a:pt x="1380" y="1213"/>
                  <a:pt x="1296" y="1184"/>
                </a:cubicBezTo>
                <a:cubicBezTo>
                  <a:pt x="1233" y="1164"/>
                  <a:pt x="1278" y="1124"/>
                  <a:pt x="1278" y="1124"/>
                </a:cubicBezTo>
                <a:cubicBezTo>
                  <a:pt x="1278" y="1124"/>
                  <a:pt x="1295" y="1112"/>
                  <a:pt x="1310" y="1056"/>
                </a:cubicBezTo>
                <a:cubicBezTo>
                  <a:pt x="1324" y="1002"/>
                  <a:pt x="1316" y="977"/>
                  <a:pt x="1316" y="977"/>
                </a:cubicBezTo>
                <a:cubicBezTo>
                  <a:pt x="1316" y="977"/>
                  <a:pt x="1303" y="921"/>
                  <a:pt x="1365" y="928"/>
                </a:cubicBezTo>
                <a:cubicBezTo>
                  <a:pt x="1443" y="937"/>
                  <a:pt x="1446" y="993"/>
                  <a:pt x="1446" y="993"/>
                </a:cubicBezTo>
                <a:close/>
                <a:moveTo>
                  <a:pt x="1272" y="1321"/>
                </a:moveTo>
                <a:cubicBezTo>
                  <a:pt x="1272" y="1321"/>
                  <a:pt x="1244" y="1360"/>
                  <a:pt x="1203" y="1383"/>
                </a:cubicBezTo>
                <a:cubicBezTo>
                  <a:pt x="1153" y="1413"/>
                  <a:pt x="1120" y="1417"/>
                  <a:pt x="1120" y="1417"/>
                </a:cubicBezTo>
                <a:cubicBezTo>
                  <a:pt x="1120" y="1417"/>
                  <a:pt x="1069" y="1430"/>
                  <a:pt x="1030" y="1350"/>
                </a:cubicBezTo>
                <a:cubicBezTo>
                  <a:pt x="999" y="1292"/>
                  <a:pt x="1060" y="1296"/>
                  <a:pt x="1060" y="1296"/>
                </a:cubicBezTo>
                <a:cubicBezTo>
                  <a:pt x="1060" y="1296"/>
                  <a:pt x="1080" y="1299"/>
                  <a:pt x="1130" y="1270"/>
                </a:cubicBezTo>
                <a:cubicBezTo>
                  <a:pt x="1179" y="1242"/>
                  <a:pt x="1190" y="1218"/>
                  <a:pt x="1190" y="1218"/>
                </a:cubicBezTo>
                <a:cubicBezTo>
                  <a:pt x="1190" y="1218"/>
                  <a:pt x="1221" y="1169"/>
                  <a:pt x="1259" y="1218"/>
                </a:cubicBezTo>
                <a:cubicBezTo>
                  <a:pt x="1309" y="1279"/>
                  <a:pt x="1272" y="1321"/>
                  <a:pt x="1272" y="1321"/>
                </a:cubicBezTo>
                <a:close/>
                <a:moveTo>
                  <a:pt x="971" y="1355"/>
                </a:moveTo>
                <a:cubicBezTo>
                  <a:pt x="962" y="1433"/>
                  <a:pt x="906" y="1436"/>
                  <a:pt x="906" y="1436"/>
                </a:cubicBezTo>
                <a:cubicBezTo>
                  <a:pt x="906" y="1436"/>
                  <a:pt x="859" y="1444"/>
                  <a:pt x="814" y="1432"/>
                </a:cubicBezTo>
                <a:cubicBezTo>
                  <a:pt x="758" y="1417"/>
                  <a:pt x="732" y="1397"/>
                  <a:pt x="732" y="1397"/>
                </a:cubicBezTo>
                <a:cubicBezTo>
                  <a:pt x="732" y="1397"/>
                  <a:pt x="686" y="1370"/>
                  <a:pt x="715" y="1286"/>
                </a:cubicBezTo>
                <a:cubicBezTo>
                  <a:pt x="735" y="1223"/>
                  <a:pt x="775" y="1268"/>
                  <a:pt x="775" y="1268"/>
                </a:cubicBezTo>
                <a:cubicBezTo>
                  <a:pt x="775" y="1268"/>
                  <a:pt x="787" y="1285"/>
                  <a:pt x="843" y="1300"/>
                </a:cubicBezTo>
                <a:cubicBezTo>
                  <a:pt x="897" y="1314"/>
                  <a:pt x="922" y="1305"/>
                  <a:pt x="922" y="1305"/>
                </a:cubicBezTo>
                <a:cubicBezTo>
                  <a:pt x="922" y="1305"/>
                  <a:pt x="978" y="1293"/>
                  <a:pt x="971" y="1355"/>
                </a:cubicBezTo>
                <a:close/>
                <a:moveTo>
                  <a:pt x="584" y="1272"/>
                </a:moveTo>
                <a:cubicBezTo>
                  <a:pt x="584" y="1272"/>
                  <a:pt x="545" y="1244"/>
                  <a:pt x="522" y="1204"/>
                </a:cubicBezTo>
                <a:cubicBezTo>
                  <a:pt x="493" y="1154"/>
                  <a:pt x="489" y="1121"/>
                  <a:pt x="489" y="1121"/>
                </a:cubicBezTo>
                <a:cubicBezTo>
                  <a:pt x="489" y="1121"/>
                  <a:pt x="475" y="1070"/>
                  <a:pt x="555" y="1030"/>
                </a:cubicBezTo>
                <a:cubicBezTo>
                  <a:pt x="614" y="1000"/>
                  <a:pt x="610" y="1060"/>
                  <a:pt x="610" y="1060"/>
                </a:cubicBezTo>
                <a:cubicBezTo>
                  <a:pt x="610" y="1060"/>
                  <a:pt x="606" y="1080"/>
                  <a:pt x="636" y="1131"/>
                </a:cubicBezTo>
                <a:cubicBezTo>
                  <a:pt x="663" y="1179"/>
                  <a:pt x="687" y="1191"/>
                  <a:pt x="687" y="1191"/>
                </a:cubicBezTo>
                <a:cubicBezTo>
                  <a:pt x="687" y="1191"/>
                  <a:pt x="736" y="1221"/>
                  <a:pt x="687" y="1260"/>
                </a:cubicBezTo>
                <a:cubicBezTo>
                  <a:pt x="626" y="1309"/>
                  <a:pt x="584" y="1272"/>
                  <a:pt x="584" y="1272"/>
                </a:cubicBezTo>
                <a:close/>
                <a:moveTo>
                  <a:pt x="451" y="917"/>
                </a:moveTo>
                <a:cubicBezTo>
                  <a:pt x="451" y="917"/>
                  <a:pt x="444" y="870"/>
                  <a:pt x="456" y="825"/>
                </a:cubicBezTo>
                <a:cubicBezTo>
                  <a:pt x="470" y="769"/>
                  <a:pt x="491" y="743"/>
                  <a:pt x="491" y="743"/>
                </a:cubicBezTo>
                <a:cubicBezTo>
                  <a:pt x="491" y="743"/>
                  <a:pt x="518" y="697"/>
                  <a:pt x="602" y="726"/>
                </a:cubicBezTo>
                <a:cubicBezTo>
                  <a:pt x="665" y="746"/>
                  <a:pt x="619" y="786"/>
                  <a:pt x="619" y="786"/>
                </a:cubicBezTo>
                <a:cubicBezTo>
                  <a:pt x="619" y="786"/>
                  <a:pt x="603" y="798"/>
                  <a:pt x="588" y="854"/>
                </a:cubicBezTo>
                <a:cubicBezTo>
                  <a:pt x="573" y="908"/>
                  <a:pt x="582" y="933"/>
                  <a:pt x="582" y="933"/>
                </a:cubicBezTo>
                <a:cubicBezTo>
                  <a:pt x="582" y="933"/>
                  <a:pt x="595" y="989"/>
                  <a:pt x="533" y="982"/>
                </a:cubicBezTo>
                <a:cubicBezTo>
                  <a:pt x="455" y="973"/>
                  <a:pt x="451" y="917"/>
                  <a:pt x="451" y="917"/>
                </a:cubicBezTo>
                <a:close/>
                <a:moveTo>
                  <a:pt x="633" y="585"/>
                </a:moveTo>
                <a:cubicBezTo>
                  <a:pt x="633" y="585"/>
                  <a:pt x="661" y="546"/>
                  <a:pt x="702" y="522"/>
                </a:cubicBezTo>
                <a:cubicBezTo>
                  <a:pt x="751" y="493"/>
                  <a:pt x="784" y="489"/>
                  <a:pt x="784" y="489"/>
                </a:cubicBezTo>
                <a:cubicBezTo>
                  <a:pt x="784" y="489"/>
                  <a:pt x="836" y="476"/>
                  <a:pt x="875" y="556"/>
                </a:cubicBezTo>
                <a:cubicBezTo>
                  <a:pt x="906" y="614"/>
                  <a:pt x="845" y="610"/>
                  <a:pt x="845" y="610"/>
                </a:cubicBezTo>
                <a:cubicBezTo>
                  <a:pt x="845" y="610"/>
                  <a:pt x="825" y="607"/>
                  <a:pt x="774" y="636"/>
                </a:cubicBezTo>
                <a:cubicBezTo>
                  <a:pt x="726" y="664"/>
                  <a:pt x="715" y="688"/>
                  <a:pt x="715" y="688"/>
                </a:cubicBezTo>
                <a:cubicBezTo>
                  <a:pt x="715" y="688"/>
                  <a:pt x="684" y="737"/>
                  <a:pt x="645" y="688"/>
                </a:cubicBezTo>
                <a:cubicBezTo>
                  <a:pt x="596" y="626"/>
                  <a:pt x="633" y="585"/>
                  <a:pt x="633" y="585"/>
                </a:cubicBezTo>
                <a:close/>
                <a:moveTo>
                  <a:pt x="1190" y="824"/>
                </a:moveTo>
                <a:cubicBezTo>
                  <a:pt x="1266" y="954"/>
                  <a:pt x="1223" y="1120"/>
                  <a:pt x="1094" y="1195"/>
                </a:cubicBezTo>
                <a:cubicBezTo>
                  <a:pt x="964" y="1271"/>
                  <a:pt x="798" y="1226"/>
                  <a:pt x="723" y="1096"/>
                </a:cubicBezTo>
                <a:cubicBezTo>
                  <a:pt x="647" y="966"/>
                  <a:pt x="690" y="800"/>
                  <a:pt x="820" y="725"/>
                </a:cubicBezTo>
                <a:cubicBezTo>
                  <a:pt x="949" y="649"/>
                  <a:pt x="1115" y="694"/>
                  <a:pt x="1190" y="824"/>
                </a:cubicBezTo>
                <a:close/>
                <a:moveTo>
                  <a:pt x="917" y="539"/>
                </a:moveTo>
                <a:cubicBezTo>
                  <a:pt x="926" y="460"/>
                  <a:pt x="982" y="457"/>
                  <a:pt x="982" y="457"/>
                </a:cubicBezTo>
                <a:cubicBezTo>
                  <a:pt x="982" y="457"/>
                  <a:pt x="1029" y="449"/>
                  <a:pt x="1074" y="461"/>
                </a:cubicBezTo>
                <a:cubicBezTo>
                  <a:pt x="1130" y="476"/>
                  <a:pt x="1156" y="497"/>
                  <a:pt x="1156" y="497"/>
                </a:cubicBezTo>
                <a:cubicBezTo>
                  <a:pt x="1156" y="497"/>
                  <a:pt x="1202" y="523"/>
                  <a:pt x="1173" y="608"/>
                </a:cubicBezTo>
                <a:cubicBezTo>
                  <a:pt x="1153" y="671"/>
                  <a:pt x="1113" y="625"/>
                  <a:pt x="1113" y="625"/>
                </a:cubicBezTo>
                <a:cubicBezTo>
                  <a:pt x="1113" y="625"/>
                  <a:pt x="1102" y="609"/>
                  <a:pt x="1045" y="593"/>
                </a:cubicBezTo>
                <a:cubicBezTo>
                  <a:pt x="991" y="579"/>
                  <a:pt x="966" y="588"/>
                  <a:pt x="966" y="588"/>
                </a:cubicBezTo>
                <a:cubicBezTo>
                  <a:pt x="966" y="588"/>
                  <a:pt x="910" y="601"/>
                  <a:pt x="917" y="539"/>
                </a:cubicBezTo>
                <a:close/>
                <a:moveTo>
                  <a:pt x="619" y="380"/>
                </a:moveTo>
                <a:cubicBezTo>
                  <a:pt x="303" y="564"/>
                  <a:pt x="196" y="970"/>
                  <a:pt x="380" y="1286"/>
                </a:cubicBezTo>
                <a:cubicBezTo>
                  <a:pt x="564" y="1603"/>
                  <a:pt x="970" y="1710"/>
                  <a:pt x="1286" y="1526"/>
                </a:cubicBezTo>
                <a:cubicBezTo>
                  <a:pt x="1602" y="1342"/>
                  <a:pt x="1709" y="936"/>
                  <a:pt x="1525" y="620"/>
                </a:cubicBezTo>
                <a:cubicBezTo>
                  <a:pt x="1341" y="303"/>
                  <a:pt x="935" y="196"/>
                  <a:pt x="619" y="380"/>
                </a:cubicBezTo>
                <a:close/>
              </a:path>
            </a:pathLst>
          </a:custGeom>
          <a:solidFill>
            <a:srgbClr val="F8BC4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6DE596-B163-490D-82C9-5476839BE767}"/>
              </a:ext>
            </a:extLst>
          </p:cNvPr>
          <p:cNvSpPr/>
          <p:nvPr/>
        </p:nvSpPr>
        <p:spPr>
          <a:xfrm>
            <a:off x="1119222" y="3586471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团队研究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B1A1CC4-898D-494F-B5D3-6DC91103EBD7}"/>
              </a:ext>
            </a:extLst>
          </p:cNvPr>
          <p:cNvSpPr/>
          <p:nvPr/>
        </p:nvSpPr>
        <p:spPr>
          <a:xfrm>
            <a:off x="3954978" y="3591677"/>
            <a:ext cx="1620746" cy="523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7B5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科研能力</a:t>
            </a:r>
          </a:p>
        </p:txBody>
      </p:sp>
      <p:sp>
        <p:nvSpPr>
          <p:cNvPr id="60" name="Freeform 19">
            <a:extLst>
              <a:ext uri="{FF2B5EF4-FFF2-40B4-BE49-F238E27FC236}">
                <a16:creationId xmlns:a16="http://schemas.microsoft.com/office/drawing/2014/main" id="{233DE74A-5B6D-4A2D-967D-3AD165E40A5A}"/>
              </a:ext>
            </a:extLst>
          </p:cNvPr>
          <p:cNvSpPr>
            <a:spLocks noEditPoints="1"/>
          </p:cNvSpPr>
          <p:nvPr/>
        </p:nvSpPr>
        <p:spPr bwMode="auto">
          <a:xfrm>
            <a:off x="4396550" y="2880673"/>
            <a:ext cx="795234" cy="650790"/>
          </a:xfrm>
          <a:custGeom>
            <a:avLst/>
            <a:gdLst>
              <a:gd name="T0" fmla="*/ 787 w 1020"/>
              <a:gd name="T1" fmla="*/ 779 h 812"/>
              <a:gd name="T2" fmla="*/ 0 w 1020"/>
              <a:gd name="T3" fmla="*/ 779 h 812"/>
              <a:gd name="T4" fmla="*/ 408 w 1020"/>
              <a:gd name="T5" fmla="*/ 300 h 812"/>
              <a:gd name="T6" fmla="*/ 394 w 1020"/>
              <a:gd name="T7" fmla="*/ 286 h 812"/>
              <a:gd name="T8" fmla="*/ 744 w 1020"/>
              <a:gd name="T9" fmla="*/ 335 h 812"/>
              <a:gd name="T10" fmla="*/ 44 w 1020"/>
              <a:gd name="T11" fmla="*/ 274 h 812"/>
              <a:gd name="T12" fmla="*/ 280 w 1020"/>
              <a:gd name="T13" fmla="*/ 588 h 812"/>
              <a:gd name="T14" fmla="*/ 134 w 1020"/>
              <a:gd name="T15" fmla="*/ 495 h 812"/>
              <a:gd name="T16" fmla="*/ 134 w 1020"/>
              <a:gd name="T17" fmla="*/ 527 h 812"/>
              <a:gd name="T18" fmla="*/ 427 w 1020"/>
              <a:gd name="T19" fmla="*/ 434 h 812"/>
              <a:gd name="T20" fmla="*/ 134 w 1020"/>
              <a:gd name="T21" fmla="*/ 434 h 812"/>
              <a:gd name="T22" fmla="*/ 427 w 1020"/>
              <a:gd name="T23" fmla="*/ 404 h 812"/>
              <a:gd name="T24" fmla="*/ 755 w 1020"/>
              <a:gd name="T25" fmla="*/ 340 h 812"/>
              <a:gd name="T26" fmla="*/ 755 w 1020"/>
              <a:gd name="T27" fmla="*/ 340 h 812"/>
              <a:gd name="T28" fmla="*/ 756 w 1020"/>
              <a:gd name="T29" fmla="*/ 51 h 812"/>
              <a:gd name="T30" fmla="*/ 463 w 1020"/>
              <a:gd name="T31" fmla="*/ 183 h 812"/>
              <a:gd name="T32" fmla="*/ 798 w 1020"/>
              <a:gd name="T33" fmla="*/ 202 h 812"/>
              <a:gd name="T34" fmla="*/ 511 w 1020"/>
              <a:gd name="T35" fmla="*/ 140 h 812"/>
              <a:gd name="T36" fmla="*/ 808 w 1020"/>
              <a:gd name="T37" fmla="*/ 353 h 812"/>
              <a:gd name="T38" fmla="*/ 924 w 1020"/>
              <a:gd name="T39" fmla="*/ 211 h 812"/>
              <a:gd name="T40" fmla="*/ 955 w 1020"/>
              <a:gd name="T41" fmla="*/ 244 h 812"/>
              <a:gd name="T42" fmla="*/ 938 w 1020"/>
              <a:gd name="T43" fmla="*/ 208 h 812"/>
              <a:gd name="T44" fmla="*/ 932 w 1020"/>
              <a:gd name="T45" fmla="*/ 397 h 812"/>
              <a:gd name="T46" fmla="*/ 930 w 1020"/>
              <a:gd name="T47" fmla="*/ 436 h 812"/>
              <a:gd name="T48" fmla="*/ 962 w 1020"/>
              <a:gd name="T49" fmla="*/ 436 h 812"/>
              <a:gd name="T50" fmla="*/ 960 w 1020"/>
              <a:gd name="T51" fmla="*/ 397 h 812"/>
              <a:gd name="T52" fmla="*/ 954 w 1020"/>
              <a:gd name="T53" fmla="*/ 313 h 812"/>
              <a:gd name="T54" fmla="*/ 470 w 1020"/>
              <a:gd name="T55" fmla="*/ 437 h 812"/>
              <a:gd name="T56" fmla="*/ 515 w 1020"/>
              <a:gd name="T57" fmla="*/ 611 h 812"/>
              <a:gd name="T58" fmla="*/ 532 w 1020"/>
              <a:gd name="T59" fmla="*/ 597 h 812"/>
              <a:gd name="T60" fmla="*/ 539 w 1020"/>
              <a:gd name="T61" fmla="*/ 575 h 812"/>
              <a:gd name="T62" fmla="*/ 560 w 1020"/>
              <a:gd name="T63" fmla="*/ 589 h 812"/>
              <a:gd name="T64" fmla="*/ 575 w 1020"/>
              <a:gd name="T65" fmla="*/ 622 h 812"/>
              <a:gd name="T66" fmla="*/ 594 w 1020"/>
              <a:gd name="T67" fmla="*/ 636 h 812"/>
              <a:gd name="T68" fmla="*/ 623 w 1020"/>
              <a:gd name="T69" fmla="*/ 632 h 812"/>
              <a:gd name="T70" fmla="*/ 618 w 1020"/>
              <a:gd name="T71" fmla="*/ 615 h 812"/>
              <a:gd name="T72" fmla="*/ 603 w 1020"/>
              <a:gd name="T73" fmla="*/ 582 h 812"/>
              <a:gd name="T74" fmla="*/ 582 w 1020"/>
              <a:gd name="T75" fmla="*/ 568 h 812"/>
              <a:gd name="T76" fmla="*/ 634 w 1020"/>
              <a:gd name="T77" fmla="*/ 540 h 812"/>
              <a:gd name="T78" fmla="*/ 613 w 1020"/>
              <a:gd name="T79" fmla="*/ 534 h 812"/>
              <a:gd name="T80" fmla="*/ 599 w 1020"/>
              <a:gd name="T81" fmla="*/ 516 h 812"/>
              <a:gd name="T82" fmla="*/ 577 w 1020"/>
              <a:gd name="T83" fmla="*/ 509 h 812"/>
              <a:gd name="T84" fmla="*/ 563 w 1020"/>
              <a:gd name="T85" fmla="*/ 491 h 812"/>
              <a:gd name="T86" fmla="*/ 541 w 1020"/>
              <a:gd name="T87" fmla="*/ 485 h 812"/>
              <a:gd name="T88" fmla="*/ 527 w 1020"/>
              <a:gd name="T89" fmla="*/ 467 h 812"/>
              <a:gd name="T90" fmla="*/ 505 w 1020"/>
              <a:gd name="T91" fmla="*/ 461 h 812"/>
              <a:gd name="T92" fmla="*/ 491 w 1020"/>
              <a:gd name="T93" fmla="*/ 443 h 812"/>
              <a:gd name="T94" fmla="*/ 95 w 1020"/>
              <a:gd name="T95" fmla="*/ 327 h 812"/>
              <a:gd name="T96" fmla="*/ 95 w 1020"/>
              <a:gd name="T97" fmla="*/ 680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0" h="812">
                <a:moveTo>
                  <a:pt x="0" y="751"/>
                </a:moveTo>
                <a:lnTo>
                  <a:pt x="787" y="751"/>
                </a:lnTo>
                <a:lnTo>
                  <a:pt x="787" y="779"/>
                </a:lnTo>
                <a:cubicBezTo>
                  <a:pt x="787" y="797"/>
                  <a:pt x="772" y="812"/>
                  <a:pt x="754" y="812"/>
                </a:cubicBezTo>
                <a:lnTo>
                  <a:pt x="33" y="812"/>
                </a:lnTo>
                <a:cubicBezTo>
                  <a:pt x="15" y="812"/>
                  <a:pt x="0" y="797"/>
                  <a:pt x="0" y="779"/>
                </a:cubicBezTo>
                <a:lnTo>
                  <a:pt x="0" y="751"/>
                </a:lnTo>
                <a:close/>
                <a:moveTo>
                  <a:pt x="394" y="286"/>
                </a:moveTo>
                <a:cubicBezTo>
                  <a:pt x="402" y="286"/>
                  <a:pt x="408" y="292"/>
                  <a:pt x="408" y="300"/>
                </a:cubicBezTo>
                <a:cubicBezTo>
                  <a:pt x="408" y="308"/>
                  <a:pt x="402" y="315"/>
                  <a:pt x="394" y="315"/>
                </a:cubicBezTo>
                <a:cubicBezTo>
                  <a:pt x="386" y="315"/>
                  <a:pt x="379" y="308"/>
                  <a:pt x="379" y="300"/>
                </a:cubicBezTo>
                <a:cubicBezTo>
                  <a:pt x="379" y="292"/>
                  <a:pt x="386" y="286"/>
                  <a:pt x="394" y="286"/>
                </a:cubicBezTo>
                <a:close/>
                <a:moveTo>
                  <a:pt x="44" y="274"/>
                </a:moveTo>
                <a:lnTo>
                  <a:pt x="485" y="274"/>
                </a:lnTo>
                <a:cubicBezTo>
                  <a:pt x="576" y="280"/>
                  <a:pt x="662" y="297"/>
                  <a:pt x="744" y="335"/>
                </a:cubicBezTo>
                <a:lnTo>
                  <a:pt x="744" y="733"/>
                </a:lnTo>
                <a:lnTo>
                  <a:pt x="44" y="733"/>
                </a:lnTo>
                <a:lnTo>
                  <a:pt x="44" y="274"/>
                </a:lnTo>
                <a:close/>
                <a:moveTo>
                  <a:pt x="134" y="557"/>
                </a:moveTo>
                <a:lnTo>
                  <a:pt x="280" y="557"/>
                </a:lnTo>
                <a:lnTo>
                  <a:pt x="280" y="588"/>
                </a:lnTo>
                <a:lnTo>
                  <a:pt x="134" y="588"/>
                </a:lnTo>
                <a:lnTo>
                  <a:pt x="134" y="557"/>
                </a:lnTo>
                <a:close/>
                <a:moveTo>
                  <a:pt x="134" y="495"/>
                </a:moveTo>
                <a:lnTo>
                  <a:pt x="427" y="495"/>
                </a:lnTo>
                <a:lnTo>
                  <a:pt x="427" y="527"/>
                </a:lnTo>
                <a:lnTo>
                  <a:pt x="134" y="527"/>
                </a:lnTo>
                <a:lnTo>
                  <a:pt x="134" y="495"/>
                </a:lnTo>
                <a:close/>
                <a:moveTo>
                  <a:pt x="134" y="434"/>
                </a:moveTo>
                <a:lnTo>
                  <a:pt x="427" y="434"/>
                </a:lnTo>
                <a:lnTo>
                  <a:pt x="427" y="465"/>
                </a:lnTo>
                <a:lnTo>
                  <a:pt x="134" y="465"/>
                </a:lnTo>
                <a:lnTo>
                  <a:pt x="134" y="434"/>
                </a:lnTo>
                <a:close/>
                <a:moveTo>
                  <a:pt x="134" y="373"/>
                </a:moveTo>
                <a:lnTo>
                  <a:pt x="427" y="373"/>
                </a:lnTo>
                <a:lnTo>
                  <a:pt x="427" y="404"/>
                </a:lnTo>
                <a:lnTo>
                  <a:pt x="134" y="404"/>
                </a:lnTo>
                <a:lnTo>
                  <a:pt x="134" y="373"/>
                </a:lnTo>
                <a:close/>
                <a:moveTo>
                  <a:pt x="755" y="340"/>
                </a:moveTo>
                <a:cubicBezTo>
                  <a:pt x="766" y="345"/>
                  <a:pt x="793" y="358"/>
                  <a:pt x="800" y="362"/>
                </a:cubicBezTo>
                <a:cubicBezTo>
                  <a:pt x="818" y="375"/>
                  <a:pt x="771" y="381"/>
                  <a:pt x="755" y="383"/>
                </a:cubicBezTo>
                <a:lnTo>
                  <a:pt x="755" y="340"/>
                </a:lnTo>
                <a:close/>
                <a:moveTo>
                  <a:pt x="924" y="211"/>
                </a:moveTo>
                <a:cubicBezTo>
                  <a:pt x="881" y="164"/>
                  <a:pt x="838" y="116"/>
                  <a:pt x="796" y="68"/>
                </a:cubicBezTo>
                <a:cubicBezTo>
                  <a:pt x="781" y="53"/>
                  <a:pt x="775" y="53"/>
                  <a:pt x="756" y="51"/>
                </a:cubicBezTo>
                <a:lnTo>
                  <a:pt x="311" y="2"/>
                </a:lnTo>
                <a:cubicBezTo>
                  <a:pt x="302" y="0"/>
                  <a:pt x="299" y="6"/>
                  <a:pt x="305" y="12"/>
                </a:cubicBezTo>
                <a:lnTo>
                  <a:pt x="463" y="183"/>
                </a:lnTo>
                <a:cubicBezTo>
                  <a:pt x="489" y="133"/>
                  <a:pt x="506" y="106"/>
                  <a:pt x="587" y="116"/>
                </a:cubicBezTo>
                <a:cubicBezTo>
                  <a:pt x="641" y="122"/>
                  <a:pt x="682" y="134"/>
                  <a:pt x="733" y="154"/>
                </a:cubicBezTo>
                <a:cubicBezTo>
                  <a:pt x="766" y="166"/>
                  <a:pt x="783" y="177"/>
                  <a:pt x="798" y="202"/>
                </a:cubicBezTo>
                <a:cubicBezTo>
                  <a:pt x="785" y="185"/>
                  <a:pt x="764" y="174"/>
                  <a:pt x="741" y="165"/>
                </a:cubicBezTo>
                <a:cubicBezTo>
                  <a:pt x="693" y="146"/>
                  <a:pt x="642" y="134"/>
                  <a:pt x="591" y="128"/>
                </a:cubicBezTo>
                <a:cubicBezTo>
                  <a:pt x="561" y="124"/>
                  <a:pt x="531" y="124"/>
                  <a:pt x="511" y="140"/>
                </a:cubicBezTo>
                <a:cubicBezTo>
                  <a:pt x="492" y="154"/>
                  <a:pt x="465" y="217"/>
                  <a:pt x="454" y="240"/>
                </a:cubicBezTo>
                <a:cubicBezTo>
                  <a:pt x="447" y="255"/>
                  <a:pt x="455" y="261"/>
                  <a:pt x="468" y="261"/>
                </a:cubicBezTo>
                <a:cubicBezTo>
                  <a:pt x="587" y="266"/>
                  <a:pt x="703" y="297"/>
                  <a:pt x="808" y="353"/>
                </a:cubicBezTo>
                <a:lnTo>
                  <a:pt x="810" y="292"/>
                </a:lnTo>
                <a:cubicBezTo>
                  <a:pt x="848" y="297"/>
                  <a:pt x="886" y="303"/>
                  <a:pt x="924" y="308"/>
                </a:cubicBezTo>
                <a:lnTo>
                  <a:pt x="924" y="211"/>
                </a:lnTo>
                <a:close/>
                <a:moveTo>
                  <a:pt x="1010" y="320"/>
                </a:moveTo>
                <a:cubicBezTo>
                  <a:pt x="1016" y="321"/>
                  <a:pt x="1020" y="314"/>
                  <a:pt x="1014" y="309"/>
                </a:cubicBezTo>
                <a:cubicBezTo>
                  <a:pt x="994" y="288"/>
                  <a:pt x="974" y="266"/>
                  <a:pt x="955" y="244"/>
                </a:cubicBezTo>
                <a:lnTo>
                  <a:pt x="955" y="216"/>
                </a:lnTo>
                <a:cubicBezTo>
                  <a:pt x="955" y="211"/>
                  <a:pt x="950" y="208"/>
                  <a:pt x="946" y="208"/>
                </a:cubicBezTo>
                <a:lnTo>
                  <a:pt x="938" y="208"/>
                </a:lnTo>
                <a:lnTo>
                  <a:pt x="937" y="379"/>
                </a:lnTo>
                <a:cubicBezTo>
                  <a:pt x="934" y="380"/>
                  <a:pt x="933" y="382"/>
                  <a:pt x="933" y="385"/>
                </a:cubicBezTo>
                <a:lnTo>
                  <a:pt x="932" y="397"/>
                </a:lnTo>
                <a:cubicBezTo>
                  <a:pt x="931" y="404"/>
                  <a:pt x="934" y="405"/>
                  <a:pt x="934" y="410"/>
                </a:cubicBezTo>
                <a:lnTo>
                  <a:pt x="933" y="424"/>
                </a:lnTo>
                <a:cubicBezTo>
                  <a:pt x="933" y="428"/>
                  <a:pt x="930" y="430"/>
                  <a:pt x="930" y="436"/>
                </a:cubicBezTo>
                <a:lnTo>
                  <a:pt x="918" y="537"/>
                </a:lnTo>
                <a:cubicBezTo>
                  <a:pt x="924" y="549"/>
                  <a:pt x="967" y="549"/>
                  <a:pt x="974" y="537"/>
                </a:cubicBezTo>
                <a:lnTo>
                  <a:pt x="962" y="436"/>
                </a:lnTo>
                <a:cubicBezTo>
                  <a:pt x="962" y="430"/>
                  <a:pt x="959" y="429"/>
                  <a:pt x="958" y="424"/>
                </a:cubicBezTo>
                <a:lnTo>
                  <a:pt x="958" y="410"/>
                </a:lnTo>
                <a:cubicBezTo>
                  <a:pt x="957" y="404"/>
                  <a:pt x="961" y="405"/>
                  <a:pt x="960" y="397"/>
                </a:cubicBezTo>
                <a:lnTo>
                  <a:pt x="960" y="385"/>
                </a:lnTo>
                <a:cubicBezTo>
                  <a:pt x="959" y="382"/>
                  <a:pt x="958" y="380"/>
                  <a:pt x="954" y="379"/>
                </a:cubicBezTo>
                <a:lnTo>
                  <a:pt x="954" y="313"/>
                </a:lnTo>
                <a:cubicBezTo>
                  <a:pt x="973" y="315"/>
                  <a:pt x="991" y="318"/>
                  <a:pt x="1010" y="320"/>
                </a:cubicBezTo>
                <a:close/>
                <a:moveTo>
                  <a:pt x="481" y="435"/>
                </a:moveTo>
                <a:lnTo>
                  <a:pt x="470" y="437"/>
                </a:lnTo>
                <a:lnTo>
                  <a:pt x="506" y="622"/>
                </a:lnTo>
                <a:lnTo>
                  <a:pt x="517" y="620"/>
                </a:lnTo>
                <a:lnTo>
                  <a:pt x="515" y="611"/>
                </a:lnTo>
                <a:lnTo>
                  <a:pt x="524" y="609"/>
                </a:lnTo>
                <a:lnTo>
                  <a:pt x="522" y="599"/>
                </a:lnTo>
                <a:lnTo>
                  <a:pt x="532" y="597"/>
                </a:lnTo>
                <a:lnTo>
                  <a:pt x="531" y="587"/>
                </a:lnTo>
                <a:lnTo>
                  <a:pt x="540" y="585"/>
                </a:lnTo>
                <a:lnTo>
                  <a:pt x="539" y="575"/>
                </a:lnTo>
                <a:lnTo>
                  <a:pt x="548" y="573"/>
                </a:lnTo>
                <a:lnTo>
                  <a:pt x="551" y="590"/>
                </a:lnTo>
                <a:lnTo>
                  <a:pt x="560" y="589"/>
                </a:lnTo>
                <a:lnTo>
                  <a:pt x="563" y="606"/>
                </a:lnTo>
                <a:lnTo>
                  <a:pt x="572" y="604"/>
                </a:lnTo>
                <a:lnTo>
                  <a:pt x="575" y="622"/>
                </a:lnTo>
                <a:lnTo>
                  <a:pt x="584" y="620"/>
                </a:lnTo>
                <a:lnTo>
                  <a:pt x="587" y="637"/>
                </a:lnTo>
                <a:lnTo>
                  <a:pt x="594" y="636"/>
                </a:lnTo>
                <a:lnTo>
                  <a:pt x="596" y="646"/>
                </a:lnTo>
                <a:lnTo>
                  <a:pt x="625" y="640"/>
                </a:lnTo>
                <a:lnTo>
                  <a:pt x="623" y="632"/>
                </a:lnTo>
                <a:lnTo>
                  <a:pt x="630" y="631"/>
                </a:lnTo>
                <a:lnTo>
                  <a:pt x="626" y="613"/>
                </a:lnTo>
                <a:lnTo>
                  <a:pt x="618" y="615"/>
                </a:lnTo>
                <a:lnTo>
                  <a:pt x="614" y="598"/>
                </a:lnTo>
                <a:lnTo>
                  <a:pt x="606" y="599"/>
                </a:lnTo>
                <a:lnTo>
                  <a:pt x="603" y="582"/>
                </a:lnTo>
                <a:lnTo>
                  <a:pt x="594" y="583"/>
                </a:lnTo>
                <a:lnTo>
                  <a:pt x="591" y="566"/>
                </a:lnTo>
                <a:lnTo>
                  <a:pt x="582" y="568"/>
                </a:lnTo>
                <a:lnTo>
                  <a:pt x="580" y="559"/>
                </a:lnTo>
                <a:lnTo>
                  <a:pt x="636" y="548"/>
                </a:lnTo>
                <a:lnTo>
                  <a:pt x="634" y="540"/>
                </a:lnTo>
                <a:lnTo>
                  <a:pt x="625" y="541"/>
                </a:lnTo>
                <a:lnTo>
                  <a:pt x="623" y="532"/>
                </a:lnTo>
                <a:lnTo>
                  <a:pt x="613" y="534"/>
                </a:lnTo>
                <a:lnTo>
                  <a:pt x="611" y="524"/>
                </a:lnTo>
                <a:lnTo>
                  <a:pt x="601" y="526"/>
                </a:lnTo>
                <a:lnTo>
                  <a:pt x="599" y="516"/>
                </a:lnTo>
                <a:lnTo>
                  <a:pt x="589" y="517"/>
                </a:lnTo>
                <a:lnTo>
                  <a:pt x="587" y="508"/>
                </a:lnTo>
                <a:lnTo>
                  <a:pt x="577" y="509"/>
                </a:lnTo>
                <a:lnTo>
                  <a:pt x="575" y="499"/>
                </a:lnTo>
                <a:lnTo>
                  <a:pt x="565" y="501"/>
                </a:lnTo>
                <a:lnTo>
                  <a:pt x="563" y="491"/>
                </a:lnTo>
                <a:lnTo>
                  <a:pt x="553" y="493"/>
                </a:lnTo>
                <a:lnTo>
                  <a:pt x="551" y="483"/>
                </a:lnTo>
                <a:lnTo>
                  <a:pt x="541" y="485"/>
                </a:lnTo>
                <a:lnTo>
                  <a:pt x="539" y="475"/>
                </a:lnTo>
                <a:lnTo>
                  <a:pt x="529" y="477"/>
                </a:lnTo>
                <a:lnTo>
                  <a:pt x="527" y="467"/>
                </a:lnTo>
                <a:lnTo>
                  <a:pt x="517" y="469"/>
                </a:lnTo>
                <a:lnTo>
                  <a:pt x="515" y="459"/>
                </a:lnTo>
                <a:lnTo>
                  <a:pt x="505" y="461"/>
                </a:lnTo>
                <a:lnTo>
                  <a:pt x="503" y="451"/>
                </a:lnTo>
                <a:lnTo>
                  <a:pt x="493" y="453"/>
                </a:lnTo>
                <a:lnTo>
                  <a:pt x="491" y="443"/>
                </a:lnTo>
                <a:lnTo>
                  <a:pt x="483" y="445"/>
                </a:lnTo>
                <a:lnTo>
                  <a:pt x="481" y="435"/>
                </a:lnTo>
                <a:close/>
                <a:moveTo>
                  <a:pt x="95" y="327"/>
                </a:moveTo>
                <a:lnTo>
                  <a:pt x="693" y="327"/>
                </a:lnTo>
                <a:lnTo>
                  <a:pt x="693" y="680"/>
                </a:lnTo>
                <a:lnTo>
                  <a:pt x="95" y="680"/>
                </a:lnTo>
                <a:lnTo>
                  <a:pt x="95" y="327"/>
                </a:lnTo>
                <a:close/>
              </a:path>
            </a:pathLst>
          </a:custGeom>
          <a:solidFill>
            <a:srgbClr val="F8BC49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DC83421E-9F5A-4DB0-AA79-D72F0587F20A}"/>
              </a:ext>
            </a:extLst>
          </p:cNvPr>
          <p:cNvSpPr>
            <a:spLocks noEditPoints="1"/>
          </p:cNvSpPr>
          <p:nvPr/>
        </p:nvSpPr>
        <p:spPr bwMode="auto">
          <a:xfrm>
            <a:off x="1552085" y="2928266"/>
            <a:ext cx="960387" cy="603197"/>
          </a:xfrm>
          <a:custGeom>
            <a:avLst/>
            <a:gdLst>
              <a:gd name="T0" fmla="*/ 79 w 1051"/>
              <a:gd name="T1" fmla="*/ 281 h 660"/>
              <a:gd name="T2" fmla="*/ 111 w 1051"/>
              <a:gd name="T3" fmla="*/ 248 h 660"/>
              <a:gd name="T4" fmla="*/ 81 w 1051"/>
              <a:gd name="T5" fmla="*/ 202 h 660"/>
              <a:gd name="T6" fmla="*/ 77 w 1051"/>
              <a:gd name="T7" fmla="*/ 174 h 660"/>
              <a:gd name="T8" fmla="*/ 81 w 1051"/>
              <a:gd name="T9" fmla="*/ 171 h 660"/>
              <a:gd name="T10" fmla="*/ 211 w 1051"/>
              <a:gd name="T11" fmla="*/ 92 h 660"/>
              <a:gd name="T12" fmla="*/ 235 w 1051"/>
              <a:gd name="T13" fmla="*/ 172 h 660"/>
              <a:gd name="T14" fmla="*/ 238 w 1051"/>
              <a:gd name="T15" fmla="*/ 177 h 660"/>
              <a:gd name="T16" fmla="*/ 224 w 1051"/>
              <a:gd name="T17" fmla="*/ 214 h 660"/>
              <a:gd name="T18" fmla="*/ 219 w 1051"/>
              <a:gd name="T19" fmla="*/ 277 h 660"/>
              <a:gd name="T20" fmla="*/ 272 w 1051"/>
              <a:gd name="T21" fmla="*/ 280 h 660"/>
              <a:gd name="T22" fmla="*/ 298 w 1051"/>
              <a:gd name="T23" fmla="*/ 249 h 660"/>
              <a:gd name="T24" fmla="*/ 370 w 1051"/>
              <a:gd name="T25" fmla="*/ 211 h 660"/>
              <a:gd name="T26" fmla="*/ 318 w 1051"/>
              <a:gd name="T27" fmla="*/ 177 h 660"/>
              <a:gd name="T28" fmla="*/ 462 w 1051"/>
              <a:gd name="T29" fmla="*/ 47 h 660"/>
              <a:gd name="T30" fmla="*/ 461 w 1051"/>
              <a:gd name="T31" fmla="*/ 178 h 660"/>
              <a:gd name="T32" fmla="*/ 442 w 1051"/>
              <a:gd name="T33" fmla="*/ 237 h 660"/>
              <a:gd name="T34" fmla="*/ 512 w 1051"/>
              <a:gd name="T35" fmla="*/ 256 h 660"/>
              <a:gd name="T36" fmla="*/ 568 w 1051"/>
              <a:gd name="T37" fmla="*/ 189 h 660"/>
              <a:gd name="T38" fmla="*/ 598 w 1051"/>
              <a:gd name="T39" fmla="*/ 159 h 660"/>
              <a:gd name="T40" fmla="*/ 570 w 1051"/>
              <a:gd name="T41" fmla="*/ 118 h 660"/>
              <a:gd name="T42" fmla="*/ 567 w 1051"/>
              <a:gd name="T43" fmla="*/ 93 h 660"/>
              <a:gd name="T44" fmla="*/ 571 w 1051"/>
              <a:gd name="T45" fmla="*/ 90 h 660"/>
              <a:gd name="T46" fmla="*/ 687 w 1051"/>
              <a:gd name="T47" fmla="*/ 19 h 660"/>
              <a:gd name="T48" fmla="*/ 709 w 1051"/>
              <a:gd name="T49" fmla="*/ 91 h 660"/>
              <a:gd name="T50" fmla="*/ 712 w 1051"/>
              <a:gd name="T51" fmla="*/ 95 h 660"/>
              <a:gd name="T52" fmla="*/ 699 w 1051"/>
              <a:gd name="T53" fmla="*/ 129 h 660"/>
              <a:gd name="T54" fmla="*/ 694 w 1051"/>
              <a:gd name="T55" fmla="*/ 185 h 660"/>
              <a:gd name="T56" fmla="*/ 742 w 1051"/>
              <a:gd name="T57" fmla="*/ 188 h 660"/>
              <a:gd name="T58" fmla="*/ 512 w 1051"/>
              <a:gd name="T59" fmla="*/ 432 h 660"/>
              <a:gd name="T60" fmla="*/ 0 w 1051"/>
              <a:gd name="T61" fmla="*/ 473 h 660"/>
              <a:gd name="T62" fmla="*/ 16 w 1051"/>
              <a:gd name="T63" fmla="*/ 520 h 660"/>
              <a:gd name="T64" fmla="*/ 82 w 1051"/>
              <a:gd name="T65" fmla="*/ 640 h 660"/>
              <a:gd name="T66" fmla="*/ 492 w 1051"/>
              <a:gd name="T67" fmla="*/ 635 h 660"/>
              <a:gd name="T68" fmla="*/ 574 w 1051"/>
              <a:gd name="T69" fmla="*/ 625 h 660"/>
              <a:gd name="T70" fmla="*/ 971 w 1051"/>
              <a:gd name="T71" fmla="*/ 369 h 660"/>
              <a:gd name="T72" fmla="*/ 769 w 1051"/>
              <a:gd name="T73" fmla="*/ 171 h 660"/>
              <a:gd name="T74" fmla="*/ 516 w 1051"/>
              <a:gd name="T75" fmla="*/ 491 h 660"/>
              <a:gd name="T76" fmla="*/ 300 w 1051"/>
              <a:gd name="T77" fmla="*/ 366 h 660"/>
              <a:gd name="T78" fmla="*/ 16 w 1051"/>
              <a:gd name="T79" fmla="*/ 52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51" h="660">
                <a:moveTo>
                  <a:pt x="44" y="282"/>
                </a:moveTo>
                <a:cubicBezTo>
                  <a:pt x="57" y="282"/>
                  <a:pt x="68" y="282"/>
                  <a:pt x="79" y="281"/>
                </a:cubicBezTo>
                <a:cubicBezTo>
                  <a:pt x="89" y="282"/>
                  <a:pt x="96" y="280"/>
                  <a:pt x="102" y="274"/>
                </a:cubicBezTo>
                <a:cubicBezTo>
                  <a:pt x="106" y="267"/>
                  <a:pt x="109" y="259"/>
                  <a:pt x="111" y="248"/>
                </a:cubicBezTo>
                <a:cubicBezTo>
                  <a:pt x="103" y="239"/>
                  <a:pt x="96" y="228"/>
                  <a:pt x="92" y="215"/>
                </a:cubicBezTo>
                <a:cubicBezTo>
                  <a:pt x="87" y="212"/>
                  <a:pt x="83" y="208"/>
                  <a:pt x="81" y="202"/>
                </a:cubicBezTo>
                <a:cubicBezTo>
                  <a:pt x="78" y="196"/>
                  <a:pt x="77" y="187"/>
                  <a:pt x="77" y="177"/>
                </a:cubicBezTo>
                <a:lnTo>
                  <a:pt x="77" y="174"/>
                </a:lnTo>
                <a:lnTo>
                  <a:pt x="80" y="172"/>
                </a:lnTo>
                <a:cubicBezTo>
                  <a:pt x="80" y="172"/>
                  <a:pt x="81" y="172"/>
                  <a:pt x="81" y="171"/>
                </a:cubicBezTo>
                <a:cubicBezTo>
                  <a:pt x="75" y="129"/>
                  <a:pt x="80" y="110"/>
                  <a:pt x="99" y="95"/>
                </a:cubicBezTo>
                <a:cubicBezTo>
                  <a:pt x="127" y="71"/>
                  <a:pt x="182" y="71"/>
                  <a:pt x="211" y="92"/>
                </a:cubicBezTo>
                <a:cubicBezTo>
                  <a:pt x="230" y="107"/>
                  <a:pt x="238" y="132"/>
                  <a:pt x="232" y="170"/>
                </a:cubicBezTo>
                <a:cubicBezTo>
                  <a:pt x="233" y="171"/>
                  <a:pt x="234" y="172"/>
                  <a:pt x="235" y="172"/>
                </a:cubicBezTo>
                <a:lnTo>
                  <a:pt x="238" y="174"/>
                </a:lnTo>
                <a:lnTo>
                  <a:pt x="238" y="177"/>
                </a:lnTo>
                <a:cubicBezTo>
                  <a:pt x="238" y="187"/>
                  <a:pt x="237" y="195"/>
                  <a:pt x="234" y="202"/>
                </a:cubicBezTo>
                <a:cubicBezTo>
                  <a:pt x="232" y="207"/>
                  <a:pt x="229" y="212"/>
                  <a:pt x="224" y="214"/>
                </a:cubicBezTo>
                <a:cubicBezTo>
                  <a:pt x="220" y="227"/>
                  <a:pt x="214" y="237"/>
                  <a:pt x="206" y="246"/>
                </a:cubicBezTo>
                <a:cubicBezTo>
                  <a:pt x="208" y="260"/>
                  <a:pt x="212" y="270"/>
                  <a:pt x="219" y="277"/>
                </a:cubicBezTo>
                <a:cubicBezTo>
                  <a:pt x="224" y="280"/>
                  <a:pt x="231" y="280"/>
                  <a:pt x="240" y="280"/>
                </a:cubicBezTo>
                <a:cubicBezTo>
                  <a:pt x="250" y="280"/>
                  <a:pt x="260" y="280"/>
                  <a:pt x="272" y="280"/>
                </a:cubicBezTo>
                <a:cubicBezTo>
                  <a:pt x="276" y="284"/>
                  <a:pt x="281" y="291"/>
                  <a:pt x="285" y="300"/>
                </a:cubicBezTo>
                <a:cubicBezTo>
                  <a:pt x="288" y="276"/>
                  <a:pt x="292" y="256"/>
                  <a:pt x="298" y="249"/>
                </a:cubicBezTo>
                <a:cubicBezTo>
                  <a:pt x="302" y="240"/>
                  <a:pt x="356" y="237"/>
                  <a:pt x="364" y="237"/>
                </a:cubicBezTo>
                <a:cubicBezTo>
                  <a:pt x="366" y="228"/>
                  <a:pt x="369" y="220"/>
                  <a:pt x="370" y="211"/>
                </a:cubicBezTo>
                <a:cubicBezTo>
                  <a:pt x="358" y="203"/>
                  <a:pt x="349" y="191"/>
                  <a:pt x="344" y="178"/>
                </a:cubicBezTo>
                <a:cubicBezTo>
                  <a:pt x="338" y="177"/>
                  <a:pt x="323" y="178"/>
                  <a:pt x="318" y="177"/>
                </a:cubicBezTo>
                <a:cubicBezTo>
                  <a:pt x="310" y="132"/>
                  <a:pt x="321" y="65"/>
                  <a:pt x="339" y="50"/>
                </a:cubicBezTo>
                <a:cubicBezTo>
                  <a:pt x="367" y="28"/>
                  <a:pt x="434" y="27"/>
                  <a:pt x="462" y="47"/>
                </a:cubicBezTo>
                <a:cubicBezTo>
                  <a:pt x="482" y="62"/>
                  <a:pt x="495" y="134"/>
                  <a:pt x="488" y="175"/>
                </a:cubicBezTo>
                <a:cubicBezTo>
                  <a:pt x="485" y="177"/>
                  <a:pt x="465" y="176"/>
                  <a:pt x="461" y="178"/>
                </a:cubicBezTo>
                <a:cubicBezTo>
                  <a:pt x="455" y="191"/>
                  <a:pt x="446" y="202"/>
                  <a:pt x="433" y="211"/>
                </a:cubicBezTo>
                <a:cubicBezTo>
                  <a:pt x="436" y="224"/>
                  <a:pt x="438" y="229"/>
                  <a:pt x="442" y="237"/>
                </a:cubicBezTo>
                <a:cubicBezTo>
                  <a:pt x="450" y="237"/>
                  <a:pt x="504" y="240"/>
                  <a:pt x="508" y="249"/>
                </a:cubicBezTo>
                <a:cubicBezTo>
                  <a:pt x="509" y="251"/>
                  <a:pt x="510" y="253"/>
                  <a:pt x="512" y="256"/>
                </a:cubicBezTo>
                <a:cubicBezTo>
                  <a:pt x="518" y="225"/>
                  <a:pt x="526" y="199"/>
                  <a:pt x="537" y="189"/>
                </a:cubicBezTo>
                <a:cubicBezTo>
                  <a:pt x="548" y="189"/>
                  <a:pt x="559" y="189"/>
                  <a:pt x="568" y="189"/>
                </a:cubicBezTo>
                <a:cubicBezTo>
                  <a:pt x="577" y="190"/>
                  <a:pt x="584" y="188"/>
                  <a:pt x="589" y="182"/>
                </a:cubicBezTo>
                <a:cubicBezTo>
                  <a:pt x="593" y="176"/>
                  <a:pt x="596" y="169"/>
                  <a:pt x="598" y="159"/>
                </a:cubicBezTo>
                <a:cubicBezTo>
                  <a:pt x="590" y="151"/>
                  <a:pt x="584" y="141"/>
                  <a:pt x="580" y="129"/>
                </a:cubicBezTo>
                <a:cubicBezTo>
                  <a:pt x="576" y="127"/>
                  <a:pt x="572" y="123"/>
                  <a:pt x="570" y="118"/>
                </a:cubicBezTo>
                <a:cubicBezTo>
                  <a:pt x="568" y="112"/>
                  <a:pt x="567" y="104"/>
                  <a:pt x="567" y="95"/>
                </a:cubicBezTo>
                <a:lnTo>
                  <a:pt x="567" y="93"/>
                </a:lnTo>
                <a:lnTo>
                  <a:pt x="569" y="91"/>
                </a:lnTo>
                <a:cubicBezTo>
                  <a:pt x="570" y="91"/>
                  <a:pt x="570" y="90"/>
                  <a:pt x="571" y="90"/>
                </a:cubicBezTo>
                <a:cubicBezTo>
                  <a:pt x="565" y="52"/>
                  <a:pt x="570" y="35"/>
                  <a:pt x="586" y="21"/>
                </a:cubicBezTo>
                <a:cubicBezTo>
                  <a:pt x="612" y="0"/>
                  <a:pt x="661" y="0"/>
                  <a:pt x="687" y="19"/>
                </a:cubicBezTo>
                <a:cubicBezTo>
                  <a:pt x="705" y="32"/>
                  <a:pt x="711" y="55"/>
                  <a:pt x="706" y="89"/>
                </a:cubicBezTo>
                <a:cubicBezTo>
                  <a:pt x="707" y="90"/>
                  <a:pt x="708" y="90"/>
                  <a:pt x="709" y="91"/>
                </a:cubicBezTo>
                <a:lnTo>
                  <a:pt x="712" y="93"/>
                </a:lnTo>
                <a:lnTo>
                  <a:pt x="712" y="95"/>
                </a:lnTo>
                <a:cubicBezTo>
                  <a:pt x="712" y="104"/>
                  <a:pt x="711" y="112"/>
                  <a:pt x="708" y="117"/>
                </a:cubicBezTo>
                <a:cubicBezTo>
                  <a:pt x="706" y="123"/>
                  <a:pt x="703" y="126"/>
                  <a:pt x="699" y="129"/>
                </a:cubicBezTo>
                <a:cubicBezTo>
                  <a:pt x="695" y="140"/>
                  <a:pt x="690" y="150"/>
                  <a:pt x="683" y="157"/>
                </a:cubicBezTo>
                <a:cubicBezTo>
                  <a:pt x="685" y="169"/>
                  <a:pt x="688" y="179"/>
                  <a:pt x="694" y="185"/>
                </a:cubicBezTo>
                <a:cubicBezTo>
                  <a:pt x="699" y="188"/>
                  <a:pt x="706" y="188"/>
                  <a:pt x="713" y="188"/>
                </a:cubicBezTo>
                <a:cubicBezTo>
                  <a:pt x="722" y="188"/>
                  <a:pt x="732" y="188"/>
                  <a:pt x="742" y="188"/>
                </a:cubicBezTo>
                <a:cubicBezTo>
                  <a:pt x="747" y="192"/>
                  <a:pt x="752" y="202"/>
                  <a:pt x="756" y="215"/>
                </a:cubicBezTo>
                <a:lnTo>
                  <a:pt x="512" y="432"/>
                </a:lnTo>
                <a:lnTo>
                  <a:pt x="301" y="310"/>
                </a:lnTo>
                <a:lnTo>
                  <a:pt x="0" y="473"/>
                </a:lnTo>
                <a:cubicBezTo>
                  <a:pt x="1" y="427"/>
                  <a:pt x="10" y="312"/>
                  <a:pt x="44" y="282"/>
                </a:cubicBezTo>
                <a:close/>
                <a:moveTo>
                  <a:pt x="16" y="520"/>
                </a:moveTo>
                <a:lnTo>
                  <a:pt x="16" y="520"/>
                </a:lnTo>
                <a:lnTo>
                  <a:pt x="82" y="640"/>
                </a:lnTo>
                <a:lnTo>
                  <a:pt x="298" y="523"/>
                </a:lnTo>
                <a:lnTo>
                  <a:pt x="492" y="635"/>
                </a:lnTo>
                <a:lnTo>
                  <a:pt x="536" y="660"/>
                </a:lnTo>
                <a:lnTo>
                  <a:pt x="574" y="625"/>
                </a:lnTo>
                <a:lnTo>
                  <a:pt x="918" y="317"/>
                </a:lnTo>
                <a:lnTo>
                  <a:pt x="971" y="369"/>
                </a:lnTo>
                <a:lnTo>
                  <a:pt x="1051" y="96"/>
                </a:lnTo>
                <a:lnTo>
                  <a:pt x="769" y="171"/>
                </a:lnTo>
                <a:lnTo>
                  <a:pt x="820" y="221"/>
                </a:lnTo>
                <a:lnTo>
                  <a:pt x="516" y="491"/>
                </a:lnTo>
                <a:lnTo>
                  <a:pt x="333" y="386"/>
                </a:lnTo>
                <a:lnTo>
                  <a:pt x="300" y="366"/>
                </a:lnTo>
                <a:lnTo>
                  <a:pt x="266" y="385"/>
                </a:lnTo>
                <a:lnTo>
                  <a:pt x="16" y="52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8EA8B4A8-50C7-4865-ADEC-7F80819F7D4C}"/>
              </a:ext>
            </a:extLst>
          </p:cNvPr>
          <p:cNvSpPr>
            <a:spLocks noEditPoints="1"/>
          </p:cNvSpPr>
          <p:nvPr/>
        </p:nvSpPr>
        <p:spPr bwMode="auto">
          <a:xfrm>
            <a:off x="4197210" y="4931045"/>
            <a:ext cx="661902" cy="661902"/>
          </a:xfrm>
          <a:custGeom>
            <a:avLst/>
            <a:gdLst>
              <a:gd name="T0" fmla="*/ 577 w 983"/>
              <a:gd name="T1" fmla="*/ 116 h 982"/>
              <a:gd name="T2" fmla="*/ 398 w 983"/>
              <a:gd name="T3" fmla="*/ 864 h 982"/>
              <a:gd name="T4" fmla="*/ 338 w 983"/>
              <a:gd name="T5" fmla="*/ 959 h 982"/>
              <a:gd name="T6" fmla="*/ 453 w 983"/>
              <a:gd name="T7" fmla="*/ 907 h 982"/>
              <a:gd name="T8" fmla="*/ 533 w 983"/>
              <a:gd name="T9" fmla="*/ 982 h 982"/>
              <a:gd name="T10" fmla="*/ 618 w 983"/>
              <a:gd name="T11" fmla="*/ 887 h 982"/>
              <a:gd name="T12" fmla="*/ 715 w 983"/>
              <a:gd name="T13" fmla="*/ 930 h 982"/>
              <a:gd name="T14" fmla="*/ 757 w 983"/>
              <a:gd name="T15" fmla="*/ 809 h 982"/>
              <a:gd name="T16" fmla="*/ 871 w 983"/>
              <a:gd name="T17" fmla="*/ 805 h 982"/>
              <a:gd name="T18" fmla="*/ 862 w 983"/>
              <a:gd name="T19" fmla="*/ 676 h 982"/>
              <a:gd name="T20" fmla="*/ 960 w 983"/>
              <a:gd name="T21" fmla="*/ 644 h 982"/>
              <a:gd name="T22" fmla="*/ 904 w 983"/>
              <a:gd name="T23" fmla="*/ 528 h 982"/>
              <a:gd name="T24" fmla="*/ 983 w 983"/>
              <a:gd name="T25" fmla="*/ 454 h 982"/>
              <a:gd name="T26" fmla="*/ 887 w 983"/>
              <a:gd name="T27" fmla="*/ 369 h 982"/>
              <a:gd name="T28" fmla="*/ 931 w 983"/>
              <a:gd name="T29" fmla="*/ 268 h 982"/>
              <a:gd name="T30" fmla="*/ 811 w 983"/>
              <a:gd name="T31" fmla="*/ 225 h 982"/>
              <a:gd name="T32" fmla="*/ 815 w 983"/>
              <a:gd name="T33" fmla="*/ 119 h 982"/>
              <a:gd name="T34" fmla="*/ 689 w 983"/>
              <a:gd name="T35" fmla="*/ 124 h 982"/>
              <a:gd name="T36" fmla="*/ 644 w 983"/>
              <a:gd name="T37" fmla="*/ 22 h 982"/>
              <a:gd name="T38" fmla="*/ 531 w 983"/>
              <a:gd name="T39" fmla="*/ 74 h 982"/>
              <a:gd name="T40" fmla="*/ 450 w 983"/>
              <a:gd name="T41" fmla="*/ 0 h 982"/>
              <a:gd name="T42" fmla="*/ 366 w 983"/>
              <a:gd name="T43" fmla="*/ 90 h 982"/>
              <a:gd name="T44" fmla="*/ 268 w 983"/>
              <a:gd name="T45" fmla="*/ 51 h 982"/>
              <a:gd name="T46" fmla="*/ 224 w 983"/>
              <a:gd name="T47" fmla="*/ 165 h 982"/>
              <a:gd name="T48" fmla="*/ 111 w 983"/>
              <a:gd name="T49" fmla="*/ 177 h 982"/>
              <a:gd name="T50" fmla="*/ 116 w 983"/>
              <a:gd name="T51" fmla="*/ 299 h 982"/>
              <a:gd name="T52" fmla="*/ 23 w 983"/>
              <a:gd name="T53" fmla="*/ 338 h 982"/>
              <a:gd name="T54" fmla="*/ 71 w 983"/>
              <a:gd name="T55" fmla="*/ 450 h 982"/>
              <a:gd name="T56" fmla="*/ 0 w 983"/>
              <a:gd name="T57" fmla="*/ 527 h 982"/>
              <a:gd name="T58" fmla="*/ 88 w 983"/>
              <a:gd name="T59" fmla="*/ 612 h 982"/>
              <a:gd name="T60" fmla="*/ 52 w 983"/>
              <a:gd name="T61" fmla="*/ 714 h 982"/>
              <a:gd name="T62" fmla="*/ 167 w 983"/>
              <a:gd name="T63" fmla="*/ 758 h 982"/>
              <a:gd name="T64" fmla="*/ 168 w 983"/>
              <a:gd name="T65" fmla="*/ 862 h 982"/>
              <a:gd name="T66" fmla="*/ 292 w 983"/>
              <a:gd name="T67" fmla="*/ 859 h 982"/>
              <a:gd name="T68" fmla="*/ 338 w 983"/>
              <a:gd name="T69" fmla="*/ 959 h 982"/>
              <a:gd name="T70" fmla="*/ 491 w 983"/>
              <a:gd name="T71" fmla="*/ 595 h 982"/>
              <a:gd name="T72" fmla="*/ 759 w 983"/>
              <a:gd name="T73" fmla="*/ 582 h 982"/>
              <a:gd name="T74" fmla="*/ 480 w 983"/>
              <a:gd name="T75" fmla="*/ 810 h 982"/>
              <a:gd name="T76" fmla="*/ 350 w 983"/>
              <a:gd name="T77" fmla="*/ 779 h 982"/>
              <a:gd name="T78" fmla="*/ 212 w 983"/>
              <a:gd name="T79" fmla="*/ 451 h 982"/>
              <a:gd name="T80" fmla="*/ 436 w 983"/>
              <a:gd name="T81" fmla="*/ 582 h 982"/>
              <a:gd name="T82" fmla="*/ 350 w 983"/>
              <a:gd name="T83" fmla="*/ 779 h 982"/>
              <a:gd name="T84" fmla="*/ 551 w 983"/>
              <a:gd name="T85" fmla="*/ 505 h 982"/>
              <a:gd name="T86" fmla="*/ 424 w 983"/>
              <a:gd name="T87" fmla="*/ 475 h 982"/>
              <a:gd name="T88" fmla="*/ 222 w 983"/>
              <a:gd name="T89" fmla="*/ 396 h 982"/>
              <a:gd name="T90" fmla="*/ 499 w 983"/>
              <a:gd name="T91" fmla="*/ 170 h 982"/>
              <a:gd name="T92" fmla="*/ 483 w 983"/>
              <a:gd name="T93" fmla="*/ 385 h 982"/>
              <a:gd name="T94" fmla="*/ 222 w 983"/>
              <a:gd name="T95" fmla="*/ 396 h 982"/>
              <a:gd name="T96" fmla="*/ 808 w 983"/>
              <a:gd name="T97" fmla="*/ 503 h 982"/>
              <a:gd name="T98" fmla="*/ 592 w 983"/>
              <a:gd name="T99" fmla="*/ 484 h 982"/>
              <a:gd name="T100" fmla="*/ 581 w 983"/>
              <a:gd name="T101" fmla="*/ 221 h 982"/>
              <a:gd name="T102" fmla="*/ 841 w 983"/>
              <a:gd name="T103" fmla="*/ 574 h 982"/>
              <a:gd name="T104" fmla="*/ 134 w 983"/>
              <a:gd name="T105" fmla="*/ 406 h 982"/>
              <a:gd name="T106" fmla="*/ 841 w 983"/>
              <a:gd name="T107" fmla="*/ 574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3" h="982">
                <a:moveTo>
                  <a:pt x="113" y="401"/>
                </a:moveTo>
                <a:cubicBezTo>
                  <a:pt x="163" y="194"/>
                  <a:pt x="370" y="67"/>
                  <a:pt x="577" y="116"/>
                </a:cubicBezTo>
                <a:cubicBezTo>
                  <a:pt x="783" y="165"/>
                  <a:pt x="911" y="373"/>
                  <a:pt x="861" y="579"/>
                </a:cubicBezTo>
                <a:cubicBezTo>
                  <a:pt x="812" y="786"/>
                  <a:pt x="605" y="913"/>
                  <a:pt x="398" y="864"/>
                </a:cubicBezTo>
                <a:cubicBezTo>
                  <a:pt x="191" y="815"/>
                  <a:pt x="64" y="607"/>
                  <a:pt x="113" y="401"/>
                </a:cubicBezTo>
                <a:close/>
                <a:moveTo>
                  <a:pt x="338" y="959"/>
                </a:moveTo>
                <a:lnTo>
                  <a:pt x="414" y="978"/>
                </a:lnTo>
                <a:lnTo>
                  <a:pt x="453" y="907"/>
                </a:lnTo>
                <a:cubicBezTo>
                  <a:pt x="469" y="908"/>
                  <a:pt x="485" y="908"/>
                  <a:pt x="501" y="908"/>
                </a:cubicBezTo>
                <a:lnTo>
                  <a:pt x="533" y="982"/>
                </a:lnTo>
                <a:lnTo>
                  <a:pt x="610" y="969"/>
                </a:lnTo>
                <a:lnTo>
                  <a:pt x="618" y="887"/>
                </a:lnTo>
                <a:cubicBezTo>
                  <a:pt x="631" y="883"/>
                  <a:pt x="643" y="878"/>
                  <a:pt x="656" y="872"/>
                </a:cubicBezTo>
                <a:lnTo>
                  <a:pt x="715" y="930"/>
                </a:lnTo>
                <a:lnTo>
                  <a:pt x="781" y="890"/>
                </a:lnTo>
                <a:lnTo>
                  <a:pt x="757" y="809"/>
                </a:lnTo>
                <a:cubicBezTo>
                  <a:pt x="770" y="799"/>
                  <a:pt x="782" y="787"/>
                  <a:pt x="794" y="775"/>
                </a:cubicBezTo>
                <a:lnTo>
                  <a:pt x="871" y="805"/>
                </a:lnTo>
                <a:lnTo>
                  <a:pt x="916" y="741"/>
                </a:lnTo>
                <a:lnTo>
                  <a:pt x="862" y="676"/>
                </a:lnTo>
                <a:cubicBezTo>
                  <a:pt x="867" y="666"/>
                  <a:pt x="872" y="655"/>
                  <a:pt x="876" y="644"/>
                </a:cubicBezTo>
                <a:lnTo>
                  <a:pt x="960" y="644"/>
                </a:lnTo>
                <a:lnTo>
                  <a:pt x="978" y="568"/>
                </a:lnTo>
                <a:lnTo>
                  <a:pt x="904" y="528"/>
                </a:lnTo>
                <a:cubicBezTo>
                  <a:pt x="905" y="514"/>
                  <a:pt x="906" y="500"/>
                  <a:pt x="905" y="487"/>
                </a:cubicBezTo>
                <a:lnTo>
                  <a:pt x="983" y="454"/>
                </a:lnTo>
                <a:lnTo>
                  <a:pt x="971" y="377"/>
                </a:lnTo>
                <a:lnTo>
                  <a:pt x="887" y="369"/>
                </a:lnTo>
                <a:cubicBezTo>
                  <a:pt x="883" y="354"/>
                  <a:pt x="878" y="341"/>
                  <a:pt x="872" y="327"/>
                </a:cubicBezTo>
                <a:lnTo>
                  <a:pt x="931" y="268"/>
                </a:lnTo>
                <a:lnTo>
                  <a:pt x="890" y="201"/>
                </a:lnTo>
                <a:lnTo>
                  <a:pt x="811" y="225"/>
                </a:lnTo>
                <a:cubicBezTo>
                  <a:pt x="802" y="215"/>
                  <a:pt x="793" y="205"/>
                  <a:pt x="784" y="195"/>
                </a:cubicBezTo>
                <a:lnTo>
                  <a:pt x="815" y="119"/>
                </a:lnTo>
                <a:lnTo>
                  <a:pt x="753" y="73"/>
                </a:lnTo>
                <a:lnTo>
                  <a:pt x="689" y="124"/>
                </a:lnTo>
                <a:cubicBezTo>
                  <a:pt x="675" y="116"/>
                  <a:pt x="660" y="109"/>
                  <a:pt x="645" y="103"/>
                </a:cubicBezTo>
                <a:lnTo>
                  <a:pt x="644" y="22"/>
                </a:lnTo>
                <a:lnTo>
                  <a:pt x="568" y="4"/>
                </a:lnTo>
                <a:lnTo>
                  <a:pt x="531" y="74"/>
                </a:lnTo>
                <a:cubicBezTo>
                  <a:pt x="514" y="72"/>
                  <a:pt x="497" y="72"/>
                  <a:pt x="481" y="72"/>
                </a:cubicBezTo>
                <a:lnTo>
                  <a:pt x="450" y="0"/>
                </a:lnTo>
                <a:lnTo>
                  <a:pt x="373" y="13"/>
                </a:lnTo>
                <a:lnTo>
                  <a:pt x="366" y="90"/>
                </a:lnTo>
                <a:cubicBezTo>
                  <a:pt x="351" y="94"/>
                  <a:pt x="337" y="100"/>
                  <a:pt x="323" y="106"/>
                </a:cubicBezTo>
                <a:lnTo>
                  <a:pt x="268" y="51"/>
                </a:lnTo>
                <a:lnTo>
                  <a:pt x="202" y="92"/>
                </a:lnTo>
                <a:lnTo>
                  <a:pt x="224" y="165"/>
                </a:lnTo>
                <a:cubicBezTo>
                  <a:pt x="209" y="177"/>
                  <a:pt x="195" y="190"/>
                  <a:pt x="182" y="205"/>
                </a:cubicBezTo>
                <a:lnTo>
                  <a:pt x="111" y="177"/>
                </a:lnTo>
                <a:lnTo>
                  <a:pt x="67" y="241"/>
                </a:lnTo>
                <a:lnTo>
                  <a:pt x="116" y="299"/>
                </a:lnTo>
                <a:cubicBezTo>
                  <a:pt x="109" y="311"/>
                  <a:pt x="103" y="324"/>
                  <a:pt x="98" y="338"/>
                </a:cubicBezTo>
                <a:lnTo>
                  <a:pt x="23" y="338"/>
                </a:lnTo>
                <a:lnTo>
                  <a:pt x="5" y="414"/>
                </a:lnTo>
                <a:lnTo>
                  <a:pt x="71" y="450"/>
                </a:lnTo>
                <a:cubicBezTo>
                  <a:pt x="70" y="466"/>
                  <a:pt x="69" y="482"/>
                  <a:pt x="69" y="499"/>
                </a:cubicBezTo>
                <a:lnTo>
                  <a:pt x="0" y="527"/>
                </a:lnTo>
                <a:lnTo>
                  <a:pt x="12" y="605"/>
                </a:lnTo>
                <a:lnTo>
                  <a:pt x="88" y="612"/>
                </a:lnTo>
                <a:cubicBezTo>
                  <a:pt x="93" y="629"/>
                  <a:pt x="99" y="644"/>
                  <a:pt x="106" y="660"/>
                </a:cubicBezTo>
                <a:lnTo>
                  <a:pt x="52" y="714"/>
                </a:lnTo>
                <a:lnTo>
                  <a:pt x="93" y="781"/>
                </a:lnTo>
                <a:lnTo>
                  <a:pt x="167" y="758"/>
                </a:lnTo>
                <a:cubicBezTo>
                  <a:pt x="176" y="770"/>
                  <a:pt x="187" y="781"/>
                  <a:pt x="197" y="791"/>
                </a:cubicBezTo>
                <a:lnTo>
                  <a:pt x="168" y="862"/>
                </a:lnTo>
                <a:lnTo>
                  <a:pt x="230" y="909"/>
                </a:lnTo>
                <a:lnTo>
                  <a:pt x="292" y="859"/>
                </a:lnTo>
                <a:cubicBezTo>
                  <a:pt x="307" y="867"/>
                  <a:pt x="322" y="874"/>
                  <a:pt x="338" y="880"/>
                </a:cubicBezTo>
                <a:lnTo>
                  <a:pt x="338" y="959"/>
                </a:lnTo>
                <a:close/>
                <a:moveTo>
                  <a:pt x="450" y="768"/>
                </a:moveTo>
                <a:cubicBezTo>
                  <a:pt x="456" y="744"/>
                  <a:pt x="491" y="595"/>
                  <a:pt x="491" y="595"/>
                </a:cubicBezTo>
                <a:cubicBezTo>
                  <a:pt x="529" y="593"/>
                  <a:pt x="562" y="572"/>
                  <a:pt x="580" y="539"/>
                </a:cubicBezTo>
                <a:cubicBezTo>
                  <a:pt x="580" y="539"/>
                  <a:pt x="734" y="576"/>
                  <a:pt x="759" y="582"/>
                </a:cubicBezTo>
                <a:cubicBezTo>
                  <a:pt x="785" y="588"/>
                  <a:pt x="787" y="604"/>
                  <a:pt x="779" y="622"/>
                </a:cubicBezTo>
                <a:cubicBezTo>
                  <a:pt x="727" y="739"/>
                  <a:pt x="608" y="813"/>
                  <a:pt x="480" y="810"/>
                </a:cubicBezTo>
                <a:cubicBezTo>
                  <a:pt x="454" y="810"/>
                  <a:pt x="444" y="791"/>
                  <a:pt x="450" y="768"/>
                </a:cubicBezTo>
                <a:close/>
                <a:moveTo>
                  <a:pt x="350" y="779"/>
                </a:moveTo>
                <a:cubicBezTo>
                  <a:pt x="237" y="726"/>
                  <a:pt x="166" y="611"/>
                  <a:pt x="167" y="487"/>
                </a:cubicBezTo>
                <a:cubicBezTo>
                  <a:pt x="167" y="459"/>
                  <a:pt x="185" y="445"/>
                  <a:pt x="212" y="451"/>
                </a:cubicBezTo>
                <a:cubicBezTo>
                  <a:pt x="239" y="458"/>
                  <a:pt x="383" y="492"/>
                  <a:pt x="383" y="492"/>
                </a:cubicBezTo>
                <a:cubicBezTo>
                  <a:pt x="383" y="529"/>
                  <a:pt x="404" y="564"/>
                  <a:pt x="436" y="582"/>
                </a:cubicBezTo>
                <a:cubicBezTo>
                  <a:pt x="436" y="582"/>
                  <a:pt x="406" y="708"/>
                  <a:pt x="397" y="747"/>
                </a:cubicBezTo>
                <a:cubicBezTo>
                  <a:pt x="387" y="787"/>
                  <a:pt x="371" y="787"/>
                  <a:pt x="350" y="779"/>
                </a:cubicBezTo>
                <a:close/>
                <a:moveTo>
                  <a:pt x="503" y="426"/>
                </a:moveTo>
                <a:cubicBezTo>
                  <a:pt x="538" y="435"/>
                  <a:pt x="559" y="470"/>
                  <a:pt x="551" y="505"/>
                </a:cubicBezTo>
                <a:cubicBezTo>
                  <a:pt x="543" y="540"/>
                  <a:pt x="507" y="562"/>
                  <a:pt x="472" y="554"/>
                </a:cubicBezTo>
                <a:cubicBezTo>
                  <a:pt x="437" y="545"/>
                  <a:pt x="415" y="510"/>
                  <a:pt x="424" y="475"/>
                </a:cubicBezTo>
                <a:cubicBezTo>
                  <a:pt x="432" y="440"/>
                  <a:pt x="467" y="418"/>
                  <a:pt x="503" y="426"/>
                </a:cubicBezTo>
                <a:close/>
                <a:moveTo>
                  <a:pt x="222" y="396"/>
                </a:moveTo>
                <a:cubicBezTo>
                  <a:pt x="195" y="389"/>
                  <a:pt x="191" y="365"/>
                  <a:pt x="200" y="348"/>
                </a:cubicBezTo>
                <a:cubicBezTo>
                  <a:pt x="256" y="235"/>
                  <a:pt x="373" y="165"/>
                  <a:pt x="499" y="170"/>
                </a:cubicBezTo>
                <a:cubicBezTo>
                  <a:pt x="520" y="170"/>
                  <a:pt x="531" y="186"/>
                  <a:pt x="525" y="210"/>
                </a:cubicBezTo>
                <a:cubicBezTo>
                  <a:pt x="520" y="233"/>
                  <a:pt x="483" y="385"/>
                  <a:pt x="483" y="385"/>
                </a:cubicBezTo>
                <a:cubicBezTo>
                  <a:pt x="447" y="386"/>
                  <a:pt x="414" y="406"/>
                  <a:pt x="397" y="437"/>
                </a:cubicBezTo>
                <a:cubicBezTo>
                  <a:pt x="397" y="437"/>
                  <a:pt x="248" y="402"/>
                  <a:pt x="222" y="396"/>
                </a:cubicBezTo>
                <a:close/>
                <a:moveTo>
                  <a:pt x="628" y="202"/>
                </a:moveTo>
                <a:cubicBezTo>
                  <a:pt x="741" y="257"/>
                  <a:pt x="813" y="376"/>
                  <a:pt x="808" y="503"/>
                </a:cubicBezTo>
                <a:cubicBezTo>
                  <a:pt x="806" y="518"/>
                  <a:pt x="795" y="533"/>
                  <a:pt x="773" y="527"/>
                </a:cubicBezTo>
                <a:cubicBezTo>
                  <a:pt x="751" y="522"/>
                  <a:pt x="592" y="484"/>
                  <a:pt x="592" y="484"/>
                </a:cubicBezTo>
                <a:cubicBezTo>
                  <a:pt x="590" y="448"/>
                  <a:pt x="570" y="416"/>
                  <a:pt x="538" y="398"/>
                </a:cubicBezTo>
                <a:cubicBezTo>
                  <a:pt x="538" y="398"/>
                  <a:pt x="574" y="249"/>
                  <a:pt x="581" y="221"/>
                </a:cubicBezTo>
                <a:cubicBezTo>
                  <a:pt x="588" y="192"/>
                  <a:pt x="605" y="192"/>
                  <a:pt x="628" y="202"/>
                </a:cubicBezTo>
                <a:close/>
                <a:moveTo>
                  <a:pt x="841" y="574"/>
                </a:moveTo>
                <a:cubicBezTo>
                  <a:pt x="887" y="379"/>
                  <a:pt x="767" y="183"/>
                  <a:pt x="572" y="137"/>
                </a:cubicBezTo>
                <a:cubicBezTo>
                  <a:pt x="377" y="90"/>
                  <a:pt x="181" y="210"/>
                  <a:pt x="134" y="406"/>
                </a:cubicBezTo>
                <a:cubicBezTo>
                  <a:pt x="88" y="601"/>
                  <a:pt x="208" y="796"/>
                  <a:pt x="403" y="843"/>
                </a:cubicBezTo>
                <a:cubicBezTo>
                  <a:pt x="598" y="890"/>
                  <a:pt x="794" y="769"/>
                  <a:pt x="841" y="574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86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ED73B67-F38C-48BB-BDD9-364D377C5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72755" y="1272737"/>
            <a:ext cx="4055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课题研究目标</a:t>
            </a:r>
          </a:p>
        </p:txBody>
      </p:sp>
      <p:sp>
        <p:nvSpPr>
          <p:cNvPr id="3" name="PA_文本框 4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0FF2BA3-D4D9-49D1-A30D-1527097576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0" y="3211729"/>
            <a:ext cx="54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pc="12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 err="1"/>
              <a:t>Ke</a:t>
            </a:r>
            <a:r>
              <a:rPr lang="en-US" altLang="zh-CN" dirty="0"/>
              <a:t> </a:t>
            </a:r>
            <a:r>
              <a:rPr lang="en-US" altLang="zh-CN" dirty="0" err="1"/>
              <a:t>Ti</a:t>
            </a:r>
            <a:r>
              <a:rPr lang="en-US" altLang="zh-CN" dirty="0"/>
              <a:t> Li Yan Jiu Mu Biao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FDBDF5-4CD2-4CCF-AA73-60A05319DEBF}"/>
              </a:ext>
            </a:extLst>
          </p:cNvPr>
          <p:cNvGrpSpPr/>
          <p:nvPr/>
        </p:nvGrpSpPr>
        <p:grpSpPr>
          <a:xfrm>
            <a:off x="10773692" y="174427"/>
            <a:ext cx="542759" cy="1163339"/>
            <a:chOff x="6399701" y="177188"/>
            <a:chExt cx="542759" cy="1163339"/>
          </a:xfrm>
          <a:solidFill>
            <a:srgbClr val="1A3F6C"/>
          </a:solidFill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1DE6684E-A674-4E25-8DD5-B6BD1233519C}"/>
                </a:ext>
              </a:extLst>
            </p:cNvPr>
            <p:cNvSpPr/>
            <p:nvPr/>
          </p:nvSpPr>
          <p:spPr>
            <a:xfrm>
              <a:off x="6883579" y="177188"/>
              <a:ext cx="58881" cy="6242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EC355491-67D1-4C43-B2BC-8551D7EB2778}"/>
                </a:ext>
              </a:extLst>
            </p:cNvPr>
            <p:cNvSpPr/>
            <p:nvPr/>
          </p:nvSpPr>
          <p:spPr>
            <a:xfrm rot="5400000">
              <a:off x="6063639" y="516004"/>
              <a:ext cx="1160585" cy="48846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6B1BE0F-68ED-4B07-93FA-44532A5883ED}"/>
              </a:ext>
            </a:extLst>
          </p:cNvPr>
          <p:cNvSpPr/>
          <p:nvPr/>
        </p:nvSpPr>
        <p:spPr>
          <a:xfrm>
            <a:off x="2526617" y="234944"/>
            <a:ext cx="1506106" cy="63824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latin typeface="Eras Bold ITC" panose="020B0907030504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985DF9-ED0B-474E-90F7-C20A5BF20744}"/>
              </a:ext>
            </a:extLst>
          </p:cNvPr>
          <p:cNvSpPr/>
          <p:nvPr/>
        </p:nvSpPr>
        <p:spPr>
          <a:xfrm>
            <a:off x="2735241" y="1337767"/>
            <a:ext cx="1088857" cy="43110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第三部分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A931442-9189-407D-8F9E-05F6758E3594}"/>
              </a:ext>
            </a:extLst>
          </p:cNvPr>
          <p:cNvGrpSpPr/>
          <p:nvPr/>
        </p:nvGrpSpPr>
        <p:grpSpPr>
          <a:xfrm>
            <a:off x="6974114" y="4277865"/>
            <a:ext cx="3854316" cy="428171"/>
            <a:chOff x="6974114" y="4209143"/>
            <a:chExt cx="3854316" cy="42817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750553F-AD3C-45E7-9A08-176C5CB5C637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19F02-12BD-48F8-BADD-E1197F0F9DEE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研究期望目标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66F836-8F8D-4878-BC7D-F5625B99B187}"/>
              </a:ext>
            </a:extLst>
          </p:cNvPr>
          <p:cNvGrpSpPr/>
          <p:nvPr/>
        </p:nvGrpSpPr>
        <p:grpSpPr>
          <a:xfrm>
            <a:off x="6974114" y="4793122"/>
            <a:ext cx="3854316" cy="428171"/>
            <a:chOff x="6974114" y="4209143"/>
            <a:chExt cx="3854316" cy="42817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F72B52F-E995-4F57-94D5-7745ED429671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5DEB6D-EFFE-47BA-BA2A-6729CA81D0B2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成果体系形成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6B8A12C-6E71-4100-95CC-A79A5ACA4D8A}"/>
              </a:ext>
            </a:extLst>
          </p:cNvPr>
          <p:cNvGrpSpPr/>
          <p:nvPr/>
        </p:nvGrpSpPr>
        <p:grpSpPr>
          <a:xfrm>
            <a:off x="6974114" y="5304698"/>
            <a:ext cx="3854316" cy="428171"/>
            <a:chOff x="6974114" y="4209143"/>
            <a:chExt cx="3854316" cy="4281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597827E-B432-4CAB-9A32-E0E576A8CA1E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2D2D638-9132-41CB-A719-E51B4D977A59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应用前景调查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688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292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研究期望目标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568488" y="919539"/>
            <a:ext cx="29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Yan Jiu Qi Wang Mu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B</a:t>
            </a:r>
            <a:r>
              <a:rPr kumimoji="0" lang="en-US" altLang="zh-CN" sz="1800" b="0" i="0" u="none" strike="noStrike" kern="1200" cap="none" spc="120" normalizeH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iao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002125-B511-46F3-A77C-7BF91E30C2E1}"/>
              </a:ext>
            </a:extLst>
          </p:cNvPr>
          <p:cNvGrpSpPr/>
          <p:nvPr/>
        </p:nvGrpSpPr>
        <p:grpSpPr>
          <a:xfrm>
            <a:off x="1439182" y="1792672"/>
            <a:ext cx="9334752" cy="3716345"/>
            <a:chOff x="1428624" y="2286053"/>
            <a:chExt cx="9334752" cy="3716345"/>
          </a:xfrm>
          <a:solidFill>
            <a:schemeClr val="bg2">
              <a:lumMod val="90000"/>
            </a:schemeClr>
          </a:solidFill>
        </p:grpSpPr>
        <p:sp>
          <p:nvSpPr>
            <p:cNvPr id="5" name="圆角矩形 8">
              <a:extLst>
                <a:ext uri="{FF2B5EF4-FFF2-40B4-BE49-F238E27FC236}">
                  <a16:creationId xmlns:a16="http://schemas.microsoft.com/office/drawing/2014/main" id="{67DAC4A9-D618-49DE-84A1-298E89A5611F}"/>
                </a:ext>
              </a:extLst>
            </p:cNvPr>
            <p:cNvSpPr/>
            <p:nvPr/>
          </p:nvSpPr>
          <p:spPr>
            <a:xfrm>
              <a:off x="4546368" y="3357204"/>
              <a:ext cx="3120384" cy="1530492"/>
            </a:xfrm>
            <a:prstGeom prst="roundRect">
              <a:avLst>
                <a:gd name="adj" fmla="val 1013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133" kern="0">
                <a:solidFill>
                  <a:srgbClr val="D000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9">
              <a:extLst>
                <a:ext uri="{FF2B5EF4-FFF2-40B4-BE49-F238E27FC236}">
                  <a16:creationId xmlns:a16="http://schemas.microsoft.com/office/drawing/2014/main" id="{55AE5F95-4A11-4AB0-8241-D86A0E1BD51B}"/>
                </a:ext>
              </a:extLst>
            </p:cNvPr>
            <p:cNvSpPr/>
            <p:nvPr/>
          </p:nvSpPr>
          <p:spPr>
            <a:xfrm>
              <a:off x="1428624" y="2286053"/>
              <a:ext cx="3978357" cy="1530493"/>
            </a:xfrm>
            <a:prstGeom prst="roundRect">
              <a:avLst>
                <a:gd name="adj" fmla="val 1013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133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10">
              <a:extLst>
                <a:ext uri="{FF2B5EF4-FFF2-40B4-BE49-F238E27FC236}">
                  <a16:creationId xmlns:a16="http://schemas.microsoft.com/office/drawing/2014/main" id="{80A4DA52-0E82-4D99-BE43-B1C5D00FE9D0}"/>
                </a:ext>
              </a:extLst>
            </p:cNvPr>
            <p:cNvSpPr/>
            <p:nvPr/>
          </p:nvSpPr>
          <p:spPr>
            <a:xfrm>
              <a:off x="6785020" y="2286053"/>
              <a:ext cx="3978356" cy="1530493"/>
            </a:xfrm>
            <a:prstGeom prst="roundRect">
              <a:avLst>
                <a:gd name="adj" fmla="val 1013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133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1">
              <a:extLst>
                <a:ext uri="{FF2B5EF4-FFF2-40B4-BE49-F238E27FC236}">
                  <a16:creationId xmlns:a16="http://schemas.microsoft.com/office/drawing/2014/main" id="{EFDB71DE-8B56-4006-B990-495D530AC3FD}"/>
                </a:ext>
              </a:extLst>
            </p:cNvPr>
            <p:cNvSpPr/>
            <p:nvPr/>
          </p:nvSpPr>
          <p:spPr>
            <a:xfrm>
              <a:off x="1428624" y="4471905"/>
              <a:ext cx="3978357" cy="1530493"/>
            </a:xfrm>
            <a:prstGeom prst="roundRect">
              <a:avLst>
                <a:gd name="adj" fmla="val 1013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133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2">
              <a:extLst>
                <a:ext uri="{FF2B5EF4-FFF2-40B4-BE49-F238E27FC236}">
                  <a16:creationId xmlns:a16="http://schemas.microsoft.com/office/drawing/2014/main" id="{C948EB1F-6DB6-46A5-83BB-179E6181E099}"/>
                </a:ext>
              </a:extLst>
            </p:cNvPr>
            <p:cNvSpPr/>
            <p:nvPr/>
          </p:nvSpPr>
          <p:spPr>
            <a:xfrm>
              <a:off x="6737502" y="4471904"/>
              <a:ext cx="3978356" cy="1530493"/>
            </a:xfrm>
            <a:prstGeom prst="roundRect">
              <a:avLst>
                <a:gd name="adj" fmla="val 1013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133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5BD2DC-465E-41B7-98D9-1AEC2DC1D4CF}"/>
              </a:ext>
            </a:extLst>
          </p:cNvPr>
          <p:cNvCxnSpPr/>
          <p:nvPr/>
        </p:nvCxnSpPr>
        <p:spPr>
          <a:xfrm>
            <a:off x="1528940" y="3629067"/>
            <a:ext cx="914731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68B8CF-7FDA-463D-AA51-68E5F7853835}"/>
              </a:ext>
            </a:extLst>
          </p:cNvPr>
          <p:cNvCxnSpPr/>
          <p:nvPr/>
        </p:nvCxnSpPr>
        <p:spPr>
          <a:xfrm>
            <a:off x="6136009" y="1654077"/>
            <a:ext cx="0" cy="385494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6BB73792-4D80-41AF-BF86-45D86E548EEE}"/>
              </a:ext>
            </a:extLst>
          </p:cNvPr>
          <p:cNvSpPr/>
          <p:nvPr/>
        </p:nvSpPr>
        <p:spPr>
          <a:xfrm>
            <a:off x="5026833" y="3121214"/>
            <a:ext cx="2138334" cy="1049368"/>
          </a:xfrm>
          <a:prstGeom prst="roundRect">
            <a:avLst>
              <a:gd name="adj" fmla="val 10131"/>
            </a:avLst>
          </a:prstGeom>
          <a:solidFill>
            <a:schemeClr val="bg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200" b="1" kern="0" dirty="0">
                <a:ln w="18415" cmpd="sng">
                  <a:noFill/>
                  <a:prstDash val="solid"/>
                </a:ln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期望目标</a:t>
            </a:r>
            <a:endParaRPr lang="en-US" sz="3200" b="1" kern="0" dirty="0">
              <a:ln w="18415" cmpd="sng">
                <a:noFill/>
                <a:prstDash val="solid"/>
              </a:ln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DF77606-8A7C-4C0B-9984-42D2D13997C7}"/>
              </a:ext>
            </a:extLst>
          </p:cNvPr>
          <p:cNvGrpSpPr/>
          <p:nvPr/>
        </p:nvGrpSpPr>
        <p:grpSpPr>
          <a:xfrm>
            <a:off x="1536863" y="1640219"/>
            <a:ext cx="3627245" cy="1453275"/>
            <a:chOff x="1526305" y="2133600"/>
            <a:chExt cx="3627245" cy="1453275"/>
          </a:xfrm>
        </p:grpSpPr>
        <p:sp>
          <p:nvSpPr>
            <p:cNvPr id="14" name="圆角矩形 17">
              <a:extLst>
                <a:ext uri="{FF2B5EF4-FFF2-40B4-BE49-F238E27FC236}">
                  <a16:creationId xmlns:a16="http://schemas.microsoft.com/office/drawing/2014/main" id="{E2BDBD83-0A51-4F22-9E84-0F02C783B469}"/>
                </a:ext>
              </a:extLst>
            </p:cNvPr>
            <p:cNvSpPr/>
            <p:nvPr/>
          </p:nvSpPr>
          <p:spPr>
            <a:xfrm>
              <a:off x="1684697" y="2133600"/>
              <a:ext cx="3468853" cy="1453275"/>
            </a:xfrm>
            <a:prstGeom prst="roundRect">
              <a:avLst>
                <a:gd name="adj" fmla="val 10131"/>
              </a:avLst>
            </a:prstGeom>
            <a:solidFill>
              <a:srgbClr val="1A3F6C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6000" tIns="336000" rIns="96000" bIns="0" anchor="ctr"/>
            <a:lstStyle/>
            <a:p>
              <a:pPr algn="just"/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</p:txBody>
        </p:sp>
        <p:sp>
          <p:nvSpPr>
            <p:cNvPr id="15" name="KSO_GN1">
              <a:extLst>
                <a:ext uri="{FF2B5EF4-FFF2-40B4-BE49-F238E27FC236}">
                  <a16:creationId xmlns:a16="http://schemas.microsoft.com/office/drawing/2014/main" id="{C16A9B0C-FA17-4BBC-90DB-EB20E4ADC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26305" y="2215170"/>
              <a:ext cx="1000529" cy="41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3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01</a:t>
              </a:r>
              <a:endPara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10">
              <a:extLst>
                <a:ext uri="{FF2B5EF4-FFF2-40B4-BE49-F238E27FC236}">
                  <a16:creationId xmlns:a16="http://schemas.microsoft.com/office/drawing/2014/main" id="{82263205-D97C-4C85-9191-4AA791E6FC42}"/>
                </a:ext>
              </a:extLst>
            </p:cNvPr>
            <p:cNvSpPr txBox="1"/>
            <p:nvPr/>
          </p:nvSpPr>
          <p:spPr>
            <a:xfrm>
              <a:off x="1930747" y="2574371"/>
              <a:ext cx="310849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CBC5FC-385F-48FB-BF56-7384984838C6}"/>
              </a:ext>
            </a:extLst>
          </p:cNvPr>
          <p:cNvGrpSpPr/>
          <p:nvPr/>
        </p:nvGrpSpPr>
        <p:grpSpPr>
          <a:xfrm>
            <a:off x="7049011" y="1640219"/>
            <a:ext cx="3610743" cy="1453275"/>
            <a:chOff x="7038453" y="2133600"/>
            <a:chExt cx="3610743" cy="1453275"/>
          </a:xfrm>
        </p:grpSpPr>
        <p:sp>
          <p:nvSpPr>
            <p:cNvPr id="18" name="圆角矩形 21">
              <a:extLst>
                <a:ext uri="{FF2B5EF4-FFF2-40B4-BE49-F238E27FC236}">
                  <a16:creationId xmlns:a16="http://schemas.microsoft.com/office/drawing/2014/main" id="{6852DDBD-9B7D-4F9C-9982-F5B39AC1B8AD}"/>
                </a:ext>
              </a:extLst>
            </p:cNvPr>
            <p:cNvSpPr/>
            <p:nvPr/>
          </p:nvSpPr>
          <p:spPr>
            <a:xfrm>
              <a:off x="7038453" y="2133600"/>
              <a:ext cx="3468854" cy="1453275"/>
            </a:xfrm>
            <a:prstGeom prst="roundRect">
              <a:avLst>
                <a:gd name="adj" fmla="val 10131"/>
              </a:avLst>
            </a:prstGeom>
            <a:solidFill>
              <a:srgbClr val="F8BC4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6000" tIns="336000" rIns="96000" bIns="0" anchor="ctr"/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sz="2667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KSO_GN2">
              <a:extLst>
                <a:ext uri="{FF2B5EF4-FFF2-40B4-BE49-F238E27FC236}">
                  <a16:creationId xmlns:a16="http://schemas.microsoft.com/office/drawing/2014/main" id="{2D97F4AD-00EC-438B-B1DD-7D8B591BF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9648667" y="2215170"/>
              <a:ext cx="1000529" cy="41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3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03</a:t>
              </a:r>
              <a:endPara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0" name="TextBox 110">
              <a:extLst>
                <a:ext uri="{FF2B5EF4-FFF2-40B4-BE49-F238E27FC236}">
                  <a16:creationId xmlns:a16="http://schemas.microsoft.com/office/drawing/2014/main" id="{36D39C23-B0DD-4769-A336-4D997CBB5A1E}"/>
                </a:ext>
              </a:extLst>
            </p:cNvPr>
            <p:cNvSpPr txBox="1"/>
            <p:nvPr/>
          </p:nvSpPr>
          <p:spPr>
            <a:xfrm>
              <a:off x="7236427" y="2574371"/>
              <a:ext cx="3072906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BBD899-598E-46D8-B4DB-D50D94809840}"/>
              </a:ext>
            </a:extLst>
          </p:cNvPr>
          <p:cNvGrpSpPr/>
          <p:nvPr/>
        </p:nvGrpSpPr>
        <p:grpSpPr>
          <a:xfrm>
            <a:off x="1528940" y="4231959"/>
            <a:ext cx="3635168" cy="1453275"/>
            <a:chOff x="1518382" y="4725340"/>
            <a:chExt cx="3635168" cy="1453275"/>
          </a:xfrm>
        </p:grpSpPr>
        <p:sp>
          <p:nvSpPr>
            <p:cNvPr id="22" name="圆角矩形 25">
              <a:extLst>
                <a:ext uri="{FF2B5EF4-FFF2-40B4-BE49-F238E27FC236}">
                  <a16:creationId xmlns:a16="http://schemas.microsoft.com/office/drawing/2014/main" id="{75D3DA03-49A7-49FE-B0B0-501090DBEE69}"/>
                </a:ext>
              </a:extLst>
            </p:cNvPr>
            <p:cNvSpPr/>
            <p:nvPr/>
          </p:nvSpPr>
          <p:spPr>
            <a:xfrm>
              <a:off x="1684697" y="4725340"/>
              <a:ext cx="3468853" cy="1453275"/>
            </a:xfrm>
            <a:prstGeom prst="roundRect">
              <a:avLst>
                <a:gd name="adj" fmla="val 10131"/>
              </a:avLst>
            </a:prstGeom>
            <a:solidFill>
              <a:srgbClr val="F8BC4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6000" tIns="0" rIns="96000" bIns="336000" anchor="ctr"/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sz="2667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KSO_GN4">
              <a:extLst>
                <a:ext uri="{FF2B5EF4-FFF2-40B4-BE49-F238E27FC236}">
                  <a16:creationId xmlns:a16="http://schemas.microsoft.com/office/drawing/2014/main" id="{D484EA21-677D-4C20-9CCF-75844A90F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18382" y="5766787"/>
              <a:ext cx="1000529" cy="41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3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02</a:t>
              </a:r>
              <a:endPara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4" name="TextBox 110">
              <a:extLst>
                <a:ext uri="{FF2B5EF4-FFF2-40B4-BE49-F238E27FC236}">
                  <a16:creationId xmlns:a16="http://schemas.microsoft.com/office/drawing/2014/main" id="{73F85009-013A-4717-9BF5-F9E6F2AF5FE1}"/>
                </a:ext>
              </a:extLst>
            </p:cNvPr>
            <p:cNvSpPr txBox="1"/>
            <p:nvPr/>
          </p:nvSpPr>
          <p:spPr>
            <a:xfrm>
              <a:off x="1879144" y="4843636"/>
              <a:ext cx="3199306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FE10248-80F9-4E22-BA4C-2DD9C33F2EE3}"/>
              </a:ext>
            </a:extLst>
          </p:cNvPr>
          <p:cNvGrpSpPr/>
          <p:nvPr/>
        </p:nvGrpSpPr>
        <p:grpSpPr>
          <a:xfrm>
            <a:off x="7004130" y="4231958"/>
            <a:ext cx="3641768" cy="1480985"/>
            <a:chOff x="6993572" y="4725339"/>
            <a:chExt cx="3641768" cy="1480985"/>
          </a:xfrm>
        </p:grpSpPr>
        <p:sp>
          <p:nvSpPr>
            <p:cNvPr id="26" name="圆角矩形 29">
              <a:extLst>
                <a:ext uri="{FF2B5EF4-FFF2-40B4-BE49-F238E27FC236}">
                  <a16:creationId xmlns:a16="http://schemas.microsoft.com/office/drawing/2014/main" id="{16325597-4379-468B-9E6D-BD150FEEB13D}"/>
                </a:ext>
              </a:extLst>
            </p:cNvPr>
            <p:cNvSpPr/>
            <p:nvPr/>
          </p:nvSpPr>
          <p:spPr>
            <a:xfrm>
              <a:off x="6993572" y="4725339"/>
              <a:ext cx="3468854" cy="1453275"/>
            </a:xfrm>
            <a:prstGeom prst="roundRect">
              <a:avLst>
                <a:gd name="adj" fmla="val 10131"/>
              </a:avLst>
            </a:prstGeom>
            <a:solidFill>
              <a:srgbClr val="1A3F6C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6000" tIns="0" rIns="96000" bIns="336000"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altLang="zh-CN" sz="2667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7" name="KSO_GN3">
              <a:extLst>
                <a:ext uri="{FF2B5EF4-FFF2-40B4-BE49-F238E27FC236}">
                  <a16:creationId xmlns:a16="http://schemas.microsoft.com/office/drawing/2014/main" id="{77C302BB-DD8C-4388-A47E-329BBDB7D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9634811" y="5794497"/>
              <a:ext cx="1000529" cy="41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3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04</a:t>
              </a:r>
              <a:endPara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8" name="TextBox 110">
              <a:extLst>
                <a:ext uri="{FF2B5EF4-FFF2-40B4-BE49-F238E27FC236}">
                  <a16:creationId xmlns:a16="http://schemas.microsoft.com/office/drawing/2014/main" id="{E269D1CC-12A2-4CC0-962B-0FC2E7F39E5A}"/>
                </a:ext>
              </a:extLst>
            </p:cNvPr>
            <p:cNvSpPr txBox="1"/>
            <p:nvPr/>
          </p:nvSpPr>
          <p:spPr>
            <a:xfrm>
              <a:off x="7176763" y="4917249"/>
              <a:ext cx="3099834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374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8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3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decel="3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3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294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成果体系形成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568488" y="919539"/>
            <a:ext cx="309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Chen Guo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120" normalizeH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Ti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Xi 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X</a:t>
            </a:r>
            <a:r>
              <a:rPr kumimoji="0" lang="en-US" altLang="zh-CN" sz="1800" b="0" i="0" u="none" strike="noStrike" kern="1200" cap="none" spc="120" normalizeH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ing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Cheng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任意多边形 5">
            <a:extLst>
              <a:ext uri="{FF2B5EF4-FFF2-40B4-BE49-F238E27FC236}">
                <a16:creationId xmlns:a16="http://schemas.microsoft.com/office/drawing/2014/main" id="{26CA97A1-384C-4AF6-A238-1071B0E6D1D2}"/>
              </a:ext>
            </a:extLst>
          </p:cNvPr>
          <p:cNvSpPr/>
          <p:nvPr/>
        </p:nvSpPr>
        <p:spPr>
          <a:xfrm>
            <a:off x="780027" y="5514906"/>
            <a:ext cx="5174540" cy="257175"/>
          </a:xfrm>
          <a:custGeom>
            <a:avLst/>
            <a:gdLst>
              <a:gd name="connsiteX0" fmla="*/ 1138 w 8800"/>
              <a:gd name="connsiteY0" fmla="*/ 0 h 405"/>
              <a:gd name="connsiteX1" fmla="*/ 7738 w 8800"/>
              <a:gd name="connsiteY1" fmla="*/ 0 h 405"/>
              <a:gd name="connsiteX2" fmla="*/ 8800 w 8800"/>
              <a:gd name="connsiteY2" fmla="*/ 405 h 405"/>
              <a:gd name="connsiteX3" fmla="*/ 0 w 8800"/>
              <a:gd name="connsiteY3" fmla="*/ 405 h 405"/>
              <a:gd name="connsiteX4" fmla="*/ 1138 w 8800"/>
              <a:gd name="connsiteY4" fmla="*/ 0 h 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0" h="405">
                <a:moveTo>
                  <a:pt x="1138" y="0"/>
                </a:moveTo>
                <a:lnTo>
                  <a:pt x="7738" y="0"/>
                </a:lnTo>
                <a:lnTo>
                  <a:pt x="8800" y="405"/>
                </a:lnTo>
                <a:lnTo>
                  <a:pt x="0" y="405"/>
                </a:lnTo>
                <a:lnTo>
                  <a:pt x="113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任意多边形 6">
            <a:extLst>
              <a:ext uri="{FF2B5EF4-FFF2-40B4-BE49-F238E27FC236}">
                <a16:creationId xmlns:a16="http://schemas.microsoft.com/office/drawing/2014/main" id="{FD34F4F2-00B8-45F2-8CA4-9B208A9C9346}"/>
              </a:ext>
            </a:extLst>
          </p:cNvPr>
          <p:cNvSpPr/>
          <p:nvPr/>
        </p:nvSpPr>
        <p:spPr>
          <a:xfrm>
            <a:off x="1470589" y="4654481"/>
            <a:ext cx="3900016" cy="254000"/>
          </a:xfrm>
          <a:custGeom>
            <a:avLst/>
            <a:gdLst>
              <a:gd name="connsiteX0" fmla="*/ 1075 w 6633"/>
              <a:gd name="connsiteY0" fmla="*/ 25 h 400"/>
              <a:gd name="connsiteX1" fmla="*/ 5575 w 6633"/>
              <a:gd name="connsiteY1" fmla="*/ 0 h 400"/>
              <a:gd name="connsiteX2" fmla="*/ 6633 w 6633"/>
              <a:gd name="connsiteY2" fmla="*/ 400 h 400"/>
              <a:gd name="connsiteX3" fmla="*/ 0 w 6633"/>
              <a:gd name="connsiteY3" fmla="*/ 400 h 400"/>
              <a:gd name="connsiteX4" fmla="*/ 1075 w 6633"/>
              <a:gd name="connsiteY4" fmla="*/ 25 h 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3" h="400">
                <a:moveTo>
                  <a:pt x="1075" y="25"/>
                </a:moveTo>
                <a:lnTo>
                  <a:pt x="5575" y="0"/>
                </a:lnTo>
                <a:lnTo>
                  <a:pt x="6633" y="400"/>
                </a:lnTo>
                <a:lnTo>
                  <a:pt x="0" y="400"/>
                </a:lnTo>
                <a:lnTo>
                  <a:pt x="1075" y="2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任意多边形 9">
            <a:extLst>
              <a:ext uri="{FF2B5EF4-FFF2-40B4-BE49-F238E27FC236}">
                <a16:creationId xmlns:a16="http://schemas.microsoft.com/office/drawing/2014/main" id="{0CC09B0F-ED88-4693-ACB2-95322DDA9526}"/>
              </a:ext>
            </a:extLst>
          </p:cNvPr>
          <p:cNvSpPr/>
          <p:nvPr/>
        </p:nvSpPr>
        <p:spPr>
          <a:xfrm>
            <a:off x="2134165" y="3805168"/>
            <a:ext cx="2632842" cy="254000"/>
          </a:xfrm>
          <a:custGeom>
            <a:avLst/>
            <a:gdLst>
              <a:gd name="connsiteX0" fmla="*/ 1075 w 6633"/>
              <a:gd name="connsiteY0" fmla="*/ 25 h 400"/>
              <a:gd name="connsiteX1" fmla="*/ 5575 w 6633"/>
              <a:gd name="connsiteY1" fmla="*/ 0 h 400"/>
              <a:gd name="connsiteX2" fmla="*/ 6633 w 6633"/>
              <a:gd name="connsiteY2" fmla="*/ 400 h 400"/>
              <a:gd name="connsiteX3" fmla="*/ 0 w 6633"/>
              <a:gd name="connsiteY3" fmla="*/ 400 h 400"/>
              <a:gd name="connsiteX4" fmla="*/ 1075 w 6633"/>
              <a:gd name="connsiteY4" fmla="*/ 25 h 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3" h="400">
                <a:moveTo>
                  <a:pt x="1075" y="25"/>
                </a:moveTo>
                <a:lnTo>
                  <a:pt x="5575" y="0"/>
                </a:lnTo>
                <a:lnTo>
                  <a:pt x="6633" y="400"/>
                </a:lnTo>
                <a:lnTo>
                  <a:pt x="0" y="400"/>
                </a:lnTo>
                <a:lnTo>
                  <a:pt x="1075" y="2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D35970-6FBA-488F-BF42-FDD0833ABB15}"/>
              </a:ext>
            </a:extLst>
          </p:cNvPr>
          <p:cNvGrpSpPr/>
          <p:nvPr/>
        </p:nvGrpSpPr>
        <p:grpSpPr>
          <a:xfrm>
            <a:off x="2161152" y="1422330"/>
            <a:ext cx="2600501" cy="2398713"/>
            <a:chOff x="2100192" y="1426539"/>
            <a:chExt cx="2808288" cy="2398713"/>
          </a:xfrm>
        </p:grpSpPr>
        <p:sp>
          <p:nvSpPr>
            <p:cNvPr id="8" name="右箭头 8">
              <a:extLst>
                <a:ext uri="{FF2B5EF4-FFF2-40B4-BE49-F238E27FC236}">
                  <a16:creationId xmlns:a16="http://schemas.microsoft.com/office/drawing/2014/main" id="{96B1918A-297F-4EF4-BBD7-596A71387385}"/>
                </a:ext>
              </a:extLst>
            </p:cNvPr>
            <p:cNvSpPr/>
            <p:nvPr/>
          </p:nvSpPr>
          <p:spPr>
            <a:xfrm rot="16200000">
              <a:off x="2304979" y="1221752"/>
              <a:ext cx="2398713" cy="2808288"/>
            </a:xfrm>
            <a:prstGeom prst="rightArrow">
              <a:avLst>
                <a:gd name="adj1" fmla="val 71174"/>
                <a:gd name="adj2" fmla="val 66350"/>
              </a:avLst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0">
              <a:extLst>
                <a:ext uri="{FF2B5EF4-FFF2-40B4-BE49-F238E27FC236}">
                  <a16:creationId xmlns:a16="http://schemas.microsoft.com/office/drawing/2014/main" id="{F550738B-33B1-46C2-BE3E-D03C18247083}"/>
                </a:ext>
              </a:extLst>
            </p:cNvPr>
            <p:cNvSpPr txBox="1"/>
            <p:nvPr/>
          </p:nvSpPr>
          <p:spPr>
            <a:xfrm flipH="1">
              <a:off x="2749485" y="2821952"/>
              <a:ext cx="1580772" cy="400110"/>
            </a:xfrm>
            <a:prstGeom prst="rect">
              <a:avLst/>
            </a:prstGeom>
            <a:noFill/>
            <a:ln w="9525">
              <a:noFill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indent="0"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成果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7A9932-396F-4212-A8B0-B1BF5CDA527C}"/>
              </a:ext>
            </a:extLst>
          </p:cNvPr>
          <p:cNvGrpSpPr/>
          <p:nvPr/>
        </p:nvGrpSpPr>
        <p:grpSpPr>
          <a:xfrm>
            <a:off x="2134165" y="4059168"/>
            <a:ext cx="2666652" cy="612775"/>
            <a:chOff x="2073204" y="4063377"/>
            <a:chExt cx="2879725" cy="6127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DDDE5C-CEAD-4B65-A32B-70AA006F6C88}"/>
                </a:ext>
              </a:extLst>
            </p:cNvPr>
            <p:cNvSpPr/>
            <p:nvPr/>
          </p:nvSpPr>
          <p:spPr>
            <a:xfrm>
              <a:off x="2073204" y="4063377"/>
              <a:ext cx="2879725" cy="612775"/>
            </a:xfrm>
            <a:prstGeom prst="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37884F-CCC2-4076-96B8-ED5C7AB1F6A1}"/>
                </a:ext>
              </a:extLst>
            </p:cNvPr>
            <p:cNvSpPr txBox="1"/>
            <p:nvPr/>
          </p:nvSpPr>
          <p:spPr>
            <a:xfrm flipH="1">
              <a:off x="2561063" y="4150244"/>
              <a:ext cx="1995487" cy="400110"/>
            </a:xfrm>
            <a:prstGeom prst="rect">
              <a:avLst/>
            </a:prstGeom>
            <a:noFill/>
            <a:ln w="9525">
              <a:noFill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indent="0"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成果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7B9D2D-D919-4296-9AEE-5775923B8A60}"/>
              </a:ext>
            </a:extLst>
          </p:cNvPr>
          <p:cNvGrpSpPr/>
          <p:nvPr/>
        </p:nvGrpSpPr>
        <p:grpSpPr>
          <a:xfrm>
            <a:off x="1486464" y="4908481"/>
            <a:ext cx="3866205" cy="612775"/>
            <a:chOff x="1425504" y="4912690"/>
            <a:chExt cx="4175125" cy="6127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9EAD97-17AF-4EBD-AFFA-E386935C9197}"/>
                </a:ext>
              </a:extLst>
            </p:cNvPr>
            <p:cNvSpPr/>
            <p:nvPr/>
          </p:nvSpPr>
          <p:spPr>
            <a:xfrm>
              <a:off x="1425504" y="4912690"/>
              <a:ext cx="4175125" cy="612775"/>
            </a:xfrm>
            <a:prstGeom prst="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0">
              <a:extLst>
                <a:ext uri="{FF2B5EF4-FFF2-40B4-BE49-F238E27FC236}">
                  <a16:creationId xmlns:a16="http://schemas.microsoft.com/office/drawing/2014/main" id="{4BFB219F-7F06-48C9-8B5B-2B20992CDAB4}"/>
                </a:ext>
              </a:extLst>
            </p:cNvPr>
            <p:cNvSpPr txBox="1"/>
            <p:nvPr/>
          </p:nvSpPr>
          <p:spPr>
            <a:xfrm flipH="1">
              <a:off x="2549454" y="4994794"/>
              <a:ext cx="1995488" cy="400110"/>
            </a:xfrm>
            <a:prstGeom prst="rect">
              <a:avLst/>
            </a:prstGeom>
            <a:noFill/>
            <a:ln w="9525">
              <a:noFill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indent="0"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成果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4CDEBC-F109-429A-AB6A-369233FCED81}"/>
              </a:ext>
            </a:extLst>
          </p:cNvPr>
          <p:cNvGrpSpPr/>
          <p:nvPr/>
        </p:nvGrpSpPr>
        <p:grpSpPr>
          <a:xfrm>
            <a:off x="770502" y="5768906"/>
            <a:ext cx="5174540" cy="611188"/>
            <a:chOff x="709542" y="5773115"/>
            <a:chExt cx="5588000" cy="61118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30F1D0-F57E-482F-A98D-515FABAC00C7}"/>
                </a:ext>
              </a:extLst>
            </p:cNvPr>
            <p:cNvSpPr/>
            <p:nvPr/>
          </p:nvSpPr>
          <p:spPr>
            <a:xfrm>
              <a:off x="709542" y="5773115"/>
              <a:ext cx="5588000" cy="611188"/>
            </a:xfrm>
            <a:prstGeom prst="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20">
              <a:extLst>
                <a:ext uri="{FF2B5EF4-FFF2-40B4-BE49-F238E27FC236}">
                  <a16:creationId xmlns:a16="http://schemas.microsoft.com/office/drawing/2014/main" id="{DA1BEBA5-73E8-4DCC-98F4-7070E6B2AFA1}"/>
                </a:ext>
              </a:extLst>
            </p:cNvPr>
            <p:cNvSpPr txBox="1"/>
            <p:nvPr/>
          </p:nvSpPr>
          <p:spPr>
            <a:xfrm flipH="1">
              <a:off x="2535167" y="5850456"/>
              <a:ext cx="1995487" cy="400110"/>
            </a:xfrm>
            <a:prstGeom prst="rect">
              <a:avLst/>
            </a:prstGeom>
            <a:noFill/>
            <a:ln w="9525">
              <a:noFill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indent="0"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成果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05C256-9246-4301-A0B5-ABF25A8CFD14}"/>
              </a:ext>
            </a:extLst>
          </p:cNvPr>
          <p:cNvCxnSpPr/>
          <p:nvPr/>
        </p:nvCxnSpPr>
        <p:spPr bwMode="auto">
          <a:xfrm>
            <a:off x="5892440" y="5889835"/>
            <a:ext cx="13681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F331B36-3329-47E9-BE00-768F9884D9EA}"/>
              </a:ext>
            </a:extLst>
          </p:cNvPr>
          <p:cNvCxnSpPr/>
          <p:nvPr/>
        </p:nvCxnSpPr>
        <p:spPr bwMode="auto">
          <a:xfrm>
            <a:off x="5201320" y="4975435"/>
            <a:ext cx="2059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BAF088C-7FBD-4D50-87CF-865CC34702C4}"/>
              </a:ext>
            </a:extLst>
          </p:cNvPr>
          <p:cNvCxnSpPr/>
          <p:nvPr/>
        </p:nvCxnSpPr>
        <p:spPr bwMode="auto">
          <a:xfrm>
            <a:off x="4632572" y="4133224"/>
            <a:ext cx="26280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3AA6C01-7A5C-4E2C-9173-E835F989372F}"/>
              </a:ext>
            </a:extLst>
          </p:cNvPr>
          <p:cNvCxnSpPr/>
          <p:nvPr/>
        </p:nvCxnSpPr>
        <p:spPr bwMode="auto">
          <a:xfrm>
            <a:off x="4272532" y="2773656"/>
            <a:ext cx="2988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B000E04-4C77-4FE5-B922-82C93ED6842F}"/>
              </a:ext>
            </a:extLst>
          </p:cNvPr>
          <p:cNvSpPr txBox="1"/>
          <p:nvPr/>
        </p:nvSpPr>
        <p:spPr>
          <a:xfrm>
            <a:off x="7299224" y="5514906"/>
            <a:ext cx="3963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DB68BC-AA20-4794-9F49-2687CB96ED94}"/>
              </a:ext>
            </a:extLst>
          </p:cNvPr>
          <p:cNvSpPr txBox="1"/>
          <p:nvPr/>
        </p:nvSpPr>
        <p:spPr>
          <a:xfrm>
            <a:off x="7299224" y="4621253"/>
            <a:ext cx="3963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B32F42-E404-44BF-A537-F2C4A4FC823B}"/>
              </a:ext>
            </a:extLst>
          </p:cNvPr>
          <p:cNvSpPr txBox="1"/>
          <p:nvPr/>
        </p:nvSpPr>
        <p:spPr>
          <a:xfrm>
            <a:off x="7299224" y="3721130"/>
            <a:ext cx="3963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CD1E35-8D1D-486D-A344-0A0C2F50F0BD}"/>
              </a:ext>
            </a:extLst>
          </p:cNvPr>
          <p:cNvSpPr txBox="1"/>
          <p:nvPr/>
        </p:nvSpPr>
        <p:spPr>
          <a:xfrm>
            <a:off x="7299224" y="2325467"/>
            <a:ext cx="3963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1220683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1" y="477906"/>
            <a:ext cx="3295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应用前景调查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568488" y="919539"/>
            <a:ext cx="342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Ying Yong Qian Jing </a:t>
            </a:r>
            <a:r>
              <a:rPr lang="en-US" altLang="zh-CN" spc="120" dirty="0" err="1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Diao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 Cha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0" name="矩形 3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F637DBFC-65B7-4481-8783-09625D4493B4}"/>
              </a:ext>
            </a:extLst>
          </p:cNvPr>
          <p:cNvSpPr/>
          <p:nvPr/>
        </p:nvSpPr>
        <p:spPr>
          <a:xfrm>
            <a:off x="6475837" y="2094438"/>
            <a:ext cx="4627646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014E3352-5EE1-4C2F-B482-A24BD04A1167}"/>
              </a:ext>
            </a:extLst>
          </p:cNvPr>
          <p:cNvSpPr/>
          <p:nvPr/>
        </p:nvSpPr>
        <p:spPr>
          <a:xfrm>
            <a:off x="6653301" y="1770285"/>
            <a:ext cx="1860551" cy="324153"/>
          </a:xfrm>
          <a:prstGeom prst="roundRect">
            <a:avLst>
              <a:gd name="adj" fmla="val 50000"/>
            </a:avLst>
          </a:prstGeom>
          <a:solidFill>
            <a:srgbClr val="1F49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前景介绍</a:t>
            </a:r>
          </a:p>
        </p:txBody>
      </p:sp>
      <p:sp>
        <p:nvSpPr>
          <p:cNvPr id="48" name="矩形: 圆角 47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32AE802D-C1AA-4961-B3A5-B8CF2E8A57A6}"/>
              </a:ext>
            </a:extLst>
          </p:cNvPr>
          <p:cNvSpPr/>
          <p:nvPr/>
        </p:nvSpPr>
        <p:spPr>
          <a:xfrm>
            <a:off x="6653301" y="3799997"/>
            <a:ext cx="1860551" cy="324153"/>
          </a:xfrm>
          <a:prstGeom prst="roundRect">
            <a:avLst>
              <a:gd name="adj" fmla="val 50000"/>
            </a:avLst>
          </a:prstGeom>
          <a:solidFill>
            <a:srgbClr val="F7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前景介绍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838F5405-B223-40CE-835D-B7967EBBC3B1}"/>
              </a:ext>
            </a:extLst>
          </p:cNvPr>
          <p:cNvSpPr/>
          <p:nvPr/>
        </p:nvSpPr>
        <p:spPr>
          <a:xfrm>
            <a:off x="6513440" y="4124150"/>
            <a:ext cx="4765026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F9C07DAE-274F-4C43-8DD6-4E9552445AFD}"/>
              </a:ext>
            </a:extLst>
          </p:cNvPr>
          <p:cNvGrpSpPr/>
          <p:nvPr/>
        </p:nvGrpSpPr>
        <p:grpSpPr>
          <a:xfrm rot="5400000">
            <a:off x="1784616" y="1344704"/>
            <a:ext cx="2405432" cy="4958666"/>
            <a:chOff x="4893282" y="1269999"/>
            <a:chExt cx="2405432" cy="5588001"/>
          </a:xfrm>
        </p:grpSpPr>
        <p:sp>
          <p:nvSpPr>
            <p:cNvPr id="51" name="Freeform: Shape 74">
              <a:extLst>
                <a:ext uri="{FF2B5EF4-FFF2-40B4-BE49-F238E27FC236}">
                  <a16:creationId xmlns:a16="http://schemas.microsoft.com/office/drawing/2014/main" id="{03BE53BE-A135-41AA-8BCB-463CA6910552}"/>
                </a:ext>
              </a:extLst>
            </p:cNvPr>
            <p:cNvSpPr/>
            <p:nvPr/>
          </p:nvSpPr>
          <p:spPr>
            <a:xfrm>
              <a:off x="6096000" y="1948960"/>
              <a:ext cx="1202714" cy="4083540"/>
            </a:xfrm>
            <a:custGeom>
              <a:avLst/>
              <a:gdLst>
                <a:gd name="connsiteX0" fmla="*/ 442921 w 1202714"/>
                <a:gd name="connsiteY0" fmla="*/ 0 h 4083540"/>
                <a:gd name="connsiteX1" fmla="*/ 1202714 w 1202714"/>
                <a:gd name="connsiteY1" fmla="*/ 0 h 4083540"/>
                <a:gd name="connsiteX2" fmla="*/ 1202714 w 1202714"/>
                <a:gd name="connsiteY2" fmla="*/ 185426 h 4083540"/>
                <a:gd name="connsiteX3" fmla="*/ 504824 w 1202714"/>
                <a:gd name="connsiteY3" fmla="*/ 185426 h 4083540"/>
                <a:gd name="connsiteX4" fmla="*/ 190498 w 1202714"/>
                <a:gd name="connsiteY4" fmla="*/ 483917 h 4083540"/>
                <a:gd name="connsiteX5" fmla="*/ 190498 w 1202714"/>
                <a:gd name="connsiteY5" fmla="*/ 4083540 h 4083540"/>
                <a:gd name="connsiteX6" fmla="*/ 924 w 1202714"/>
                <a:gd name="connsiteY6" fmla="*/ 4083540 h 4083540"/>
                <a:gd name="connsiteX7" fmla="*/ 0 w 1202714"/>
                <a:gd name="connsiteY7" fmla="*/ 4074834 h 4083540"/>
                <a:gd name="connsiteX8" fmla="*/ 0 w 1202714"/>
                <a:gd name="connsiteY8" fmla="*/ 420608 h 4083540"/>
                <a:gd name="connsiteX9" fmla="*/ 442921 w 1202714"/>
                <a:gd name="connsiteY9" fmla="*/ 0 h 408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714" h="4083540">
                  <a:moveTo>
                    <a:pt x="442921" y="0"/>
                  </a:moveTo>
                  <a:lnTo>
                    <a:pt x="1202714" y="0"/>
                  </a:lnTo>
                  <a:lnTo>
                    <a:pt x="1202714" y="185426"/>
                  </a:lnTo>
                  <a:lnTo>
                    <a:pt x="504824" y="185426"/>
                  </a:lnTo>
                  <a:cubicBezTo>
                    <a:pt x="331227" y="185426"/>
                    <a:pt x="190498" y="319066"/>
                    <a:pt x="190498" y="483917"/>
                  </a:cubicBezTo>
                  <a:lnTo>
                    <a:pt x="190498" y="4083540"/>
                  </a:lnTo>
                  <a:lnTo>
                    <a:pt x="924" y="4083540"/>
                  </a:lnTo>
                  <a:lnTo>
                    <a:pt x="0" y="4074834"/>
                  </a:lnTo>
                  <a:lnTo>
                    <a:pt x="0" y="420608"/>
                  </a:lnTo>
                  <a:cubicBezTo>
                    <a:pt x="0" y="188312"/>
                    <a:pt x="198302" y="0"/>
                    <a:pt x="442921" y="0"/>
                  </a:cubicBezTo>
                  <a:close/>
                </a:path>
              </a:pathLst>
            </a:custGeom>
            <a:solidFill>
              <a:srgbClr val="F8BC4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41">
              <a:extLst>
                <a:ext uri="{FF2B5EF4-FFF2-40B4-BE49-F238E27FC236}">
                  <a16:creationId xmlns:a16="http://schemas.microsoft.com/office/drawing/2014/main" id="{6868BAB0-B0AC-43A8-BD44-34259EECE450}"/>
                </a:ext>
              </a:extLst>
            </p:cNvPr>
            <p:cNvSpPr/>
            <p:nvPr/>
          </p:nvSpPr>
          <p:spPr>
            <a:xfrm>
              <a:off x="4893282" y="1269999"/>
              <a:ext cx="1202718" cy="4423264"/>
            </a:xfrm>
            <a:custGeom>
              <a:avLst/>
              <a:gdLst>
                <a:gd name="connsiteX0" fmla="*/ 0 w 1202718"/>
                <a:gd name="connsiteY0" fmla="*/ 0 h 4423264"/>
                <a:gd name="connsiteX1" fmla="*/ 759797 w 1202718"/>
                <a:gd name="connsiteY1" fmla="*/ 0 h 4423264"/>
                <a:gd name="connsiteX2" fmla="*/ 1202718 w 1202718"/>
                <a:gd name="connsiteY2" fmla="*/ 420608 h 4423264"/>
                <a:gd name="connsiteX3" fmla="*/ 1202718 w 1202718"/>
                <a:gd name="connsiteY3" fmla="*/ 4074834 h 4423264"/>
                <a:gd name="connsiteX4" fmla="*/ 1072990 w 1202718"/>
                <a:gd name="connsiteY4" fmla="*/ 4372250 h 4423264"/>
                <a:gd name="connsiteX5" fmla="*/ 1007880 w 1202718"/>
                <a:gd name="connsiteY5" fmla="*/ 4423264 h 4423264"/>
                <a:gd name="connsiteX6" fmla="*/ 1012220 w 1202718"/>
                <a:gd name="connsiteY6" fmla="*/ 4382377 h 4423264"/>
                <a:gd name="connsiteX7" fmla="*/ 1012220 w 1202718"/>
                <a:gd name="connsiteY7" fmla="*/ 483917 h 4423264"/>
                <a:gd name="connsiteX8" fmla="*/ 697894 w 1202718"/>
                <a:gd name="connsiteY8" fmla="*/ 185426 h 4423264"/>
                <a:gd name="connsiteX9" fmla="*/ 0 w 1202718"/>
                <a:gd name="connsiteY9" fmla="*/ 185426 h 4423264"/>
                <a:gd name="connsiteX10" fmla="*/ 0 w 1202718"/>
                <a:gd name="connsiteY10" fmla="*/ 0 h 442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2718" h="4423264">
                  <a:moveTo>
                    <a:pt x="0" y="0"/>
                  </a:moveTo>
                  <a:lnTo>
                    <a:pt x="759797" y="0"/>
                  </a:lnTo>
                  <a:cubicBezTo>
                    <a:pt x="1004416" y="0"/>
                    <a:pt x="1202718" y="188312"/>
                    <a:pt x="1202718" y="420608"/>
                  </a:cubicBezTo>
                  <a:lnTo>
                    <a:pt x="1202718" y="4074834"/>
                  </a:lnTo>
                  <a:cubicBezTo>
                    <a:pt x="1202718" y="4190983"/>
                    <a:pt x="1153143" y="4296134"/>
                    <a:pt x="1072990" y="4372250"/>
                  </a:cubicBezTo>
                  <a:lnTo>
                    <a:pt x="1007880" y="4423264"/>
                  </a:lnTo>
                  <a:lnTo>
                    <a:pt x="1012220" y="4382377"/>
                  </a:lnTo>
                  <a:lnTo>
                    <a:pt x="1012220" y="483917"/>
                  </a:lnTo>
                  <a:cubicBezTo>
                    <a:pt x="1012220" y="319066"/>
                    <a:pt x="871491" y="185426"/>
                    <a:pt x="697894" y="185426"/>
                  </a:cubicBezTo>
                  <a:lnTo>
                    <a:pt x="0" y="185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44">
              <a:extLst>
                <a:ext uri="{FF2B5EF4-FFF2-40B4-BE49-F238E27FC236}">
                  <a16:creationId xmlns:a16="http://schemas.microsoft.com/office/drawing/2014/main" id="{9BCF9CD1-5D7A-4202-80D3-53493DC79568}"/>
                </a:ext>
              </a:extLst>
            </p:cNvPr>
            <p:cNvSpPr/>
            <p:nvPr/>
          </p:nvSpPr>
          <p:spPr>
            <a:xfrm>
              <a:off x="4893282" y="2933700"/>
              <a:ext cx="1202717" cy="3429000"/>
            </a:xfrm>
            <a:custGeom>
              <a:avLst/>
              <a:gdLst>
                <a:gd name="connsiteX0" fmla="*/ 0 w 1202717"/>
                <a:gd name="connsiteY0" fmla="*/ 0 h 3429000"/>
                <a:gd name="connsiteX1" fmla="*/ 759796 w 1202717"/>
                <a:gd name="connsiteY1" fmla="*/ 0 h 3429000"/>
                <a:gd name="connsiteX2" fmla="*/ 1202717 w 1202717"/>
                <a:gd name="connsiteY2" fmla="*/ 442921 h 3429000"/>
                <a:gd name="connsiteX3" fmla="*/ 1202717 w 1202717"/>
                <a:gd name="connsiteY3" fmla="*/ 3429000 h 3429000"/>
                <a:gd name="connsiteX4" fmla="*/ 1012219 w 1202717"/>
                <a:gd name="connsiteY4" fmla="*/ 3429000 h 3429000"/>
                <a:gd name="connsiteX5" fmla="*/ 1012219 w 1202717"/>
                <a:gd name="connsiteY5" fmla="*/ 509589 h 3429000"/>
                <a:gd name="connsiteX6" fmla="*/ 697893 w 1202717"/>
                <a:gd name="connsiteY6" fmla="*/ 195263 h 3429000"/>
                <a:gd name="connsiteX7" fmla="*/ 0 w 1202717"/>
                <a:gd name="connsiteY7" fmla="*/ 195263 h 3429000"/>
                <a:gd name="connsiteX8" fmla="*/ 0 w 1202717"/>
                <a:gd name="connsiteY8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2717" h="3429000">
                  <a:moveTo>
                    <a:pt x="0" y="0"/>
                  </a:moveTo>
                  <a:lnTo>
                    <a:pt x="759796" y="0"/>
                  </a:lnTo>
                  <a:cubicBezTo>
                    <a:pt x="1004415" y="0"/>
                    <a:pt x="1202717" y="198302"/>
                    <a:pt x="1202717" y="442921"/>
                  </a:cubicBezTo>
                  <a:lnTo>
                    <a:pt x="1202717" y="3429000"/>
                  </a:lnTo>
                  <a:lnTo>
                    <a:pt x="1012219" y="3429000"/>
                  </a:lnTo>
                  <a:lnTo>
                    <a:pt x="1012219" y="509589"/>
                  </a:lnTo>
                  <a:cubicBezTo>
                    <a:pt x="1012219" y="335992"/>
                    <a:pt x="871490" y="195263"/>
                    <a:pt x="697893" y="195263"/>
                  </a:cubicBezTo>
                  <a:lnTo>
                    <a:pt x="0" y="195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79">
              <a:extLst>
                <a:ext uri="{FF2B5EF4-FFF2-40B4-BE49-F238E27FC236}">
                  <a16:creationId xmlns:a16="http://schemas.microsoft.com/office/drawing/2014/main" id="{68368FC8-9A42-4184-B500-247E6F8E946C}"/>
                </a:ext>
              </a:extLst>
            </p:cNvPr>
            <p:cNvSpPr/>
            <p:nvPr/>
          </p:nvSpPr>
          <p:spPr>
            <a:xfrm>
              <a:off x="4893282" y="4481224"/>
              <a:ext cx="1202718" cy="2376776"/>
            </a:xfrm>
            <a:custGeom>
              <a:avLst/>
              <a:gdLst>
                <a:gd name="connsiteX0" fmla="*/ 0 w 1202718"/>
                <a:gd name="connsiteY0" fmla="*/ 0 h 2376776"/>
                <a:gd name="connsiteX1" fmla="*/ 759797 w 1202718"/>
                <a:gd name="connsiteY1" fmla="*/ 0 h 2376776"/>
                <a:gd name="connsiteX2" fmla="*/ 1202718 w 1202718"/>
                <a:gd name="connsiteY2" fmla="*/ 442921 h 2376776"/>
                <a:gd name="connsiteX3" fmla="*/ 1202718 w 1202718"/>
                <a:gd name="connsiteY3" fmla="*/ 1824326 h 2376776"/>
                <a:gd name="connsiteX4" fmla="*/ 1202718 w 1202718"/>
                <a:gd name="connsiteY4" fmla="*/ 1881476 h 2376776"/>
                <a:gd name="connsiteX5" fmla="*/ 1202718 w 1202718"/>
                <a:gd name="connsiteY5" fmla="*/ 2376776 h 2376776"/>
                <a:gd name="connsiteX6" fmla="*/ 1012218 w 1202718"/>
                <a:gd name="connsiteY6" fmla="*/ 2376776 h 2376776"/>
                <a:gd name="connsiteX7" fmla="*/ 1012218 w 1202718"/>
                <a:gd name="connsiteY7" fmla="*/ 1824326 h 2376776"/>
                <a:gd name="connsiteX8" fmla="*/ 1012220 w 1202718"/>
                <a:gd name="connsiteY8" fmla="*/ 1824326 h 2376776"/>
                <a:gd name="connsiteX9" fmla="*/ 1012220 w 1202718"/>
                <a:gd name="connsiteY9" fmla="*/ 509589 h 2376776"/>
                <a:gd name="connsiteX10" fmla="*/ 697894 w 1202718"/>
                <a:gd name="connsiteY10" fmla="*/ 195263 h 2376776"/>
                <a:gd name="connsiteX11" fmla="*/ 0 w 1202718"/>
                <a:gd name="connsiteY11" fmla="*/ 195263 h 237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2718" h="2376776">
                  <a:moveTo>
                    <a:pt x="0" y="0"/>
                  </a:moveTo>
                  <a:lnTo>
                    <a:pt x="759797" y="0"/>
                  </a:lnTo>
                  <a:cubicBezTo>
                    <a:pt x="1004416" y="0"/>
                    <a:pt x="1202718" y="198302"/>
                    <a:pt x="1202718" y="442921"/>
                  </a:cubicBezTo>
                  <a:lnTo>
                    <a:pt x="1202718" y="1824326"/>
                  </a:lnTo>
                  <a:lnTo>
                    <a:pt x="1202718" y="1881476"/>
                  </a:lnTo>
                  <a:lnTo>
                    <a:pt x="1202718" y="2376776"/>
                  </a:lnTo>
                  <a:lnTo>
                    <a:pt x="1012218" y="2376776"/>
                  </a:lnTo>
                  <a:lnTo>
                    <a:pt x="1012218" y="1824326"/>
                  </a:lnTo>
                  <a:lnTo>
                    <a:pt x="1012220" y="1824326"/>
                  </a:lnTo>
                  <a:lnTo>
                    <a:pt x="1012220" y="509589"/>
                  </a:lnTo>
                  <a:cubicBezTo>
                    <a:pt x="1012220" y="335992"/>
                    <a:pt x="871491" y="195263"/>
                    <a:pt x="697894" y="195263"/>
                  </a:cubicBezTo>
                  <a:lnTo>
                    <a:pt x="0" y="195263"/>
                  </a:lnTo>
                  <a:close/>
                </a:path>
              </a:pathLst>
            </a:custGeom>
            <a:solidFill>
              <a:srgbClr val="1F497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78">
              <a:extLst>
                <a:ext uri="{FF2B5EF4-FFF2-40B4-BE49-F238E27FC236}">
                  <a16:creationId xmlns:a16="http://schemas.microsoft.com/office/drawing/2014/main" id="{E4D90142-A969-4BC5-B576-D01CD1CB0887}"/>
                </a:ext>
              </a:extLst>
            </p:cNvPr>
            <p:cNvSpPr/>
            <p:nvPr/>
          </p:nvSpPr>
          <p:spPr>
            <a:xfrm>
              <a:off x="6096000" y="3711085"/>
              <a:ext cx="1202714" cy="3146915"/>
            </a:xfrm>
            <a:custGeom>
              <a:avLst/>
              <a:gdLst>
                <a:gd name="connsiteX0" fmla="*/ 442921 w 1202714"/>
                <a:gd name="connsiteY0" fmla="*/ 0 h 3146915"/>
                <a:gd name="connsiteX1" fmla="*/ 1202714 w 1202714"/>
                <a:gd name="connsiteY1" fmla="*/ 0 h 3146915"/>
                <a:gd name="connsiteX2" fmla="*/ 1202714 w 1202714"/>
                <a:gd name="connsiteY2" fmla="*/ 185426 h 3146915"/>
                <a:gd name="connsiteX3" fmla="*/ 504824 w 1202714"/>
                <a:gd name="connsiteY3" fmla="*/ 185426 h 3146915"/>
                <a:gd name="connsiteX4" fmla="*/ 190498 w 1202714"/>
                <a:gd name="connsiteY4" fmla="*/ 483917 h 3146915"/>
                <a:gd name="connsiteX5" fmla="*/ 190498 w 1202714"/>
                <a:gd name="connsiteY5" fmla="*/ 2321415 h 3146915"/>
                <a:gd name="connsiteX6" fmla="*/ 190500 w 1202714"/>
                <a:gd name="connsiteY6" fmla="*/ 2321415 h 3146915"/>
                <a:gd name="connsiteX7" fmla="*/ 190500 w 1202714"/>
                <a:gd name="connsiteY7" fmla="*/ 3146915 h 3146915"/>
                <a:gd name="connsiteX8" fmla="*/ 0 w 1202714"/>
                <a:gd name="connsiteY8" fmla="*/ 3146915 h 3146915"/>
                <a:gd name="connsiteX9" fmla="*/ 0 w 1202714"/>
                <a:gd name="connsiteY9" fmla="*/ 2651614 h 3146915"/>
                <a:gd name="connsiteX10" fmla="*/ 0 w 1202714"/>
                <a:gd name="connsiteY10" fmla="*/ 2321415 h 3146915"/>
                <a:gd name="connsiteX11" fmla="*/ 0 w 1202714"/>
                <a:gd name="connsiteY11" fmla="*/ 420608 h 3146915"/>
                <a:gd name="connsiteX12" fmla="*/ 442921 w 1202714"/>
                <a:gd name="connsiteY12" fmla="*/ 0 h 314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2714" h="3146915">
                  <a:moveTo>
                    <a:pt x="442921" y="0"/>
                  </a:moveTo>
                  <a:lnTo>
                    <a:pt x="1202714" y="0"/>
                  </a:lnTo>
                  <a:lnTo>
                    <a:pt x="1202714" y="185426"/>
                  </a:lnTo>
                  <a:lnTo>
                    <a:pt x="504824" y="185426"/>
                  </a:lnTo>
                  <a:cubicBezTo>
                    <a:pt x="331227" y="185426"/>
                    <a:pt x="190498" y="319066"/>
                    <a:pt x="190498" y="483917"/>
                  </a:cubicBezTo>
                  <a:lnTo>
                    <a:pt x="190498" y="2321415"/>
                  </a:lnTo>
                  <a:lnTo>
                    <a:pt x="190500" y="2321415"/>
                  </a:lnTo>
                  <a:lnTo>
                    <a:pt x="190500" y="3146915"/>
                  </a:lnTo>
                  <a:lnTo>
                    <a:pt x="0" y="3146915"/>
                  </a:lnTo>
                  <a:lnTo>
                    <a:pt x="0" y="2651614"/>
                  </a:lnTo>
                  <a:lnTo>
                    <a:pt x="0" y="2321415"/>
                  </a:lnTo>
                  <a:lnTo>
                    <a:pt x="0" y="420608"/>
                  </a:lnTo>
                  <a:cubicBezTo>
                    <a:pt x="0" y="188312"/>
                    <a:pt x="198302" y="0"/>
                    <a:pt x="442921" y="0"/>
                  </a:cubicBezTo>
                  <a:close/>
                </a:path>
              </a:pathLst>
            </a:custGeom>
            <a:solidFill>
              <a:srgbClr val="F8BC4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C2B0CF8-D5A6-4B92-9D77-26CC70A729A7}"/>
              </a:ext>
            </a:extLst>
          </p:cNvPr>
          <p:cNvGrpSpPr/>
          <p:nvPr/>
        </p:nvGrpSpPr>
        <p:grpSpPr>
          <a:xfrm>
            <a:off x="2236788" y="2260968"/>
            <a:ext cx="557773" cy="557773"/>
            <a:chOff x="2001385" y="2278743"/>
            <a:chExt cx="557773" cy="557773"/>
          </a:xfrm>
        </p:grpSpPr>
        <p:sp>
          <p:nvSpPr>
            <p:cNvPr id="30" name="椭圆 2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1F192B12-A6FC-435E-95A7-F819DBC3B5F3}"/>
                </a:ext>
              </a:extLst>
            </p:cNvPr>
            <p:cNvSpPr/>
            <p:nvPr/>
          </p:nvSpPr>
          <p:spPr>
            <a:xfrm>
              <a:off x="2001385" y="2278743"/>
              <a:ext cx="557773" cy="557773"/>
            </a:xfrm>
            <a:prstGeom prst="ellipse">
              <a:avLst/>
            </a:prstGeom>
            <a:solidFill>
              <a:srgbClr val="1F4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36FAF939-E60F-4CB0-931A-694C4F1553CC}"/>
                </a:ext>
              </a:extLst>
            </p:cNvPr>
            <p:cNvSpPr/>
            <p:nvPr/>
          </p:nvSpPr>
          <p:spPr>
            <a:xfrm>
              <a:off x="2076313" y="2356153"/>
              <a:ext cx="398116" cy="398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1F4970"/>
                  </a:solidFill>
                  <a:latin typeface="Tw Cen MT" panose="020B0602020104020603" pitchFamily="34" charset="0"/>
                </a:rPr>
                <a:t>1</a:t>
              </a:r>
              <a:endParaRPr lang="zh-CN" altLang="en-US">
                <a:solidFill>
                  <a:srgbClr val="1F497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3" name="文本框 42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B166CFBD-EA60-46A6-9BA7-22F3807DB057}"/>
              </a:ext>
            </a:extLst>
          </p:cNvPr>
          <p:cNvSpPr txBox="1"/>
          <p:nvPr/>
        </p:nvSpPr>
        <p:spPr>
          <a:xfrm>
            <a:off x="1834112" y="1840167"/>
            <a:ext cx="135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应用前景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62213FB-A7D0-45A3-BFE3-E36E442075EB}"/>
              </a:ext>
            </a:extLst>
          </p:cNvPr>
          <p:cNvGrpSpPr/>
          <p:nvPr/>
        </p:nvGrpSpPr>
        <p:grpSpPr>
          <a:xfrm>
            <a:off x="5099687" y="2261467"/>
            <a:ext cx="557773" cy="557773"/>
            <a:chOff x="2001385" y="2278743"/>
            <a:chExt cx="557773" cy="557773"/>
          </a:xfrm>
        </p:grpSpPr>
        <p:sp>
          <p:nvSpPr>
            <p:cNvPr id="62" name="椭圆 61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BA88C0CD-1777-44FA-812A-34AD232B3FEB}"/>
                </a:ext>
              </a:extLst>
            </p:cNvPr>
            <p:cNvSpPr/>
            <p:nvPr/>
          </p:nvSpPr>
          <p:spPr>
            <a:xfrm>
              <a:off x="2001385" y="2278743"/>
              <a:ext cx="557773" cy="557773"/>
            </a:xfrm>
            <a:prstGeom prst="ellipse">
              <a:avLst/>
            </a:prstGeom>
            <a:solidFill>
              <a:srgbClr val="1F4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83353DD6-4C67-4F0D-9BE7-85163BE6F207}"/>
                </a:ext>
              </a:extLst>
            </p:cNvPr>
            <p:cNvSpPr/>
            <p:nvPr/>
          </p:nvSpPr>
          <p:spPr>
            <a:xfrm>
              <a:off x="2076313" y="2356153"/>
              <a:ext cx="398116" cy="398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F4970"/>
                  </a:solidFill>
                  <a:latin typeface="Tw Cen MT" panose="020B0602020104020603" pitchFamily="34" charset="0"/>
                </a:rPr>
                <a:t>2</a:t>
              </a:r>
              <a:endParaRPr lang="zh-CN" altLang="en-US" dirty="0">
                <a:solidFill>
                  <a:srgbClr val="1F497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4" name="文本框 63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3DD18143-9A58-4FF7-8734-6AA2837B56A5}"/>
              </a:ext>
            </a:extLst>
          </p:cNvPr>
          <p:cNvSpPr txBox="1"/>
          <p:nvPr/>
        </p:nvSpPr>
        <p:spPr>
          <a:xfrm>
            <a:off x="4697011" y="1840666"/>
            <a:ext cx="135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应用前景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470EBD6-4257-4856-9C52-D798DF60232C}"/>
              </a:ext>
            </a:extLst>
          </p:cNvPr>
          <p:cNvGrpSpPr/>
          <p:nvPr/>
        </p:nvGrpSpPr>
        <p:grpSpPr>
          <a:xfrm>
            <a:off x="3628137" y="2254704"/>
            <a:ext cx="557773" cy="557773"/>
            <a:chOff x="2001385" y="2278743"/>
            <a:chExt cx="557773" cy="557773"/>
          </a:xfrm>
        </p:grpSpPr>
        <p:sp>
          <p:nvSpPr>
            <p:cNvPr id="66" name="椭圆 65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3780848A-1984-495F-A6F5-3C7ACBB66561}"/>
                </a:ext>
              </a:extLst>
            </p:cNvPr>
            <p:cNvSpPr/>
            <p:nvPr/>
          </p:nvSpPr>
          <p:spPr>
            <a:xfrm>
              <a:off x="2001385" y="2278743"/>
              <a:ext cx="557773" cy="557773"/>
            </a:xfrm>
            <a:prstGeom prst="ellipse">
              <a:avLst/>
            </a:prstGeom>
            <a:solidFill>
              <a:srgbClr val="1F4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E616E7A6-B042-471D-9030-C4620970BC9A}"/>
                </a:ext>
              </a:extLst>
            </p:cNvPr>
            <p:cNvSpPr/>
            <p:nvPr/>
          </p:nvSpPr>
          <p:spPr>
            <a:xfrm>
              <a:off x="2076313" y="2356153"/>
              <a:ext cx="398116" cy="398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F4970"/>
                  </a:solidFill>
                  <a:latin typeface="Tw Cen MT" panose="020B0602020104020603" pitchFamily="34" charset="0"/>
                </a:rPr>
                <a:t>2</a:t>
              </a:r>
              <a:endParaRPr lang="zh-CN" altLang="en-US" dirty="0">
                <a:solidFill>
                  <a:srgbClr val="1F497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8" name="文本框 67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55195CA5-AF0F-4E17-AF81-20F51619CACF}"/>
              </a:ext>
            </a:extLst>
          </p:cNvPr>
          <p:cNvSpPr txBox="1"/>
          <p:nvPr/>
        </p:nvSpPr>
        <p:spPr>
          <a:xfrm>
            <a:off x="3225461" y="1833903"/>
            <a:ext cx="135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应用前景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6CC8CAF-91D3-4D98-91AB-E248D8C6B20B}"/>
              </a:ext>
            </a:extLst>
          </p:cNvPr>
          <p:cNvGrpSpPr/>
          <p:nvPr/>
        </p:nvGrpSpPr>
        <p:grpSpPr>
          <a:xfrm>
            <a:off x="2924710" y="4835600"/>
            <a:ext cx="557773" cy="557773"/>
            <a:chOff x="2001385" y="2278743"/>
            <a:chExt cx="557773" cy="557773"/>
          </a:xfrm>
        </p:grpSpPr>
        <p:sp>
          <p:nvSpPr>
            <p:cNvPr id="70" name="椭圆 6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D86CF38C-F48B-49AD-AAFA-640C8492E00D}"/>
                </a:ext>
              </a:extLst>
            </p:cNvPr>
            <p:cNvSpPr/>
            <p:nvPr/>
          </p:nvSpPr>
          <p:spPr>
            <a:xfrm>
              <a:off x="2001385" y="2278743"/>
              <a:ext cx="557773" cy="557773"/>
            </a:xfrm>
            <a:prstGeom prst="ellipse">
              <a:avLst/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5C03FD72-638B-4DBD-A25F-64F06FE31011}"/>
                </a:ext>
              </a:extLst>
            </p:cNvPr>
            <p:cNvSpPr/>
            <p:nvPr/>
          </p:nvSpPr>
          <p:spPr>
            <a:xfrm>
              <a:off x="2076313" y="2356153"/>
              <a:ext cx="398116" cy="398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F4970"/>
                  </a:solidFill>
                  <a:latin typeface="Tw Cen MT" panose="020B0602020104020603" pitchFamily="34" charset="0"/>
                </a:rPr>
                <a:t>4</a:t>
              </a:r>
              <a:endParaRPr lang="zh-CN" altLang="en-US" dirty="0">
                <a:solidFill>
                  <a:srgbClr val="1F497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2" name="文本框 71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1318097C-9342-4E09-AE48-1B3173FD38DD}"/>
              </a:ext>
            </a:extLst>
          </p:cNvPr>
          <p:cNvSpPr txBox="1"/>
          <p:nvPr/>
        </p:nvSpPr>
        <p:spPr>
          <a:xfrm>
            <a:off x="2468925" y="5467940"/>
            <a:ext cx="135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应用前景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7F18988-1AC1-4BAC-B514-EF61AC00EDB1}"/>
              </a:ext>
            </a:extLst>
          </p:cNvPr>
          <p:cNvGrpSpPr/>
          <p:nvPr/>
        </p:nvGrpSpPr>
        <p:grpSpPr>
          <a:xfrm>
            <a:off x="4468192" y="4835600"/>
            <a:ext cx="557773" cy="557773"/>
            <a:chOff x="2001385" y="2278743"/>
            <a:chExt cx="557773" cy="557773"/>
          </a:xfrm>
        </p:grpSpPr>
        <p:sp>
          <p:nvSpPr>
            <p:cNvPr id="74" name="椭圆 73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0EDEFA79-6A24-46AB-B904-FE6E033F41B5}"/>
                </a:ext>
              </a:extLst>
            </p:cNvPr>
            <p:cNvSpPr/>
            <p:nvPr/>
          </p:nvSpPr>
          <p:spPr>
            <a:xfrm>
              <a:off x="2001385" y="2278743"/>
              <a:ext cx="557773" cy="557773"/>
            </a:xfrm>
            <a:prstGeom prst="ellipse">
              <a:avLst/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  <a:extLst>
                <a:ext uri="{FF2B5EF4-FFF2-40B4-BE49-F238E27FC236}">
                  <a16:creationId xmlns:a16="http://schemas.microsoft.com/office/drawing/2014/main" id="{9EDC9298-E8BF-4202-BB85-F91EEF6C6F3F}"/>
                </a:ext>
              </a:extLst>
            </p:cNvPr>
            <p:cNvSpPr/>
            <p:nvPr/>
          </p:nvSpPr>
          <p:spPr>
            <a:xfrm>
              <a:off x="2076313" y="2356153"/>
              <a:ext cx="398116" cy="398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F4970"/>
                  </a:solidFill>
                  <a:latin typeface="Tw Cen MT" panose="020B0602020104020603" pitchFamily="34" charset="0"/>
                </a:rPr>
                <a:t>5</a:t>
              </a:r>
              <a:endParaRPr lang="zh-CN" altLang="en-US" dirty="0">
                <a:solidFill>
                  <a:srgbClr val="1F497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6" name="文本框 75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8EDA529D-DB74-42EF-91B8-F9B9436D8CB9}"/>
              </a:ext>
            </a:extLst>
          </p:cNvPr>
          <p:cNvSpPr txBox="1"/>
          <p:nvPr/>
        </p:nvSpPr>
        <p:spPr>
          <a:xfrm>
            <a:off x="4012407" y="5467940"/>
            <a:ext cx="135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应用前景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93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0" grpId="0"/>
      <p:bldP spid="41" grpId="0" animBg="1"/>
      <p:bldP spid="48" grpId="0" animBg="1"/>
      <p:bldP spid="49" grpId="0"/>
      <p:bldP spid="43" grpId="0"/>
      <p:bldP spid="64" grpId="0"/>
      <p:bldP spid="68" grpId="0"/>
      <p:bldP spid="72" grpId="0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ED73B67-F38C-48BB-BDD9-364D377C5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72755" y="1272737"/>
            <a:ext cx="4055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课题研究方法</a:t>
            </a:r>
          </a:p>
        </p:txBody>
      </p:sp>
      <p:sp>
        <p:nvSpPr>
          <p:cNvPr id="3" name="PA_文本框 4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0FF2BA3-D4D9-49D1-A30D-1527097576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0" y="3211729"/>
            <a:ext cx="55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pc="12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Guo </a:t>
            </a:r>
            <a:r>
              <a:rPr lang="en-US" altLang="zh-CN" dirty="0" err="1"/>
              <a:t>Nei</a:t>
            </a:r>
            <a:r>
              <a:rPr lang="en-US" altLang="zh-CN" dirty="0"/>
              <a:t> Wai De Yan Jiu Xian Zhuang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FDBDF5-4CD2-4CCF-AA73-60A05319DEBF}"/>
              </a:ext>
            </a:extLst>
          </p:cNvPr>
          <p:cNvGrpSpPr/>
          <p:nvPr/>
        </p:nvGrpSpPr>
        <p:grpSpPr>
          <a:xfrm>
            <a:off x="10773692" y="174427"/>
            <a:ext cx="542759" cy="1163339"/>
            <a:chOff x="6399701" y="177188"/>
            <a:chExt cx="542759" cy="1163339"/>
          </a:xfrm>
          <a:solidFill>
            <a:srgbClr val="1A3F6C"/>
          </a:solidFill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1DE6684E-A674-4E25-8DD5-B6BD1233519C}"/>
                </a:ext>
              </a:extLst>
            </p:cNvPr>
            <p:cNvSpPr/>
            <p:nvPr/>
          </p:nvSpPr>
          <p:spPr>
            <a:xfrm>
              <a:off x="6883579" y="177188"/>
              <a:ext cx="58881" cy="6242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EC355491-67D1-4C43-B2BC-8551D7EB2778}"/>
                </a:ext>
              </a:extLst>
            </p:cNvPr>
            <p:cNvSpPr/>
            <p:nvPr/>
          </p:nvSpPr>
          <p:spPr>
            <a:xfrm rot="5400000">
              <a:off x="6063639" y="516004"/>
              <a:ext cx="1160585" cy="48846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6B1BE0F-68ED-4B07-93FA-44532A5883ED}"/>
              </a:ext>
            </a:extLst>
          </p:cNvPr>
          <p:cNvSpPr/>
          <p:nvPr/>
        </p:nvSpPr>
        <p:spPr>
          <a:xfrm>
            <a:off x="2526617" y="234944"/>
            <a:ext cx="1506106" cy="63824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latin typeface="Eras Bold ITC" panose="020B0907030504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985DF9-ED0B-474E-90F7-C20A5BF20744}"/>
              </a:ext>
            </a:extLst>
          </p:cNvPr>
          <p:cNvSpPr/>
          <p:nvPr/>
        </p:nvSpPr>
        <p:spPr>
          <a:xfrm>
            <a:off x="2735241" y="1337767"/>
            <a:ext cx="1088857" cy="43110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第四部分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638BE8-2BB3-4B29-88B2-2BC7ED471939}"/>
              </a:ext>
            </a:extLst>
          </p:cNvPr>
          <p:cNvGrpSpPr/>
          <p:nvPr/>
        </p:nvGrpSpPr>
        <p:grpSpPr>
          <a:xfrm>
            <a:off x="6974114" y="4281546"/>
            <a:ext cx="1879600" cy="428171"/>
            <a:chOff x="6974114" y="4209143"/>
            <a:chExt cx="3854316" cy="42817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80532AD-0CAF-422A-AE20-F74BAD162860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109FA20-1667-4D6D-907B-D4F26C0DF6DF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研究计划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9298F7-19A4-4668-A833-5FF9095A49B4}"/>
              </a:ext>
            </a:extLst>
          </p:cNvPr>
          <p:cNvGrpSpPr/>
          <p:nvPr/>
        </p:nvGrpSpPr>
        <p:grpSpPr>
          <a:xfrm>
            <a:off x="9042400" y="4281546"/>
            <a:ext cx="1836830" cy="428171"/>
            <a:chOff x="6974114" y="4209143"/>
            <a:chExt cx="3854316" cy="428171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C656C4D-E8E5-4E8E-9760-EB7D7DDB3AC6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C2C92D3-F58F-4122-B701-422E43A26174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问题与对策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12E091-66CE-4CE8-8D43-C71568921BCC}"/>
              </a:ext>
            </a:extLst>
          </p:cNvPr>
          <p:cNvGrpSpPr/>
          <p:nvPr/>
        </p:nvGrpSpPr>
        <p:grpSpPr>
          <a:xfrm>
            <a:off x="6974114" y="4793122"/>
            <a:ext cx="1879600" cy="428171"/>
            <a:chOff x="6974114" y="4209143"/>
            <a:chExt cx="3854316" cy="428171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F851E67-3C6F-4D66-B9B5-7F78E201C59F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9A8641B-2742-4446-A93F-D8601D89509A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研究思路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DFF674-14DF-4BE4-ABB6-05B3A01F1B59}"/>
              </a:ext>
            </a:extLst>
          </p:cNvPr>
          <p:cNvGrpSpPr/>
          <p:nvPr/>
        </p:nvGrpSpPr>
        <p:grpSpPr>
          <a:xfrm>
            <a:off x="9042400" y="4797642"/>
            <a:ext cx="1836830" cy="428171"/>
            <a:chOff x="6974114" y="4209143"/>
            <a:chExt cx="3854316" cy="42817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20D53EB-92A4-4437-9DA0-E29F06EB7EFC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AA620B-8A20-42E2-8C84-571902F1FD7D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可行性报告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5F4F875-511E-4EFE-A764-3839002389BE}"/>
              </a:ext>
            </a:extLst>
          </p:cNvPr>
          <p:cNvGrpSpPr/>
          <p:nvPr/>
        </p:nvGrpSpPr>
        <p:grpSpPr>
          <a:xfrm>
            <a:off x="6974114" y="5304698"/>
            <a:ext cx="1879600" cy="428171"/>
            <a:chOff x="6974114" y="4209143"/>
            <a:chExt cx="3854316" cy="428171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E4BDF57F-F082-4718-A41C-64EDD8810758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E3C2FDA-FC10-4C12-923E-D7482FCC024E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505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417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研究计划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568488" y="919539"/>
            <a:ext cx="19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Yan Jiu Ji Hua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" name="Group 6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4B24C028-E211-4B3F-ABF7-5897A0D9D3B2}"/>
              </a:ext>
            </a:extLst>
          </p:cNvPr>
          <p:cNvGrpSpPr/>
          <p:nvPr/>
        </p:nvGrpSpPr>
        <p:grpSpPr>
          <a:xfrm>
            <a:off x="1461022" y="2100603"/>
            <a:ext cx="3200400" cy="3200400"/>
            <a:chOff x="2120037" y="1813024"/>
            <a:chExt cx="3200400" cy="3200400"/>
          </a:xfrm>
        </p:grpSpPr>
        <p:sp>
          <p:nvSpPr>
            <p:cNvPr id="5" name="Oval 65">
              <a:extLst>
                <a:ext uri="{FF2B5EF4-FFF2-40B4-BE49-F238E27FC236}">
                  <a16:creationId xmlns:a16="http://schemas.microsoft.com/office/drawing/2014/main" id="{232155DC-381D-4047-9D93-F3DEA1D8378A}"/>
                </a:ext>
              </a:extLst>
            </p:cNvPr>
            <p:cNvSpPr/>
            <p:nvPr/>
          </p:nvSpPr>
          <p:spPr>
            <a:xfrm>
              <a:off x="2120037" y="1813024"/>
              <a:ext cx="3200400" cy="3200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21411042" lon="19295145" rev="1707650"/>
              </a:camera>
              <a:lightRig rig="twoPt" dir="t"/>
            </a:scene3d>
            <a:sp3d prstMaterial="clear">
              <a:bevelT w="0" h="2032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66">
              <a:extLst>
                <a:ext uri="{FF2B5EF4-FFF2-40B4-BE49-F238E27FC236}">
                  <a16:creationId xmlns:a16="http://schemas.microsoft.com/office/drawing/2014/main" id="{0B2ACECB-00E4-4817-BF79-AD90EB266747}"/>
                </a:ext>
              </a:extLst>
            </p:cNvPr>
            <p:cNvGrpSpPr/>
            <p:nvPr/>
          </p:nvGrpSpPr>
          <p:grpSpPr>
            <a:xfrm>
              <a:off x="2408361" y="2101348"/>
              <a:ext cx="2623751" cy="2623751"/>
              <a:chOff x="3213100" y="2070100"/>
              <a:chExt cx="2514600" cy="2514600"/>
            </a:xfrm>
            <a:scene3d>
              <a:camera prst="orthographicFront">
                <a:rot lat="21411042" lon="19295145" rev="1707650"/>
              </a:camera>
              <a:lightRig rig="twoPt" dir="t"/>
            </a:scene3d>
          </p:grpSpPr>
          <p:sp>
            <p:nvSpPr>
              <p:cNvPr id="7" name="Oval 67">
                <a:extLst>
                  <a:ext uri="{FF2B5EF4-FFF2-40B4-BE49-F238E27FC236}">
                    <a16:creationId xmlns:a16="http://schemas.microsoft.com/office/drawing/2014/main" id="{491FAA0D-D331-4093-9715-0ABB330DF89B}"/>
                  </a:ext>
                </a:extLst>
              </p:cNvPr>
              <p:cNvSpPr/>
              <p:nvPr/>
            </p:nvSpPr>
            <p:spPr>
              <a:xfrm>
                <a:off x="4143580" y="2982081"/>
                <a:ext cx="660400" cy="660400"/>
              </a:xfrm>
              <a:prstGeom prst="ellipse">
                <a:avLst/>
              </a:prstGeom>
              <a:solidFill>
                <a:schemeClr val="accent4"/>
              </a:solidFill>
              <a:ln w="1746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68">
                <a:extLst>
                  <a:ext uri="{FF2B5EF4-FFF2-40B4-BE49-F238E27FC236}">
                    <a16:creationId xmlns:a16="http://schemas.microsoft.com/office/drawing/2014/main" id="{744C5CF5-A986-4759-8CE5-8769DC98FA04}"/>
                  </a:ext>
                </a:extLst>
              </p:cNvPr>
              <p:cNvSpPr/>
              <p:nvPr/>
            </p:nvSpPr>
            <p:spPr>
              <a:xfrm>
                <a:off x="3213100" y="2070100"/>
                <a:ext cx="2514600" cy="2514600"/>
              </a:xfrm>
              <a:prstGeom prst="ellipse">
                <a:avLst/>
              </a:prstGeom>
              <a:noFill/>
              <a:ln w="1746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69">
                <a:extLst>
                  <a:ext uri="{FF2B5EF4-FFF2-40B4-BE49-F238E27FC236}">
                    <a16:creationId xmlns:a16="http://schemas.microsoft.com/office/drawing/2014/main" id="{5ED4E562-EC9D-4AB6-B864-EC4F488E5BF1}"/>
                  </a:ext>
                </a:extLst>
              </p:cNvPr>
              <p:cNvSpPr/>
              <p:nvPr/>
            </p:nvSpPr>
            <p:spPr>
              <a:xfrm>
                <a:off x="3648280" y="2486781"/>
                <a:ext cx="1651000" cy="1651000"/>
              </a:xfrm>
              <a:prstGeom prst="ellipse">
                <a:avLst/>
              </a:prstGeom>
              <a:noFill/>
              <a:ln w="1746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7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6949FF2-BACC-4ED6-8EDC-4469404CD14C}"/>
              </a:ext>
            </a:extLst>
          </p:cNvPr>
          <p:cNvGrpSpPr/>
          <p:nvPr/>
        </p:nvGrpSpPr>
        <p:grpSpPr>
          <a:xfrm>
            <a:off x="3061223" y="2279941"/>
            <a:ext cx="2541416" cy="1420861"/>
            <a:chOff x="2055648" y="2407686"/>
            <a:chExt cx="2541416" cy="1420861"/>
          </a:xfrm>
          <a:solidFill>
            <a:schemeClr val="accent1"/>
          </a:solidFill>
        </p:grpSpPr>
        <p:sp>
          <p:nvSpPr>
            <p:cNvPr id="11" name="Freeform 81">
              <a:extLst>
                <a:ext uri="{FF2B5EF4-FFF2-40B4-BE49-F238E27FC236}">
                  <a16:creationId xmlns:a16="http://schemas.microsoft.com/office/drawing/2014/main" id="{920CBD42-05F0-4005-9AC6-2020D91CB50F}"/>
                </a:ext>
              </a:extLst>
            </p:cNvPr>
            <p:cNvSpPr/>
            <p:nvPr/>
          </p:nvSpPr>
          <p:spPr>
            <a:xfrm rot="3976073" flipH="1">
              <a:off x="3826702" y="2477922"/>
              <a:ext cx="840598" cy="700126"/>
            </a:xfrm>
            <a:custGeom>
              <a:avLst/>
              <a:gdLst>
                <a:gd name="connsiteX0" fmla="*/ 0 w 944217"/>
                <a:gd name="connsiteY0" fmla="*/ 795130 h 795130"/>
                <a:gd name="connsiteX1" fmla="*/ 675860 w 944217"/>
                <a:gd name="connsiteY1" fmla="*/ 616226 h 795130"/>
                <a:gd name="connsiteX2" fmla="*/ 944217 w 944217"/>
                <a:gd name="connsiteY2" fmla="*/ 268356 h 795130"/>
                <a:gd name="connsiteX3" fmla="*/ 775252 w 944217"/>
                <a:gd name="connsiteY3" fmla="*/ 208721 h 795130"/>
                <a:gd name="connsiteX4" fmla="*/ 725556 w 944217"/>
                <a:gd name="connsiteY4" fmla="*/ 0 h 795130"/>
                <a:gd name="connsiteX5" fmla="*/ 129208 w 944217"/>
                <a:gd name="connsiteY5" fmla="*/ 347869 h 795130"/>
                <a:gd name="connsiteX6" fmla="*/ 0 w 944217"/>
                <a:gd name="connsiteY6" fmla="*/ 795130 h 795130"/>
                <a:gd name="connsiteX0" fmla="*/ 35463 w 979680"/>
                <a:gd name="connsiteY0" fmla="*/ 795130 h 803934"/>
                <a:gd name="connsiteX1" fmla="*/ 711323 w 979680"/>
                <a:gd name="connsiteY1" fmla="*/ 616226 h 803934"/>
                <a:gd name="connsiteX2" fmla="*/ 979680 w 979680"/>
                <a:gd name="connsiteY2" fmla="*/ 268356 h 803934"/>
                <a:gd name="connsiteX3" fmla="*/ 810715 w 979680"/>
                <a:gd name="connsiteY3" fmla="*/ 208721 h 803934"/>
                <a:gd name="connsiteX4" fmla="*/ 761019 w 979680"/>
                <a:gd name="connsiteY4" fmla="*/ 0 h 803934"/>
                <a:gd name="connsiteX5" fmla="*/ 164671 w 979680"/>
                <a:gd name="connsiteY5" fmla="*/ 347869 h 803934"/>
                <a:gd name="connsiteX6" fmla="*/ 35463 w 979680"/>
                <a:gd name="connsiteY6" fmla="*/ 795130 h 803934"/>
                <a:gd name="connsiteX0" fmla="*/ 35463 w 979680"/>
                <a:gd name="connsiteY0" fmla="*/ 795130 h 797881"/>
                <a:gd name="connsiteX1" fmla="*/ 711323 w 979680"/>
                <a:gd name="connsiteY1" fmla="*/ 616226 h 797881"/>
                <a:gd name="connsiteX2" fmla="*/ 979680 w 979680"/>
                <a:gd name="connsiteY2" fmla="*/ 268356 h 797881"/>
                <a:gd name="connsiteX3" fmla="*/ 810715 w 979680"/>
                <a:gd name="connsiteY3" fmla="*/ 208721 h 797881"/>
                <a:gd name="connsiteX4" fmla="*/ 761019 w 979680"/>
                <a:gd name="connsiteY4" fmla="*/ 0 h 797881"/>
                <a:gd name="connsiteX5" fmla="*/ 164671 w 979680"/>
                <a:gd name="connsiteY5" fmla="*/ 347869 h 797881"/>
                <a:gd name="connsiteX6" fmla="*/ 35463 w 979680"/>
                <a:gd name="connsiteY6" fmla="*/ 795130 h 797881"/>
                <a:gd name="connsiteX0" fmla="*/ 35463 w 979680"/>
                <a:gd name="connsiteY0" fmla="*/ 795130 h 797229"/>
                <a:gd name="connsiteX1" fmla="*/ 720467 w 979680"/>
                <a:gd name="connsiteY1" fmla="*/ 575078 h 797229"/>
                <a:gd name="connsiteX2" fmla="*/ 979680 w 979680"/>
                <a:gd name="connsiteY2" fmla="*/ 268356 h 797229"/>
                <a:gd name="connsiteX3" fmla="*/ 810715 w 979680"/>
                <a:gd name="connsiteY3" fmla="*/ 208721 h 797229"/>
                <a:gd name="connsiteX4" fmla="*/ 761019 w 979680"/>
                <a:gd name="connsiteY4" fmla="*/ 0 h 797229"/>
                <a:gd name="connsiteX5" fmla="*/ 164671 w 979680"/>
                <a:gd name="connsiteY5" fmla="*/ 347869 h 797229"/>
                <a:gd name="connsiteX6" fmla="*/ 35463 w 979680"/>
                <a:gd name="connsiteY6" fmla="*/ 795130 h 797229"/>
                <a:gd name="connsiteX0" fmla="*/ 35463 w 997968"/>
                <a:gd name="connsiteY0" fmla="*/ 795130 h 797229"/>
                <a:gd name="connsiteX1" fmla="*/ 720467 w 997968"/>
                <a:gd name="connsiteY1" fmla="*/ 575078 h 797229"/>
                <a:gd name="connsiteX2" fmla="*/ 997968 w 997968"/>
                <a:gd name="connsiteY2" fmla="*/ 323220 h 797229"/>
                <a:gd name="connsiteX3" fmla="*/ 810715 w 997968"/>
                <a:gd name="connsiteY3" fmla="*/ 208721 h 797229"/>
                <a:gd name="connsiteX4" fmla="*/ 761019 w 997968"/>
                <a:gd name="connsiteY4" fmla="*/ 0 h 797229"/>
                <a:gd name="connsiteX5" fmla="*/ 164671 w 997968"/>
                <a:gd name="connsiteY5" fmla="*/ 347869 h 797229"/>
                <a:gd name="connsiteX6" fmla="*/ 35463 w 997968"/>
                <a:gd name="connsiteY6" fmla="*/ 795130 h 797229"/>
                <a:gd name="connsiteX0" fmla="*/ 35463 w 1018997"/>
                <a:gd name="connsiteY0" fmla="*/ 795130 h 797229"/>
                <a:gd name="connsiteX1" fmla="*/ 720467 w 1018997"/>
                <a:gd name="connsiteY1" fmla="*/ 575078 h 797229"/>
                <a:gd name="connsiteX2" fmla="*/ 997968 w 1018997"/>
                <a:gd name="connsiteY2" fmla="*/ 323220 h 797229"/>
                <a:gd name="connsiteX3" fmla="*/ 810715 w 1018997"/>
                <a:gd name="connsiteY3" fmla="*/ 208721 h 797229"/>
                <a:gd name="connsiteX4" fmla="*/ 761019 w 1018997"/>
                <a:gd name="connsiteY4" fmla="*/ 0 h 797229"/>
                <a:gd name="connsiteX5" fmla="*/ 164671 w 1018997"/>
                <a:gd name="connsiteY5" fmla="*/ 347869 h 797229"/>
                <a:gd name="connsiteX6" fmla="*/ 35463 w 1018997"/>
                <a:gd name="connsiteY6" fmla="*/ 795130 h 797229"/>
                <a:gd name="connsiteX0" fmla="*/ 35463 w 998214"/>
                <a:gd name="connsiteY0" fmla="*/ 795130 h 797229"/>
                <a:gd name="connsiteX1" fmla="*/ 720467 w 998214"/>
                <a:gd name="connsiteY1" fmla="*/ 575078 h 797229"/>
                <a:gd name="connsiteX2" fmla="*/ 997968 w 998214"/>
                <a:gd name="connsiteY2" fmla="*/ 323220 h 797229"/>
                <a:gd name="connsiteX3" fmla="*/ 810715 w 998214"/>
                <a:gd name="connsiteY3" fmla="*/ 208721 h 797229"/>
                <a:gd name="connsiteX4" fmla="*/ 761019 w 998214"/>
                <a:gd name="connsiteY4" fmla="*/ 0 h 797229"/>
                <a:gd name="connsiteX5" fmla="*/ 164671 w 998214"/>
                <a:gd name="connsiteY5" fmla="*/ 347869 h 797229"/>
                <a:gd name="connsiteX6" fmla="*/ 35463 w 998214"/>
                <a:gd name="connsiteY6" fmla="*/ 795130 h 797229"/>
                <a:gd name="connsiteX0" fmla="*/ 35463 w 998214"/>
                <a:gd name="connsiteY0" fmla="*/ 795130 h 797229"/>
                <a:gd name="connsiteX1" fmla="*/ 720467 w 998214"/>
                <a:gd name="connsiteY1" fmla="*/ 575078 h 797229"/>
                <a:gd name="connsiteX2" fmla="*/ 997968 w 998214"/>
                <a:gd name="connsiteY2" fmla="*/ 309504 h 797229"/>
                <a:gd name="connsiteX3" fmla="*/ 810715 w 998214"/>
                <a:gd name="connsiteY3" fmla="*/ 208721 h 797229"/>
                <a:gd name="connsiteX4" fmla="*/ 761019 w 998214"/>
                <a:gd name="connsiteY4" fmla="*/ 0 h 797229"/>
                <a:gd name="connsiteX5" fmla="*/ 164671 w 998214"/>
                <a:gd name="connsiteY5" fmla="*/ 347869 h 797229"/>
                <a:gd name="connsiteX6" fmla="*/ 35463 w 998214"/>
                <a:gd name="connsiteY6" fmla="*/ 795130 h 797229"/>
                <a:gd name="connsiteX0" fmla="*/ 35463 w 998214"/>
                <a:gd name="connsiteY0" fmla="*/ 805908 h 808007"/>
                <a:gd name="connsiteX1" fmla="*/ 720467 w 998214"/>
                <a:gd name="connsiteY1" fmla="*/ 585856 h 808007"/>
                <a:gd name="connsiteX2" fmla="*/ 997968 w 998214"/>
                <a:gd name="connsiteY2" fmla="*/ 320282 h 808007"/>
                <a:gd name="connsiteX3" fmla="*/ 810715 w 998214"/>
                <a:gd name="connsiteY3" fmla="*/ 219499 h 808007"/>
                <a:gd name="connsiteX4" fmla="*/ 761019 w 998214"/>
                <a:gd name="connsiteY4" fmla="*/ 10778 h 808007"/>
                <a:gd name="connsiteX5" fmla="*/ 164671 w 998214"/>
                <a:gd name="connsiteY5" fmla="*/ 358647 h 808007"/>
                <a:gd name="connsiteX6" fmla="*/ 35463 w 998214"/>
                <a:gd name="connsiteY6" fmla="*/ 805908 h 808007"/>
                <a:gd name="connsiteX0" fmla="*/ 35463 w 998214"/>
                <a:gd name="connsiteY0" fmla="*/ 814871 h 816970"/>
                <a:gd name="connsiteX1" fmla="*/ 720467 w 998214"/>
                <a:gd name="connsiteY1" fmla="*/ 594819 h 816970"/>
                <a:gd name="connsiteX2" fmla="*/ 997968 w 998214"/>
                <a:gd name="connsiteY2" fmla="*/ 329245 h 816970"/>
                <a:gd name="connsiteX3" fmla="*/ 810715 w 998214"/>
                <a:gd name="connsiteY3" fmla="*/ 228462 h 816970"/>
                <a:gd name="connsiteX4" fmla="*/ 761019 w 998214"/>
                <a:gd name="connsiteY4" fmla="*/ 19741 h 816970"/>
                <a:gd name="connsiteX5" fmla="*/ 164671 w 998214"/>
                <a:gd name="connsiteY5" fmla="*/ 367610 h 816970"/>
                <a:gd name="connsiteX6" fmla="*/ 35463 w 998214"/>
                <a:gd name="connsiteY6" fmla="*/ 814871 h 816970"/>
                <a:gd name="connsiteX0" fmla="*/ 35463 w 998393"/>
                <a:gd name="connsiteY0" fmla="*/ 797572 h 799671"/>
                <a:gd name="connsiteX1" fmla="*/ 720467 w 998393"/>
                <a:gd name="connsiteY1" fmla="*/ 577520 h 799671"/>
                <a:gd name="connsiteX2" fmla="*/ 997968 w 998393"/>
                <a:gd name="connsiteY2" fmla="*/ 311946 h 799671"/>
                <a:gd name="connsiteX3" fmla="*/ 783283 w 998393"/>
                <a:gd name="connsiteY3" fmla="*/ 206591 h 799671"/>
                <a:gd name="connsiteX4" fmla="*/ 761019 w 998393"/>
                <a:gd name="connsiteY4" fmla="*/ 2442 h 799671"/>
                <a:gd name="connsiteX5" fmla="*/ 164671 w 998393"/>
                <a:gd name="connsiteY5" fmla="*/ 350311 h 799671"/>
                <a:gd name="connsiteX6" fmla="*/ 35463 w 998393"/>
                <a:gd name="connsiteY6" fmla="*/ 797572 h 799671"/>
                <a:gd name="connsiteX0" fmla="*/ 22345 w 985275"/>
                <a:gd name="connsiteY0" fmla="*/ 795720 h 797819"/>
                <a:gd name="connsiteX1" fmla="*/ 707349 w 985275"/>
                <a:gd name="connsiteY1" fmla="*/ 575668 h 797819"/>
                <a:gd name="connsiteX2" fmla="*/ 984850 w 985275"/>
                <a:gd name="connsiteY2" fmla="*/ 310094 h 797819"/>
                <a:gd name="connsiteX3" fmla="*/ 770165 w 985275"/>
                <a:gd name="connsiteY3" fmla="*/ 204739 h 797819"/>
                <a:gd name="connsiteX4" fmla="*/ 747901 w 985275"/>
                <a:gd name="connsiteY4" fmla="*/ 590 h 797819"/>
                <a:gd name="connsiteX5" fmla="*/ 261281 w 985275"/>
                <a:gd name="connsiteY5" fmla="*/ 270735 h 797819"/>
                <a:gd name="connsiteX6" fmla="*/ 22345 w 985275"/>
                <a:gd name="connsiteY6" fmla="*/ 795720 h 797819"/>
                <a:gd name="connsiteX0" fmla="*/ 22345 w 985275"/>
                <a:gd name="connsiteY0" fmla="*/ 818503 h 820602"/>
                <a:gd name="connsiteX1" fmla="*/ 707349 w 985275"/>
                <a:gd name="connsiteY1" fmla="*/ 598451 h 820602"/>
                <a:gd name="connsiteX2" fmla="*/ 984850 w 985275"/>
                <a:gd name="connsiteY2" fmla="*/ 332877 h 820602"/>
                <a:gd name="connsiteX3" fmla="*/ 770165 w 985275"/>
                <a:gd name="connsiteY3" fmla="*/ 227522 h 820602"/>
                <a:gd name="connsiteX4" fmla="*/ 706753 w 985275"/>
                <a:gd name="connsiteY4" fmla="*/ 513 h 820602"/>
                <a:gd name="connsiteX5" fmla="*/ 261281 w 985275"/>
                <a:gd name="connsiteY5" fmla="*/ 293518 h 820602"/>
                <a:gd name="connsiteX6" fmla="*/ 22345 w 985275"/>
                <a:gd name="connsiteY6" fmla="*/ 818503 h 820602"/>
                <a:gd name="connsiteX0" fmla="*/ 22345 w 980714"/>
                <a:gd name="connsiteY0" fmla="*/ 818503 h 820602"/>
                <a:gd name="connsiteX1" fmla="*/ 707349 w 980714"/>
                <a:gd name="connsiteY1" fmla="*/ 598451 h 820602"/>
                <a:gd name="connsiteX2" fmla="*/ 980278 w 980714"/>
                <a:gd name="connsiteY2" fmla="*/ 319161 h 820602"/>
                <a:gd name="connsiteX3" fmla="*/ 770165 w 980714"/>
                <a:gd name="connsiteY3" fmla="*/ 227522 h 820602"/>
                <a:gd name="connsiteX4" fmla="*/ 706753 w 980714"/>
                <a:gd name="connsiteY4" fmla="*/ 513 h 820602"/>
                <a:gd name="connsiteX5" fmla="*/ 261281 w 980714"/>
                <a:gd name="connsiteY5" fmla="*/ 293518 h 820602"/>
                <a:gd name="connsiteX6" fmla="*/ 22345 w 980714"/>
                <a:gd name="connsiteY6" fmla="*/ 818503 h 820602"/>
                <a:gd name="connsiteX0" fmla="*/ 22345 w 982540"/>
                <a:gd name="connsiteY0" fmla="*/ 818503 h 820602"/>
                <a:gd name="connsiteX1" fmla="*/ 707349 w 982540"/>
                <a:gd name="connsiteY1" fmla="*/ 598451 h 820602"/>
                <a:gd name="connsiteX2" fmla="*/ 980278 w 982540"/>
                <a:gd name="connsiteY2" fmla="*/ 319161 h 820602"/>
                <a:gd name="connsiteX3" fmla="*/ 770165 w 982540"/>
                <a:gd name="connsiteY3" fmla="*/ 227522 h 820602"/>
                <a:gd name="connsiteX4" fmla="*/ 706753 w 982540"/>
                <a:gd name="connsiteY4" fmla="*/ 513 h 820602"/>
                <a:gd name="connsiteX5" fmla="*/ 261281 w 982540"/>
                <a:gd name="connsiteY5" fmla="*/ 293518 h 820602"/>
                <a:gd name="connsiteX6" fmla="*/ 22345 w 982540"/>
                <a:gd name="connsiteY6" fmla="*/ 818503 h 820602"/>
                <a:gd name="connsiteX0" fmla="*/ 1 w 960196"/>
                <a:gd name="connsiteY0" fmla="*/ 818503 h 820602"/>
                <a:gd name="connsiteX1" fmla="*/ 685005 w 960196"/>
                <a:gd name="connsiteY1" fmla="*/ 598451 h 820602"/>
                <a:gd name="connsiteX2" fmla="*/ 957934 w 960196"/>
                <a:gd name="connsiteY2" fmla="*/ 319161 h 820602"/>
                <a:gd name="connsiteX3" fmla="*/ 747821 w 960196"/>
                <a:gd name="connsiteY3" fmla="*/ 227522 h 820602"/>
                <a:gd name="connsiteX4" fmla="*/ 684409 w 960196"/>
                <a:gd name="connsiteY4" fmla="*/ 513 h 820602"/>
                <a:gd name="connsiteX5" fmla="*/ 1 w 960196"/>
                <a:gd name="connsiteY5" fmla="*/ 818503 h 820602"/>
                <a:gd name="connsiteX0" fmla="*/ 1 w 960196"/>
                <a:gd name="connsiteY0" fmla="*/ 818503 h 820602"/>
                <a:gd name="connsiteX1" fmla="*/ 685005 w 960196"/>
                <a:gd name="connsiteY1" fmla="*/ 598451 h 820602"/>
                <a:gd name="connsiteX2" fmla="*/ 957934 w 960196"/>
                <a:gd name="connsiteY2" fmla="*/ 319161 h 820602"/>
                <a:gd name="connsiteX3" fmla="*/ 747821 w 960196"/>
                <a:gd name="connsiteY3" fmla="*/ 227522 h 820602"/>
                <a:gd name="connsiteX4" fmla="*/ 684409 w 960196"/>
                <a:gd name="connsiteY4" fmla="*/ 513 h 820602"/>
                <a:gd name="connsiteX5" fmla="*/ 1 w 960196"/>
                <a:gd name="connsiteY5" fmla="*/ 818503 h 820602"/>
                <a:gd name="connsiteX0" fmla="*/ 1 w 957934"/>
                <a:gd name="connsiteY0" fmla="*/ 818503 h 822807"/>
                <a:gd name="connsiteX1" fmla="*/ 957934 w 957934"/>
                <a:gd name="connsiteY1" fmla="*/ 319161 h 822807"/>
                <a:gd name="connsiteX2" fmla="*/ 747821 w 957934"/>
                <a:gd name="connsiteY2" fmla="*/ 227522 h 822807"/>
                <a:gd name="connsiteX3" fmla="*/ 684409 w 957934"/>
                <a:gd name="connsiteY3" fmla="*/ 513 h 822807"/>
                <a:gd name="connsiteX4" fmla="*/ 1 w 957934"/>
                <a:gd name="connsiteY4" fmla="*/ 818503 h 822807"/>
                <a:gd name="connsiteX0" fmla="*/ 0 w 1012632"/>
                <a:gd name="connsiteY0" fmla="*/ 800215 h 804657"/>
                <a:gd name="connsiteX1" fmla="*/ 980793 w 1012632"/>
                <a:gd name="connsiteY1" fmla="*/ 319161 h 804657"/>
                <a:gd name="connsiteX2" fmla="*/ 770680 w 1012632"/>
                <a:gd name="connsiteY2" fmla="*/ 227522 h 804657"/>
                <a:gd name="connsiteX3" fmla="*/ 707268 w 1012632"/>
                <a:gd name="connsiteY3" fmla="*/ 513 h 804657"/>
                <a:gd name="connsiteX4" fmla="*/ 0 w 1012632"/>
                <a:gd name="connsiteY4" fmla="*/ 800215 h 804657"/>
                <a:gd name="connsiteX0" fmla="*/ 5385 w 1018017"/>
                <a:gd name="connsiteY0" fmla="*/ 800215 h 804657"/>
                <a:gd name="connsiteX1" fmla="*/ 986178 w 1018017"/>
                <a:gd name="connsiteY1" fmla="*/ 319161 h 804657"/>
                <a:gd name="connsiteX2" fmla="*/ 776065 w 1018017"/>
                <a:gd name="connsiteY2" fmla="*/ 227522 h 804657"/>
                <a:gd name="connsiteX3" fmla="*/ 712653 w 1018017"/>
                <a:gd name="connsiteY3" fmla="*/ 513 h 804657"/>
                <a:gd name="connsiteX4" fmla="*/ 5385 w 1018017"/>
                <a:gd name="connsiteY4" fmla="*/ 800215 h 804657"/>
                <a:gd name="connsiteX0" fmla="*/ 5385 w 1018017"/>
                <a:gd name="connsiteY0" fmla="*/ 800215 h 820123"/>
                <a:gd name="connsiteX1" fmla="*/ 986178 w 1018017"/>
                <a:gd name="connsiteY1" fmla="*/ 319161 h 820123"/>
                <a:gd name="connsiteX2" fmla="*/ 776065 w 1018017"/>
                <a:gd name="connsiteY2" fmla="*/ 227522 h 820123"/>
                <a:gd name="connsiteX3" fmla="*/ 712653 w 1018017"/>
                <a:gd name="connsiteY3" fmla="*/ 513 h 820123"/>
                <a:gd name="connsiteX4" fmla="*/ 5385 w 1018017"/>
                <a:gd name="connsiteY4" fmla="*/ 800215 h 820123"/>
                <a:gd name="connsiteX0" fmla="*/ 5385 w 986178"/>
                <a:gd name="connsiteY0" fmla="*/ 800215 h 820123"/>
                <a:gd name="connsiteX1" fmla="*/ 986178 w 986178"/>
                <a:gd name="connsiteY1" fmla="*/ 319161 h 820123"/>
                <a:gd name="connsiteX2" fmla="*/ 776065 w 986178"/>
                <a:gd name="connsiteY2" fmla="*/ 227522 h 820123"/>
                <a:gd name="connsiteX3" fmla="*/ 712653 w 986178"/>
                <a:gd name="connsiteY3" fmla="*/ 513 h 820123"/>
                <a:gd name="connsiteX4" fmla="*/ 5385 w 986178"/>
                <a:gd name="connsiteY4" fmla="*/ 800215 h 820123"/>
                <a:gd name="connsiteX0" fmla="*/ 5385 w 986265"/>
                <a:gd name="connsiteY0" fmla="*/ 800215 h 820565"/>
                <a:gd name="connsiteX1" fmla="*/ 986178 w 986265"/>
                <a:gd name="connsiteY1" fmla="*/ 319161 h 820565"/>
                <a:gd name="connsiteX2" fmla="*/ 776065 w 986265"/>
                <a:gd name="connsiteY2" fmla="*/ 227522 h 820565"/>
                <a:gd name="connsiteX3" fmla="*/ 712653 w 986265"/>
                <a:gd name="connsiteY3" fmla="*/ 513 h 820565"/>
                <a:gd name="connsiteX4" fmla="*/ 5385 w 986265"/>
                <a:gd name="connsiteY4" fmla="*/ 800215 h 820565"/>
                <a:gd name="connsiteX0" fmla="*/ 5385 w 986265"/>
                <a:gd name="connsiteY0" fmla="*/ 800865 h 821215"/>
                <a:gd name="connsiteX1" fmla="*/ 986178 w 986265"/>
                <a:gd name="connsiteY1" fmla="*/ 319811 h 821215"/>
                <a:gd name="connsiteX2" fmla="*/ 776065 w 986265"/>
                <a:gd name="connsiteY2" fmla="*/ 228172 h 821215"/>
                <a:gd name="connsiteX3" fmla="*/ 712653 w 986265"/>
                <a:gd name="connsiteY3" fmla="*/ 1163 h 821215"/>
                <a:gd name="connsiteX4" fmla="*/ 5385 w 986265"/>
                <a:gd name="connsiteY4" fmla="*/ 800865 h 821215"/>
                <a:gd name="connsiteX0" fmla="*/ 5385 w 986265"/>
                <a:gd name="connsiteY0" fmla="*/ 800945 h 821295"/>
                <a:gd name="connsiteX1" fmla="*/ 986178 w 986265"/>
                <a:gd name="connsiteY1" fmla="*/ 319891 h 821295"/>
                <a:gd name="connsiteX2" fmla="*/ 767012 w 986265"/>
                <a:gd name="connsiteY2" fmla="*/ 216181 h 821295"/>
                <a:gd name="connsiteX3" fmla="*/ 712653 w 986265"/>
                <a:gd name="connsiteY3" fmla="*/ 1243 h 821295"/>
                <a:gd name="connsiteX4" fmla="*/ 5385 w 986265"/>
                <a:gd name="connsiteY4" fmla="*/ 800945 h 821295"/>
                <a:gd name="connsiteX0" fmla="*/ 5021 w 985901"/>
                <a:gd name="connsiteY0" fmla="*/ 800945 h 821295"/>
                <a:gd name="connsiteX1" fmla="*/ 985814 w 985901"/>
                <a:gd name="connsiteY1" fmla="*/ 319891 h 821295"/>
                <a:gd name="connsiteX2" fmla="*/ 766648 w 985901"/>
                <a:gd name="connsiteY2" fmla="*/ 216181 h 821295"/>
                <a:gd name="connsiteX3" fmla="*/ 712289 w 985901"/>
                <a:gd name="connsiteY3" fmla="*/ 1243 h 821295"/>
                <a:gd name="connsiteX4" fmla="*/ 5021 w 985901"/>
                <a:gd name="connsiteY4" fmla="*/ 800945 h 821295"/>
                <a:gd name="connsiteX0" fmla="*/ 5021 w 985901"/>
                <a:gd name="connsiteY0" fmla="*/ 800796 h 821146"/>
                <a:gd name="connsiteX1" fmla="*/ 985814 w 985901"/>
                <a:gd name="connsiteY1" fmla="*/ 319742 h 821146"/>
                <a:gd name="connsiteX2" fmla="*/ 775702 w 985901"/>
                <a:gd name="connsiteY2" fmla="*/ 240175 h 821146"/>
                <a:gd name="connsiteX3" fmla="*/ 712289 w 985901"/>
                <a:gd name="connsiteY3" fmla="*/ 1094 h 821146"/>
                <a:gd name="connsiteX4" fmla="*/ 5021 w 985901"/>
                <a:gd name="connsiteY4" fmla="*/ 800796 h 82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901" h="821146">
                  <a:moveTo>
                    <a:pt x="5021" y="800796"/>
                  </a:moveTo>
                  <a:cubicBezTo>
                    <a:pt x="352360" y="927056"/>
                    <a:pt x="994527" y="428907"/>
                    <a:pt x="985814" y="319742"/>
                  </a:cubicBezTo>
                  <a:cubicBezTo>
                    <a:pt x="981673" y="215149"/>
                    <a:pt x="815193" y="294045"/>
                    <a:pt x="775702" y="240175"/>
                  </a:cubicBezTo>
                  <a:cubicBezTo>
                    <a:pt x="759137" y="170601"/>
                    <a:pt x="848406" y="-15940"/>
                    <a:pt x="712289" y="1094"/>
                  </a:cubicBezTo>
                  <a:cubicBezTo>
                    <a:pt x="290201" y="169363"/>
                    <a:pt x="-45370" y="678280"/>
                    <a:pt x="5021" y="800796"/>
                  </a:cubicBezTo>
                  <a:close/>
                </a:path>
              </a:pathLst>
            </a:custGeom>
            <a:solidFill>
              <a:srgbClr val="C3262F"/>
            </a:solidFill>
            <a:ln>
              <a:noFill/>
            </a:ln>
            <a:scene3d>
              <a:camera prst="orthographicFront">
                <a:rot lat="2083209" lon="1548632" rev="1876240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80">
              <a:extLst>
                <a:ext uri="{FF2B5EF4-FFF2-40B4-BE49-F238E27FC236}">
                  <a16:creationId xmlns:a16="http://schemas.microsoft.com/office/drawing/2014/main" id="{3FB7755D-59EE-4C2D-8F89-FA52F624D92F}"/>
                </a:ext>
              </a:extLst>
            </p:cNvPr>
            <p:cNvSpPr/>
            <p:nvPr/>
          </p:nvSpPr>
          <p:spPr>
            <a:xfrm rot="10800000">
              <a:off x="2055648" y="3701547"/>
              <a:ext cx="101599" cy="127000"/>
            </a:xfrm>
            <a:prstGeom prst="flowChartConnector">
              <a:avLst/>
            </a:prstGeom>
            <a:solidFill>
              <a:srgbClr val="C3262F"/>
            </a:solidFill>
            <a:ln>
              <a:noFill/>
            </a:ln>
            <a:scene3d>
              <a:camera prst="orthographicFront">
                <a:rot lat="1570650" lon="2128630" rev="10331786"/>
              </a:camera>
              <a:lightRig rig="threePt" dir="t"/>
            </a:scene3d>
            <a:sp3d extrusionH="1327150" prstMaterial="flat">
              <a:bevelT w="0" h="2324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矩形 1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87C58500-F6DA-49EB-B3DA-D256AB58E387}"/>
              </a:ext>
            </a:extLst>
          </p:cNvPr>
          <p:cNvSpPr/>
          <p:nvPr/>
        </p:nvSpPr>
        <p:spPr>
          <a:xfrm>
            <a:off x="6529493" y="1631093"/>
            <a:ext cx="543502" cy="543502"/>
          </a:xfrm>
          <a:prstGeom prst="rect">
            <a:avLst/>
          </a:prstGeom>
          <a:solidFill>
            <a:srgbClr val="1A3F6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D314F22A-F90B-43C7-9DDF-1009EE71141B}"/>
              </a:ext>
            </a:extLst>
          </p:cNvPr>
          <p:cNvSpPr/>
          <p:nvPr/>
        </p:nvSpPr>
        <p:spPr>
          <a:xfrm>
            <a:off x="6529493" y="2772113"/>
            <a:ext cx="543502" cy="543502"/>
          </a:xfrm>
          <a:prstGeom prst="rect">
            <a:avLst/>
          </a:prstGeom>
          <a:solidFill>
            <a:srgbClr val="1A3F6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8EE3F05-C4F6-42D5-AB72-27D3FCEA644D}"/>
              </a:ext>
            </a:extLst>
          </p:cNvPr>
          <p:cNvSpPr/>
          <p:nvPr/>
        </p:nvSpPr>
        <p:spPr>
          <a:xfrm>
            <a:off x="6529493" y="3913133"/>
            <a:ext cx="543502" cy="543502"/>
          </a:xfrm>
          <a:prstGeom prst="rect">
            <a:avLst/>
          </a:prstGeom>
          <a:solidFill>
            <a:srgbClr val="F7B53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33DD879-10EF-49C6-963C-9464420670AA}"/>
              </a:ext>
            </a:extLst>
          </p:cNvPr>
          <p:cNvSpPr/>
          <p:nvPr/>
        </p:nvSpPr>
        <p:spPr>
          <a:xfrm>
            <a:off x="6529493" y="5054153"/>
            <a:ext cx="543502" cy="543502"/>
          </a:xfrm>
          <a:prstGeom prst="rect">
            <a:avLst/>
          </a:prstGeom>
          <a:solidFill>
            <a:srgbClr val="F7B53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96555E0D-6629-4AC2-A9A9-F0F937D5C633}"/>
              </a:ext>
            </a:extLst>
          </p:cNvPr>
          <p:cNvSpPr txBox="1"/>
          <p:nvPr/>
        </p:nvSpPr>
        <p:spPr>
          <a:xfrm>
            <a:off x="7134139" y="1856075"/>
            <a:ext cx="429924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18" name="文本框 1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A1B3D0E7-3E61-4D6F-9806-A33C507BC91B}"/>
              </a:ext>
            </a:extLst>
          </p:cNvPr>
          <p:cNvSpPr txBox="1"/>
          <p:nvPr/>
        </p:nvSpPr>
        <p:spPr>
          <a:xfrm>
            <a:off x="7134139" y="1569871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添加小标题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07A9EA77-FFDD-4D17-8EF3-323E0FA7229D}"/>
              </a:ext>
            </a:extLst>
          </p:cNvPr>
          <p:cNvSpPr txBox="1"/>
          <p:nvPr/>
        </p:nvSpPr>
        <p:spPr>
          <a:xfrm>
            <a:off x="7134139" y="2984953"/>
            <a:ext cx="429924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20" name="文本框 1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7320A306-632C-4C51-A9E0-856AD1706093}"/>
              </a:ext>
            </a:extLst>
          </p:cNvPr>
          <p:cNvSpPr txBox="1"/>
          <p:nvPr/>
        </p:nvSpPr>
        <p:spPr>
          <a:xfrm>
            <a:off x="7134139" y="2698749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添加小标题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9315EBD0-5649-43A6-9687-1B06485B0725}"/>
              </a:ext>
            </a:extLst>
          </p:cNvPr>
          <p:cNvSpPr txBox="1"/>
          <p:nvPr/>
        </p:nvSpPr>
        <p:spPr>
          <a:xfrm>
            <a:off x="7134139" y="4101432"/>
            <a:ext cx="429924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22" name="文本框 2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8526EF97-3955-4873-ACF3-46DAA6605D6F}"/>
              </a:ext>
            </a:extLst>
          </p:cNvPr>
          <p:cNvSpPr txBox="1"/>
          <p:nvPr/>
        </p:nvSpPr>
        <p:spPr>
          <a:xfrm>
            <a:off x="7134139" y="3815228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添加小标题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D5F398DE-CDFB-45C0-9C74-FBA87B71440C}"/>
              </a:ext>
            </a:extLst>
          </p:cNvPr>
          <p:cNvSpPr txBox="1"/>
          <p:nvPr/>
        </p:nvSpPr>
        <p:spPr>
          <a:xfrm>
            <a:off x="7134139" y="5319449"/>
            <a:ext cx="429924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24" name="文本框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67B4B3C-316D-4E99-8059-69E29D0755A8}"/>
              </a:ext>
            </a:extLst>
          </p:cNvPr>
          <p:cNvSpPr txBox="1"/>
          <p:nvPr/>
        </p:nvSpPr>
        <p:spPr>
          <a:xfrm>
            <a:off x="7134139" y="5033245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添加小标题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44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F42C3EA-B2FA-44A5-849A-3EC04D61B9DD}"/>
              </a:ext>
            </a:extLst>
          </p:cNvPr>
          <p:cNvSpPr txBox="1"/>
          <p:nvPr/>
        </p:nvSpPr>
        <p:spPr>
          <a:xfrm>
            <a:off x="599112" y="477906"/>
            <a:ext cx="417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问题与对策</a:t>
            </a:r>
          </a:p>
        </p:txBody>
      </p:sp>
      <p:sp>
        <p:nvSpPr>
          <p:cNvPr id="5" name="文本框 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23451DD-FCAA-44D4-A60B-9C23AE1D9EF3}"/>
              </a:ext>
            </a:extLst>
          </p:cNvPr>
          <p:cNvSpPr txBox="1"/>
          <p:nvPr/>
        </p:nvSpPr>
        <p:spPr>
          <a:xfrm>
            <a:off x="626357" y="919539"/>
            <a:ext cx="220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Wen </a:t>
            </a:r>
            <a:r>
              <a:rPr lang="en-US" altLang="zh-CN" spc="120" dirty="0" err="1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Ti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 Yu Dui Ce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849A59-7426-4FF2-B7CC-F66F5EB56505}"/>
              </a:ext>
            </a:extLst>
          </p:cNvPr>
          <p:cNvSpPr/>
          <p:nvPr/>
        </p:nvSpPr>
        <p:spPr bwMode="auto">
          <a:xfrm>
            <a:off x="736782" y="1881632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6FF2ABF-07EF-48B2-B011-535CE68DBD80}"/>
              </a:ext>
            </a:extLst>
          </p:cNvPr>
          <p:cNvGrpSpPr/>
          <p:nvPr/>
        </p:nvGrpSpPr>
        <p:grpSpPr>
          <a:xfrm>
            <a:off x="1042065" y="1730504"/>
            <a:ext cx="4200402" cy="879213"/>
            <a:chOff x="1245265" y="1827568"/>
            <a:chExt cx="4200402" cy="87921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3FA45B6-CEC4-4D48-A36E-520DF157D8AF}"/>
                </a:ext>
              </a:extLst>
            </p:cNvPr>
            <p:cNvSpPr/>
            <p:nvPr/>
          </p:nvSpPr>
          <p:spPr bwMode="auto">
            <a:xfrm>
              <a:off x="1245265" y="1827568"/>
              <a:ext cx="4200402" cy="150812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C508F6B-C882-43D5-8A85-C94926F2F56A}"/>
                </a:ext>
              </a:extLst>
            </p:cNvPr>
            <p:cNvSpPr/>
            <p:nvPr/>
          </p:nvSpPr>
          <p:spPr bwMode="auto">
            <a:xfrm>
              <a:off x="1525808" y="1827568"/>
              <a:ext cx="3652018" cy="879213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C3B3DA-67CB-452E-A4E7-B3EEDC6B3A6F}"/>
                </a:ext>
              </a:extLst>
            </p:cNvPr>
            <p:cNvSpPr/>
            <p:nvPr/>
          </p:nvSpPr>
          <p:spPr>
            <a:xfrm>
              <a:off x="2929305" y="201379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EFE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C1DBD17-C1B9-4180-8EED-AE74B40EFA8B}"/>
              </a:ext>
            </a:extLst>
          </p:cNvPr>
          <p:cNvSpPr txBox="1"/>
          <p:nvPr/>
        </p:nvSpPr>
        <p:spPr>
          <a:xfrm>
            <a:off x="1186048" y="3051350"/>
            <a:ext cx="417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  <a:p>
            <a:pPr algn="just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  <a:p>
            <a:pPr algn="just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350BA9-CE1D-4818-BC91-AF53A62FA161}"/>
              </a:ext>
            </a:extLst>
          </p:cNvPr>
          <p:cNvSpPr/>
          <p:nvPr/>
        </p:nvSpPr>
        <p:spPr bwMode="auto">
          <a:xfrm>
            <a:off x="6342283" y="1881316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3BBDA4-1B91-478E-9E07-9C08D3F95BCB}"/>
              </a:ext>
            </a:extLst>
          </p:cNvPr>
          <p:cNvGrpSpPr/>
          <p:nvPr/>
        </p:nvGrpSpPr>
        <p:grpSpPr>
          <a:xfrm>
            <a:off x="6647566" y="1730188"/>
            <a:ext cx="4200402" cy="879213"/>
            <a:chOff x="1245265" y="1827568"/>
            <a:chExt cx="4200402" cy="87921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3ACBC70-8C10-49F7-83B3-12BE061FF814}"/>
                </a:ext>
              </a:extLst>
            </p:cNvPr>
            <p:cNvSpPr/>
            <p:nvPr/>
          </p:nvSpPr>
          <p:spPr bwMode="auto">
            <a:xfrm>
              <a:off x="1245265" y="1827568"/>
              <a:ext cx="4200402" cy="150812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1250FEB-83A0-4FC9-B0F0-0C65D0E937AB}"/>
                </a:ext>
              </a:extLst>
            </p:cNvPr>
            <p:cNvSpPr/>
            <p:nvPr/>
          </p:nvSpPr>
          <p:spPr bwMode="auto">
            <a:xfrm>
              <a:off x="1525808" y="1827568"/>
              <a:ext cx="3652018" cy="879213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5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947831-9E0F-4AE6-B713-23350DA1DD73}"/>
                </a:ext>
              </a:extLst>
            </p:cNvPr>
            <p:cNvSpPr/>
            <p:nvPr/>
          </p:nvSpPr>
          <p:spPr>
            <a:xfrm>
              <a:off x="2929305" y="201379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EFE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对策</a:t>
              </a:r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B4FB5472-AB0A-41C1-9C5C-BCA3BF6BCD2A}"/>
              </a:ext>
            </a:extLst>
          </p:cNvPr>
          <p:cNvSpPr txBox="1"/>
          <p:nvPr/>
        </p:nvSpPr>
        <p:spPr>
          <a:xfrm>
            <a:off x="6826268" y="3051350"/>
            <a:ext cx="417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对策一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  <a:p>
            <a:pPr algn="just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对策二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  <a:p>
            <a:pPr algn="just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对策三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1710277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1" grpId="0"/>
      <p:bldP spid="12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23F9428D-493E-4344-9520-F1C276871DAF}"/>
              </a:ext>
            </a:extLst>
          </p:cNvPr>
          <p:cNvGrpSpPr/>
          <p:nvPr/>
        </p:nvGrpSpPr>
        <p:grpSpPr>
          <a:xfrm>
            <a:off x="1328057" y="2017105"/>
            <a:ext cx="9383485" cy="3701523"/>
            <a:chOff x="1328057" y="2017105"/>
            <a:chExt cx="9383485" cy="370152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FDD1463-463D-49CB-BE50-0B3FBB97BD87}"/>
                </a:ext>
              </a:extLst>
            </p:cNvPr>
            <p:cNvGrpSpPr/>
            <p:nvPr/>
          </p:nvGrpSpPr>
          <p:grpSpPr>
            <a:xfrm>
              <a:off x="1446412" y="2017105"/>
              <a:ext cx="9139521" cy="3701523"/>
              <a:chOff x="1526239" y="2321906"/>
              <a:chExt cx="9139521" cy="291063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AC2818-0830-49D5-ABF1-C9A30068DE24}"/>
                  </a:ext>
                </a:extLst>
              </p:cNvPr>
              <p:cNvSpPr/>
              <p:nvPr/>
            </p:nvSpPr>
            <p:spPr>
              <a:xfrm flipH="1">
                <a:off x="1526239" y="2321906"/>
                <a:ext cx="4569761" cy="2910636"/>
              </a:xfrm>
              <a:prstGeom prst="rect">
                <a:avLst/>
              </a:prstGeom>
              <a:gradFill>
                <a:gsLst>
                  <a:gs pos="100000">
                    <a:schemeClr val="tx2">
                      <a:lumMod val="20000"/>
                      <a:lumOff val="80000"/>
                    </a:schemeClr>
                  </a:gs>
                  <a:gs pos="13000">
                    <a:schemeClr val="tx2">
                      <a:lumMod val="20000"/>
                      <a:lumOff val="80000"/>
                    </a:schemeClr>
                  </a:gs>
                  <a:gs pos="5000">
                    <a:schemeClr val="tx2">
                      <a:lumMod val="40000"/>
                      <a:lumOff val="60000"/>
                    </a:schemeClr>
                  </a:gs>
                  <a:gs pos="0">
                    <a:schemeClr val="tx2">
                      <a:lumMod val="60000"/>
                      <a:lumOff val="40000"/>
                      <a:alpha val="52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E2C8D32-8E11-44DC-8C1D-48C8190DDFDB}"/>
                  </a:ext>
                </a:extLst>
              </p:cNvPr>
              <p:cNvSpPr/>
              <p:nvPr/>
            </p:nvSpPr>
            <p:spPr>
              <a:xfrm>
                <a:off x="6095999" y="2321906"/>
                <a:ext cx="4569761" cy="2910636"/>
              </a:xfrm>
              <a:prstGeom prst="rect">
                <a:avLst/>
              </a:prstGeom>
              <a:gradFill>
                <a:gsLst>
                  <a:gs pos="100000">
                    <a:schemeClr val="tx2">
                      <a:lumMod val="20000"/>
                      <a:lumOff val="80000"/>
                    </a:schemeClr>
                  </a:gs>
                  <a:gs pos="13000">
                    <a:schemeClr val="tx2">
                      <a:lumMod val="20000"/>
                      <a:lumOff val="80000"/>
                    </a:schemeClr>
                  </a:gs>
                  <a:gs pos="5000">
                    <a:schemeClr val="tx2">
                      <a:lumMod val="40000"/>
                      <a:lumOff val="60000"/>
                    </a:schemeClr>
                  </a:gs>
                  <a:gs pos="0">
                    <a:schemeClr val="tx2">
                      <a:lumMod val="60000"/>
                      <a:lumOff val="40000"/>
                      <a:alpha val="41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EAB286E-FBD4-4BD0-AE7C-43A3269D6607}"/>
                </a:ext>
              </a:extLst>
            </p:cNvPr>
            <p:cNvSpPr/>
            <p:nvPr/>
          </p:nvSpPr>
          <p:spPr>
            <a:xfrm>
              <a:off x="1328057" y="3448937"/>
              <a:ext cx="118354" cy="714829"/>
            </a:xfrm>
            <a:prstGeom prst="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6BB05DE-C426-4954-80AF-5485A7600D71}"/>
                </a:ext>
              </a:extLst>
            </p:cNvPr>
            <p:cNvSpPr/>
            <p:nvPr/>
          </p:nvSpPr>
          <p:spPr>
            <a:xfrm>
              <a:off x="10593188" y="3448936"/>
              <a:ext cx="118354" cy="714829"/>
            </a:xfrm>
            <a:prstGeom prst="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7416B0E-44FF-4CC4-A724-1670BCEFEB20}"/>
              </a:ext>
            </a:extLst>
          </p:cNvPr>
          <p:cNvSpPr txBox="1"/>
          <p:nvPr/>
        </p:nvSpPr>
        <p:spPr>
          <a:xfrm>
            <a:off x="1676400" y="2073763"/>
            <a:ext cx="8686800" cy="346517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并选择只保留文字，您的内容打在这里，或者通过复制您的文本后，在此框中选择粘贴并选择只保留文字，您的内容打在这里，或者通过复制您的文本后，在此框中选择粘贴并选择只保留文字，您的内容打在这里，或者通过复制您的文本后，在此框中选择粘贴并选择只保留文字，您的内容打在这里，或者通过复制您的文本后，在此框中选择粘贴并选择只保留文字，您的内容打在这里，或者通过复制您的文本后，在此框中选择粘贴并选择只保留文字，您的内容打在这里，或者通过复制您的文本后，在此框中选择粘贴并选择只保留文字</a:t>
            </a:r>
          </a:p>
        </p:txBody>
      </p:sp>
      <p:sp>
        <p:nvSpPr>
          <p:cNvPr id="23" name="文本框 2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31F3571-A6C7-4434-AE00-39E5666577F6}"/>
              </a:ext>
            </a:extLst>
          </p:cNvPr>
          <p:cNvSpPr txBox="1"/>
          <p:nvPr/>
        </p:nvSpPr>
        <p:spPr>
          <a:xfrm>
            <a:off x="599113" y="477906"/>
            <a:ext cx="200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课题简介</a:t>
            </a:r>
          </a:p>
        </p:txBody>
      </p:sp>
      <p:sp>
        <p:nvSpPr>
          <p:cNvPr id="24" name="文本框 2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88B530E-D103-429F-8FEB-EAD281B13667}"/>
              </a:ext>
            </a:extLst>
          </p:cNvPr>
          <p:cNvSpPr txBox="1"/>
          <p:nvPr/>
        </p:nvSpPr>
        <p:spPr>
          <a:xfrm>
            <a:off x="649409" y="919539"/>
            <a:ext cx="18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120" dirty="0" err="1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Ke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pc="120" dirty="0" err="1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ti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pc="120" dirty="0" err="1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jian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pc="120" dirty="0" err="1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jie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14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417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研究思路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626358" y="919539"/>
            <a:ext cx="176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Yan Jiu Si Lu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DF93DF-45F6-4476-843B-F5EFC7677944}"/>
              </a:ext>
            </a:extLst>
          </p:cNvPr>
          <p:cNvGrpSpPr/>
          <p:nvPr/>
        </p:nvGrpSpPr>
        <p:grpSpPr>
          <a:xfrm>
            <a:off x="1064030" y="1984349"/>
            <a:ext cx="1107996" cy="2119865"/>
            <a:chOff x="124694" y="2347215"/>
            <a:chExt cx="1107996" cy="211986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4F63D4-243F-4FA6-926B-C396A36F1E03}"/>
                </a:ext>
              </a:extLst>
            </p:cNvPr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E35031D-F6DC-46D3-9A8A-855F5350F115}"/>
                  </a:ext>
                </a:extLst>
              </p:cNvPr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79F3768E-0519-48A8-A8A9-AFDF577FD2C8}"/>
                  </a:ext>
                </a:extLst>
              </p:cNvPr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2492CA5-8939-46CB-AF66-461BBAB3FE2A}"/>
                  </a:ext>
                </a:extLst>
              </p:cNvPr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CA262C-D8CC-409B-B571-75BD0A046771}"/>
                </a:ext>
              </a:extLst>
            </p:cNvPr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F8BC49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F8BC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BAA4F37-5854-4857-93F5-61BBA5C3F8BA}"/>
              </a:ext>
            </a:extLst>
          </p:cNvPr>
          <p:cNvGrpSpPr/>
          <p:nvPr/>
        </p:nvGrpSpPr>
        <p:grpSpPr>
          <a:xfrm>
            <a:off x="1993789" y="3078980"/>
            <a:ext cx="1006013" cy="1025234"/>
            <a:chOff x="1113255" y="3451514"/>
            <a:chExt cx="1006013" cy="102523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1DCA1CB-6DAE-47FD-BBFD-A5E770E468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255" y="3451514"/>
              <a:ext cx="1006013" cy="1025234"/>
            </a:xfrm>
            <a:custGeom>
              <a:avLst/>
              <a:gdLst>
                <a:gd name="T0" fmla="*/ 468 w 936"/>
                <a:gd name="T1" fmla="*/ 0 h 936"/>
                <a:gd name="T2" fmla="*/ 936 w 936"/>
                <a:gd name="T3" fmla="*/ 468 h 936"/>
                <a:gd name="T4" fmla="*/ 468 w 936"/>
                <a:gd name="T5" fmla="*/ 936 h 936"/>
                <a:gd name="T6" fmla="*/ 0 w 936"/>
                <a:gd name="T7" fmla="*/ 468 h 936"/>
                <a:gd name="T8" fmla="*/ 468 w 936"/>
                <a:gd name="T9" fmla="*/ 0 h 936"/>
                <a:gd name="T10" fmla="*/ 468 w 936"/>
                <a:gd name="T11" fmla="*/ 39 h 936"/>
                <a:gd name="T12" fmla="*/ 896 w 936"/>
                <a:gd name="T13" fmla="*/ 468 h 936"/>
                <a:gd name="T14" fmla="*/ 468 w 936"/>
                <a:gd name="T15" fmla="*/ 896 h 936"/>
                <a:gd name="T16" fmla="*/ 39 w 936"/>
                <a:gd name="T17" fmla="*/ 468 h 936"/>
                <a:gd name="T18" fmla="*/ 468 w 936"/>
                <a:gd name="T19" fmla="*/ 39 h 936"/>
                <a:gd name="T20" fmla="*/ 468 w 936"/>
                <a:gd name="T21" fmla="*/ 79 h 936"/>
                <a:gd name="T22" fmla="*/ 857 w 936"/>
                <a:gd name="T23" fmla="*/ 468 h 936"/>
                <a:gd name="T24" fmla="*/ 468 w 936"/>
                <a:gd name="T25" fmla="*/ 857 h 936"/>
                <a:gd name="T26" fmla="*/ 79 w 936"/>
                <a:gd name="T27" fmla="*/ 468 h 936"/>
                <a:gd name="T28" fmla="*/ 468 w 936"/>
                <a:gd name="T29" fmla="*/ 79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6" h="936">
                  <a:moveTo>
                    <a:pt x="468" y="0"/>
                  </a:moveTo>
                  <a:cubicBezTo>
                    <a:pt x="726" y="0"/>
                    <a:pt x="936" y="209"/>
                    <a:pt x="936" y="468"/>
                  </a:cubicBezTo>
                  <a:cubicBezTo>
                    <a:pt x="936" y="726"/>
                    <a:pt x="726" y="936"/>
                    <a:pt x="468" y="936"/>
                  </a:cubicBezTo>
                  <a:cubicBezTo>
                    <a:pt x="209" y="936"/>
                    <a:pt x="0" y="726"/>
                    <a:pt x="0" y="468"/>
                  </a:cubicBezTo>
                  <a:cubicBezTo>
                    <a:pt x="0" y="209"/>
                    <a:pt x="209" y="0"/>
                    <a:pt x="468" y="0"/>
                  </a:cubicBezTo>
                  <a:close/>
                  <a:moveTo>
                    <a:pt x="468" y="39"/>
                  </a:moveTo>
                  <a:cubicBezTo>
                    <a:pt x="704" y="39"/>
                    <a:pt x="896" y="231"/>
                    <a:pt x="896" y="468"/>
                  </a:cubicBezTo>
                  <a:cubicBezTo>
                    <a:pt x="896" y="704"/>
                    <a:pt x="704" y="896"/>
                    <a:pt x="468" y="896"/>
                  </a:cubicBezTo>
                  <a:cubicBezTo>
                    <a:pt x="231" y="896"/>
                    <a:pt x="39" y="704"/>
                    <a:pt x="39" y="468"/>
                  </a:cubicBezTo>
                  <a:cubicBezTo>
                    <a:pt x="39" y="231"/>
                    <a:pt x="231" y="39"/>
                    <a:pt x="468" y="39"/>
                  </a:cubicBezTo>
                  <a:close/>
                  <a:moveTo>
                    <a:pt x="468" y="79"/>
                  </a:moveTo>
                  <a:cubicBezTo>
                    <a:pt x="683" y="79"/>
                    <a:pt x="857" y="253"/>
                    <a:pt x="857" y="468"/>
                  </a:cubicBezTo>
                  <a:cubicBezTo>
                    <a:pt x="857" y="683"/>
                    <a:pt x="683" y="857"/>
                    <a:pt x="468" y="857"/>
                  </a:cubicBezTo>
                  <a:cubicBezTo>
                    <a:pt x="253" y="857"/>
                    <a:pt x="79" y="683"/>
                    <a:pt x="79" y="468"/>
                  </a:cubicBezTo>
                  <a:cubicBezTo>
                    <a:pt x="79" y="253"/>
                    <a:pt x="253" y="79"/>
                    <a:pt x="468" y="79"/>
                  </a:cubicBezTo>
                  <a:close/>
                </a:path>
              </a:pathLst>
            </a:custGeom>
            <a:solidFill>
              <a:srgbClr val="F8BC49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799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F15AC48-0FF5-4865-A2A1-BF283AFCD080}"/>
                </a:ext>
              </a:extLst>
            </p:cNvPr>
            <p:cNvSpPr txBox="1"/>
            <p:nvPr/>
          </p:nvSpPr>
          <p:spPr>
            <a:xfrm>
              <a:off x="1291492" y="3617442"/>
              <a:ext cx="649537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BDC7B3-AA70-4AD5-BEF4-C03B19374064}"/>
              </a:ext>
            </a:extLst>
          </p:cNvPr>
          <p:cNvGrpSpPr/>
          <p:nvPr/>
        </p:nvGrpSpPr>
        <p:grpSpPr>
          <a:xfrm>
            <a:off x="2052590" y="1814756"/>
            <a:ext cx="2877379" cy="992045"/>
            <a:chOff x="1113254" y="2177622"/>
            <a:chExt cx="2877379" cy="9920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09A03A2-E9DA-43D0-B0EC-38FA5CC1A951}"/>
                </a:ext>
              </a:extLst>
            </p:cNvPr>
            <p:cNvSpPr/>
            <p:nvPr/>
          </p:nvSpPr>
          <p:spPr>
            <a:xfrm>
              <a:off x="1113255" y="2177622"/>
              <a:ext cx="2877378" cy="992045"/>
            </a:xfrm>
            <a:prstGeom prst="rect">
              <a:avLst/>
            </a:prstGeom>
            <a:solidFill>
              <a:srgbClr val="F8BC4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A8BC95-86D0-4A81-ABFA-04FC422D5BE6}"/>
                </a:ext>
              </a:extLst>
            </p:cNvPr>
            <p:cNvSpPr txBox="1"/>
            <p:nvPr/>
          </p:nvSpPr>
          <p:spPr>
            <a:xfrm>
              <a:off x="1113254" y="2383871"/>
              <a:ext cx="2877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添加思路标题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01B414-86CC-4AB1-A07E-126D85EBC6BB}"/>
              </a:ext>
            </a:extLst>
          </p:cNvPr>
          <p:cNvGrpSpPr/>
          <p:nvPr/>
        </p:nvGrpSpPr>
        <p:grpSpPr>
          <a:xfrm>
            <a:off x="6708035" y="1984349"/>
            <a:ext cx="1107996" cy="2119865"/>
            <a:chOff x="124694" y="2347215"/>
            <a:chExt cx="1107996" cy="211986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7CEAE8D-F9DF-4E0C-9EDC-AEEAF546ED67}"/>
                </a:ext>
              </a:extLst>
            </p:cNvPr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1BD0B92-7786-4484-AFA2-328C7DCF78D8}"/>
                  </a:ext>
                </a:extLst>
              </p:cNvPr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F7A5551-5B99-49CF-8250-A8B26CAC32EF}"/>
                  </a:ext>
                </a:extLst>
              </p:cNvPr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D22D1BE2-7798-4B76-B199-F50175AECA48}"/>
                  </a:ext>
                </a:extLst>
              </p:cNvPr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980FF1C-6F5F-426E-B0F9-047429FC2182}"/>
                </a:ext>
              </a:extLst>
            </p:cNvPr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1A3F6C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1A3F6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C4478D-DE62-4441-8A2C-91F54948E073}"/>
              </a:ext>
            </a:extLst>
          </p:cNvPr>
          <p:cNvGrpSpPr/>
          <p:nvPr/>
        </p:nvGrpSpPr>
        <p:grpSpPr>
          <a:xfrm>
            <a:off x="7637794" y="3078980"/>
            <a:ext cx="1006013" cy="1025234"/>
            <a:chOff x="1113255" y="3451514"/>
            <a:chExt cx="1006013" cy="1025234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22EA329-F110-4DC8-9990-124CC6E4A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255" y="3451514"/>
              <a:ext cx="1006013" cy="1025234"/>
            </a:xfrm>
            <a:custGeom>
              <a:avLst/>
              <a:gdLst>
                <a:gd name="T0" fmla="*/ 468 w 936"/>
                <a:gd name="T1" fmla="*/ 0 h 936"/>
                <a:gd name="T2" fmla="*/ 936 w 936"/>
                <a:gd name="T3" fmla="*/ 468 h 936"/>
                <a:gd name="T4" fmla="*/ 468 w 936"/>
                <a:gd name="T5" fmla="*/ 936 h 936"/>
                <a:gd name="T6" fmla="*/ 0 w 936"/>
                <a:gd name="T7" fmla="*/ 468 h 936"/>
                <a:gd name="T8" fmla="*/ 468 w 936"/>
                <a:gd name="T9" fmla="*/ 0 h 936"/>
                <a:gd name="T10" fmla="*/ 468 w 936"/>
                <a:gd name="T11" fmla="*/ 39 h 936"/>
                <a:gd name="T12" fmla="*/ 896 w 936"/>
                <a:gd name="T13" fmla="*/ 468 h 936"/>
                <a:gd name="T14" fmla="*/ 468 w 936"/>
                <a:gd name="T15" fmla="*/ 896 h 936"/>
                <a:gd name="T16" fmla="*/ 39 w 936"/>
                <a:gd name="T17" fmla="*/ 468 h 936"/>
                <a:gd name="T18" fmla="*/ 468 w 936"/>
                <a:gd name="T19" fmla="*/ 39 h 936"/>
                <a:gd name="T20" fmla="*/ 468 w 936"/>
                <a:gd name="T21" fmla="*/ 79 h 936"/>
                <a:gd name="T22" fmla="*/ 857 w 936"/>
                <a:gd name="T23" fmla="*/ 468 h 936"/>
                <a:gd name="T24" fmla="*/ 468 w 936"/>
                <a:gd name="T25" fmla="*/ 857 h 936"/>
                <a:gd name="T26" fmla="*/ 79 w 936"/>
                <a:gd name="T27" fmla="*/ 468 h 936"/>
                <a:gd name="T28" fmla="*/ 468 w 936"/>
                <a:gd name="T29" fmla="*/ 79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6" h="936">
                  <a:moveTo>
                    <a:pt x="468" y="0"/>
                  </a:moveTo>
                  <a:cubicBezTo>
                    <a:pt x="726" y="0"/>
                    <a:pt x="936" y="209"/>
                    <a:pt x="936" y="468"/>
                  </a:cubicBezTo>
                  <a:cubicBezTo>
                    <a:pt x="936" y="726"/>
                    <a:pt x="726" y="936"/>
                    <a:pt x="468" y="936"/>
                  </a:cubicBezTo>
                  <a:cubicBezTo>
                    <a:pt x="209" y="936"/>
                    <a:pt x="0" y="726"/>
                    <a:pt x="0" y="468"/>
                  </a:cubicBezTo>
                  <a:cubicBezTo>
                    <a:pt x="0" y="209"/>
                    <a:pt x="209" y="0"/>
                    <a:pt x="468" y="0"/>
                  </a:cubicBezTo>
                  <a:close/>
                  <a:moveTo>
                    <a:pt x="468" y="39"/>
                  </a:moveTo>
                  <a:cubicBezTo>
                    <a:pt x="704" y="39"/>
                    <a:pt x="896" y="231"/>
                    <a:pt x="896" y="468"/>
                  </a:cubicBezTo>
                  <a:cubicBezTo>
                    <a:pt x="896" y="704"/>
                    <a:pt x="704" y="896"/>
                    <a:pt x="468" y="896"/>
                  </a:cubicBezTo>
                  <a:cubicBezTo>
                    <a:pt x="231" y="896"/>
                    <a:pt x="39" y="704"/>
                    <a:pt x="39" y="468"/>
                  </a:cubicBezTo>
                  <a:cubicBezTo>
                    <a:pt x="39" y="231"/>
                    <a:pt x="231" y="39"/>
                    <a:pt x="468" y="39"/>
                  </a:cubicBezTo>
                  <a:close/>
                  <a:moveTo>
                    <a:pt x="468" y="79"/>
                  </a:moveTo>
                  <a:cubicBezTo>
                    <a:pt x="683" y="79"/>
                    <a:pt x="857" y="253"/>
                    <a:pt x="857" y="468"/>
                  </a:cubicBezTo>
                  <a:cubicBezTo>
                    <a:pt x="857" y="683"/>
                    <a:pt x="683" y="857"/>
                    <a:pt x="468" y="857"/>
                  </a:cubicBezTo>
                  <a:cubicBezTo>
                    <a:pt x="253" y="857"/>
                    <a:pt x="79" y="683"/>
                    <a:pt x="79" y="468"/>
                  </a:cubicBezTo>
                  <a:cubicBezTo>
                    <a:pt x="79" y="253"/>
                    <a:pt x="253" y="79"/>
                    <a:pt x="468" y="7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799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9E3066B-2D04-4FDB-8A32-772FB06E0358}"/>
                </a:ext>
              </a:extLst>
            </p:cNvPr>
            <p:cNvSpPr txBox="1"/>
            <p:nvPr/>
          </p:nvSpPr>
          <p:spPr>
            <a:xfrm>
              <a:off x="1291492" y="3617442"/>
              <a:ext cx="649537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C42D379-5C58-4197-A7A6-A1D9574A3FF4}"/>
              </a:ext>
            </a:extLst>
          </p:cNvPr>
          <p:cNvGrpSpPr/>
          <p:nvPr/>
        </p:nvGrpSpPr>
        <p:grpSpPr>
          <a:xfrm>
            <a:off x="7696596" y="1814756"/>
            <a:ext cx="2877378" cy="992045"/>
            <a:chOff x="1113255" y="2177622"/>
            <a:chExt cx="2877378" cy="99204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F181B7-6471-4D9F-916B-DD110DE8C7CB}"/>
                </a:ext>
              </a:extLst>
            </p:cNvPr>
            <p:cNvSpPr/>
            <p:nvPr/>
          </p:nvSpPr>
          <p:spPr>
            <a:xfrm>
              <a:off x="1113255" y="2177622"/>
              <a:ext cx="2877378" cy="992045"/>
            </a:xfrm>
            <a:prstGeom prst="rect">
              <a:avLst/>
            </a:prstGeom>
            <a:solidFill>
              <a:srgbClr val="1A3F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15FA673-8961-4A53-B6D3-E1E72A0AF531}"/>
                </a:ext>
              </a:extLst>
            </p:cNvPr>
            <p:cNvSpPr txBox="1"/>
            <p:nvPr/>
          </p:nvSpPr>
          <p:spPr>
            <a:xfrm>
              <a:off x="1113256" y="2367615"/>
              <a:ext cx="28773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添加思路标题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70EE2A6-45CE-41E7-818F-236548839BFE}"/>
              </a:ext>
            </a:extLst>
          </p:cNvPr>
          <p:cNvCxnSpPr/>
          <p:nvPr/>
        </p:nvCxnSpPr>
        <p:spPr>
          <a:xfrm>
            <a:off x="1124374" y="4964853"/>
            <a:ext cx="0" cy="1232747"/>
          </a:xfrm>
          <a:prstGeom prst="line">
            <a:avLst/>
          </a:prstGeom>
          <a:ln w="381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A6D69E4E-965F-4787-BDFD-6EF9D1F2895E}"/>
              </a:ext>
            </a:extLst>
          </p:cNvPr>
          <p:cNvSpPr txBox="1"/>
          <p:nvPr/>
        </p:nvSpPr>
        <p:spPr>
          <a:xfrm>
            <a:off x="1411920" y="4818132"/>
            <a:ext cx="9811493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4142426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F42C3EA-B2FA-44A5-849A-3EC04D61B9DD}"/>
              </a:ext>
            </a:extLst>
          </p:cNvPr>
          <p:cNvSpPr txBox="1"/>
          <p:nvPr/>
        </p:nvSpPr>
        <p:spPr>
          <a:xfrm>
            <a:off x="599112" y="477906"/>
            <a:ext cx="2445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可行性报告</a:t>
            </a:r>
          </a:p>
        </p:txBody>
      </p:sp>
      <p:sp>
        <p:nvSpPr>
          <p:cNvPr id="5" name="文本框 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23451DD-FCAA-44D4-A60B-9C23AE1D9EF3}"/>
              </a:ext>
            </a:extLst>
          </p:cNvPr>
          <p:cNvSpPr txBox="1"/>
          <p:nvPr/>
        </p:nvSpPr>
        <p:spPr>
          <a:xfrm>
            <a:off x="620570" y="919539"/>
            <a:ext cx="242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pc="120" dirty="0" err="1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Ke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 Xin Xing Bao Gao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ACEE9F-820A-42C2-A466-9060D15B4A1E}"/>
              </a:ext>
            </a:extLst>
          </p:cNvPr>
          <p:cNvGrpSpPr/>
          <p:nvPr/>
        </p:nvGrpSpPr>
        <p:grpSpPr>
          <a:xfrm>
            <a:off x="3285347" y="4063810"/>
            <a:ext cx="2252381" cy="455436"/>
            <a:chOff x="3228195" y="3775647"/>
            <a:chExt cx="2252381" cy="455436"/>
          </a:xfrm>
          <a:solidFill>
            <a:srgbClr val="F7B531"/>
          </a:solidFill>
        </p:grpSpPr>
        <p:sp>
          <p:nvSpPr>
            <p:cNvPr id="7" name="五边形 2">
              <a:extLst>
                <a:ext uri="{FF2B5EF4-FFF2-40B4-BE49-F238E27FC236}">
                  <a16:creationId xmlns:a16="http://schemas.microsoft.com/office/drawing/2014/main" id="{73DF9462-FF64-44CD-A4C5-7095EE2CBBCD}"/>
                </a:ext>
              </a:extLst>
            </p:cNvPr>
            <p:cNvSpPr/>
            <p:nvPr/>
          </p:nvSpPr>
          <p:spPr>
            <a:xfrm flipH="1">
              <a:off x="3228195" y="3775647"/>
              <a:ext cx="2252381" cy="455436"/>
            </a:xfrm>
            <a:prstGeom prst="homePlat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59">
              <a:extLst>
                <a:ext uri="{FF2B5EF4-FFF2-40B4-BE49-F238E27FC236}">
                  <a16:creationId xmlns:a16="http://schemas.microsoft.com/office/drawing/2014/main" id="{78ECDD28-3E30-4A56-8446-00429889BA91}"/>
                </a:ext>
              </a:extLst>
            </p:cNvPr>
            <p:cNvSpPr txBox="1"/>
            <p:nvPr/>
          </p:nvSpPr>
          <p:spPr>
            <a:xfrm>
              <a:off x="4835091" y="3813560"/>
              <a:ext cx="612739" cy="3461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68456" tIns="34226" rIns="68456" bIns="34226" rtlCol="0">
              <a:spAutoFit/>
            </a:bodyPr>
            <a:lstStyle/>
            <a:p>
              <a:pPr algn="ctr" defTabSz="684530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73%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ACC0247-AE08-4802-8876-69D9D8CAE3FA}"/>
              </a:ext>
            </a:extLst>
          </p:cNvPr>
          <p:cNvGrpSpPr/>
          <p:nvPr/>
        </p:nvGrpSpPr>
        <p:grpSpPr>
          <a:xfrm>
            <a:off x="4152497" y="4625882"/>
            <a:ext cx="1385210" cy="455436"/>
            <a:chOff x="4095345" y="4337719"/>
            <a:chExt cx="1385210" cy="455436"/>
          </a:xfrm>
          <a:solidFill>
            <a:srgbClr val="F7B531"/>
          </a:solidFill>
        </p:grpSpPr>
        <p:sp>
          <p:nvSpPr>
            <p:cNvPr id="10" name="五边形 3">
              <a:extLst>
                <a:ext uri="{FF2B5EF4-FFF2-40B4-BE49-F238E27FC236}">
                  <a16:creationId xmlns:a16="http://schemas.microsoft.com/office/drawing/2014/main" id="{8D751671-B2A3-473E-A0F7-4058F00778E0}"/>
                </a:ext>
              </a:extLst>
            </p:cNvPr>
            <p:cNvSpPr/>
            <p:nvPr/>
          </p:nvSpPr>
          <p:spPr>
            <a:xfrm flipH="1">
              <a:off x="4095345" y="4337719"/>
              <a:ext cx="1385210" cy="455436"/>
            </a:xfrm>
            <a:prstGeom prst="homePlat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60">
              <a:extLst>
                <a:ext uri="{FF2B5EF4-FFF2-40B4-BE49-F238E27FC236}">
                  <a16:creationId xmlns:a16="http://schemas.microsoft.com/office/drawing/2014/main" id="{CC5EAADC-25CF-4EEA-94E4-A15C8A42E821}"/>
                </a:ext>
              </a:extLst>
            </p:cNvPr>
            <p:cNvSpPr txBox="1"/>
            <p:nvPr/>
          </p:nvSpPr>
          <p:spPr>
            <a:xfrm>
              <a:off x="4827876" y="4379248"/>
              <a:ext cx="612739" cy="3461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68456" tIns="34226" rIns="68456" bIns="34226" rtlCol="0">
              <a:spAutoFit/>
            </a:bodyPr>
            <a:lstStyle/>
            <a:p>
              <a:pPr algn="ctr" defTabSz="684530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C1EC2E-F70A-4C4A-A3F4-4FE3C4D07EC6}"/>
              </a:ext>
            </a:extLst>
          </p:cNvPr>
          <p:cNvGrpSpPr/>
          <p:nvPr/>
        </p:nvGrpSpPr>
        <p:grpSpPr>
          <a:xfrm>
            <a:off x="3625530" y="5176321"/>
            <a:ext cx="1912176" cy="455436"/>
            <a:chOff x="3568378" y="4888158"/>
            <a:chExt cx="1912176" cy="455436"/>
          </a:xfrm>
          <a:solidFill>
            <a:srgbClr val="F7B531"/>
          </a:solidFill>
        </p:grpSpPr>
        <p:sp>
          <p:nvSpPr>
            <p:cNvPr id="13" name="五边形 4">
              <a:extLst>
                <a:ext uri="{FF2B5EF4-FFF2-40B4-BE49-F238E27FC236}">
                  <a16:creationId xmlns:a16="http://schemas.microsoft.com/office/drawing/2014/main" id="{7FBF4858-49A9-4BD2-8D3D-0B28DB37D303}"/>
                </a:ext>
              </a:extLst>
            </p:cNvPr>
            <p:cNvSpPr/>
            <p:nvPr/>
          </p:nvSpPr>
          <p:spPr>
            <a:xfrm flipH="1">
              <a:off x="3568378" y="4888158"/>
              <a:ext cx="1912176" cy="455436"/>
            </a:xfrm>
            <a:prstGeom prst="homePlat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61">
              <a:extLst>
                <a:ext uri="{FF2B5EF4-FFF2-40B4-BE49-F238E27FC236}">
                  <a16:creationId xmlns:a16="http://schemas.microsoft.com/office/drawing/2014/main" id="{96425300-BF02-464A-9666-7AEE56B5331F}"/>
                </a:ext>
              </a:extLst>
            </p:cNvPr>
            <p:cNvSpPr txBox="1"/>
            <p:nvPr/>
          </p:nvSpPr>
          <p:spPr>
            <a:xfrm>
              <a:off x="4827879" y="4929752"/>
              <a:ext cx="612739" cy="3461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68456" tIns="34226" rIns="68456" bIns="34226" rtlCol="0">
              <a:spAutoFit/>
            </a:bodyPr>
            <a:lstStyle/>
            <a:p>
              <a:pPr algn="ctr" defTabSz="684530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680481E-A3C4-48CA-8C19-187CB28241AE}"/>
              </a:ext>
            </a:extLst>
          </p:cNvPr>
          <p:cNvGrpSpPr/>
          <p:nvPr/>
        </p:nvGrpSpPr>
        <p:grpSpPr>
          <a:xfrm>
            <a:off x="2780576" y="5727621"/>
            <a:ext cx="2757132" cy="455436"/>
            <a:chOff x="2723424" y="5439458"/>
            <a:chExt cx="2757132" cy="455436"/>
          </a:xfrm>
          <a:solidFill>
            <a:srgbClr val="F7B531"/>
          </a:solidFill>
        </p:grpSpPr>
        <p:sp>
          <p:nvSpPr>
            <p:cNvPr id="16" name="五边形 5">
              <a:extLst>
                <a:ext uri="{FF2B5EF4-FFF2-40B4-BE49-F238E27FC236}">
                  <a16:creationId xmlns:a16="http://schemas.microsoft.com/office/drawing/2014/main" id="{24249862-BE23-4E33-9B32-8B2CEDC9CD95}"/>
                </a:ext>
              </a:extLst>
            </p:cNvPr>
            <p:cNvSpPr/>
            <p:nvPr/>
          </p:nvSpPr>
          <p:spPr>
            <a:xfrm flipH="1">
              <a:off x="2723424" y="5439458"/>
              <a:ext cx="2757132" cy="455436"/>
            </a:xfrm>
            <a:prstGeom prst="homePlat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2">
              <a:extLst>
                <a:ext uri="{FF2B5EF4-FFF2-40B4-BE49-F238E27FC236}">
                  <a16:creationId xmlns:a16="http://schemas.microsoft.com/office/drawing/2014/main" id="{51F00956-1D9D-4228-85C9-6378307C078A}"/>
                </a:ext>
              </a:extLst>
            </p:cNvPr>
            <p:cNvSpPr txBox="1"/>
            <p:nvPr/>
          </p:nvSpPr>
          <p:spPr>
            <a:xfrm>
              <a:off x="4847118" y="5485494"/>
              <a:ext cx="612739" cy="3461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68456" tIns="34226" rIns="68456" bIns="34226" rtlCol="0">
              <a:spAutoFit/>
            </a:bodyPr>
            <a:lstStyle/>
            <a:p>
              <a:pPr algn="ctr" defTabSz="684530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75%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ABD149-2A05-47BD-BED7-2F79A1F4F595}"/>
              </a:ext>
            </a:extLst>
          </p:cNvPr>
          <p:cNvGrpSpPr/>
          <p:nvPr/>
        </p:nvGrpSpPr>
        <p:grpSpPr>
          <a:xfrm>
            <a:off x="6615276" y="4065800"/>
            <a:ext cx="1149664" cy="455436"/>
            <a:chOff x="6558124" y="3777637"/>
            <a:chExt cx="1149664" cy="455436"/>
          </a:xfrm>
          <a:solidFill>
            <a:srgbClr val="1A3F6C"/>
          </a:solidFill>
        </p:grpSpPr>
        <p:sp>
          <p:nvSpPr>
            <p:cNvPr id="19" name="五边形 11">
              <a:extLst>
                <a:ext uri="{FF2B5EF4-FFF2-40B4-BE49-F238E27FC236}">
                  <a16:creationId xmlns:a16="http://schemas.microsoft.com/office/drawing/2014/main" id="{75431657-F25D-4DC0-BEF8-3665F8FAC2F5}"/>
                </a:ext>
              </a:extLst>
            </p:cNvPr>
            <p:cNvSpPr/>
            <p:nvPr/>
          </p:nvSpPr>
          <p:spPr>
            <a:xfrm>
              <a:off x="6558124" y="3777637"/>
              <a:ext cx="1149664" cy="455436"/>
            </a:xfrm>
            <a:prstGeom prst="homePlat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73">
              <a:extLst>
                <a:ext uri="{FF2B5EF4-FFF2-40B4-BE49-F238E27FC236}">
                  <a16:creationId xmlns:a16="http://schemas.microsoft.com/office/drawing/2014/main" id="{20FE14D6-E365-49AC-A63D-4DA590719CC5}"/>
                </a:ext>
              </a:extLst>
            </p:cNvPr>
            <p:cNvSpPr txBox="1"/>
            <p:nvPr/>
          </p:nvSpPr>
          <p:spPr>
            <a:xfrm>
              <a:off x="6613096" y="3820028"/>
              <a:ext cx="612739" cy="3461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68456" tIns="34226" rIns="68456" bIns="34226" rtlCol="0">
              <a:spAutoFit/>
            </a:bodyPr>
            <a:lstStyle/>
            <a:p>
              <a:pPr algn="ctr" defTabSz="684530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360C966-E32F-46E8-8CFF-A207A4BA2562}"/>
              </a:ext>
            </a:extLst>
          </p:cNvPr>
          <p:cNvGrpSpPr/>
          <p:nvPr/>
        </p:nvGrpSpPr>
        <p:grpSpPr>
          <a:xfrm>
            <a:off x="6615277" y="4627873"/>
            <a:ext cx="2170277" cy="455436"/>
            <a:chOff x="6558125" y="4339710"/>
            <a:chExt cx="2170277" cy="455436"/>
          </a:xfrm>
          <a:solidFill>
            <a:srgbClr val="1A3F6C"/>
          </a:solidFill>
        </p:grpSpPr>
        <p:sp>
          <p:nvSpPr>
            <p:cNvPr id="22" name="五边形 12">
              <a:extLst>
                <a:ext uri="{FF2B5EF4-FFF2-40B4-BE49-F238E27FC236}">
                  <a16:creationId xmlns:a16="http://schemas.microsoft.com/office/drawing/2014/main" id="{71A1A259-6772-417B-86C0-399341390375}"/>
                </a:ext>
              </a:extLst>
            </p:cNvPr>
            <p:cNvSpPr/>
            <p:nvPr/>
          </p:nvSpPr>
          <p:spPr>
            <a:xfrm>
              <a:off x="6558125" y="4339710"/>
              <a:ext cx="2170277" cy="455436"/>
            </a:xfrm>
            <a:prstGeom prst="homePlat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74">
              <a:extLst>
                <a:ext uri="{FF2B5EF4-FFF2-40B4-BE49-F238E27FC236}">
                  <a16:creationId xmlns:a16="http://schemas.microsoft.com/office/drawing/2014/main" id="{0D2081BC-7C16-4016-9457-DFBAF09AF3D1}"/>
                </a:ext>
              </a:extLst>
            </p:cNvPr>
            <p:cNvSpPr txBox="1"/>
            <p:nvPr/>
          </p:nvSpPr>
          <p:spPr>
            <a:xfrm>
              <a:off x="6613096" y="4374713"/>
              <a:ext cx="612739" cy="3461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68456" tIns="34226" rIns="68456" bIns="34226" rtlCol="0">
              <a:spAutoFit/>
            </a:bodyPr>
            <a:lstStyle/>
            <a:p>
              <a:pPr algn="ctr" defTabSz="684530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56%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FCA319D-DF47-4F20-AF4B-B777F08573FE}"/>
              </a:ext>
            </a:extLst>
          </p:cNvPr>
          <p:cNvGrpSpPr/>
          <p:nvPr/>
        </p:nvGrpSpPr>
        <p:grpSpPr>
          <a:xfrm>
            <a:off x="6615293" y="5178312"/>
            <a:ext cx="1360817" cy="455436"/>
            <a:chOff x="6558141" y="4890149"/>
            <a:chExt cx="1360817" cy="455436"/>
          </a:xfrm>
          <a:solidFill>
            <a:srgbClr val="1A3F6C"/>
          </a:solidFill>
        </p:grpSpPr>
        <p:sp>
          <p:nvSpPr>
            <p:cNvPr id="25" name="五边形 13">
              <a:extLst>
                <a:ext uri="{FF2B5EF4-FFF2-40B4-BE49-F238E27FC236}">
                  <a16:creationId xmlns:a16="http://schemas.microsoft.com/office/drawing/2014/main" id="{1A6AA9B9-F6AA-461A-9936-58B2CCD57CB1}"/>
                </a:ext>
              </a:extLst>
            </p:cNvPr>
            <p:cNvSpPr/>
            <p:nvPr/>
          </p:nvSpPr>
          <p:spPr>
            <a:xfrm>
              <a:off x="6558141" y="4890149"/>
              <a:ext cx="1360817" cy="455436"/>
            </a:xfrm>
            <a:prstGeom prst="homePlat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75">
              <a:extLst>
                <a:ext uri="{FF2B5EF4-FFF2-40B4-BE49-F238E27FC236}">
                  <a16:creationId xmlns:a16="http://schemas.microsoft.com/office/drawing/2014/main" id="{FDC05503-D976-4BAE-9544-0F43DDD0F5DE}"/>
                </a:ext>
              </a:extLst>
            </p:cNvPr>
            <p:cNvSpPr txBox="1"/>
            <p:nvPr/>
          </p:nvSpPr>
          <p:spPr>
            <a:xfrm>
              <a:off x="6613096" y="4929745"/>
              <a:ext cx="612739" cy="3461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68456" tIns="34226" rIns="68456" bIns="34226" rtlCol="0">
              <a:spAutoFit/>
            </a:bodyPr>
            <a:lstStyle/>
            <a:p>
              <a:pPr algn="ctr" defTabSz="684530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029BB5-EC81-4622-8F3C-F81C332C986D}"/>
              </a:ext>
            </a:extLst>
          </p:cNvPr>
          <p:cNvGrpSpPr/>
          <p:nvPr/>
        </p:nvGrpSpPr>
        <p:grpSpPr>
          <a:xfrm>
            <a:off x="6615293" y="5729612"/>
            <a:ext cx="2900981" cy="455436"/>
            <a:chOff x="6558141" y="5441449"/>
            <a:chExt cx="2900981" cy="455436"/>
          </a:xfrm>
          <a:solidFill>
            <a:srgbClr val="1A3F6C"/>
          </a:solidFill>
        </p:grpSpPr>
        <p:sp>
          <p:nvSpPr>
            <p:cNvPr id="28" name="五边形 14">
              <a:extLst>
                <a:ext uri="{FF2B5EF4-FFF2-40B4-BE49-F238E27FC236}">
                  <a16:creationId xmlns:a16="http://schemas.microsoft.com/office/drawing/2014/main" id="{4DF38597-0562-44B3-815F-4C75E246E0D0}"/>
                </a:ext>
              </a:extLst>
            </p:cNvPr>
            <p:cNvSpPr/>
            <p:nvPr/>
          </p:nvSpPr>
          <p:spPr>
            <a:xfrm>
              <a:off x="6558141" y="5441449"/>
              <a:ext cx="2900981" cy="455436"/>
            </a:xfrm>
            <a:prstGeom prst="homePlat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76">
              <a:extLst>
                <a:ext uri="{FF2B5EF4-FFF2-40B4-BE49-F238E27FC236}">
                  <a16:creationId xmlns:a16="http://schemas.microsoft.com/office/drawing/2014/main" id="{67ED03C3-3D9D-4766-B714-995A77AE0B02}"/>
                </a:ext>
              </a:extLst>
            </p:cNvPr>
            <p:cNvSpPr txBox="1"/>
            <p:nvPr/>
          </p:nvSpPr>
          <p:spPr>
            <a:xfrm>
              <a:off x="6625828" y="5483037"/>
              <a:ext cx="612739" cy="3461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68456" tIns="34226" rIns="68456" bIns="34226" rtlCol="0">
              <a:spAutoFit/>
            </a:bodyPr>
            <a:lstStyle/>
            <a:p>
              <a:pPr algn="ctr" defTabSz="684530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77%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 Box 10">
            <a:extLst>
              <a:ext uri="{FF2B5EF4-FFF2-40B4-BE49-F238E27FC236}">
                <a16:creationId xmlns:a16="http://schemas.microsoft.com/office/drawing/2014/main" id="{94DDE76F-1EE8-463B-89EC-F0A3AD7CA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270" y="2863222"/>
            <a:ext cx="4670612" cy="9948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defTabSz="814070">
              <a:lnSpc>
                <a:spcPct val="130000"/>
              </a:lnSpc>
            </a:pPr>
            <a:r>
              <a:rPr lang="zh-CN" altLang="en-US" sz="1600" b="1" dirty="0">
                <a:solidFill>
                  <a:srgbClr val="1A3F6C"/>
                </a:solidFill>
                <a:latin typeface="Lifeline JL" panose="00000400000000000000" pitchFamily="2" charset="0"/>
                <a:ea typeface="微软雅黑" panose="020B0503020204020204" pitchFamily="34" charset="-122"/>
                <a:cs typeface="Open Sans" panose="020B0606030504020204" pitchFamily="34" charset="0"/>
              </a:rPr>
              <a:t>添加小标题</a:t>
            </a:r>
          </a:p>
          <a:p>
            <a:pPr defTabSz="81407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ifeline JL" panose="00000400000000000000" pitchFamily="2" charset="0"/>
                <a:ea typeface="微软雅黑" panose="020B0503020204020204" pitchFamily="34" charset="-122"/>
                <a:cs typeface="Open Sans" panose="020B0606030504020204" pitchFamily="34" charset="0"/>
              </a:rPr>
              <a:t>您的内容打在这里，或者通过复制您的文本后，在此框中选择粘贴，并选择只保留文字。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Lifeline JL" panose="00000400000000000000" pitchFamily="2" charset="0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CB8935BE-6604-4B87-9703-9B2A23D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13" y="2863220"/>
            <a:ext cx="4586536" cy="9948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zh-CN" altLang="en-US" sz="1600" b="1" dirty="0">
                <a:solidFill>
                  <a:srgbClr val="F8BC49"/>
                </a:solidFill>
                <a:latin typeface="Lifeline JL" panose="00000400000000000000" pitchFamily="2" charset="0"/>
                <a:ea typeface="微软雅黑" panose="020B0503020204020204" pitchFamily="34" charset="-122"/>
                <a:cs typeface="Open Sans" panose="020B0606030504020204" pitchFamily="34" charset="0"/>
              </a:rPr>
              <a:t>添加小标题</a:t>
            </a:r>
          </a:p>
          <a:p>
            <a:pPr algn="r" defTabSz="81407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ifeline JL" panose="00000400000000000000" pitchFamily="2" charset="0"/>
                <a:ea typeface="微软雅黑" panose="020B0503020204020204" pitchFamily="34" charset="-122"/>
                <a:cs typeface="Open Sans" panose="020B0606030504020204" pitchFamily="34" charset="0"/>
              </a:rPr>
              <a:t>您的内容打在这里，或者通过复制您的文本后，在此框中选择粘贴，并选择只保留文字。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Lifeline JL" panose="00000400000000000000" pitchFamily="2" charset="0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37C869D2-5870-4FFB-AD46-3EEA86F73A50}"/>
              </a:ext>
            </a:extLst>
          </p:cNvPr>
          <p:cNvSpPr/>
          <p:nvPr/>
        </p:nvSpPr>
        <p:spPr>
          <a:xfrm>
            <a:off x="6510754" y="1654845"/>
            <a:ext cx="1043868" cy="1079314"/>
          </a:xfrm>
          <a:prstGeom prst="ellipse">
            <a:avLst/>
          </a:prstGeom>
          <a:solidFill>
            <a:srgbClr val="1A3F6C"/>
          </a:solidFill>
          <a:ln w="381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srgbClr val="FDFDFD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市场数据</a:t>
            </a:r>
            <a:endParaRPr lang="en-US" sz="2000" dirty="0">
              <a:solidFill>
                <a:srgbClr val="FDFDFD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7066FD40-81DB-4AB4-A473-80EE46023642}"/>
              </a:ext>
            </a:extLst>
          </p:cNvPr>
          <p:cNvSpPr/>
          <p:nvPr/>
        </p:nvSpPr>
        <p:spPr>
          <a:xfrm>
            <a:off x="4613396" y="1654845"/>
            <a:ext cx="1043868" cy="1079314"/>
          </a:xfrm>
          <a:prstGeom prst="ellipse">
            <a:avLst/>
          </a:prstGeom>
          <a:solidFill>
            <a:srgbClr val="F8BC49"/>
          </a:solidFill>
          <a:ln w="38100" cap="flat">
            <a:solidFill>
              <a:schemeClr val="bg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srgbClr val="FDFDFD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市场数据</a:t>
            </a:r>
            <a:endParaRPr lang="en-US" sz="2000" dirty="0">
              <a:solidFill>
                <a:srgbClr val="FDFDFD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89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4" grpId="0"/>
      <p:bldP spid="35" grpId="0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417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研究方法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626358" y="919539"/>
            <a:ext cx="185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Yan Jiu Fang Fa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16AE9C25-795D-4670-8938-97CE8EB4D0A8}"/>
              </a:ext>
            </a:extLst>
          </p:cNvPr>
          <p:cNvSpPr txBox="1"/>
          <p:nvPr/>
        </p:nvSpPr>
        <p:spPr>
          <a:xfrm>
            <a:off x="1624817" y="2433410"/>
            <a:ext cx="410452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6" name="文本框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4CB3CD93-143A-4BB3-B1A5-10547F2D1B0A}"/>
              </a:ext>
            </a:extLst>
          </p:cNvPr>
          <p:cNvSpPr txBox="1"/>
          <p:nvPr/>
        </p:nvSpPr>
        <p:spPr>
          <a:xfrm>
            <a:off x="1624817" y="2147206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添加小标题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A4D584B-5DAE-435A-BE72-4D2EC96CEBD7}"/>
              </a:ext>
            </a:extLst>
          </p:cNvPr>
          <p:cNvSpPr txBox="1"/>
          <p:nvPr/>
        </p:nvSpPr>
        <p:spPr>
          <a:xfrm>
            <a:off x="1624817" y="3562288"/>
            <a:ext cx="410452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8" name="文本框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8A5668E3-C7CD-48B8-8FE7-D9516818DE48}"/>
              </a:ext>
            </a:extLst>
          </p:cNvPr>
          <p:cNvSpPr txBox="1"/>
          <p:nvPr/>
        </p:nvSpPr>
        <p:spPr>
          <a:xfrm>
            <a:off x="1624817" y="3276084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添加小标题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365F03CE-07BC-4D0C-8C7C-699A33118428}"/>
              </a:ext>
            </a:extLst>
          </p:cNvPr>
          <p:cNvSpPr txBox="1"/>
          <p:nvPr/>
        </p:nvSpPr>
        <p:spPr>
          <a:xfrm>
            <a:off x="1624817" y="4678767"/>
            <a:ext cx="410452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10" name="文本框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A0F27436-FCFD-4311-942D-87F4903D677D}"/>
              </a:ext>
            </a:extLst>
          </p:cNvPr>
          <p:cNvSpPr txBox="1"/>
          <p:nvPr/>
        </p:nvSpPr>
        <p:spPr>
          <a:xfrm>
            <a:off x="1624817" y="4392563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添加小标题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879A19C-2DAB-42F7-85E5-D0720B2C58F4}"/>
              </a:ext>
            </a:extLst>
          </p:cNvPr>
          <p:cNvSpPr/>
          <p:nvPr/>
        </p:nvSpPr>
        <p:spPr>
          <a:xfrm>
            <a:off x="1090507" y="2238120"/>
            <a:ext cx="384764" cy="384764"/>
          </a:xfrm>
          <a:prstGeom prst="ellipse">
            <a:avLst/>
          </a:prstGeom>
          <a:solidFill>
            <a:srgbClr val="1A3F6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32E88B15-5134-4E9A-A441-DBC35C98F9AB}"/>
              </a:ext>
            </a:extLst>
          </p:cNvPr>
          <p:cNvSpPr/>
          <p:nvPr/>
        </p:nvSpPr>
        <p:spPr>
          <a:xfrm>
            <a:off x="1090507" y="3287472"/>
            <a:ext cx="384764" cy="384764"/>
          </a:xfrm>
          <a:prstGeom prst="ellipse">
            <a:avLst/>
          </a:prstGeom>
          <a:solidFill>
            <a:srgbClr val="F7B53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9D14BF1C-5526-4A49-9A03-51D8DDA5F184}"/>
              </a:ext>
            </a:extLst>
          </p:cNvPr>
          <p:cNvSpPr/>
          <p:nvPr/>
        </p:nvSpPr>
        <p:spPr>
          <a:xfrm>
            <a:off x="1090507" y="4403951"/>
            <a:ext cx="384764" cy="384764"/>
          </a:xfrm>
          <a:prstGeom prst="ellipse">
            <a:avLst/>
          </a:prstGeom>
          <a:solidFill>
            <a:srgbClr val="1A3F6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14" y="2147206"/>
            <a:ext cx="4005080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74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ED73B67-F38C-48BB-BDD9-364D377C5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72755" y="1272737"/>
            <a:ext cx="4055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文献探讨与建议</a:t>
            </a:r>
          </a:p>
        </p:txBody>
      </p:sp>
      <p:sp>
        <p:nvSpPr>
          <p:cNvPr id="3" name="PA_文本框 4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0FF2BA3-D4D9-49D1-A30D-1527097576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0" y="3211729"/>
            <a:ext cx="55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pc="12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Wen Xian Tan Tao Yu Jian Yi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FDBDF5-4CD2-4CCF-AA73-60A05319DEBF}"/>
              </a:ext>
            </a:extLst>
          </p:cNvPr>
          <p:cNvGrpSpPr/>
          <p:nvPr/>
        </p:nvGrpSpPr>
        <p:grpSpPr>
          <a:xfrm>
            <a:off x="10773692" y="174427"/>
            <a:ext cx="542759" cy="1163339"/>
            <a:chOff x="6399701" y="177188"/>
            <a:chExt cx="542759" cy="1163339"/>
          </a:xfrm>
          <a:solidFill>
            <a:srgbClr val="1A3F6C"/>
          </a:solidFill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1DE6684E-A674-4E25-8DD5-B6BD1233519C}"/>
                </a:ext>
              </a:extLst>
            </p:cNvPr>
            <p:cNvSpPr/>
            <p:nvPr/>
          </p:nvSpPr>
          <p:spPr>
            <a:xfrm>
              <a:off x="6883579" y="177188"/>
              <a:ext cx="58881" cy="6242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EC355491-67D1-4C43-B2BC-8551D7EB2778}"/>
                </a:ext>
              </a:extLst>
            </p:cNvPr>
            <p:cNvSpPr/>
            <p:nvPr/>
          </p:nvSpPr>
          <p:spPr>
            <a:xfrm rot="5400000">
              <a:off x="6063639" y="516004"/>
              <a:ext cx="1160585" cy="48846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6B1BE0F-68ED-4B07-93FA-44532A5883ED}"/>
              </a:ext>
            </a:extLst>
          </p:cNvPr>
          <p:cNvSpPr/>
          <p:nvPr/>
        </p:nvSpPr>
        <p:spPr>
          <a:xfrm>
            <a:off x="2526617" y="234944"/>
            <a:ext cx="1506106" cy="63824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latin typeface="Eras Bold ITC" panose="020B0907030504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985DF9-ED0B-474E-90F7-C20A5BF20744}"/>
              </a:ext>
            </a:extLst>
          </p:cNvPr>
          <p:cNvSpPr/>
          <p:nvPr/>
        </p:nvSpPr>
        <p:spPr>
          <a:xfrm>
            <a:off x="2735241" y="1337767"/>
            <a:ext cx="1088857" cy="43110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第五部分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610197-7DE1-4F5D-9081-302EC5C83FBB}"/>
              </a:ext>
            </a:extLst>
          </p:cNvPr>
          <p:cNvGrpSpPr/>
          <p:nvPr/>
        </p:nvGrpSpPr>
        <p:grpSpPr>
          <a:xfrm>
            <a:off x="6974114" y="4277865"/>
            <a:ext cx="3854316" cy="428171"/>
            <a:chOff x="6974114" y="4209143"/>
            <a:chExt cx="3854316" cy="428171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BACE37D-0795-4BF8-A6FB-E73F16BC945F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73F1C45-F42E-4F04-A980-A29E72AF941B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参考文献要点探讨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B65FA50-CD0C-40BC-A607-AEC9C83AEB03}"/>
              </a:ext>
            </a:extLst>
          </p:cNvPr>
          <p:cNvGrpSpPr/>
          <p:nvPr/>
        </p:nvGrpSpPr>
        <p:grpSpPr>
          <a:xfrm>
            <a:off x="6974114" y="4793122"/>
            <a:ext cx="3854316" cy="428171"/>
            <a:chOff x="6974114" y="4209143"/>
            <a:chExt cx="3854316" cy="42817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67AACA4-CA96-4377-A26E-ECBAC46649E8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08A15E7-D81A-43B9-B1EA-08FBA1AF24CE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文献分类汇总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502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3949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参考文献要点探讨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568488" y="919539"/>
            <a:ext cx="40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Can Kao Wen Xian Yao Dian Tan Tao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2BAEE3-8BF6-48AA-940C-D81D25BFC6D1}"/>
              </a:ext>
            </a:extLst>
          </p:cNvPr>
          <p:cNvSpPr/>
          <p:nvPr/>
        </p:nvSpPr>
        <p:spPr>
          <a:xfrm>
            <a:off x="1205676" y="2794111"/>
            <a:ext cx="1980000" cy="461665"/>
          </a:xfrm>
          <a:prstGeom prst="rect">
            <a:avLst/>
          </a:prstGeom>
          <a:solidFill>
            <a:srgbClr val="1A3F6C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讨论要点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AF6391-7782-4D60-9130-B3CD5CA3C647}"/>
              </a:ext>
            </a:extLst>
          </p:cNvPr>
          <p:cNvSpPr txBox="1"/>
          <p:nvPr/>
        </p:nvSpPr>
        <p:spPr>
          <a:xfrm>
            <a:off x="1173592" y="3444009"/>
            <a:ext cx="2177115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073F89-A4C2-4C14-9C7E-5FA998685E5E}"/>
              </a:ext>
            </a:extLst>
          </p:cNvPr>
          <p:cNvSpPr txBox="1"/>
          <p:nvPr/>
        </p:nvSpPr>
        <p:spPr>
          <a:xfrm>
            <a:off x="1697784" y="1787328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6BD25B-3B1D-427D-8233-7160B920FBF6}"/>
              </a:ext>
            </a:extLst>
          </p:cNvPr>
          <p:cNvSpPr/>
          <p:nvPr/>
        </p:nvSpPr>
        <p:spPr>
          <a:xfrm>
            <a:off x="3782432" y="2794111"/>
            <a:ext cx="1980000" cy="461665"/>
          </a:xfrm>
          <a:prstGeom prst="rect">
            <a:avLst/>
          </a:prstGeom>
          <a:solidFill>
            <a:srgbClr val="1A3F6C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讨论要点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D7A1D6-72F7-462D-8C4A-DD99E432ABBB}"/>
              </a:ext>
            </a:extLst>
          </p:cNvPr>
          <p:cNvSpPr txBox="1"/>
          <p:nvPr/>
        </p:nvSpPr>
        <p:spPr>
          <a:xfrm>
            <a:off x="3750348" y="3444009"/>
            <a:ext cx="2177115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518FA2-8B9C-4FC5-9AAF-2A409C7C6AE3}"/>
              </a:ext>
            </a:extLst>
          </p:cNvPr>
          <p:cNvSpPr txBox="1"/>
          <p:nvPr/>
        </p:nvSpPr>
        <p:spPr>
          <a:xfrm>
            <a:off x="4274540" y="1787328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315292-38E9-4B88-819E-2642BD8E2E69}"/>
              </a:ext>
            </a:extLst>
          </p:cNvPr>
          <p:cNvSpPr/>
          <p:nvPr/>
        </p:nvSpPr>
        <p:spPr>
          <a:xfrm>
            <a:off x="6359188" y="2794111"/>
            <a:ext cx="1980000" cy="461665"/>
          </a:xfrm>
          <a:prstGeom prst="rect">
            <a:avLst/>
          </a:prstGeom>
          <a:solidFill>
            <a:srgbClr val="F7B53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讨论要点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A9C6CE-7922-4F99-98C6-599A816770BF}"/>
              </a:ext>
            </a:extLst>
          </p:cNvPr>
          <p:cNvSpPr txBox="1"/>
          <p:nvPr/>
        </p:nvSpPr>
        <p:spPr>
          <a:xfrm>
            <a:off x="6327104" y="3444009"/>
            <a:ext cx="2177115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A47CC1-49BC-4AC5-92DE-1991FE1FD49D}"/>
              </a:ext>
            </a:extLst>
          </p:cNvPr>
          <p:cNvSpPr txBox="1"/>
          <p:nvPr/>
        </p:nvSpPr>
        <p:spPr>
          <a:xfrm>
            <a:off x="6851296" y="1787328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7B5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dirty="0">
              <a:solidFill>
                <a:srgbClr val="F7B5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C5C29A-D59D-47CB-894A-97114E3191AF}"/>
              </a:ext>
            </a:extLst>
          </p:cNvPr>
          <p:cNvSpPr/>
          <p:nvPr/>
        </p:nvSpPr>
        <p:spPr>
          <a:xfrm>
            <a:off x="8935943" y="2794111"/>
            <a:ext cx="1980000" cy="461665"/>
          </a:xfrm>
          <a:prstGeom prst="rect">
            <a:avLst/>
          </a:prstGeom>
          <a:solidFill>
            <a:srgbClr val="F7B53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讨论要点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86C76-0D2A-4754-8FED-575770493085}"/>
              </a:ext>
            </a:extLst>
          </p:cNvPr>
          <p:cNvSpPr txBox="1"/>
          <p:nvPr/>
        </p:nvSpPr>
        <p:spPr>
          <a:xfrm>
            <a:off x="8903859" y="3444009"/>
            <a:ext cx="2177115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B015E2-B59A-4D07-919D-86B575452C1B}"/>
              </a:ext>
            </a:extLst>
          </p:cNvPr>
          <p:cNvSpPr txBox="1"/>
          <p:nvPr/>
        </p:nvSpPr>
        <p:spPr>
          <a:xfrm>
            <a:off x="9428051" y="1787328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7B5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dirty="0">
              <a:solidFill>
                <a:srgbClr val="F7B5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112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DD402CF-38D4-4E84-8503-11D642A464F1}"/>
              </a:ext>
            </a:extLst>
          </p:cNvPr>
          <p:cNvSpPr txBox="1"/>
          <p:nvPr/>
        </p:nvSpPr>
        <p:spPr>
          <a:xfrm>
            <a:off x="599112" y="477906"/>
            <a:ext cx="417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文献分类汇总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9472BA9-EFFC-4096-885B-2E163922C72B}"/>
              </a:ext>
            </a:extLst>
          </p:cNvPr>
          <p:cNvSpPr txBox="1"/>
          <p:nvPr/>
        </p:nvSpPr>
        <p:spPr>
          <a:xfrm>
            <a:off x="568488" y="919539"/>
            <a:ext cx="40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Wen Xian Fen Lei Hui </a:t>
            </a:r>
            <a:r>
              <a:rPr lang="en-US" altLang="zh-CN" spc="120" dirty="0" err="1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Zong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 </a:t>
            </a:r>
            <a:endParaRPr lang="zh-CN" altLang="en-US" spc="120" dirty="0">
              <a:solidFill>
                <a:srgbClr val="2A3A4A"/>
              </a:solidFill>
              <a:latin typeface="Tw Cen MT" panose="020B0602020104020603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4EE81F-9DCA-4863-8E13-647C77DFA09A}"/>
              </a:ext>
            </a:extLst>
          </p:cNvPr>
          <p:cNvSpPr txBox="1"/>
          <p:nvPr/>
        </p:nvSpPr>
        <p:spPr>
          <a:xfrm>
            <a:off x="7401342" y="1713790"/>
            <a:ext cx="3475705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607796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6F943F-F761-466D-AA15-D700C7CADBF2}"/>
              </a:ext>
            </a:extLst>
          </p:cNvPr>
          <p:cNvSpPr txBox="1"/>
          <p:nvPr/>
        </p:nvSpPr>
        <p:spPr>
          <a:xfrm>
            <a:off x="7394076" y="4550917"/>
            <a:ext cx="3475705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607796"/>
              </a:buClr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9EC6F5-92B4-4CEB-9C12-F2BEF167B638}"/>
              </a:ext>
            </a:extLst>
          </p:cNvPr>
          <p:cNvSpPr txBox="1"/>
          <p:nvPr/>
        </p:nvSpPr>
        <p:spPr>
          <a:xfrm>
            <a:off x="7394076" y="3172593"/>
            <a:ext cx="3475705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607796"/>
              </a:buClr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BD2B50-9A37-4BE3-84C5-E94A063DB439}"/>
              </a:ext>
            </a:extLst>
          </p:cNvPr>
          <p:cNvSpPr txBox="1"/>
          <p:nvPr/>
        </p:nvSpPr>
        <p:spPr>
          <a:xfrm>
            <a:off x="6750692" y="1971100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1F29A9-683B-4CE4-87C6-8D1974A3C947}"/>
              </a:ext>
            </a:extLst>
          </p:cNvPr>
          <p:cNvSpPr txBox="1"/>
          <p:nvPr/>
        </p:nvSpPr>
        <p:spPr>
          <a:xfrm>
            <a:off x="6760410" y="3405988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06286F-6E19-48CE-9A46-E9CC427AAAAA}"/>
              </a:ext>
            </a:extLst>
          </p:cNvPr>
          <p:cNvSpPr txBox="1"/>
          <p:nvPr/>
        </p:nvSpPr>
        <p:spPr>
          <a:xfrm>
            <a:off x="6760409" y="4782947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39361A7-3244-4F78-A0C0-C5D7489CE6B8}"/>
              </a:ext>
            </a:extLst>
          </p:cNvPr>
          <p:cNvGrpSpPr/>
          <p:nvPr/>
        </p:nvGrpSpPr>
        <p:grpSpPr>
          <a:xfrm>
            <a:off x="1314953" y="1730504"/>
            <a:ext cx="3960812" cy="1265237"/>
            <a:chOff x="1314953" y="1730504"/>
            <a:chExt cx="3960812" cy="126523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9785462-6359-48AA-8F77-96EA09246CEC}"/>
                </a:ext>
              </a:extLst>
            </p:cNvPr>
            <p:cNvGrpSpPr/>
            <p:nvPr/>
          </p:nvGrpSpPr>
          <p:grpSpPr>
            <a:xfrm>
              <a:off x="1314953" y="1730504"/>
              <a:ext cx="3960812" cy="1265237"/>
              <a:chOff x="1314953" y="1730504"/>
              <a:chExt cx="3960812" cy="126523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E8A3EA8-D1C5-40D7-9918-0DFA9AAFB30D}"/>
                  </a:ext>
                </a:extLst>
              </p:cNvPr>
              <p:cNvSpPr/>
              <p:nvPr/>
            </p:nvSpPr>
            <p:spPr>
              <a:xfrm>
                <a:off x="1314953" y="1730504"/>
                <a:ext cx="1277937" cy="1265237"/>
              </a:xfrm>
              <a:prstGeom prst="rect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1CB2EE-FDBC-4973-ABB1-1C21C83E7CEF}"/>
                  </a:ext>
                </a:extLst>
              </p:cNvPr>
              <p:cNvSpPr/>
              <p:nvPr/>
            </p:nvSpPr>
            <p:spPr>
              <a:xfrm>
                <a:off x="2699253" y="1730504"/>
                <a:ext cx="2576512" cy="126523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4AD326-CD6B-4990-A53F-46F430A95E9E}"/>
                  </a:ext>
                </a:extLst>
              </p:cNvPr>
              <p:cNvSpPr/>
              <p:nvPr/>
            </p:nvSpPr>
            <p:spPr>
              <a:xfrm>
                <a:off x="2699253" y="2101517"/>
                <a:ext cx="2576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国内著作</a:t>
                </a:r>
                <a:endParaRPr lang="en-US" altLang="zh-CN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magnifying-glass-and-fish_526">
              <a:extLst>
                <a:ext uri="{FF2B5EF4-FFF2-40B4-BE49-F238E27FC236}">
                  <a16:creationId xmlns:a16="http://schemas.microsoft.com/office/drawing/2014/main" id="{0ED40B97-A1B8-46A3-9A2E-988AD1ADA1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9078" y="2135632"/>
              <a:ext cx="609685" cy="502946"/>
            </a:xfrm>
            <a:custGeom>
              <a:avLst/>
              <a:gdLst>
                <a:gd name="connsiteX0" fmla="*/ 99188 w 571775"/>
                <a:gd name="connsiteY0" fmla="*/ 147672 h 471673"/>
                <a:gd name="connsiteX1" fmla="*/ 88253 w 571775"/>
                <a:gd name="connsiteY1" fmla="*/ 157586 h 471673"/>
                <a:gd name="connsiteX2" fmla="*/ 99188 w 571775"/>
                <a:gd name="connsiteY2" fmla="*/ 168492 h 471673"/>
                <a:gd name="connsiteX3" fmla="*/ 110124 w 571775"/>
                <a:gd name="connsiteY3" fmla="*/ 157586 h 471673"/>
                <a:gd name="connsiteX4" fmla="*/ 99188 w 571775"/>
                <a:gd name="connsiteY4" fmla="*/ 147672 h 471673"/>
                <a:gd name="connsiteX5" fmla="*/ 125035 w 571775"/>
                <a:gd name="connsiteY5" fmla="*/ 107022 h 471673"/>
                <a:gd name="connsiteX6" fmla="*/ 122053 w 571775"/>
                <a:gd name="connsiteY6" fmla="*/ 225996 h 471673"/>
                <a:gd name="connsiteX7" fmla="*/ 56441 w 571775"/>
                <a:gd name="connsiteY7" fmla="*/ 171466 h 471673"/>
                <a:gd name="connsiteX8" fmla="*/ 87259 w 571775"/>
                <a:gd name="connsiteY8" fmla="*/ 187330 h 471673"/>
                <a:gd name="connsiteX9" fmla="*/ 94218 w 571775"/>
                <a:gd name="connsiteY9" fmla="*/ 186338 h 471673"/>
                <a:gd name="connsiteX10" fmla="*/ 93224 w 571775"/>
                <a:gd name="connsiteY10" fmla="*/ 182372 h 471673"/>
                <a:gd name="connsiteX11" fmla="*/ 55447 w 571775"/>
                <a:gd name="connsiteY11" fmla="*/ 164526 h 471673"/>
                <a:gd name="connsiteX12" fmla="*/ 125035 w 571775"/>
                <a:gd name="connsiteY12" fmla="*/ 107022 h 471673"/>
                <a:gd name="connsiteX13" fmla="*/ 162757 w 571775"/>
                <a:gd name="connsiteY13" fmla="*/ 98103 h 471673"/>
                <a:gd name="connsiteX14" fmla="*/ 261101 w 571775"/>
                <a:gd name="connsiteY14" fmla="*/ 151687 h 471673"/>
                <a:gd name="connsiteX15" fmla="*/ 297855 w 571775"/>
                <a:gd name="connsiteY15" fmla="*/ 135810 h 471673"/>
                <a:gd name="connsiteX16" fmla="*/ 297855 w 571775"/>
                <a:gd name="connsiteY16" fmla="*/ 198324 h 471673"/>
                <a:gd name="connsiteX17" fmla="*/ 264081 w 571775"/>
                <a:gd name="connsiteY17" fmla="*/ 178479 h 471673"/>
                <a:gd name="connsiteX18" fmla="*/ 162757 w 571775"/>
                <a:gd name="connsiteY18" fmla="*/ 236031 h 471673"/>
                <a:gd name="connsiteX19" fmla="*/ 126003 w 571775"/>
                <a:gd name="connsiteY19" fmla="*/ 228093 h 471673"/>
                <a:gd name="connsiteX20" fmla="*/ 128983 w 571775"/>
                <a:gd name="connsiteY20" fmla="*/ 105049 h 471673"/>
                <a:gd name="connsiteX21" fmla="*/ 162757 w 571775"/>
                <a:gd name="connsiteY21" fmla="*/ 98103 h 471673"/>
                <a:gd name="connsiteX22" fmla="*/ 147059 w 571775"/>
                <a:gd name="connsiteY22" fmla="*/ 26280 h 471673"/>
                <a:gd name="connsiteX23" fmla="*/ 51581 w 571775"/>
                <a:gd name="connsiteY23" fmla="*/ 85173 h 471673"/>
                <a:gd name="connsiteX24" fmla="*/ 85352 w 571775"/>
                <a:gd name="connsiteY24" fmla="*/ 288511 h 471673"/>
                <a:gd name="connsiteX25" fmla="*/ 280032 w 571775"/>
                <a:gd name="connsiteY25" fmla="*/ 266689 h 471673"/>
                <a:gd name="connsiteX26" fmla="*/ 285991 w 571775"/>
                <a:gd name="connsiteY26" fmla="*/ 253795 h 471673"/>
                <a:gd name="connsiteX27" fmla="*/ 296917 w 571775"/>
                <a:gd name="connsiteY27" fmla="*/ 242884 h 471673"/>
                <a:gd name="connsiteX28" fmla="*/ 255200 w 571775"/>
                <a:gd name="connsiteY28" fmla="*/ 51449 h 471673"/>
                <a:gd name="connsiteX29" fmla="*/ 147059 w 571775"/>
                <a:gd name="connsiteY29" fmla="*/ 26280 h 471673"/>
                <a:gd name="connsiteX30" fmla="*/ 143085 w 571775"/>
                <a:gd name="connsiteY30" fmla="*/ 2351 h 471673"/>
                <a:gd name="connsiteX31" fmla="*/ 270099 w 571775"/>
                <a:gd name="connsiteY31" fmla="*/ 31612 h 471673"/>
                <a:gd name="connsiteX32" fmla="*/ 327708 w 571775"/>
                <a:gd name="connsiteY32" fmla="*/ 234949 h 471673"/>
                <a:gd name="connsiteX33" fmla="*/ 350553 w 571775"/>
                <a:gd name="connsiteY33" fmla="*/ 242884 h 471673"/>
                <a:gd name="connsiteX34" fmla="*/ 553179 w 571775"/>
                <a:gd name="connsiteY34" fmla="*/ 388691 h 471673"/>
                <a:gd name="connsiteX35" fmla="*/ 563112 w 571775"/>
                <a:gd name="connsiteY35" fmla="*/ 452172 h 471673"/>
                <a:gd name="connsiteX36" fmla="*/ 499543 w 571775"/>
                <a:gd name="connsiteY36" fmla="*/ 463083 h 471673"/>
                <a:gd name="connsiteX37" fmla="*/ 296917 w 571775"/>
                <a:gd name="connsiteY37" fmla="*/ 317276 h 471673"/>
                <a:gd name="connsiteX38" fmla="*/ 282018 w 571775"/>
                <a:gd name="connsiteY38" fmla="*/ 298430 h 471673"/>
                <a:gd name="connsiteX39" fmla="*/ 70453 w 571775"/>
                <a:gd name="connsiteY39" fmla="*/ 308349 h 471673"/>
                <a:gd name="connsiteX40" fmla="*/ 31716 w 571775"/>
                <a:gd name="connsiteY40" fmla="*/ 71287 h 471673"/>
                <a:gd name="connsiteX41" fmla="*/ 143085 w 571775"/>
                <a:gd name="connsiteY41" fmla="*/ 2351 h 47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1775" h="471673">
                  <a:moveTo>
                    <a:pt x="99188" y="147672"/>
                  </a:moveTo>
                  <a:cubicBezTo>
                    <a:pt x="93224" y="147672"/>
                    <a:pt x="88253" y="151637"/>
                    <a:pt x="88253" y="157586"/>
                  </a:cubicBezTo>
                  <a:cubicBezTo>
                    <a:pt x="88253" y="163535"/>
                    <a:pt x="93224" y="168492"/>
                    <a:pt x="99188" y="168492"/>
                  </a:cubicBezTo>
                  <a:cubicBezTo>
                    <a:pt x="105153" y="168492"/>
                    <a:pt x="110124" y="163535"/>
                    <a:pt x="110124" y="157586"/>
                  </a:cubicBezTo>
                  <a:cubicBezTo>
                    <a:pt x="110124" y="151637"/>
                    <a:pt x="105153" y="147672"/>
                    <a:pt x="99188" y="147672"/>
                  </a:cubicBezTo>
                  <a:close/>
                  <a:moveTo>
                    <a:pt x="125035" y="107022"/>
                  </a:moveTo>
                  <a:cubicBezTo>
                    <a:pt x="128018" y="119911"/>
                    <a:pt x="145912" y="185347"/>
                    <a:pt x="122053" y="225996"/>
                  </a:cubicBezTo>
                  <a:cubicBezTo>
                    <a:pt x="90241" y="211124"/>
                    <a:pt x="65388" y="183364"/>
                    <a:pt x="56441" y="171466"/>
                  </a:cubicBezTo>
                  <a:cubicBezTo>
                    <a:pt x="63400" y="177415"/>
                    <a:pt x="75329" y="187330"/>
                    <a:pt x="87259" y="187330"/>
                  </a:cubicBezTo>
                  <a:cubicBezTo>
                    <a:pt x="89247" y="187330"/>
                    <a:pt x="91235" y="187330"/>
                    <a:pt x="94218" y="186338"/>
                  </a:cubicBezTo>
                  <a:lnTo>
                    <a:pt x="93224" y="182372"/>
                  </a:lnTo>
                  <a:cubicBezTo>
                    <a:pt x="76324" y="188321"/>
                    <a:pt x="55447" y="164526"/>
                    <a:pt x="55447" y="164526"/>
                  </a:cubicBezTo>
                  <a:cubicBezTo>
                    <a:pt x="55447" y="164526"/>
                    <a:pt x="83282" y="124868"/>
                    <a:pt x="125035" y="107022"/>
                  </a:cubicBezTo>
                  <a:close/>
                  <a:moveTo>
                    <a:pt x="162757" y="98103"/>
                  </a:moveTo>
                  <a:cubicBezTo>
                    <a:pt x="205472" y="98103"/>
                    <a:pt x="242227" y="130849"/>
                    <a:pt x="261101" y="151687"/>
                  </a:cubicBezTo>
                  <a:lnTo>
                    <a:pt x="297855" y="135810"/>
                  </a:lnTo>
                  <a:lnTo>
                    <a:pt x="297855" y="198324"/>
                  </a:lnTo>
                  <a:lnTo>
                    <a:pt x="264081" y="178479"/>
                  </a:lnTo>
                  <a:cubicBezTo>
                    <a:pt x="247193" y="198324"/>
                    <a:pt x="208452" y="236031"/>
                    <a:pt x="162757" y="236031"/>
                  </a:cubicBezTo>
                  <a:cubicBezTo>
                    <a:pt x="149844" y="236031"/>
                    <a:pt x="137923" y="233054"/>
                    <a:pt x="126003" y="228093"/>
                  </a:cubicBezTo>
                  <a:cubicBezTo>
                    <a:pt x="150837" y="184432"/>
                    <a:pt x="132957" y="116957"/>
                    <a:pt x="128983" y="105049"/>
                  </a:cubicBezTo>
                  <a:cubicBezTo>
                    <a:pt x="139910" y="100088"/>
                    <a:pt x="151830" y="98103"/>
                    <a:pt x="162757" y="98103"/>
                  </a:cubicBezTo>
                  <a:close/>
                  <a:moveTo>
                    <a:pt x="147059" y="26280"/>
                  </a:moveTo>
                  <a:cubicBezTo>
                    <a:pt x="110184" y="32355"/>
                    <a:pt x="75420" y="52441"/>
                    <a:pt x="51581" y="85173"/>
                  </a:cubicBezTo>
                  <a:cubicBezTo>
                    <a:pt x="4897" y="150638"/>
                    <a:pt x="19796" y="241892"/>
                    <a:pt x="85352" y="288511"/>
                  </a:cubicBezTo>
                  <a:cubicBezTo>
                    <a:pt x="146934" y="333146"/>
                    <a:pt x="231362" y="322235"/>
                    <a:pt x="280032" y="266689"/>
                  </a:cubicBezTo>
                  <a:cubicBezTo>
                    <a:pt x="281025" y="261730"/>
                    <a:pt x="284005" y="257762"/>
                    <a:pt x="285991" y="253795"/>
                  </a:cubicBezTo>
                  <a:cubicBezTo>
                    <a:pt x="288971" y="249827"/>
                    <a:pt x="292944" y="245860"/>
                    <a:pt x="296917" y="242884"/>
                  </a:cubicBezTo>
                  <a:cubicBezTo>
                    <a:pt x="333668" y="179403"/>
                    <a:pt x="316782" y="96084"/>
                    <a:pt x="255200" y="51449"/>
                  </a:cubicBezTo>
                  <a:cubicBezTo>
                    <a:pt x="222919" y="28140"/>
                    <a:pt x="183934" y="20205"/>
                    <a:pt x="147059" y="26280"/>
                  </a:cubicBezTo>
                  <a:close/>
                  <a:moveTo>
                    <a:pt x="143085" y="2351"/>
                  </a:moveTo>
                  <a:cubicBezTo>
                    <a:pt x="186168" y="-4840"/>
                    <a:pt x="231859" y="4335"/>
                    <a:pt x="270099" y="31612"/>
                  </a:cubicBezTo>
                  <a:cubicBezTo>
                    <a:pt x="334661" y="79222"/>
                    <a:pt x="357506" y="163533"/>
                    <a:pt x="327708" y="234949"/>
                  </a:cubicBezTo>
                  <a:cubicBezTo>
                    <a:pt x="335654" y="235941"/>
                    <a:pt x="343601" y="237925"/>
                    <a:pt x="350553" y="242884"/>
                  </a:cubicBezTo>
                  <a:lnTo>
                    <a:pt x="553179" y="388691"/>
                  </a:lnTo>
                  <a:cubicBezTo>
                    <a:pt x="573045" y="403570"/>
                    <a:pt x="578011" y="432334"/>
                    <a:pt x="563112" y="452172"/>
                  </a:cubicBezTo>
                  <a:cubicBezTo>
                    <a:pt x="548213" y="473002"/>
                    <a:pt x="519408" y="477961"/>
                    <a:pt x="499543" y="463083"/>
                  </a:cubicBezTo>
                  <a:lnTo>
                    <a:pt x="296917" y="317276"/>
                  </a:lnTo>
                  <a:cubicBezTo>
                    <a:pt x="289964" y="312316"/>
                    <a:pt x="284998" y="306365"/>
                    <a:pt x="282018" y="298430"/>
                  </a:cubicBezTo>
                  <a:cubicBezTo>
                    <a:pt x="223416" y="349016"/>
                    <a:pt x="136008" y="354967"/>
                    <a:pt x="70453" y="308349"/>
                  </a:cubicBezTo>
                  <a:cubicBezTo>
                    <a:pt x="-5035" y="253795"/>
                    <a:pt x="-22914" y="146671"/>
                    <a:pt x="31716" y="71287"/>
                  </a:cubicBezTo>
                  <a:cubicBezTo>
                    <a:pt x="59527" y="33100"/>
                    <a:pt x="100003" y="9542"/>
                    <a:pt x="143085" y="2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37C0217-2687-420C-9536-14184B5276E1}"/>
              </a:ext>
            </a:extLst>
          </p:cNvPr>
          <p:cNvGrpSpPr/>
          <p:nvPr/>
        </p:nvGrpSpPr>
        <p:grpSpPr>
          <a:xfrm>
            <a:off x="1314953" y="3150523"/>
            <a:ext cx="3960812" cy="1265237"/>
            <a:chOff x="1314953" y="3150523"/>
            <a:chExt cx="3960812" cy="126523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5A14C0F-A5B2-4268-89C5-E419904CA516}"/>
                </a:ext>
              </a:extLst>
            </p:cNvPr>
            <p:cNvGrpSpPr/>
            <p:nvPr/>
          </p:nvGrpSpPr>
          <p:grpSpPr>
            <a:xfrm>
              <a:off x="1314953" y="3150523"/>
              <a:ext cx="3960812" cy="1265237"/>
              <a:chOff x="1314953" y="3150523"/>
              <a:chExt cx="3960812" cy="126523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66BC56-970C-4E6C-9A7B-CFB543D10219}"/>
                  </a:ext>
                </a:extLst>
              </p:cNvPr>
              <p:cNvSpPr/>
              <p:nvPr/>
            </p:nvSpPr>
            <p:spPr>
              <a:xfrm>
                <a:off x="3997828" y="3150523"/>
                <a:ext cx="1277937" cy="126523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18316D-B8F2-4AB0-9266-3EAA26AD32F4}"/>
                  </a:ext>
                </a:extLst>
              </p:cNvPr>
              <p:cNvSpPr/>
              <p:nvPr/>
            </p:nvSpPr>
            <p:spPr>
              <a:xfrm>
                <a:off x="1314953" y="3150523"/>
                <a:ext cx="2576512" cy="126523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88A2FB5-3EDA-4BEB-AEC2-82A8376DF7AA}"/>
                  </a:ext>
                </a:extLst>
              </p:cNvPr>
              <p:cNvSpPr/>
              <p:nvPr/>
            </p:nvSpPr>
            <p:spPr>
              <a:xfrm>
                <a:off x="1904406" y="3510914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国外著作</a:t>
                </a:r>
                <a:endParaRPr lang="en-US" altLang="zh-CN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magnifying-glass-and-fish_526">
              <a:extLst>
                <a:ext uri="{FF2B5EF4-FFF2-40B4-BE49-F238E27FC236}">
                  <a16:creationId xmlns:a16="http://schemas.microsoft.com/office/drawing/2014/main" id="{31424050-07DE-4077-8C25-DD17324C6A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46706" y="3496003"/>
              <a:ext cx="574164" cy="609685"/>
            </a:xfrm>
            <a:custGeom>
              <a:avLst/>
              <a:gdLst>
                <a:gd name="connsiteX0" fmla="*/ 75894 w 536098"/>
                <a:gd name="connsiteY0" fmla="*/ 90170 h 569264"/>
                <a:gd name="connsiteX1" fmla="*/ 148557 w 536098"/>
                <a:gd name="connsiteY1" fmla="*/ 90170 h 569264"/>
                <a:gd name="connsiteX2" fmla="*/ 148557 w 536098"/>
                <a:gd name="connsiteY2" fmla="*/ 146629 h 569264"/>
                <a:gd name="connsiteX3" fmla="*/ 119492 w 536098"/>
                <a:gd name="connsiteY3" fmla="*/ 146629 h 569264"/>
                <a:gd name="connsiteX4" fmla="*/ 77508 w 536098"/>
                <a:gd name="connsiteY4" fmla="*/ 362786 h 569264"/>
                <a:gd name="connsiteX5" fmla="*/ 171164 w 536098"/>
                <a:gd name="connsiteY5" fmla="*/ 362786 h 569264"/>
                <a:gd name="connsiteX6" fmla="*/ 179238 w 536098"/>
                <a:gd name="connsiteY6" fmla="*/ 370851 h 569264"/>
                <a:gd name="connsiteX7" fmla="*/ 179238 w 536098"/>
                <a:gd name="connsiteY7" fmla="*/ 436989 h 569264"/>
                <a:gd name="connsiteX8" fmla="*/ 200230 w 536098"/>
                <a:gd name="connsiteY8" fmla="*/ 459573 h 569264"/>
                <a:gd name="connsiteX9" fmla="*/ 334254 w 536098"/>
                <a:gd name="connsiteY9" fmla="*/ 459573 h 569264"/>
                <a:gd name="connsiteX10" fmla="*/ 355246 w 536098"/>
                <a:gd name="connsiteY10" fmla="*/ 436989 h 569264"/>
                <a:gd name="connsiteX11" fmla="*/ 355246 w 536098"/>
                <a:gd name="connsiteY11" fmla="*/ 370851 h 569264"/>
                <a:gd name="connsiteX12" fmla="*/ 363320 w 536098"/>
                <a:gd name="connsiteY12" fmla="*/ 362786 h 569264"/>
                <a:gd name="connsiteX13" fmla="*/ 458590 w 536098"/>
                <a:gd name="connsiteY13" fmla="*/ 362786 h 569264"/>
                <a:gd name="connsiteX14" fmla="*/ 421451 w 536098"/>
                <a:gd name="connsiteY14" fmla="*/ 146629 h 569264"/>
                <a:gd name="connsiteX15" fmla="*/ 382697 w 536098"/>
                <a:gd name="connsiteY15" fmla="*/ 146629 h 569264"/>
                <a:gd name="connsiteX16" fmla="*/ 382697 w 536098"/>
                <a:gd name="connsiteY16" fmla="*/ 90170 h 569264"/>
                <a:gd name="connsiteX17" fmla="*/ 461820 w 536098"/>
                <a:gd name="connsiteY17" fmla="*/ 90170 h 569264"/>
                <a:gd name="connsiteX18" fmla="*/ 469893 w 536098"/>
                <a:gd name="connsiteY18" fmla="*/ 95009 h 569264"/>
                <a:gd name="connsiteX19" fmla="*/ 534483 w 536098"/>
                <a:gd name="connsiteY19" fmla="*/ 362786 h 569264"/>
                <a:gd name="connsiteX20" fmla="*/ 536098 w 536098"/>
                <a:gd name="connsiteY20" fmla="*/ 366012 h 569264"/>
                <a:gd name="connsiteX21" fmla="*/ 536098 w 536098"/>
                <a:gd name="connsiteY21" fmla="*/ 561199 h 569264"/>
                <a:gd name="connsiteX22" fmla="*/ 526410 w 536098"/>
                <a:gd name="connsiteY22" fmla="*/ 569264 h 569264"/>
                <a:gd name="connsiteX23" fmla="*/ 8074 w 536098"/>
                <a:gd name="connsiteY23" fmla="*/ 569264 h 569264"/>
                <a:gd name="connsiteX24" fmla="*/ 0 w 536098"/>
                <a:gd name="connsiteY24" fmla="*/ 561199 h 569264"/>
                <a:gd name="connsiteX25" fmla="*/ 0 w 536098"/>
                <a:gd name="connsiteY25" fmla="*/ 369238 h 569264"/>
                <a:gd name="connsiteX26" fmla="*/ 0 w 536098"/>
                <a:gd name="connsiteY26" fmla="*/ 366012 h 569264"/>
                <a:gd name="connsiteX27" fmla="*/ 67820 w 536098"/>
                <a:gd name="connsiteY27" fmla="*/ 95009 h 569264"/>
                <a:gd name="connsiteX28" fmla="*/ 75894 w 536098"/>
                <a:gd name="connsiteY28" fmla="*/ 90170 h 569264"/>
                <a:gd name="connsiteX29" fmla="*/ 193669 w 536098"/>
                <a:gd name="connsiteY29" fmla="*/ 0 h 569264"/>
                <a:gd name="connsiteX30" fmla="*/ 342230 w 536098"/>
                <a:gd name="connsiteY30" fmla="*/ 0 h 569264"/>
                <a:gd name="connsiteX31" fmla="*/ 342230 w 536098"/>
                <a:gd name="connsiteY31" fmla="*/ 235472 h 569264"/>
                <a:gd name="connsiteX32" fmla="*/ 413280 w 536098"/>
                <a:gd name="connsiteY32" fmla="*/ 235472 h 569264"/>
                <a:gd name="connsiteX33" fmla="*/ 266335 w 536098"/>
                <a:gd name="connsiteY33" fmla="*/ 395142 h 569264"/>
                <a:gd name="connsiteX34" fmla="*/ 121004 w 536098"/>
                <a:gd name="connsiteY34" fmla="*/ 232247 h 569264"/>
                <a:gd name="connsiteX35" fmla="*/ 193669 w 536098"/>
                <a:gd name="connsiteY35" fmla="*/ 232247 h 56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36098" h="569264">
                  <a:moveTo>
                    <a:pt x="75894" y="90170"/>
                  </a:moveTo>
                  <a:lnTo>
                    <a:pt x="148557" y="90170"/>
                  </a:lnTo>
                  <a:lnTo>
                    <a:pt x="148557" y="146629"/>
                  </a:lnTo>
                  <a:lnTo>
                    <a:pt x="119492" y="146629"/>
                  </a:lnTo>
                  <a:lnTo>
                    <a:pt x="77508" y="362786"/>
                  </a:lnTo>
                  <a:lnTo>
                    <a:pt x="171164" y="362786"/>
                  </a:lnTo>
                  <a:cubicBezTo>
                    <a:pt x="176008" y="362786"/>
                    <a:pt x="179238" y="366012"/>
                    <a:pt x="179238" y="370851"/>
                  </a:cubicBezTo>
                  <a:lnTo>
                    <a:pt x="179238" y="436989"/>
                  </a:lnTo>
                  <a:cubicBezTo>
                    <a:pt x="179238" y="449894"/>
                    <a:pt x="188926" y="459573"/>
                    <a:pt x="200230" y="459573"/>
                  </a:cubicBezTo>
                  <a:lnTo>
                    <a:pt x="334254" y="459573"/>
                  </a:lnTo>
                  <a:cubicBezTo>
                    <a:pt x="345557" y="459573"/>
                    <a:pt x="355246" y="449894"/>
                    <a:pt x="355246" y="436989"/>
                  </a:cubicBezTo>
                  <a:lnTo>
                    <a:pt x="355246" y="370851"/>
                  </a:lnTo>
                  <a:cubicBezTo>
                    <a:pt x="355246" y="366012"/>
                    <a:pt x="358475" y="362786"/>
                    <a:pt x="363320" y="362786"/>
                  </a:cubicBezTo>
                  <a:lnTo>
                    <a:pt x="458590" y="362786"/>
                  </a:lnTo>
                  <a:lnTo>
                    <a:pt x="421451" y="146629"/>
                  </a:lnTo>
                  <a:lnTo>
                    <a:pt x="382697" y="146629"/>
                  </a:lnTo>
                  <a:lnTo>
                    <a:pt x="382697" y="90170"/>
                  </a:lnTo>
                  <a:lnTo>
                    <a:pt x="461820" y="90170"/>
                  </a:lnTo>
                  <a:cubicBezTo>
                    <a:pt x="465049" y="90170"/>
                    <a:pt x="468279" y="91783"/>
                    <a:pt x="469893" y="95009"/>
                  </a:cubicBezTo>
                  <a:lnTo>
                    <a:pt x="534483" y="362786"/>
                  </a:lnTo>
                  <a:cubicBezTo>
                    <a:pt x="534483" y="364399"/>
                    <a:pt x="536098" y="366012"/>
                    <a:pt x="536098" y="366012"/>
                  </a:cubicBezTo>
                  <a:lnTo>
                    <a:pt x="536098" y="561199"/>
                  </a:lnTo>
                  <a:cubicBezTo>
                    <a:pt x="536098" y="566038"/>
                    <a:pt x="531254" y="569264"/>
                    <a:pt x="526410" y="569264"/>
                  </a:cubicBezTo>
                  <a:lnTo>
                    <a:pt x="8074" y="569264"/>
                  </a:lnTo>
                  <a:cubicBezTo>
                    <a:pt x="3230" y="569264"/>
                    <a:pt x="0" y="566038"/>
                    <a:pt x="0" y="561199"/>
                  </a:cubicBezTo>
                  <a:lnTo>
                    <a:pt x="0" y="369238"/>
                  </a:lnTo>
                  <a:cubicBezTo>
                    <a:pt x="0" y="369238"/>
                    <a:pt x="0" y="367625"/>
                    <a:pt x="0" y="366012"/>
                  </a:cubicBezTo>
                  <a:lnTo>
                    <a:pt x="67820" y="95009"/>
                  </a:lnTo>
                  <a:cubicBezTo>
                    <a:pt x="67820" y="91783"/>
                    <a:pt x="71049" y="90170"/>
                    <a:pt x="75894" y="90170"/>
                  </a:cubicBezTo>
                  <a:close/>
                  <a:moveTo>
                    <a:pt x="193669" y="0"/>
                  </a:moveTo>
                  <a:lnTo>
                    <a:pt x="342230" y="0"/>
                  </a:lnTo>
                  <a:lnTo>
                    <a:pt x="342230" y="235472"/>
                  </a:lnTo>
                  <a:lnTo>
                    <a:pt x="413280" y="235472"/>
                  </a:lnTo>
                  <a:lnTo>
                    <a:pt x="266335" y="395142"/>
                  </a:lnTo>
                  <a:lnTo>
                    <a:pt x="121004" y="232247"/>
                  </a:lnTo>
                  <a:lnTo>
                    <a:pt x="193669" y="2322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4FD4F21-F6CB-4699-902C-2A5D633E3EAD}"/>
              </a:ext>
            </a:extLst>
          </p:cNvPr>
          <p:cNvGrpSpPr/>
          <p:nvPr/>
        </p:nvGrpSpPr>
        <p:grpSpPr>
          <a:xfrm>
            <a:off x="1314953" y="4570542"/>
            <a:ext cx="3971131" cy="1265237"/>
            <a:chOff x="1314953" y="4570542"/>
            <a:chExt cx="3971131" cy="126523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F219E9F-4BDB-4B19-A95E-953189DC0666}"/>
                </a:ext>
              </a:extLst>
            </p:cNvPr>
            <p:cNvGrpSpPr/>
            <p:nvPr/>
          </p:nvGrpSpPr>
          <p:grpSpPr>
            <a:xfrm>
              <a:off x="1314953" y="4570542"/>
              <a:ext cx="3971131" cy="1265237"/>
              <a:chOff x="1314953" y="4570542"/>
              <a:chExt cx="3971131" cy="126523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0CFD80-0F5F-46EA-B8AB-E71121F33BA4}"/>
                  </a:ext>
                </a:extLst>
              </p:cNvPr>
              <p:cNvSpPr/>
              <p:nvPr/>
            </p:nvSpPr>
            <p:spPr>
              <a:xfrm>
                <a:off x="1314953" y="4570542"/>
                <a:ext cx="1277937" cy="1265237"/>
              </a:xfrm>
              <a:prstGeom prst="rect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85F3AF0-6500-45C0-9AF8-94A7F80A5E00}"/>
                  </a:ext>
                </a:extLst>
              </p:cNvPr>
              <p:cNvSpPr/>
              <p:nvPr/>
            </p:nvSpPr>
            <p:spPr>
              <a:xfrm>
                <a:off x="2709572" y="4570542"/>
                <a:ext cx="2576512" cy="126523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C4E0EC1-923B-4259-B5CB-E7F740415559}"/>
                  </a:ext>
                </a:extLst>
              </p:cNvPr>
              <p:cNvSpPr/>
              <p:nvPr/>
            </p:nvSpPr>
            <p:spPr>
              <a:xfrm>
                <a:off x="3279623" y="4972327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网络资料</a:t>
                </a:r>
                <a:endParaRPr lang="en-US" altLang="zh-CN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magnifying-glass-and-fish_526">
              <a:extLst>
                <a:ext uri="{FF2B5EF4-FFF2-40B4-BE49-F238E27FC236}">
                  <a16:creationId xmlns:a16="http://schemas.microsoft.com/office/drawing/2014/main" id="{FB0DB667-356A-4012-89E8-C683F7D9A2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9564" y="4898746"/>
              <a:ext cx="609684" cy="608825"/>
            </a:xfrm>
            <a:custGeom>
              <a:avLst/>
              <a:gdLst>
                <a:gd name="connsiteX0" fmla="*/ 154418 w 607579"/>
                <a:gd name="connsiteY0" fmla="*/ 354185 h 606722"/>
                <a:gd name="connsiteX1" fmla="*/ 70935 w 607579"/>
                <a:gd name="connsiteY1" fmla="*/ 389362 h 606722"/>
                <a:gd name="connsiteX2" fmla="*/ 70935 w 607579"/>
                <a:gd name="connsiteY2" fmla="*/ 556159 h 606722"/>
                <a:gd name="connsiteX3" fmla="*/ 202571 w 607579"/>
                <a:gd name="connsiteY3" fmla="*/ 556159 h 606722"/>
                <a:gd name="connsiteX4" fmla="*/ 261403 w 607579"/>
                <a:gd name="connsiteY4" fmla="*/ 551716 h 606722"/>
                <a:gd name="connsiteX5" fmla="*/ 394907 w 607579"/>
                <a:gd name="connsiteY5" fmla="*/ 531544 h 606722"/>
                <a:gd name="connsiteX6" fmla="*/ 405855 w 607579"/>
                <a:gd name="connsiteY6" fmla="*/ 530299 h 606722"/>
                <a:gd name="connsiteX7" fmla="*/ 429530 w 607579"/>
                <a:gd name="connsiteY7" fmla="*/ 518481 h 606722"/>
                <a:gd name="connsiteX8" fmla="*/ 430242 w 607579"/>
                <a:gd name="connsiteY8" fmla="*/ 517859 h 606722"/>
                <a:gd name="connsiteX9" fmla="*/ 584039 w 607579"/>
                <a:gd name="connsiteY9" fmla="*/ 398248 h 606722"/>
                <a:gd name="connsiteX10" fmla="*/ 585641 w 607579"/>
                <a:gd name="connsiteY10" fmla="*/ 385808 h 606722"/>
                <a:gd name="connsiteX11" fmla="*/ 531349 w 607579"/>
                <a:gd name="connsiteY11" fmla="*/ 390162 h 606722"/>
                <a:gd name="connsiteX12" fmla="*/ 444037 w 607579"/>
                <a:gd name="connsiteY12" fmla="*/ 443480 h 606722"/>
                <a:gd name="connsiteX13" fmla="*/ 328511 w 607579"/>
                <a:gd name="connsiteY13" fmla="*/ 455299 h 606722"/>
                <a:gd name="connsiteX14" fmla="*/ 323082 w 607579"/>
                <a:gd name="connsiteY14" fmla="*/ 455121 h 606722"/>
                <a:gd name="connsiteX15" fmla="*/ 310710 w 607579"/>
                <a:gd name="connsiteY15" fmla="*/ 455032 h 606722"/>
                <a:gd name="connsiteX16" fmla="*/ 212629 w 607579"/>
                <a:gd name="connsiteY16" fmla="*/ 455032 h 606722"/>
                <a:gd name="connsiteX17" fmla="*/ 182279 w 607579"/>
                <a:gd name="connsiteY17" fmla="*/ 475293 h 606722"/>
                <a:gd name="connsiteX18" fmla="*/ 172132 w 607579"/>
                <a:gd name="connsiteY18" fmla="*/ 485335 h 606722"/>
                <a:gd name="connsiteX19" fmla="*/ 162075 w 607579"/>
                <a:gd name="connsiteY19" fmla="*/ 475293 h 606722"/>
                <a:gd name="connsiteX20" fmla="*/ 212629 w 607579"/>
                <a:gd name="connsiteY20" fmla="*/ 434771 h 606722"/>
                <a:gd name="connsiteX21" fmla="*/ 311066 w 607579"/>
                <a:gd name="connsiteY21" fmla="*/ 434771 h 606722"/>
                <a:gd name="connsiteX22" fmla="*/ 322281 w 607579"/>
                <a:gd name="connsiteY22" fmla="*/ 434949 h 606722"/>
                <a:gd name="connsiteX23" fmla="*/ 350317 w 607579"/>
                <a:gd name="connsiteY23" fmla="*/ 426862 h 606722"/>
                <a:gd name="connsiteX24" fmla="*/ 345778 w 607579"/>
                <a:gd name="connsiteY24" fmla="*/ 412733 h 606722"/>
                <a:gd name="connsiteX25" fmla="*/ 289795 w 607579"/>
                <a:gd name="connsiteY25" fmla="*/ 383941 h 606722"/>
                <a:gd name="connsiteX26" fmla="*/ 250277 w 607579"/>
                <a:gd name="connsiteY26" fmla="*/ 383941 h 606722"/>
                <a:gd name="connsiteX27" fmla="*/ 180054 w 607579"/>
                <a:gd name="connsiteY27" fmla="*/ 361281 h 606722"/>
                <a:gd name="connsiteX28" fmla="*/ 154418 w 607579"/>
                <a:gd name="connsiteY28" fmla="*/ 354185 h 606722"/>
                <a:gd name="connsiteX29" fmla="*/ 161890 w 607579"/>
                <a:gd name="connsiteY29" fmla="*/ 334222 h 606722"/>
                <a:gd name="connsiteX30" fmla="*/ 192247 w 607579"/>
                <a:gd name="connsiteY30" fmla="*/ 345108 h 606722"/>
                <a:gd name="connsiteX31" fmla="*/ 250277 w 607579"/>
                <a:gd name="connsiteY31" fmla="*/ 363769 h 606722"/>
                <a:gd name="connsiteX32" fmla="*/ 289795 w 607579"/>
                <a:gd name="connsiteY32" fmla="*/ 363769 h 606722"/>
                <a:gd name="connsiteX33" fmla="*/ 362599 w 607579"/>
                <a:gd name="connsiteY33" fmla="*/ 401536 h 606722"/>
                <a:gd name="connsiteX34" fmla="*/ 368740 w 607579"/>
                <a:gd name="connsiteY34" fmla="*/ 435304 h 606722"/>
                <a:gd name="connsiteX35" fmla="*/ 433980 w 607579"/>
                <a:gd name="connsiteY35" fmla="*/ 425885 h 606722"/>
                <a:gd name="connsiteX36" fmla="*/ 521292 w 607579"/>
                <a:gd name="connsiteY36" fmla="*/ 372567 h 606722"/>
                <a:gd name="connsiteX37" fmla="*/ 602107 w 607579"/>
                <a:gd name="connsiteY37" fmla="*/ 373989 h 606722"/>
                <a:gd name="connsiteX38" fmla="*/ 596856 w 607579"/>
                <a:gd name="connsiteY38" fmla="*/ 413977 h 606722"/>
                <a:gd name="connsiteX39" fmla="*/ 596589 w 607579"/>
                <a:gd name="connsiteY39" fmla="*/ 414155 h 606722"/>
                <a:gd name="connsiteX40" fmla="*/ 443147 w 607579"/>
                <a:gd name="connsiteY40" fmla="*/ 533499 h 606722"/>
                <a:gd name="connsiteX41" fmla="*/ 409682 w 607579"/>
                <a:gd name="connsiteY41" fmla="*/ 550205 h 606722"/>
                <a:gd name="connsiteX42" fmla="*/ 395708 w 607579"/>
                <a:gd name="connsiteY42" fmla="*/ 551804 h 606722"/>
                <a:gd name="connsiteX43" fmla="*/ 264429 w 607579"/>
                <a:gd name="connsiteY43" fmla="*/ 571710 h 606722"/>
                <a:gd name="connsiteX44" fmla="*/ 202571 w 607579"/>
                <a:gd name="connsiteY44" fmla="*/ 576331 h 606722"/>
                <a:gd name="connsiteX45" fmla="*/ 70935 w 607579"/>
                <a:gd name="connsiteY45" fmla="*/ 576331 h 606722"/>
                <a:gd name="connsiteX46" fmla="*/ 70935 w 607579"/>
                <a:gd name="connsiteY46" fmla="*/ 606722 h 606722"/>
                <a:gd name="connsiteX47" fmla="*/ 0 w 607579"/>
                <a:gd name="connsiteY47" fmla="*/ 606722 h 606722"/>
                <a:gd name="connsiteX48" fmla="*/ 0 w 607579"/>
                <a:gd name="connsiteY48" fmla="*/ 343775 h 606722"/>
                <a:gd name="connsiteX49" fmla="*/ 70935 w 607579"/>
                <a:gd name="connsiteY49" fmla="*/ 343775 h 606722"/>
                <a:gd name="connsiteX50" fmla="*/ 70935 w 607579"/>
                <a:gd name="connsiteY50" fmla="*/ 365013 h 606722"/>
                <a:gd name="connsiteX51" fmla="*/ 161890 w 607579"/>
                <a:gd name="connsiteY51" fmla="*/ 334222 h 606722"/>
                <a:gd name="connsiteX52" fmla="*/ 235495 w 607579"/>
                <a:gd name="connsiteY52" fmla="*/ 0 h 606722"/>
                <a:gd name="connsiteX53" fmla="*/ 323353 w 607579"/>
                <a:gd name="connsiteY53" fmla="*/ 53765 h 606722"/>
                <a:gd name="connsiteX54" fmla="*/ 411299 w 607579"/>
                <a:gd name="connsiteY54" fmla="*/ 0 h 606722"/>
                <a:gd name="connsiteX55" fmla="*/ 520787 w 607579"/>
                <a:gd name="connsiteY55" fmla="*/ 102198 h 606722"/>
                <a:gd name="connsiteX56" fmla="*/ 517404 w 607579"/>
                <a:gd name="connsiteY56" fmla="*/ 142099 h 606722"/>
                <a:gd name="connsiteX57" fmla="*/ 463016 w 607579"/>
                <a:gd name="connsiteY57" fmla="*/ 228390 h 606722"/>
                <a:gd name="connsiteX58" fmla="*/ 334212 w 607579"/>
                <a:gd name="connsiteY58" fmla="*/ 338497 h 606722"/>
                <a:gd name="connsiteX59" fmla="*/ 325756 w 607579"/>
                <a:gd name="connsiteY59" fmla="*/ 341607 h 606722"/>
                <a:gd name="connsiteX60" fmla="*/ 317389 w 607579"/>
                <a:gd name="connsiteY60" fmla="*/ 338497 h 606722"/>
                <a:gd name="connsiteX61" fmla="*/ 188585 w 607579"/>
                <a:gd name="connsiteY61" fmla="*/ 228390 h 606722"/>
                <a:gd name="connsiteX62" fmla="*/ 134108 w 607579"/>
                <a:gd name="connsiteY62" fmla="*/ 142099 h 606722"/>
                <a:gd name="connsiteX63" fmla="*/ 130815 w 607579"/>
                <a:gd name="connsiteY63" fmla="*/ 102198 h 606722"/>
                <a:gd name="connsiteX64" fmla="*/ 235495 w 607579"/>
                <a:gd name="connsiteY6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579" h="606722">
                  <a:moveTo>
                    <a:pt x="154418" y="354185"/>
                  </a:moveTo>
                  <a:cubicBezTo>
                    <a:pt x="125389" y="354989"/>
                    <a:pt x="89025" y="376299"/>
                    <a:pt x="70935" y="389362"/>
                  </a:cubicBezTo>
                  <a:lnTo>
                    <a:pt x="70935" y="556159"/>
                  </a:lnTo>
                  <a:lnTo>
                    <a:pt x="202571" y="556159"/>
                  </a:lnTo>
                  <a:cubicBezTo>
                    <a:pt x="222241" y="556159"/>
                    <a:pt x="242000" y="554648"/>
                    <a:pt x="261403" y="551716"/>
                  </a:cubicBezTo>
                  <a:lnTo>
                    <a:pt x="394907" y="531544"/>
                  </a:lnTo>
                  <a:cubicBezTo>
                    <a:pt x="398467" y="531544"/>
                    <a:pt x="402206" y="531099"/>
                    <a:pt x="405855" y="530299"/>
                  </a:cubicBezTo>
                  <a:cubicBezTo>
                    <a:pt x="414844" y="529055"/>
                    <a:pt x="422676" y="524968"/>
                    <a:pt x="429530" y="518481"/>
                  </a:cubicBezTo>
                  <a:lnTo>
                    <a:pt x="430242" y="517859"/>
                  </a:lnTo>
                  <a:lnTo>
                    <a:pt x="584039" y="398248"/>
                  </a:lnTo>
                  <a:cubicBezTo>
                    <a:pt x="587688" y="395138"/>
                    <a:pt x="588489" y="389718"/>
                    <a:pt x="585641" y="385808"/>
                  </a:cubicBezTo>
                  <a:cubicBezTo>
                    <a:pt x="577275" y="374166"/>
                    <a:pt x="573092" y="368213"/>
                    <a:pt x="531349" y="390162"/>
                  </a:cubicBezTo>
                  <a:lnTo>
                    <a:pt x="444037" y="443480"/>
                  </a:lnTo>
                  <a:cubicBezTo>
                    <a:pt x="420540" y="455921"/>
                    <a:pt x="376039" y="456098"/>
                    <a:pt x="328511" y="455299"/>
                  </a:cubicBezTo>
                  <a:cubicBezTo>
                    <a:pt x="326642" y="455210"/>
                    <a:pt x="324862" y="455210"/>
                    <a:pt x="323082" y="455121"/>
                  </a:cubicBezTo>
                  <a:cubicBezTo>
                    <a:pt x="317475" y="455388"/>
                    <a:pt x="313024" y="455210"/>
                    <a:pt x="310710" y="455032"/>
                  </a:cubicBezTo>
                  <a:lnTo>
                    <a:pt x="212629" y="455032"/>
                  </a:lnTo>
                  <a:cubicBezTo>
                    <a:pt x="182279" y="455032"/>
                    <a:pt x="182279" y="470228"/>
                    <a:pt x="182279" y="475293"/>
                  </a:cubicBezTo>
                  <a:cubicBezTo>
                    <a:pt x="182279" y="480803"/>
                    <a:pt x="177740" y="485335"/>
                    <a:pt x="172132" y="485335"/>
                  </a:cubicBezTo>
                  <a:cubicBezTo>
                    <a:pt x="166525" y="485335"/>
                    <a:pt x="162075" y="480803"/>
                    <a:pt x="162075" y="475293"/>
                  </a:cubicBezTo>
                  <a:cubicBezTo>
                    <a:pt x="162075" y="449967"/>
                    <a:pt x="180944" y="434771"/>
                    <a:pt x="212629" y="434771"/>
                  </a:cubicBezTo>
                  <a:lnTo>
                    <a:pt x="311066" y="434771"/>
                  </a:lnTo>
                  <a:cubicBezTo>
                    <a:pt x="314359" y="434771"/>
                    <a:pt x="318187" y="434860"/>
                    <a:pt x="322281" y="434949"/>
                  </a:cubicBezTo>
                  <a:cubicBezTo>
                    <a:pt x="335008" y="434416"/>
                    <a:pt x="347558" y="431483"/>
                    <a:pt x="350317" y="426862"/>
                  </a:cubicBezTo>
                  <a:cubicBezTo>
                    <a:pt x="351741" y="424374"/>
                    <a:pt x="350050" y="419131"/>
                    <a:pt x="345778" y="412733"/>
                  </a:cubicBezTo>
                  <a:cubicBezTo>
                    <a:pt x="333673" y="394694"/>
                    <a:pt x="312757" y="383941"/>
                    <a:pt x="289795" y="383941"/>
                  </a:cubicBezTo>
                  <a:lnTo>
                    <a:pt x="250277" y="383941"/>
                  </a:lnTo>
                  <a:cubicBezTo>
                    <a:pt x="224466" y="383941"/>
                    <a:pt x="199545" y="375944"/>
                    <a:pt x="180054" y="361281"/>
                  </a:cubicBezTo>
                  <a:cubicBezTo>
                    <a:pt x="172956" y="355927"/>
                    <a:pt x="164094" y="353916"/>
                    <a:pt x="154418" y="354185"/>
                  </a:cubicBezTo>
                  <a:close/>
                  <a:moveTo>
                    <a:pt x="161890" y="334222"/>
                  </a:moveTo>
                  <a:cubicBezTo>
                    <a:pt x="172789" y="335017"/>
                    <a:pt x="183169" y="338288"/>
                    <a:pt x="192247" y="345108"/>
                  </a:cubicBezTo>
                  <a:cubicBezTo>
                    <a:pt x="208268" y="357105"/>
                    <a:pt x="228827" y="363769"/>
                    <a:pt x="250277" y="363769"/>
                  </a:cubicBezTo>
                  <a:lnTo>
                    <a:pt x="289795" y="363769"/>
                  </a:lnTo>
                  <a:cubicBezTo>
                    <a:pt x="319522" y="363769"/>
                    <a:pt x="346757" y="377899"/>
                    <a:pt x="362599" y="401536"/>
                  </a:cubicBezTo>
                  <a:cubicBezTo>
                    <a:pt x="371233" y="414422"/>
                    <a:pt x="373280" y="425707"/>
                    <a:pt x="368740" y="435304"/>
                  </a:cubicBezTo>
                  <a:cubicBezTo>
                    <a:pt x="394462" y="434860"/>
                    <a:pt x="421074" y="432727"/>
                    <a:pt x="433980" y="425885"/>
                  </a:cubicBezTo>
                  <a:lnTo>
                    <a:pt x="521292" y="372567"/>
                  </a:lnTo>
                  <a:cubicBezTo>
                    <a:pt x="566328" y="348929"/>
                    <a:pt x="584395" y="349285"/>
                    <a:pt x="602107" y="373989"/>
                  </a:cubicBezTo>
                  <a:cubicBezTo>
                    <a:pt x="611096" y="386518"/>
                    <a:pt x="608782" y="404025"/>
                    <a:pt x="596856" y="413977"/>
                  </a:cubicBezTo>
                  <a:lnTo>
                    <a:pt x="596589" y="414155"/>
                  </a:lnTo>
                  <a:lnTo>
                    <a:pt x="443147" y="533499"/>
                  </a:lnTo>
                  <a:cubicBezTo>
                    <a:pt x="433357" y="542740"/>
                    <a:pt x="421786" y="548516"/>
                    <a:pt x="409682" y="550205"/>
                  </a:cubicBezTo>
                  <a:cubicBezTo>
                    <a:pt x="405321" y="551093"/>
                    <a:pt x="400515" y="551716"/>
                    <a:pt x="395708" y="551804"/>
                  </a:cubicBezTo>
                  <a:lnTo>
                    <a:pt x="264429" y="571710"/>
                  </a:lnTo>
                  <a:cubicBezTo>
                    <a:pt x="244047" y="574820"/>
                    <a:pt x="223220" y="576331"/>
                    <a:pt x="202571" y="576331"/>
                  </a:cubicBezTo>
                  <a:lnTo>
                    <a:pt x="70935" y="576331"/>
                  </a:lnTo>
                  <a:lnTo>
                    <a:pt x="70935" y="606722"/>
                  </a:lnTo>
                  <a:lnTo>
                    <a:pt x="0" y="606722"/>
                  </a:lnTo>
                  <a:lnTo>
                    <a:pt x="0" y="343775"/>
                  </a:lnTo>
                  <a:lnTo>
                    <a:pt x="70935" y="343775"/>
                  </a:lnTo>
                  <a:lnTo>
                    <a:pt x="70935" y="365013"/>
                  </a:lnTo>
                  <a:cubicBezTo>
                    <a:pt x="91829" y="351751"/>
                    <a:pt x="129194" y="331840"/>
                    <a:pt x="161890" y="334222"/>
                  </a:cubicBezTo>
                  <a:close/>
                  <a:moveTo>
                    <a:pt x="235495" y="0"/>
                  </a:moveTo>
                  <a:cubicBezTo>
                    <a:pt x="273416" y="0"/>
                    <a:pt x="304927" y="24883"/>
                    <a:pt x="323353" y="53765"/>
                  </a:cubicBezTo>
                  <a:cubicBezTo>
                    <a:pt x="341868" y="24883"/>
                    <a:pt x="373290" y="0"/>
                    <a:pt x="411299" y="0"/>
                  </a:cubicBezTo>
                  <a:cubicBezTo>
                    <a:pt x="468090" y="0"/>
                    <a:pt x="515179" y="43901"/>
                    <a:pt x="520787" y="102198"/>
                  </a:cubicBezTo>
                  <a:cubicBezTo>
                    <a:pt x="521321" y="105575"/>
                    <a:pt x="523101" y="119438"/>
                    <a:pt x="517404" y="142099"/>
                  </a:cubicBezTo>
                  <a:cubicBezTo>
                    <a:pt x="509304" y="174980"/>
                    <a:pt x="490433" y="204840"/>
                    <a:pt x="463016" y="228390"/>
                  </a:cubicBezTo>
                  <a:lnTo>
                    <a:pt x="334212" y="338497"/>
                  </a:lnTo>
                  <a:cubicBezTo>
                    <a:pt x="331809" y="340541"/>
                    <a:pt x="328783" y="341607"/>
                    <a:pt x="325756" y="341607"/>
                  </a:cubicBezTo>
                  <a:cubicBezTo>
                    <a:pt x="322819" y="341607"/>
                    <a:pt x="319792" y="340541"/>
                    <a:pt x="317389" y="338497"/>
                  </a:cubicBezTo>
                  <a:lnTo>
                    <a:pt x="188585" y="228390"/>
                  </a:lnTo>
                  <a:cubicBezTo>
                    <a:pt x="161079" y="204840"/>
                    <a:pt x="142297" y="174980"/>
                    <a:pt x="134108" y="142099"/>
                  </a:cubicBezTo>
                  <a:cubicBezTo>
                    <a:pt x="128500" y="119438"/>
                    <a:pt x="130191" y="105575"/>
                    <a:pt x="130815" y="102198"/>
                  </a:cubicBezTo>
                  <a:cubicBezTo>
                    <a:pt x="136600" y="42034"/>
                    <a:pt x="179594" y="0"/>
                    <a:pt x="2354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614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68365BE-C472-43ED-A4D6-A43B5F00B9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47549" y="2768652"/>
            <a:ext cx="5497018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400" b="1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首都师范大学</a:t>
            </a:r>
            <a:r>
              <a:rPr lang="en-US" altLang="zh-CN" sz="4400" b="1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PPT</a:t>
            </a:r>
            <a:r>
              <a:rPr lang="zh-CN" altLang="en-US" sz="4400" b="1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模板</a:t>
            </a:r>
            <a:endParaRPr lang="zh-CN" altLang="en-US" sz="4400" dirty="0">
              <a:solidFill>
                <a:srgbClr val="1A3F6C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4BCB8956-719B-4A13-BB57-2A225C576E4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086051" y="3855781"/>
            <a:ext cx="156966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微软雅黑" panose="020B0503020204020204" pitchFamily="34" charset="-122"/>
              </a:rPr>
              <a:t>首都师范大学</a:t>
            </a:r>
          </a:p>
        </p:txBody>
      </p:sp>
      <p:sp>
        <p:nvSpPr>
          <p:cNvPr id="1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A15290-28E4-4EC9-B372-9D3405AB15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47549" y="404410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5136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220F"/>
              </a:solidFill>
              <a:latin typeface="Tw Cen MT" panose="020B0602020104020603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11A20A5C-D2C0-46B8-AFE4-B719952318C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368885" y="404410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5136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220F"/>
              </a:solidFill>
              <a:latin typeface="Tw Cen MT" panose="020B06020201040206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54A53B0-C175-4516-9FDB-D65FA793EAF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351958" y="4584754"/>
            <a:ext cx="1620957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指导老师：小北</a:t>
            </a:r>
          </a:p>
        </p:txBody>
      </p:sp>
      <p:sp>
        <p:nvSpPr>
          <p:cNvPr id="2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83FE294C-8B34-4A63-9C18-16B2A0E33A0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351958" y="4933220"/>
            <a:ext cx="264445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：小北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58" y="2271692"/>
            <a:ext cx="1528781" cy="1659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51" y="1504517"/>
            <a:ext cx="2825860" cy="566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2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31F3571-A6C7-4434-AE00-39E5666577F6}"/>
              </a:ext>
            </a:extLst>
          </p:cNvPr>
          <p:cNvSpPr txBox="1"/>
          <p:nvPr/>
        </p:nvSpPr>
        <p:spPr>
          <a:xfrm>
            <a:off x="599113" y="477906"/>
            <a:ext cx="200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120" normalizeH="0" baseline="0" noProof="0" dirty="0">
                <a:ln>
                  <a:noFill/>
                </a:ln>
                <a:solidFill>
                  <a:srgbClr val="1A3F6C"/>
                </a:solidFill>
                <a:effectLst/>
                <a:uLnTx/>
                <a:uFillTx/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</a:rPr>
              <a:t>选题依据</a:t>
            </a:r>
          </a:p>
        </p:txBody>
      </p:sp>
      <p:sp>
        <p:nvSpPr>
          <p:cNvPr id="24" name="文本框 2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88B530E-D103-429F-8FEB-EAD281B13667}"/>
              </a:ext>
            </a:extLst>
          </p:cNvPr>
          <p:cNvSpPr txBox="1"/>
          <p:nvPr/>
        </p:nvSpPr>
        <p:spPr>
          <a:xfrm>
            <a:off x="649409" y="919539"/>
            <a:ext cx="18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Xuan </a:t>
            </a:r>
            <a:r>
              <a:rPr kumimoji="0" lang="en-US" altLang="zh-CN" sz="1800" b="0" i="0" u="none" strike="noStrike" kern="1200" cap="none" spc="120" normalizeH="0" baseline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ti</a:t>
            </a: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120" normalizeH="0" baseline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yi</a:t>
            </a: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120" normalizeH="0" baseline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ju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椭圆 1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48BB85B-F8DE-430A-A1F9-45099C409A6F}"/>
              </a:ext>
            </a:extLst>
          </p:cNvPr>
          <p:cNvSpPr/>
          <p:nvPr/>
        </p:nvSpPr>
        <p:spPr>
          <a:xfrm>
            <a:off x="1529180" y="1958411"/>
            <a:ext cx="2676044" cy="2676044"/>
          </a:xfrm>
          <a:prstGeom prst="ellipse">
            <a:avLst/>
          </a:prstGeom>
          <a:solidFill>
            <a:srgbClr val="F8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614E142-9129-45BA-B5E7-B1116081BC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8604" y="2547258"/>
            <a:ext cx="2928324" cy="2991983"/>
            <a:chOff x="3" y="1441"/>
            <a:chExt cx="2300" cy="2350"/>
          </a:xfrm>
          <a:solidFill>
            <a:srgbClr val="1A3F6C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FDB4801-D135-4757-8715-84B2E893C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2741"/>
              <a:ext cx="1995" cy="1050"/>
            </a:xfrm>
            <a:custGeom>
              <a:avLst/>
              <a:gdLst>
                <a:gd name="T0" fmla="*/ 1604 w 1738"/>
                <a:gd name="T1" fmla="*/ 507 h 915"/>
                <a:gd name="T2" fmla="*/ 1269 w 1738"/>
                <a:gd name="T3" fmla="*/ 507 h 915"/>
                <a:gd name="T4" fmla="*/ 1236 w 1738"/>
                <a:gd name="T5" fmla="*/ 540 h 915"/>
                <a:gd name="T6" fmla="*/ 1269 w 1738"/>
                <a:gd name="T7" fmla="*/ 573 h 915"/>
                <a:gd name="T8" fmla="*/ 1604 w 1738"/>
                <a:gd name="T9" fmla="*/ 573 h 915"/>
                <a:gd name="T10" fmla="*/ 1672 w 1738"/>
                <a:gd name="T11" fmla="*/ 641 h 915"/>
                <a:gd name="T12" fmla="*/ 1669 w 1738"/>
                <a:gd name="T13" fmla="*/ 664 h 915"/>
                <a:gd name="T14" fmla="*/ 1604 w 1738"/>
                <a:gd name="T15" fmla="*/ 647 h 915"/>
                <a:gd name="T16" fmla="*/ 1146 w 1738"/>
                <a:gd name="T17" fmla="*/ 647 h 915"/>
                <a:gd name="T18" fmla="*/ 1126 w 1738"/>
                <a:gd name="T19" fmla="*/ 483 h 915"/>
                <a:gd name="T20" fmla="*/ 741 w 1738"/>
                <a:gd name="T21" fmla="*/ 99 h 915"/>
                <a:gd name="T22" fmla="*/ 503 w 1738"/>
                <a:gd name="T23" fmla="*/ 0 h 915"/>
                <a:gd name="T24" fmla="*/ 32 w 1738"/>
                <a:gd name="T25" fmla="*/ 0 h 915"/>
                <a:gd name="T26" fmla="*/ 0 w 1738"/>
                <a:gd name="T27" fmla="*/ 33 h 915"/>
                <a:gd name="T28" fmla="*/ 32 w 1738"/>
                <a:gd name="T29" fmla="*/ 65 h 915"/>
                <a:gd name="T30" fmla="*/ 503 w 1738"/>
                <a:gd name="T31" fmla="*/ 65 h 915"/>
                <a:gd name="T32" fmla="*/ 695 w 1738"/>
                <a:gd name="T33" fmla="*/ 145 h 915"/>
                <a:gd name="T34" fmla="*/ 1079 w 1738"/>
                <a:gd name="T35" fmla="*/ 529 h 915"/>
                <a:gd name="T36" fmla="*/ 1079 w 1738"/>
                <a:gd name="T37" fmla="*/ 627 h 915"/>
                <a:gd name="T38" fmla="*/ 982 w 1738"/>
                <a:gd name="T39" fmla="*/ 627 h 915"/>
                <a:gd name="T40" fmla="*/ 670 w 1738"/>
                <a:gd name="T41" fmla="*/ 314 h 915"/>
                <a:gd name="T42" fmla="*/ 624 w 1738"/>
                <a:gd name="T43" fmla="*/ 314 h 915"/>
                <a:gd name="T44" fmla="*/ 624 w 1738"/>
                <a:gd name="T45" fmla="*/ 361 h 915"/>
                <a:gd name="T46" fmla="*/ 936 w 1738"/>
                <a:gd name="T47" fmla="*/ 673 h 915"/>
                <a:gd name="T48" fmla="*/ 1028 w 1738"/>
                <a:gd name="T49" fmla="*/ 712 h 915"/>
                <a:gd name="T50" fmla="*/ 1031 w 1738"/>
                <a:gd name="T51" fmla="*/ 712 h 915"/>
                <a:gd name="T52" fmla="*/ 1604 w 1738"/>
                <a:gd name="T53" fmla="*/ 712 h 915"/>
                <a:gd name="T54" fmla="*/ 1672 w 1738"/>
                <a:gd name="T55" fmla="*/ 781 h 915"/>
                <a:gd name="T56" fmla="*/ 1604 w 1738"/>
                <a:gd name="T57" fmla="*/ 850 h 915"/>
                <a:gd name="T58" fmla="*/ 964 w 1738"/>
                <a:gd name="T59" fmla="*/ 849 h 915"/>
                <a:gd name="T60" fmla="*/ 902 w 1738"/>
                <a:gd name="T61" fmla="*/ 833 h 915"/>
                <a:gd name="T62" fmla="*/ 251 w 1738"/>
                <a:gd name="T63" fmla="*/ 431 h 915"/>
                <a:gd name="T64" fmla="*/ 250 w 1738"/>
                <a:gd name="T65" fmla="*/ 431 h 915"/>
                <a:gd name="T66" fmla="*/ 155 w 1738"/>
                <a:gd name="T67" fmla="*/ 406 h 915"/>
                <a:gd name="T68" fmla="*/ 32 w 1738"/>
                <a:gd name="T69" fmla="*/ 406 h 915"/>
                <a:gd name="T70" fmla="*/ 0 w 1738"/>
                <a:gd name="T71" fmla="*/ 438 h 915"/>
                <a:gd name="T72" fmla="*/ 32 w 1738"/>
                <a:gd name="T73" fmla="*/ 471 h 915"/>
                <a:gd name="T74" fmla="*/ 155 w 1738"/>
                <a:gd name="T75" fmla="*/ 471 h 915"/>
                <a:gd name="T76" fmla="*/ 218 w 1738"/>
                <a:gd name="T77" fmla="*/ 487 h 915"/>
                <a:gd name="T78" fmla="*/ 868 w 1738"/>
                <a:gd name="T79" fmla="*/ 889 h 915"/>
                <a:gd name="T80" fmla="*/ 869 w 1738"/>
                <a:gd name="T81" fmla="*/ 890 h 915"/>
                <a:gd name="T82" fmla="*/ 964 w 1738"/>
                <a:gd name="T83" fmla="*/ 914 h 915"/>
                <a:gd name="T84" fmla="*/ 1604 w 1738"/>
                <a:gd name="T85" fmla="*/ 915 h 915"/>
                <a:gd name="T86" fmla="*/ 1738 w 1738"/>
                <a:gd name="T87" fmla="*/ 781 h 915"/>
                <a:gd name="T88" fmla="*/ 1718 w 1738"/>
                <a:gd name="T89" fmla="*/ 711 h 915"/>
                <a:gd name="T90" fmla="*/ 1738 w 1738"/>
                <a:gd name="T91" fmla="*/ 641 h 915"/>
                <a:gd name="T92" fmla="*/ 1604 w 1738"/>
                <a:gd name="T93" fmla="*/ 507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38" h="915">
                  <a:moveTo>
                    <a:pt x="1604" y="507"/>
                  </a:moveTo>
                  <a:cubicBezTo>
                    <a:pt x="1269" y="507"/>
                    <a:pt x="1269" y="507"/>
                    <a:pt x="1269" y="507"/>
                  </a:cubicBezTo>
                  <a:cubicBezTo>
                    <a:pt x="1250" y="507"/>
                    <a:pt x="1236" y="522"/>
                    <a:pt x="1236" y="540"/>
                  </a:cubicBezTo>
                  <a:cubicBezTo>
                    <a:pt x="1236" y="558"/>
                    <a:pt x="1250" y="573"/>
                    <a:pt x="1269" y="573"/>
                  </a:cubicBezTo>
                  <a:cubicBezTo>
                    <a:pt x="1604" y="573"/>
                    <a:pt x="1604" y="573"/>
                    <a:pt x="1604" y="573"/>
                  </a:cubicBezTo>
                  <a:cubicBezTo>
                    <a:pt x="1642" y="573"/>
                    <a:pt x="1672" y="603"/>
                    <a:pt x="1672" y="641"/>
                  </a:cubicBezTo>
                  <a:cubicBezTo>
                    <a:pt x="1672" y="649"/>
                    <a:pt x="1671" y="657"/>
                    <a:pt x="1669" y="664"/>
                  </a:cubicBezTo>
                  <a:cubicBezTo>
                    <a:pt x="1649" y="653"/>
                    <a:pt x="1627" y="647"/>
                    <a:pt x="1604" y="647"/>
                  </a:cubicBezTo>
                  <a:cubicBezTo>
                    <a:pt x="1146" y="647"/>
                    <a:pt x="1146" y="647"/>
                    <a:pt x="1146" y="647"/>
                  </a:cubicBezTo>
                  <a:cubicBezTo>
                    <a:pt x="1177" y="595"/>
                    <a:pt x="1170" y="527"/>
                    <a:pt x="1126" y="483"/>
                  </a:cubicBezTo>
                  <a:cubicBezTo>
                    <a:pt x="741" y="99"/>
                    <a:pt x="741" y="99"/>
                    <a:pt x="741" y="99"/>
                  </a:cubicBezTo>
                  <a:cubicBezTo>
                    <a:pt x="686" y="43"/>
                    <a:pt x="581" y="0"/>
                    <a:pt x="50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14" y="65"/>
                    <a:pt x="32" y="65"/>
                  </a:cubicBezTo>
                  <a:cubicBezTo>
                    <a:pt x="503" y="65"/>
                    <a:pt x="503" y="65"/>
                    <a:pt x="503" y="65"/>
                  </a:cubicBezTo>
                  <a:cubicBezTo>
                    <a:pt x="564" y="65"/>
                    <a:pt x="652" y="102"/>
                    <a:pt x="695" y="145"/>
                  </a:cubicBezTo>
                  <a:cubicBezTo>
                    <a:pt x="1079" y="529"/>
                    <a:pt x="1079" y="529"/>
                    <a:pt x="1079" y="529"/>
                  </a:cubicBezTo>
                  <a:cubicBezTo>
                    <a:pt x="1106" y="556"/>
                    <a:pt x="1106" y="600"/>
                    <a:pt x="1079" y="627"/>
                  </a:cubicBezTo>
                  <a:cubicBezTo>
                    <a:pt x="1053" y="653"/>
                    <a:pt x="1009" y="653"/>
                    <a:pt x="982" y="627"/>
                  </a:cubicBezTo>
                  <a:cubicBezTo>
                    <a:pt x="670" y="314"/>
                    <a:pt x="670" y="314"/>
                    <a:pt x="670" y="314"/>
                  </a:cubicBezTo>
                  <a:cubicBezTo>
                    <a:pt x="657" y="302"/>
                    <a:pt x="636" y="302"/>
                    <a:pt x="624" y="314"/>
                  </a:cubicBezTo>
                  <a:cubicBezTo>
                    <a:pt x="611" y="327"/>
                    <a:pt x="611" y="348"/>
                    <a:pt x="624" y="361"/>
                  </a:cubicBezTo>
                  <a:cubicBezTo>
                    <a:pt x="936" y="673"/>
                    <a:pt x="936" y="673"/>
                    <a:pt x="936" y="673"/>
                  </a:cubicBezTo>
                  <a:cubicBezTo>
                    <a:pt x="961" y="698"/>
                    <a:pt x="995" y="711"/>
                    <a:pt x="1028" y="712"/>
                  </a:cubicBezTo>
                  <a:cubicBezTo>
                    <a:pt x="1029" y="712"/>
                    <a:pt x="1030" y="712"/>
                    <a:pt x="1031" y="712"/>
                  </a:cubicBezTo>
                  <a:cubicBezTo>
                    <a:pt x="1604" y="712"/>
                    <a:pt x="1604" y="712"/>
                    <a:pt x="1604" y="712"/>
                  </a:cubicBezTo>
                  <a:cubicBezTo>
                    <a:pt x="1642" y="712"/>
                    <a:pt x="1672" y="743"/>
                    <a:pt x="1672" y="781"/>
                  </a:cubicBezTo>
                  <a:cubicBezTo>
                    <a:pt x="1672" y="819"/>
                    <a:pt x="1642" y="850"/>
                    <a:pt x="1604" y="850"/>
                  </a:cubicBezTo>
                  <a:cubicBezTo>
                    <a:pt x="964" y="849"/>
                    <a:pt x="964" y="849"/>
                    <a:pt x="964" y="849"/>
                  </a:cubicBezTo>
                  <a:cubicBezTo>
                    <a:pt x="947" y="849"/>
                    <a:pt x="917" y="841"/>
                    <a:pt x="902" y="833"/>
                  </a:cubicBezTo>
                  <a:cubicBezTo>
                    <a:pt x="251" y="431"/>
                    <a:pt x="251" y="431"/>
                    <a:pt x="251" y="431"/>
                  </a:cubicBezTo>
                  <a:cubicBezTo>
                    <a:pt x="251" y="431"/>
                    <a:pt x="251" y="431"/>
                    <a:pt x="250" y="431"/>
                  </a:cubicBezTo>
                  <a:cubicBezTo>
                    <a:pt x="225" y="416"/>
                    <a:pt x="184" y="406"/>
                    <a:pt x="155" y="406"/>
                  </a:cubicBezTo>
                  <a:cubicBezTo>
                    <a:pt x="32" y="406"/>
                    <a:pt x="32" y="406"/>
                    <a:pt x="32" y="406"/>
                  </a:cubicBezTo>
                  <a:cubicBezTo>
                    <a:pt x="14" y="406"/>
                    <a:pt x="0" y="420"/>
                    <a:pt x="0" y="438"/>
                  </a:cubicBezTo>
                  <a:cubicBezTo>
                    <a:pt x="0" y="457"/>
                    <a:pt x="14" y="471"/>
                    <a:pt x="32" y="471"/>
                  </a:cubicBezTo>
                  <a:cubicBezTo>
                    <a:pt x="155" y="471"/>
                    <a:pt x="155" y="471"/>
                    <a:pt x="155" y="471"/>
                  </a:cubicBezTo>
                  <a:cubicBezTo>
                    <a:pt x="173" y="471"/>
                    <a:pt x="202" y="479"/>
                    <a:pt x="218" y="487"/>
                  </a:cubicBezTo>
                  <a:cubicBezTo>
                    <a:pt x="868" y="889"/>
                    <a:pt x="868" y="889"/>
                    <a:pt x="868" y="889"/>
                  </a:cubicBezTo>
                  <a:cubicBezTo>
                    <a:pt x="868" y="889"/>
                    <a:pt x="869" y="889"/>
                    <a:pt x="869" y="890"/>
                  </a:cubicBezTo>
                  <a:cubicBezTo>
                    <a:pt x="894" y="904"/>
                    <a:pt x="935" y="914"/>
                    <a:pt x="964" y="914"/>
                  </a:cubicBezTo>
                  <a:cubicBezTo>
                    <a:pt x="1604" y="915"/>
                    <a:pt x="1604" y="915"/>
                    <a:pt x="1604" y="915"/>
                  </a:cubicBezTo>
                  <a:cubicBezTo>
                    <a:pt x="1678" y="915"/>
                    <a:pt x="1738" y="855"/>
                    <a:pt x="1738" y="781"/>
                  </a:cubicBezTo>
                  <a:cubicBezTo>
                    <a:pt x="1738" y="755"/>
                    <a:pt x="1731" y="731"/>
                    <a:pt x="1718" y="711"/>
                  </a:cubicBezTo>
                  <a:cubicBezTo>
                    <a:pt x="1731" y="690"/>
                    <a:pt x="1738" y="666"/>
                    <a:pt x="1738" y="641"/>
                  </a:cubicBezTo>
                  <a:cubicBezTo>
                    <a:pt x="1738" y="567"/>
                    <a:pt x="1678" y="507"/>
                    <a:pt x="1604" y="507"/>
                  </a:cubicBezTo>
                  <a:close/>
                </a:path>
              </a:pathLst>
            </a:custGeom>
            <a:grpFill/>
            <a:ln w="9525">
              <a:solidFill>
                <a:srgbClr val="1A3F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3F7BCC9-D579-4BA8-90D0-3E6E9D699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" y="1441"/>
              <a:ext cx="1385" cy="1807"/>
            </a:xfrm>
            <a:custGeom>
              <a:avLst/>
              <a:gdLst>
                <a:gd name="T0" fmla="*/ 603 w 1207"/>
                <a:gd name="T1" fmla="*/ 0 h 1575"/>
                <a:gd name="T2" fmla="*/ 0 w 1207"/>
                <a:gd name="T3" fmla="*/ 604 h 1575"/>
                <a:gd name="T4" fmla="*/ 295 w 1207"/>
                <a:gd name="T5" fmla="*/ 1123 h 1575"/>
                <a:gd name="T6" fmla="*/ 353 w 1207"/>
                <a:gd name="T7" fmla="*/ 1286 h 1575"/>
                <a:gd name="T8" fmla="*/ 353 w 1207"/>
                <a:gd name="T9" fmla="*/ 1411 h 1575"/>
                <a:gd name="T10" fmla="*/ 412 w 1207"/>
                <a:gd name="T11" fmla="*/ 1562 h 1575"/>
                <a:gd name="T12" fmla="*/ 438 w 1207"/>
                <a:gd name="T13" fmla="*/ 1575 h 1575"/>
                <a:gd name="T14" fmla="*/ 769 w 1207"/>
                <a:gd name="T15" fmla="*/ 1575 h 1575"/>
                <a:gd name="T16" fmla="*/ 795 w 1207"/>
                <a:gd name="T17" fmla="*/ 1562 h 1575"/>
                <a:gd name="T18" fmla="*/ 854 w 1207"/>
                <a:gd name="T19" fmla="*/ 1411 h 1575"/>
                <a:gd name="T20" fmla="*/ 854 w 1207"/>
                <a:gd name="T21" fmla="*/ 1286 h 1575"/>
                <a:gd name="T22" fmla="*/ 912 w 1207"/>
                <a:gd name="T23" fmla="*/ 1123 h 1575"/>
                <a:gd name="T24" fmla="*/ 1207 w 1207"/>
                <a:gd name="T25" fmla="*/ 604 h 1575"/>
                <a:gd name="T26" fmla="*/ 603 w 1207"/>
                <a:gd name="T27" fmla="*/ 0 h 1575"/>
                <a:gd name="T28" fmla="*/ 789 w 1207"/>
                <a:gd name="T29" fmla="*/ 1379 h 1575"/>
                <a:gd name="T30" fmla="*/ 418 w 1207"/>
                <a:gd name="T31" fmla="*/ 1379 h 1575"/>
                <a:gd name="T32" fmla="*/ 418 w 1207"/>
                <a:gd name="T33" fmla="*/ 1313 h 1575"/>
                <a:gd name="T34" fmla="*/ 789 w 1207"/>
                <a:gd name="T35" fmla="*/ 1313 h 1575"/>
                <a:gd name="T36" fmla="*/ 789 w 1207"/>
                <a:gd name="T37" fmla="*/ 1379 h 1575"/>
                <a:gd name="T38" fmla="*/ 752 w 1207"/>
                <a:gd name="T39" fmla="*/ 1510 h 1575"/>
                <a:gd name="T40" fmla="*/ 454 w 1207"/>
                <a:gd name="T41" fmla="*/ 1510 h 1575"/>
                <a:gd name="T42" fmla="*/ 423 w 1207"/>
                <a:gd name="T43" fmla="*/ 1444 h 1575"/>
                <a:gd name="T44" fmla="*/ 784 w 1207"/>
                <a:gd name="T45" fmla="*/ 1444 h 1575"/>
                <a:gd name="T46" fmla="*/ 752 w 1207"/>
                <a:gd name="T47" fmla="*/ 1510 h 1575"/>
                <a:gd name="T48" fmla="*/ 869 w 1207"/>
                <a:gd name="T49" fmla="*/ 1072 h 1575"/>
                <a:gd name="T50" fmla="*/ 855 w 1207"/>
                <a:gd name="T51" fmla="*/ 1090 h 1575"/>
                <a:gd name="T52" fmla="*/ 798 w 1207"/>
                <a:gd name="T53" fmla="*/ 1248 h 1575"/>
                <a:gd name="T54" fmla="*/ 409 w 1207"/>
                <a:gd name="T55" fmla="*/ 1248 h 1575"/>
                <a:gd name="T56" fmla="*/ 352 w 1207"/>
                <a:gd name="T57" fmla="*/ 1090 h 1575"/>
                <a:gd name="T58" fmla="*/ 338 w 1207"/>
                <a:gd name="T59" fmla="*/ 1072 h 1575"/>
                <a:gd name="T60" fmla="*/ 65 w 1207"/>
                <a:gd name="T61" fmla="*/ 604 h 1575"/>
                <a:gd name="T62" fmla="*/ 603 w 1207"/>
                <a:gd name="T63" fmla="*/ 65 h 1575"/>
                <a:gd name="T64" fmla="*/ 1142 w 1207"/>
                <a:gd name="T65" fmla="*/ 604 h 1575"/>
                <a:gd name="T66" fmla="*/ 869 w 1207"/>
                <a:gd name="T67" fmla="*/ 1072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7" h="1575">
                  <a:moveTo>
                    <a:pt x="603" y="0"/>
                  </a:moveTo>
                  <a:cubicBezTo>
                    <a:pt x="270" y="0"/>
                    <a:pt x="0" y="271"/>
                    <a:pt x="0" y="604"/>
                  </a:cubicBezTo>
                  <a:cubicBezTo>
                    <a:pt x="0" y="817"/>
                    <a:pt x="112" y="1014"/>
                    <a:pt x="295" y="1123"/>
                  </a:cubicBezTo>
                  <a:cubicBezTo>
                    <a:pt x="353" y="1286"/>
                    <a:pt x="353" y="1286"/>
                    <a:pt x="353" y="1286"/>
                  </a:cubicBezTo>
                  <a:cubicBezTo>
                    <a:pt x="353" y="1411"/>
                    <a:pt x="353" y="1411"/>
                    <a:pt x="353" y="1411"/>
                  </a:cubicBezTo>
                  <a:cubicBezTo>
                    <a:pt x="353" y="1487"/>
                    <a:pt x="410" y="1559"/>
                    <a:pt x="412" y="1562"/>
                  </a:cubicBezTo>
                  <a:cubicBezTo>
                    <a:pt x="418" y="1570"/>
                    <a:pt x="428" y="1575"/>
                    <a:pt x="438" y="1575"/>
                  </a:cubicBezTo>
                  <a:cubicBezTo>
                    <a:pt x="769" y="1575"/>
                    <a:pt x="769" y="1575"/>
                    <a:pt x="769" y="1575"/>
                  </a:cubicBezTo>
                  <a:cubicBezTo>
                    <a:pt x="779" y="1575"/>
                    <a:pt x="789" y="1570"/>
                    <a:pt x="795" y="1562"/>
                  </a:cubicBezTo>
                  <a:cubicBezTo>
                    <a:pt x="797" y="1559"/>
                    <a:pt x="854" y="1487"/>
                    <a:pt x="854" y="1411"/>
                  </a:cubicBezTo>
                  <a:cubicBezTo>
                    <a:pt x="854" y="1286"/>
                    <a:pt x="854" y="1286"/>
                    <a:pt x="854" y="1286"/>
                  </a:cubicBezTo>
                  <a:cubicBezTo>
                    <a:pt x="912" y="1123"/>
                    <a:pt x="912" y="1123"/>
                    <a:pt x="912" y="1123"/>
                  </a:cubicBezTo>
                  <a:cubicBezTo>
                    <a:pt x="1095" y="1014"/>
                    <a:pt x="1207" y="817"/>
                    <a:pt x="1207" y="604"/>
                  </a:cubicBezTo>
                  <a:cubicBezTo>
                    <a:pt x="1207" y="271"/>
                    <a:pt x="937" y="0"/>
                    <a:pt x="603" y="0"/>
                  </a:cubicBezTo>
                  <a:close/>
                  <a:moveTo>
                    <a:pt x="789" y="1379"/>
                  </a:moveTo>
                  <a:cubicBezTo>
                    <a:pt x="418" y="1379"/>
                    <a:pt x="418" y="1379"/>
                    <a:pt x="418" y="1379"/>
                  </a:cubicBezTo>
                  <a:cubicBezTo>
                    <a:pt x="418" y="1313"/>
                    <a:pt x="418" y="1313"/>
                    <a:pt x="418" y="1313"/>
                  </a:cubicBezTo>
                  <a:cubicBezTo>
                    <a:pt x="789" y="1313"/>
                    <a:pt x="789" y="1313"/>
                    <a:pt x="789" y="1313"/>
                  </a:cubicBezTo>
                  <a:lnTo>
                    <a:pt x="789" y="1379"/>
                  </a:lnTo>
                  <a:close/>
                  <a:moveTo>
                    <a:pt x="752" y="1510"/>
                  </a:moveTo>
                  <a:cubicBezTo>
                    <a:pt x="454" y="1510"/>
                    <a:pt x="454" y="1510"/>
                    <a:pt x="454" y="1510"/>
                  </a:cubicBezTo>
                  <a:cubicBezTo>
                    <a:pt x="444" y="1494"/>
                    <a:pt x="431" y="1470"/>
                    <a:pt x="423" y="1444"/>
                  </a:cubicBezTo>
                  <a:cubicBezTo>
                    <a:pt x="784" y="1444"/>
                    <a:pt x="784" y="1444"/>
                    <a:pt x="784" y="1444"/>
                  </a:cubicBezTo>
                  <a:cubicBezTo>
                    <a:pt x="776" y="1469"/>
                    <a:pt x="763" y="1494"/>
                    <a:pt x="752" y="1510"/>
                  </a:cubicBezTo>
                  <a:close/>
                  <a:moveTo>
                    <a:pt x="869" y="1072"/>
                  </a:moveTo>
                  <a:cubicBezTo>
                    <a:pt x="863" y="1076"/>
                    <a:pt x="857" y="1083"/>
                    <a:pt x="855" y="1090"/>
                  </a:cubicBezTo>
                  <a:cubicBezTo>
                    <a:pt x="798" y="1248"/>
                    <a:pt x="798" y="1248"/>
                    <a:pt x="798" y="1248"/>
                  </a:cubicBezTo>
                  <a:cubicBezTo>
                    <a:pt x="409" y="1248"/>
                    <a:pt x="409" y="1248"/>
                    <a:pt x="409" y="1248"/>
                  </a:cubicBezTo>
                  <a:cubicBezTo>
                    <a:pt x="352" y="1090"/>
                    <a:pt x="352" y="1090"/>
                    <a:pt x="352" y="1090"/>
                  </a:cubicBezTo>
                  <a:cubicBezTo>
                    <a:pt x="350" y="1083"/>
                    <a:pt x="344" y="1076"/>
                    <a:pt x="338" y="1072"/>
                  </a:cubicBezTo>
                  <a:cubicBezTo>
                    <a:pt x="169" y="977"/>
                    <a:pt x="65" y="797"/>
                    <a:pt x="65" y="604"/>
                  </a:cubicBezTo>
                  <a:cubicBezTo>
                    <a:pt x="65" y="307"/>
                    <a:pt x="307" y="65"/>
                    <a:pt x="603" y="65"/>
                  </a:cubicBezTo>
                  <a:cubicBezTo>
                    <a:pt x="900" y="65"/>
                    <a:pt x="1142" y="307"/>
                    <a:pt x="1142" y="604"/>
                  </a:cubicBezTo>
                  <a:cubicBezTo>
                    <a:pt x="1142" y="797"/>
                    <a:pt x="1038" y="977"/>
                    <a:pt x="869" y="1072"/>
                  </a:cubicBezTo>
                  <a:close/>
                </a:path>
              </a:pathLst>
            </a:custGeom>
            <a:grpFill/>
            <a:ln w="9525">
              <a:solidFill>
                <a:srgbClr val="1A3F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6C18468-5860-4006-AC18-D0DADF483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5" y="2099"/>
              <a:ext cx="531" cy="700"/>
            </a:xfrm>
            <a:custGeom>
              <a:avLst/>
              <a:gdLst>
                <a:gd name="T0" fmla="*/ 447 w 463"/>
                <a:gd name="T1" fmla="*/ 72 h 610"/>
                <a:gd name="T2" fmla="*/ 232 w 463"/>
                <a:gd name="T3" fmla="*/ 0 h 610"/>
                <a:gd name="T4" fmla="*/ 16 w 463"/>
                <a:gd name="T5" fmla="*/ 72 h 610"/>
                <a:gd name="T6" fmla="*/ 5 w 463"/>
                <a:gd name="T7" fmla="*/ 109 h 610"/>
                <a:gd name="T8" fmla="*/ 112 w 463"/>
                <a:gd name="T9" fmla="*/ 408 h 610"/>
                <a:gd name="T10" fmla="*/ 112 w 463"/>
                <a:gd name="T11" fmla="*/ 577 h 610"/>
                <a:gd name="T12" fmla="*/ 144 w 463"/>
                <a:gd name="T13" fmla="*/ 610 h 610"/>
                <a:gd name="T14" fmla="*/ 177 w 463"/>
                <a:gd name="T15" fmla="*/ 577 h 610"/>
                <a:gd name="T16" fmla="*/ 177 w 463"/>
                <a:gd name="T17" fmla="*/ 435 h 610"/>
                <a:gd name="T18" fmla="*/ 286 w 463"/>
                <a:gd name="T19" fmla="*/ 435 h 610"/>
                <a:gd name="T20" fmla="*/ 286 w 463"/>
                <a:gd name="T21" fmla="*/ 577 h 610"/>
                <a:gd name="T22" fmla="*/ 319 w 463"/>
                <a:gd name="T23" fmla="*/ 610 h 610"/>
                <a:gd name="T24" fmla="*/ 351 w 463"/>
                <a:gd name="T25" fmla="*/ 577 h 610"/>
                <a:gd name="T26" fmla="*/ 351 w 463"/>
                <a:gd name="T27" fmla="*/ 408 h 610"/>
                <a:gd name="T28" fmla="*/ 458 w 463"/>
                <a:gd name="T29" fmla="*/ 109 h 610"/>
                <a:gd name="T30" fmla="*/ 447 w 463"/>
                <a:gd name="T31" fmla="*/ 72 h 610"/>
                <a:gd name="T32" fmla="*/ 177 w 463"/>
                <a:gd name="T33" fmla="*/ 370 h 610"/>
                <a:gd name="T34" fmla="*/ 177 w 463"/>
                <a:gd name="T35" fmla="*/ 359 h 610"/>
                <a:gd name="T36" fmla="*/ 232 w 463"/>
                <a:gd name="T37" fmla="*/ 305 h 610"/>
                <a:gd name="T38" fmla="*/ 286 w 463"/>
                <a:gd name="T39" fmla="*/ 359 h 610"/>
                <a:gd name="T40" fmla="*/ 286 w 463"/>
                <a:gd name="T41" fmla="*/ 370 h 610"/>
                <a:gd name="T42" fmla="*/ 177 w 463"/>
                <a:gd name="T43" fmla="*/ 370 h 610"/>
                <a:gd name="T44" fmla="*/ 326 w 463"/>
                <a:gd name="T45" fmla="*/ 285 h 610"/>
                <a:gd name="T46" fmla="*/ 232 w 463"/>
                <a:gd name="T47" fmla="*/ 239 h 610"/>
                <a:gd name="T48" fmla="*/ 137 w 463"/>
                <a:gd name="T49" fmla="*/ 285 h 610"/>
                <a:gd name="T50" fmla="*/ 75 w 463"/>
                <a:gd name="T51" fmla="*/ 110 h 610"/>
                <a:gd name="T52" fmla="*/ 232 w 463"/>
                <a:gd name="T53" fmla="*/ 65 h 610"/>
                <a:gd name="T54" fmla="*/ 388 w 463"/>
                <a:gd name="T55" fmla="*/ 110 h 610"/>
                <a:gd name="T56" fmla="*/ 326 w 463"/>
                <a:gd name="T57" fmla="*/ 28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3" h="610">
                  <a:moveTo>
                    <a:pt x="447" y="72"/>
                  </a:moveTo>
                  <a:cubicBezTo>
                    <a:pt x="385" y="25"/>
                    <a:pt x="310" y="0"/>
                    <a:pt x="232" y="0"/>
                  </a:cubicBezTo>
                  <a:cubicBezTo>
                    <a:pt x="153" y="0"/>
                    <a:pt x="79" y="25"/>
                    <a:pt x="16" y="72"/>
                  </a:cubicBezTo>
                  <a:cubicBezTo>
                    <a:pt x="4" y="80"/>
                    <a:pt x="0" y="95"/>
                    <a:pt x="5" y="109"/>
                  </a:cubicBezTo>
                  <a:cubicBezTo>
                    <a:pt x="112" y="408"/>
                    <a:pt x="112" y="408"/>
                    <a:pt x="112" y="408"/>
                  </a:cubicBezTo>
                  <a:cubicBezTo>
                    <a:pt x="112" y="577"/>
                    <a:pt x="112" y="577"/>
                    <a:pt x="112" y="577"/>
                  </a:cubicBezTo>
                  <a:cubicBezTo>
                    <a:pt x="112" y="595"/>
                    <a:pt x="126" y="610"/>
                    <a:pt x="144" y="610"/>
                  </a:cubicBezTo>
                  <a:cubicBezTo>
                    <a:pt x="162" y="610"/>
                    <a:pt x="177" y="595"/>
                    <a:pt x="177" y="577"/>
                  </a:cubicBezTo>
                  <a:cubicBezTo>
                    <a:pt x="177" y="435"/>
                    <a:pt x="177" y="435"/>
                    <a:pt x="177" y="435"/>
                  </a:cubicBezTo>
                  <a:cubicBezTo>
                    <a:pt x="286" y="435"/>
                    <a:pt x="286" y="435"/>
                    <a:pt x="286" y="435"/>
                  </a:cubicBezTo>
                  <a:cubicBezTo>
                    <a:pt x="286" y="577"/>
                    <a:pt x="286" y="577"/>
                    <a:pt x="286" y="577"/>
                  </a:cubicBezTo>
                  <a:cubicBezTo>
                    <a:pt x="286" y="595"/>
                    <a:pt x="301" y="610"/>
                    <a:pt x="319" y="610"/>
                  </a:cubicBezTo>
                  <a:cubicBezTo>
                    <a:pt x="337" y="610"/>
                    <a:pt x="351" y="595"/>
                    <a:pt x="351" y="577"/>
                  </a:cubicBezTo>
                  <a:cubicBezTo>
                    <a:pt x="351" y="408"/>
                    <a:pt x="351" y="408"/>
                    <a:pt x="351" y="408"/>
                  </a:cubicBezTo>
                  <a:cubicBezTo>
                    <a:pt x="458" y="109"/>
                    <a:pt x="458" y="109"/>
                    <a:pt x="458" y="109"/>
                  </a:cubicBezTo>
                  <a:cubicBezTo>
                    <a:pt x="463" y="95"/>
                    <a:pt x="459" y="80"/>
                    <a:pt x="447" y="72"/>
                  </a:cubicBezTo>
                  <a:close/>
                  <a:moveTo>
                    <a:pt x="177" y="370"/>
                  </a:moveTo>
                  <a:cubicBezTo>
                    <a:pt x="177" y="359"/>
                    <a:pt x="177" y="359"/>
                    <a:pt x="177" y="359"/>
                  </a:cubicBezTo>
                  <a:cubicBezTo>
                    <a:pt x="177" y="329"/>
                    <a:pt x="201" y="305"/>
                    <a:pt x="232" y="305"/>
                  </a:cubicBezTo>
                  <a:cubicBezTo>
                    <a:pt x="262" y="305"/>
                    <a:pt x="286" y="329"/>
                    <a:pt x="286" y="359"/>
                  </a:cubicBezTo>
                  <a:cubicBezTo>
                    <a:pt x="286" y="370"/>
                    <a:pt x="286" y="370"/>
                    <a:pt x="286" y="370"/>
                  </a:cubicBezTo>
                  <a:lnTo>
                    <a:pt x="177" y="370"/>
                  </a:lnTo>
                  <a:close/>
                  <a:moveTo>
                    <a:pt x="326" y="285"/>
                  </a:moveTo>
                  <a:cubicBezTo>
                    <a:pt x="304" y="257"/>
                    <a:pt x="270" y="239"/>
                    <a:pt x="232" y="239"/>
                  </a:cubicBezTo>
                  <a:cubicBezTo>
                    <a:pt x="193" y="239"/>
                    <a:pt x="159" y="257"/>
                    <a:pt x="137" y="285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122" y="81"/>
                    <a:pt x="175" y="65"/>
                    <a:pt x="232" y="65"/>
                  </a:cubicBezTo>
                  <a:cubicBezTo>
                    <a:pt x="288" y="65"/>
                    <a:pt x="342" y="81"/>
                    <a:pt x="388" y="110"/>
                  </a:cubicBezTo>
                  <a:lnTo>
                    <a:pt x="326" y="285"/>
                  </a:lnTo>
                  <a:close/>
                </a:path>
              </a:pathLst>
            </a:custGeom>
            <a:grpFill/>
            <a:ln w="9525">
              <a:solidFill>
                <a:srgbClr val="1A3F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空心弧 1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C27414F-D70C-49D7-8169-54CB0054B810}"/>
              </a:ext>
            </a:extLst>
          </p:cNvPr>
          <p:cNvSpPr/>
          <p:nvPr/>
        </p:nvSpPr>
        <p:spPr>
          <a:xfrm rot="1222437">
            <a:off x="659649" y="1079917"/>
            <a:ext cx="4920143" cy="4920143"/>
          </a:xfrm>
          <a:prstGeom prst="blockArc">
            <a:avLst>
              <a:gd name="adj1" fmla="val 16501925"/>
              <a:gd name="adj2" fmla="val 3130911"/>
              <a:gd name="adj3" fmla="val 548"/>
            </a:avLst>
          </a:prstGeom>
          <a:solidFill>
            <a:srgbClr val="000000"/>
          </a:solidFill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FA457E1-F101-434E-8175-89B60AC04D6D}"/>
              </a:ext>
            </a:extLst>
          </p:cNvPr>
          <p:cNvSpPr/>
          <p:nvPr/>
        </p:nvSpPr>
        <p:spPr>
          <a:xfrm>
            <a:off x="4346747" y="1292695"/>
            <a:ext cx="651191" cy="651191"/>
          </a:xfrm>
          <a:prstGeom prst="ellipse">
            <a:avLst/>
          </a:prstGeom>
          <a:solidFill>
            <a:srgbClr val="1A3F6C"/>
          </a:solidFill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8A5952A-3DBA-4872-A9F1-4E2736501CD9}"/>
              </a:ext>
            </a:extLst>
          </p:cNvPr>
          <p:cNvSpPr/>
          <p:nvPr/>
        </p:nvSpPr>
        <p:spPr>
          <a:xfrm>
            <a:off x="5221873" y="2645242"/>
            <a:ext cx="651191" cy="651191"/>
          </a:xfrm>
          <a:prstGeom prst="ellipse">
            <a:avLst/>
          </a:prstGeom>
          <a:solidFill>
            <a:srgbClr val="1A3F6C"/>
          </a:solidFill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9193017-DCB2-4E73-BD9D-083FCFB75D18}"/>
              </a:ext>
            </a:extLst>
          </p:cNvPr>
          <p:cNvSpPr/>
          <p:nvPr/>
        </p:nvSpPr>
        <p:spPr>
          <a:xfrm>
            <a:off x="5103937" y="4226392"/>
            <a:ext cx="651191" cy="651191"/>
          </a:xfrm>
          <a:prstGeom prst="ellipse">
            <a:avLst/>
          </a:prstGeom>
          <a:solidFill>
            <a:srgbClr val="1A3F6C"/>
          </a:solidFill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6DF12A4-A078-4E0A-892A-DEDF55452A5F}"/>
              </a:ext>
            </a:extLst>
          </p:cNvPr>
          <p:cNvSpPr/>
          <p:nvPr/>
        </p:nvSpPr>
        <p:spPr>
          <a:xfrm>
            <a:off x="3998769" y="5411794"/>
            <a:ext cx="651191" cy="651191"/>
          </a:xfrm>
          <a:prstGeom prst="ellipse">
            <a:avLst/>
          </a:prstGeom>
          <a:solidFill>
            <a:srgbClr val="1A3F6C"/>
          </a:solidFill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_矩形 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57C2F9F-0D28-4F85-994C-C135F5BADD0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244937" y="10118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w Cen MT" panose="020B0602020104020603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此处输入你的标题</a:t>
            </a:r>
          </a:p>
        </p:txBody>
      </p:sp>
      <p:sp>
        <p:nvSpPr>
          <p:cNvPr id="31" name="PA_矩形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1B6EC83-F961-4682-AC90-3DE790A7905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44938" y="1345860"/>
            <a:ext cx="4985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32" name="PA_矩形 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02A2177D-8D83-471E-A500-5F8DE1AAE3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447356" y="23983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Tw Cen MT" panose="020B0602020104020603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此处输入你的标题</a:t>
            </a:r>
            <a:endParaRPr lang="zh-CN" altLang="en-US" b="1" dirty="0">
              <a:latin typeface="Tw Cen MT" panose="020B0602020104020603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PA_矩形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81EAA08C-50ED-4991-BAC7-0EA6B09F2A8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47356" y="2732350"/>
            <a:ext cx="473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34" name="PA_矩形 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4681783F-0095-45B7-9015-739893CD5F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484318" y="39604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w Cen MT" panose="020B0602020104020603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此处输入你的标题</a:t>
            </a:r>
          </a:p>
        </p:txBody>
      </p:sp>
      <p:sp>
        <p:nvSpPr>
          <p:cNvPr id="35" name="PA_矩形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511941A7-9539-4C8E-B184-B6486423C47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84318" y="4294447"/>
            <a:ext cx="473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36" name="PA_矩形 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F395254D-E873-47A4-86E2-2C9A8AEBFE2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97929" y="53678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Tw Cen MT" panose="020B0602020104020603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此处输入你的标题</a:t>
            </a:r>
            <a:endParaRPr lang="zh-CN" altLang="en-US" b="1" dirty="0">
              <a:latin typeface="Tw Cen MT" panose="020B0602020104020603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PA_矩形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1E07F64-35D1-4003-928E-7132ADA30FC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197930" y="5701862"/>
            <a:ext cx="4985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335523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  <p:bldP spid="19" grpId="0" animBg="1"/>
      <p:bldP spid="20" grpId="0" animBg="1"/>
      <p:bldP spid="22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BE3F426-30E0-4DEC-AD76-DC4ED05AB5AB}"/>
              </a:ext>
            </a:extLst>
          </p:cNvPr>
          <p:cNvGrpSpPr/>
          <p:nvPr/>
        </p:nvGrpSpPr>
        <p:grpSpPr>
          <a:xfrm>
            <a:off x="7290275" y="5226405"/>
            <a:ext cx="3516326" cy="45719"/>
            <a:chOff x="7695028" y="1983544"/>
            <a:chExt cx="3516326" cy="45719"/>
          </a:xfrm>
        </p:grpSpPr>
        <p:sp>
          <p:nvSpPr>
            <p:cNvPr id="31" name="任意多边形 43">
              <a:extLst>
                <a:ext uri="{FF2B5EF4-FFF2-40B4-BE49-F238E27FC236}">
                  <a16:creationId xmlns:a16="http://schemas.microsoft.com/office/drawing/2014/main" id="{B373F10E-84AC-4674-B6FC-EC37926A69D2}"/>
                </a:ext>
              </a:extLst>
            </p:cNvPr>
            <p:cNvSpPr/>
            <p:nvPr/>
          </p:nvSpPr>
          <p:spPr>
            <a:xfrm>
              <a:off x="7695028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44">
              <a:extLst>
                <a:ext uri="{FF2B5EF4-FFF2-40B4-BE49-F238E27FC236}">
                  <a16:creationId xmlns:a16="http://schemas.microsoft.com/office/drawing/2014/main" id="{15FAA98E-7CA7-498A-8F94-2A664EF374A4}"/>
                </a:ext>
              </a:extLst>
            </p:cNvPr>
            <p:cNvSpPr/>
            <p:nvPr/>
          </p:nvSpPr>
          <p:spPr>
            <a:xfrm>
              <a:off x="10518520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6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906C822A-FE19-4966-8F29-FA55523CC73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43712" y="1671130"/>
            <a:ext cx="427366" cy="427366"/>
          </a:xfrm>
          <a:prstGeom prst="rect">
            <a:avLst/>
          </a:prstGeom>
          <a:noFill/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_矩形 66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D2306478-29B3-402D-8903-E6289E0393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743712" y="2499925"/>
            <a:ext cx="427366" cy="427366"/>
          </a:xfrm>
          <a:prstGeom prst="rect">
            <a:avLst/>
          </a:prstGeom>
          <a:noFill/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矩形 6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A6FEB50-6B1C-405C-8D03-C2B7D207BF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43712" y="3324049"/>
            <a:ext cx="427366" cy="427366"/>
          </a:xfrm>
          <a:prstGeom prst="rect">
            <a:avLst/>
          </a:prstGeom>
          <a:noFill/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矩形 6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7476730-FE75-4D1C-A3AA-2A3BA5E1AF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43712" y="4152844"/>
            <a:ext cx="427366" cy="427366"/>
          </a:xfrm>
          <a:prstGeom prst="rect">
            <a:avLst/>
          </a:prstGeom>
          <a:noFill/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4CB5F6F-9ACA-44C7-A8BF-DADEB4883105}"/>
              </a:ext>
            </a:extLst>
          </p:cNvPr>
          <p:cNvGrpSpPr/>
          <p:nvPr/>
        </p:nvGrpSpPr>
        <p:grpSpPr>
          <a:xfrm>
            <a:off x="7290275" y="1886198"/>
            <a:ext cx="3516326" cy="45719"/>
            <a:chOff x="7695028" y="1983544"/>
            <a:chExt cx="3516326" cy="45719"/>
          </a:xfrm>
        </p:grpSpPr>
        <p:sp>
          <p:nvSpPr>
            <p:cNvPr id="14" name="任意多边形 1">
              <a:extLst>
                <a:ext uri="{FF2B5EF4-FFF2-40B4-BE49-F238E27FC236}">
                  <a16:creationId xmlns:a16="http://schemas.microsoft.com/office/drawing/2014/main" id="{A6980783-DEA8-4A2D-8EE9-5DB345247955}"/>
                </a:ext>
              </a:extLst>
            </p:cNvPr>
            <p:cNvSpPr/>
            <p:nvPr/>
          </p:nvSpPr>
          <p:spPr>
            <a:xfrm>
              <a:off x="7695028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9">
              <a:extLst>
                <a:ext uri="{FF2B5EF4-FFF2-40B4-BE49-F238E27FC236}">
                  <a16:creationId xmlns:a16="http://schemas.microsoft.com/office/drawing/2014/main" id="{C4420C73-DB5C-4D9B-B41D-9A7F0FB1C1E2}"/>
                </a:ext>
              </a:extLst>
            </p:cNvPr>
            <p:cNvSpPr/>
            <p:nvPr/>
          </p:nvSpPr>
          <p:spPr>
            <a:xfrm>
              <a:off x="10518520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FC5BA05-0799-47B7-9A1B-6DFF494972DA}"/>
              </a:ext>
            </a:extLst>
          </p:cNvPr>
          <p:cNvGrpSpPr/>
          <p:nvPr/>
        </p:nvGrpSpPr>
        <p:grpSpPr>
          <a:xfrm>
            <a:off x="7290275" y="2693172"/>
            <a:ext cx="3516326" cy="45719"/>
            <a:chOff x="7695028" y="1983544"/>
            <a:chExt cx="3516326" cy="45719"/>
          </a:xfrm>
        </p:grpSpPr>
        <p:sp>
          <p:nvSpPr>
            <p:cNvPr id="17" name="任意多边形 21">
              <a:extLst>
                <a:ext uri="{FF2B5EF4-FFF2-40B4-BE49-F238E27FC236}">
                  <a16:creationId xmlns:a16="http://schemas.microsoft.com/office/drawing/2014/main" id="{D2FC2077-1BD7-4A3A-B8A1-163614D7AA69}"/>
                </a:ext>
              </a:extLst>
            </p:cNvPr>
            <p:cNvSpPr/>
            <p:nvPr/>
          </p:nvSpPr>
          <p:spPr>
            <a:xfrm>
              <a:off x="7695028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22">
              <a:extLst>
                <a:ext uri="{FF2B5EF4-FFF2-40B4-BE49-F238E27FC236}">
                  <a16:creationId xmlns:a16="http://schemas.microsoft.com/office/drawing/2014/main" id="{AF8DC605-370D-4203-A6C3-FAADD251EF10}"/>
                </a:ext>
              </a:extLst>
            </p:cNvPr>
            <p:cNvSpPr/>
            <p:nvPr/>
          </p:nvSpPr>
          <p:spPr>
            <a:xfrm>
              <a:off x="10518520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7C23A94-0CAC-4874-921C-2287032CB597}"/>
              </a:ext>
            </a:extLst>
          </p:cNvPr>
          <p:cNvGrpSpPr/>
          <p:nvPr/>
        </p:nvGrpSpPr>
        <p:grpSpPr>
          <a:xfrm>
            <a:off x="7290275" y="3523005"/>
            <a:ext cx="3516326" cy="45719"/>
            <a:chOff x="7695028" y="1983544"/>
            <a:chExt cx="3516326" cy="45719"/>
          </a:xfrm>
        </p:grpSpPr>
        <p:sp>
          <p:nvSpPr>
            <p:cNvPr id="20" name="任意多边形 39">
              <a:extLst>
                <a:ext uri="{FF2B5EF4-FFF2-40B4-BE49-F238E27FC236}">
                  <a16:creationId xmlns:a16="http://schemas.microsoft.com/office/drawing/2014/main" id="{21257909-1A06-4CB1-8DB1-37A5016A942E}"/>
                </a:ext>
              </a:extLst>
            </p:cNvPr>
            <p:cNvSpPr/>
            <p:nvPr/>
          </p:nvSpPr>
          <p:spPr>
            <a:xfrm>
              <a:off x="7695028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41">
              <a:extLst>
                <a:ext uri="{FF2B5EF4-FFF2-40B4-BE49-F238E27FC236}">
                  <a16:creationId xmlns:a16="http://schemas.microsoft.com/office/drawing/2014/main" id="{572F5EC2-60A1-406D-BDAB-7AA816E3FA5A}"/>
                </a:ext>
              </a:extLst>
            </p:cNvPr>
            <p:cNvSpPr/>
            <p:nvPr/>
          </p:nvSpPr>
          <p:spPr>
            <a:xfrm>
              <a:off x="10518520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97D663F2-F32E-43C2-A2F3-5230599BCCBB}"/>
              </a:ext>
            </a:extLst>
          </p:cNvPr>
          <p:cNvGrpSpPr/>
          <p:nvPr/>
        </p:nvGrpSpPr>
        <p:grpSpPr>
          <a:xfrm>
            <a:off x="7290275" y="4343226"/>
            <a:ext cx="3516326" cy="45719"/>
            <a:chOff x="7695028" y="1983544"/>
            <a:chExt cx="3516326" cy="45719"/>
          </a:xfrm>
        </p:grpSpPr>
        <p:sp>
          <p:nvSpPr>
            <p:cNvPr id="23" name="任意多边形 43">
              <a:extLst>
                <a:ext uri="{FF2B5EF4-FFF2-40B4-BE49-F238E27FC236}">
                  <a16:creationId xmlns:a16="http://schemas.microsoft.com/office/drawing/2014/main" id="{0AFC629D-10EB-405D-9266-4BC388CAD845}"/>
                </a:ext>
              </a:extLst>
            </p:cNvPr>
            <p:cNvSpPr/>
            <p:nvPr/>
          </p:nvSpPr>
          <p:spPr>
            <a:xfrm>
              <a:off x="7695028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44">
              <a:extLst>
                <a:ext uri="{FF2B5EF4-FFF2-40B4-BE49-F238E27FC236}">
                  <a16:creationId xmlns:a16="http://schemas.microsoft.com/office/drawing/2014/main" id="{660C35FE-9AEC-485F-948E-DFAEF78D4EA8}"/>
                </a:ext>
              </a:extLst>
            </p:cNvPr>
            <p:cNvSpPr/>
            <p:nvPr/>
          </p:nvSpPr>
          <p:spPr>
            <a:xfrm>
              <a:off x="10518520" y="1983544"/>
              <a:ext cx="692834" cy="45719"/>
            </a:xfrm>
            <a:custGeom>
              <a:avLst/>
              <a:gdLst>
                <a:gd name="connsiteX0" fmla="*/ 0 w 1378634"/>
                <a:gd name="connsiteY0" fmla="*/ 0 h 0"/>
                <a:gd name="connsiteX1" fmla="*/ 1378634 w 13786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8634">
                  <a:moveTo>
                    <a:pt x="0" y="0"/>
                  </a:moveTo>
                  <a:lnTo>
                    <a:pt x="1378634" y="0"/>
                  </a:lnTo>
                </a:path>
              </a:pathLst>
            </a:custGeom>
            <a:noFill/>
            <a:ln w="0">
              <a:solidFill>
                <a:srgbClr val="1A3F6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FB7D3FED-33C7-4BAA-9BD5-58AB31B5E94C}"/>
              </a:ext>
            </a:extLst>
          </p:cNvPr>
          <p:cNvSpPr/>
          <p:nvPr/>
        </p:nvSpPr>
        <p:spPr>
          <a:xfrm>
            <a:off x="2526617" y="233703"/>
            <a:ext cx="1506106" cy="63824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latin typeface="Eras Bold ITC" panose="020B0907030504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A122A5-112B-4455-B273-75F69C0A3248}"/>
              </a:ext>
            </a:extLst>
          </p:cNvPr>
          <p:cNvSpPr/>
          <p:nvPr/>
        </p:nvSpPr>
        <p:spPr>
          <a:xfrm>
            <a:off x="2735241" y="1817292"/>
            <a:ext cx="1088857" cy="2292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dist"/>
            <a:r>
              <a:rPr lang="zh-CN" altLang="en-US" sz="80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目录</a:t>
            </a:r>
          </a:p>
        </p:txBody>
      </p:sp>
      <p:sp>
        <p:nvSpPr>
          <p:cNvPr id="27" name="PA_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DD55414-AC01-4CE1-9BC9-F297C753A03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569841" y="4182309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_矩形 6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238F6AE-8EF7-4A96-BD81-5C4EC23F57C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43712" y="5036023"/>
            <a:ext cx="427366" cy="427366"/>
          </a:xfrm>
          <a:prstGeom prst="rect">
            <a:avLst/>
          </a:prstGeom>
          <a:noFill/>
          <a:ln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_文本框 1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183BAC9A-2BE1-4909-9256-1F7E0A9F313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15942" y="5003410"/>
            <a:ext cx="2452915" cy="461665"/>
          </a:xfrm>
          <a:prstGeom prst="rect">
            <a:avLst/>
          </a:prstGeom>
          <a:solidFill>
            <a:srgbClr val="FDFDF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120" dirty="0">
                <a:solidFill>
                  <a:srgbClr val="1A3F6C"/>
                </a:solidFill>
                <a:latin typeface="Tw Cen MT" panose="020B0602020104020603" pitchFamily="34" charset="0"/>
                <a:ea typeface="微软雅黑" panose="020B0503020204020204" pitchFamily="34" charset="-122"/>
              </a:rPr>
              <a:t>文献探讨与建议</a:t>
            </a:r>
          </a:p>
        </p:txBody>
      </p:sp>
      <p:sp>
        <p:nvSpPr>
          <p:cNvPr id="5" name="PA_文本框 6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8818652-DD6A-4E03-8209-87597095E13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566531" y="1666807"/>
            <a:ext cx="2845595" cy="461665"/>
          </a:xfrm>
          <a:prstGeom prst="rect">
            <a:avLst/>
          </a:prstGeom>
          <a:solidFill>
            <a:srgbClr val="FDFDF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 spc="120">
                <a:solidFill>
                  <a:srgbClr val="1A3F6C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项目立项研究背景</a:t>
            </a:r>
          </a:p>
        </p:txBody>
      </p:sp>
      <p:sp>
        <p:nvSpPr>
          <p:cNvPr id="6" name="PA_文本框 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3A58B02-E7DE-4769-98EA-69EDAD3FD2D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805764" y="2454712"/>
            <a:ext cx="2451119" cy="461665"/>
          </a:xfrm>
          <a:prstGeom prst="rect">
            <a:avLst/>
          </a:prstGeom>
          <a:solidFill>
            <a:srgbClr val="FDFDF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 spc="120">
                <a:solidFill>
                  <a:srgbClr val="1A3F6C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国内外研究现状</a:t>
            </a:r>
          </a:p>
        </p:txBody>
      </p:sp>
      <p:sp>
        <p:nvSpPr>
          <p:cNvPr id="7" name="PA_文本框 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93F45E4-120A-49D5-8BCA-25D233BBCAF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961006" y="3278239"/>
            <a:ext cx="2140636" cy="461665"/>
          </a:xfrm>
          <a:prstGeom prst="rect">
            <a:avLst/>
          </a:prstGeom>
          <a:solidFill>
            <a:srgbClr val="FDFDF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 spc="120">
                <a:solidFill>
                  <a:srgbClr val="1A3F6C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课题研究目标</a:t>
            </a:r>
          </a:p>
        </p:txBody>
      </p:sp>
      <p:sp>
        <p:nvSpPr>
          <p:cNvPr id="8" name="PA_文本框 1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DB55BE83-256E-484B-9185-B3D80D4262B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888473" y="4101766"/>
            <a:ext cx="2201710" cy="461665"/>
          </a:xfrm>
          <a:prstGeom prst="rect">
            <a:avLst/>
          </a:prstGeom>
          <a:solidFill>
            <a:srgbClr val="FDFDF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 spc="120">
                <a:solidFill>
                  <a:srgbClr val="1A3F6C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课题研究方法</a:t>
            </a:r>
          </a:p>
        </p:txBody>
      </p:sp>
    </p:spTree>
    <p:extLst>
      <p:ext uri="{BB962C8B-B14F-4D97-AF65-F5344CB8AC3E}">
        <p14:creationId xmlns:p14="http://schemas.microsoft.com/office/powerpoint/2010/main" val="76481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7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5" grpId="0" animBg="1"/>
      <p:bldP spid="26" grpId="0" animBg="1"/>
      <p:bldP spid="27" grpId="0"/>
      <p:bldP spid="29" grpId="0" animBg="1"/>
      <p:bldP spid="28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ED73B67-F38C-48BB-BDD9-364D377C5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72755" y="1272737"/>
            <a:ext cx="4055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课题立项研究背景</a:t>
            </a:r>
          </a:p>
        </p:txBody>
      </p:sp>
      <p:sp>
        <p:nvSpPr>
          <p:cNvPr id="3" name="PA_文本框 4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0FF2BA3-D4D9-49D1-A30D-1527097576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0" y="3211729"/>
            <a:ext cx="54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pc="12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 err="1"/>
              <a:t>Ke</a:t>
            </a:r>
            <a:r>
              <a:rPr lang="en-US" altLang="zh-CN" dirty="0"/>
              <a:t> </a:t>
            </a:r>
            <a:r>
              <a:rPr lang="en-US" altLang="zh-CN" dirty="0" err="1"/>
              <a:t>Ti</a:t>
            </a:r>
            <a:r>
              <a:rPr lang="en-US" altLang="zh-CN" dirty="0"/>
              <a:t> Li Xiang Yan Jiu Bei Jing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FDBDF5-4CD2-4CCF-AA73-60A05319DEBF}"/>
              </a:ext>
            </a:extLst>
          </p:cNvPr>
          <p:cNvGrpSpPr/>
          <p:nvPr/>
        </p:nvGrpSpPr>
        <p:grpSpPr>
          <a:xfrm>
            <a:off x="10773692" y="174427"/>
            <a:ext cx="542759" cy="1163339"/>
            <a:chOff x="6399701" y="177188"/>
            <a:chExt cx="542759" cy="1163339"/>
          </a:xfrm>
          <a:solidFill>
            <a:srgbClr val="1A3F6C"/>
          </a:solidFill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1DE6684E-A674-4E25-8DD5-B6BD1233519C}"/>
                </a:ext>
              </a:extLst>
            </p:cNvPr>
            <p:cNvSpPr/>
            <p:nvPr/>
          </p:nvSpPr>
          <p:spPr>
            <a:xfrm>
              <a:off x="6883579" y="177188"/>
              <a:ext cx="58881" cy="6242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EC355491-67D1-4C43-B2BC-8551D7EB2778}"/>
                </a:ext>
              </a:extLst>
            </p:cNvPr>
            <p:cNvSpPr/>
            <p:nvPr/>
          </p:nvSpPr>
          <p:spPr>
            <a:xfrm rot="5400000">
              <a:off x="6063639" y="516004"/>
              <a:ext cx="1160585" cy="48846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6B1BE0F-68ED-4B07-93FA-44532A5883ED}"/>
              </a:ext>
            </a:extLst>
          </p:cNvPr>
          <p:cNvSpPr/>
          <p:nvPr/>
        </p:nvSpPr>
        <p:spPr>
          <a:xfrm>
            <a:off x="2526617" y="234944"/>
            <a:ext cx="1506106" cy="63824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latin typeface="Eras Bold ITC" panose="020B0907030504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985DF9-ED0B-474E-90F7-C20A5BF20744}"/>
              </a:ext>
            </a:extLst>
          </p:cNvPr>
          <p:cNvSpPr/>
          <p:nvPr/>
        </p:nvSpPr>
        <p:spPr>
          <a:xfrm>
            <a:off x="2735241" y="1337767"/>
            <a:ext cx="1088857" cy="43110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第一部分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A931442-9189-407D-8F9E-05F6758E3594}"/>
              </a:ext>
            </a:extLst>
          </p:cNvPr>
          <p:cNvGrpSpPr/>
          <p:nvPr/>
        </p:nvGrpSpPr>
        <p:grpSpPr>
          <a:xfrm>
            <a:off x="6974114" y="4277865"/>
            <a:ext cx="3854316" cy="428171"/>
            <a:chOff x="6974114" y="4209143"/>
            <a:chExt cx="3854316" cy="42817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750553F-AD3C-45E7-9A08-176C5CB5C637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19F02-12BD-48F8-BADD-E1197F0F9DEE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课题研究的背景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66F836-8F8D-4878-BC7D-F5625B99B187}"/>
              </a:ext>
            </a:extLst>
          </p:cNvPr>
          <p:cNvGrpSpPr/>
          <p:nvPr/>
        </p:nvGrpSpPr>
        <p:grpSpPr>
          <a:xfrm>
            <a:off x="6974114" y="4793122"/>
            <a:ext cx="3854316" cy="428171"/>
            <a:chOff x="6974114" y="4209143"/>
            <a:chExt cx="3854316" cy="42817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F72B52F-E995-4F57-94D5-7745ED429671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5DEB6D-EFFE-47BA-BA2A-6729CA81D0B2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相关研究的概述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6B8A12C-6E71-4100-95CC-A79A5ACA4D8A}"/>
              </a:ext>
            </a:extLst>
          </p:cNvPr>
          <p:cNvGrpSpPr/>
          <p:nvPr/>
        </p:nvGrpSpPr>
        <p:grpSpPr>
          <a:xfrm>
            <a:off x="6974114" y="5304698"/>
            <a:ext cx="3854316" cy="428171"/>
            <a:chOff x="6974114" y="4209143"/>
            <a:chExt cx="3854316" cy="4281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597827E-B432-4CAB-9A32-E0E576A8CA1E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2D2D638-9132-41CB-A719-E51B4D977A59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研究的现实意义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037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38EC179-46C7-4C4B-A278-E2F14EDD92EF}"/>
              </a:ext>
            </a:extLst>
          </p:cNvPr>
          <p:cNvSpPr txBox="1"/>
          <p:nvPr/>
        </p:nvSpPr>
        <p:spPr>
          <a:xfrm>
            <a:off x="599113" y="477906"/>
            <a:ext cx="3239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课题研究的背景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9273A21-4E6E-4993-96C5-DE07C116C57D}"/>
              </a:ext>
            </a:extLst>
          </p:cNvPr>
          <p:cNvSpPr txBox="1"/>
          <p:nvPr/>
        </p:nvSpPr>
        <p:spPr>
          <a:xfrm>
            <a:off x="649408" y="919539"/>
            <a:ext cx="318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Ke</a:t>
            </a: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120" normalizeH="0" baseline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Ti</a:t>
            </a: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Yan</a:t>
            </a:r>
            <a:r>
              <a:rPr kumimoji="0" lang="en-US" altLang="zh-CN" sz="1800" b="0" i="0" u="none" strike="noStrike" kern="1200" cap="none" spc="120" normalizeH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Jiu De Bei Jing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8798D6-6E19-49B1-B0DF-2AE6CA07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430" y="1762125"/>
            <a:ext cx="3949246" cy="3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A2BA01-CC09-4C6B-9B86-C9A7C2773BB1}"/>
              </a:ext>
            </a:extLst>
          </p:cNvPr>
          <p:cNvSpPr/>
          <p:nvPr/>
        </p:nvSpPr>
        <p:spPr>
          <a:xfrm>
            <a:off x="6997217" y="1914346"/>
            <a:ext cx="3621456" cy="379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043DD9-304E-4DF4-B9FC-B69F00ABF9AE}"/>
              </a:ext>
            </a:extLst>
          </p:cNvPr>
          <p:cNvGrpSpPr/>
          <p:nvPr/>
        </p:nvGrpSpPr>
        <p:grpSpPr>
          <a:xfrm>
            <a:off x="6742469" y="1746191"/>
            <a:ext cx="513789" cy="336310"/>
            <a:chOff x="1019176" y="1881188"/>
            <a:chExt cx="778728" cy="509730"/>
          </a:xfrm>
          <a:solidFill>
            <a:srgbClr val="1A3F6C"/>
          </a:solidFill>
        </p:grpSpPr>
        <p:sp>
          <p:nvSpPr>
            <p:cNvPr id="7" name="任意多边形 29">
              <a:extLst>
                <a:ext uri="{FF2B5EF4-FFF2-40B4-BE49-F238E27FC236}">
                  <a16:creationId xmlns:a16="http://schemas.microsoft.com/office/drawing/2014/main" id="{9EE4F422-1219-4460-90EE-3937BE0662B3}"/>
                </a:ext>
              </a:extLst>
            </p:cNvPr>
            <p:cNvSpPr/>
            <p:nvPr/>
          </p:nvSpPr>
          <p:spPr>
            <a:xfrm>
              <a:off x="1019176" y="1881188"/>
              <a:ext cx="342900" cy="509730"/>
            </a:xfrm>
            <a:custGeom>
              <a:avLst/>
              <a:gdLst>
                <a:gd name="connsiteX0" fmla="*/ 158512 w 342900"/>
                <a:gd name="connsiteY0" fmla="*/ 0 h 509730"/>
                <a:gd name="connsiteX1" fmla="*/ 262361 w 342900"/>
                <a:gd name="connsiteY1" fmla="*/ 0 h 509730"/>
                <a:gd name="connsiteX2" fmla="*/ 103850 w 342900"/>
                <a:gd name="connsiteY2" fmla="*/ 166830 h 509730"/>
                <a:gd name="connsiteX3" fmla="*/ 342900 w 342900"/>
                <a:gd name="connsiteY3" fmla="*/ 166830 h 509730"/>
                <a:gd name="connsiteX4" fmla="*/ 342900 w 342900"/>
                <a:gd name="connsiteY4" fmla="*/ 509730 h 509730"/>
                <a:gd name="connsiteX5" fmla="*/ 0 w 342900"/>
                <a:gd name="connsiteY5" fmla="*/ 509730 h 509730"/>
                <a:gd name="connsiteX6" fmla="*/ 0 w 342900"/>
                <a:gd name="connsiteY6" fmla="*/ 166830 h 50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09730">
                  <a:moveTo>
                    <a:pt x="158512" y="0"/>
                  </a:moveTo>
                  <a:lnTo>
                    <a:pt x="262361" y="0"/>
                  </a:lnTo>
                  <a:lnTo>
                    <a:pt x="103850" y="166830"/>
                  </a:lnTo>
                  <a:lnTo>
                    <a:pt x="342900" y="166830"/>
                  </a:lnTo>
                  <a:lnTo>
                    <a:pt x="342900" y="509730"/>
                  </a:lnTo>
                  <a:lnTo>
                    <a:pt x="0" y="509730"/>
                  </a:lnTo>
                  <a:lnTo>
                    <a:pt x="0" y="166830"/>
                  </a:lnTo>
                  <a:close/>
                </a:path>
              </a:pathLst>
            </a:custGeom>
            <a:grpFill/>
            <a:effectLst/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任意多边形 30">
              <a:extLst>
                <a:ext uri="{FF2B5EF4-FFF2-40B4-BE49-F238E27FC236}">
                  <a16:creationId xmlns:a16="http://schemas.microsoft.com/office/drawing/2014/main" id="{DD89B596-5DD3-47F3-ACBA-950B3B58F973}"/>
                </a:ext>
              </a:extLst>
            </p:cNvPr>
            <p:cNvSpPr/>
            <p:nvPr/>
          </p:nvSpPr>
          <p:spPr>
            <a:xfrm>
              <a:off x="1455004" y="1881188"/>
              <a:ext cx="342900" cy="509730"/>
            </a:xfrm>
            <a:custGeom>
              <a:avLst/>
              <a:gdLst>
                <a:gd name="connsiteX0" fmla="*/ 158512 w 342900"/>
                <a:gd name="connsiteY0" fmla="*/ 0 h 509730"/>
                <a:gd name="connsiteX1" fmla="*/ 262361 w 342900"/>
                <a:gd name="connsiteY1" fmla="*/ 0 h 509730"/>
                <a:gd name="connsiteX2" fmla="*/ 103850 w 342900"/>
                <a:gd name="connsiteY2" fmla="*/ 166830 h 509730"/>
                <a:gd name="connsiteX3" fmla="*/ 342900 w 342900"/>
                <a:gd name="connsiteY3" fmla="*/ 166830 h 509730"/>
                <a:gd name="connsiteX4" fmla="*/ 342900 w 342900"/>
                <a:gd name="connsiteY4" fmla="*/ 509730 h 509730"/>
                <a:gd name="connsiteX5" fmla="*/ 0 w 342900"/>
                <a:gd name="connsiteY5" fmla="*/ 509730 h 509730"/>
                <a:gd name="connsiteX6" fmla="*/ 0 w 342900"/>
                <a:gd name="connsiteY6" fmla="*/ 166830 h 50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09730">
                  <a:moveTo>
                    <a:pt x="158512" y="0"/>
                  </a:moveTo>
                  <a:lnTo>
                    <a:pt x="262361" y="0"/>
                  </a:lnTo>
                  <a:lnTo>
                    <a:pt x="103850" y="166830"/>
                  </a:lnTo>
                  <a:lnTo>
                    <a:pt x="342900" y="166830"/>
                  </a:lnTo>
                  <a:lnTo>
                    <a:pt x="342900" y="509730"/>
                  </a:lnTo>
                  <a:lnTo>
                    <a:pt x="0" y="509730"/>
                  </a:lnTo>
                  <a:lnTo>
                    <a:pt x="0" y="166830"/>
                  </a:lnTo>
                  <a:close/>
                </a:path>
              </a:pathLst>
            </a:custGeom>
            <a:grpFill/>
            <a:effectLst/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2E92544-A356-451C-A586-FA69FB3F0BBD}"/>
              </a:ext>
            </a:extLst>
          </p:cNvPr>
          <p:cNvGrpSpPr/>
          <p:nvPr/>
        </p:nvGrpSpPr>
        <p:grpSpPr>
          <a:xfrm flipH="1">
            <a:off x="10232517" y="5543216"/>
            <a:ext cx="513789" cy="336310"/>
            <a:chOff x="1019176" y="1881188"/>
            <a:chExt cx="778728" cy="509730"/>
          </a:xfrm>
          <a:solidFill>
            <a:srgbClr val="1A3F6C"/>
          </a:solidFill>
        </p:grpSpPr>
        <p:sp>
          <p:nvSpPr>
            <p:cNvPr id="10" name="任意多边形 32">
              <a:extLst>
                <a:ext uri="{FF2B5EF4-FFF2-40B4-BE49-F238E27FC236}">
                  <a16:creationId xmlns:a16="http://schemas.microsoft.com/office/drawing/2014/main" id="{D4107C90-AC5C-4C9F-B28A-F7743E56F6DF}"/>
                </a:ext>
              </a:extLst>
            </p:cNvPr>
            <p:cNvSpPr/>
            <p:nvPr/>
          </p:nvSpPr>
          <p:spPr>
            <a:xfrm>
              <a:off x="1019176" y="1881188"/>
              <a:ext cx="342900" cy="509730"/>
            </a:xfrm>
            <a:custGeom>
              <a:avLst/>
              <a:gdLst>
                <a:gd name="connsiteX0" fmla="*/ 158512 w 342900"/>
                <a:gd name="connsiteY0" fmla="*/ 0 h 509730"/>
                <a:gd name="connsiteX1" fmla="*/ 262361 w 342900"/>
                <a:gd name="connsiteY1" fmla="*/ 0 h 509730"/>
                <a:gd name="connsiteX2" fmla="*/ 103850 w 342900"/>
                <a:gd name="connsiteY2" fmla="*/ 166830 h 509730"/>
                <a:gd name="connsiteX3" fmla="*/ 342900 w 342900"/>
                <a:gd name="connsiteY3" fmla="*/ 166830 h 509730"/>
                <a:gd name="connsiteX4" fmla="*/ 342900 w 342900"/>
                <a:gd name="connsiteY4" fmla="*/ 509730 h 509730"/>
                <a:gd name="connsiteX5" fmla="*/ 0 w 342900"/>
                <a:gd name="connsiteY5" fmla="*/ 509730 h 509730"/>
                <a:gd name="connsiteX6" fmla="*/ 0 w 342900"/>
                <a:gd name="connsiteY6" fmla="*/ 166830 h 50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09730">
                  <a:moveTo>
                    <a:pt x="158512" y="0"/>
                  </a:moveTo>
                  <a:lnTo>
                    <a:pt x="262361" y="0"/>
                  </a:lnTo>
                  <a:lnTo>
                    <a:pt x="103850" y="166830"/>
                  </a:lnTo>
                  <a:lnTo>
                    <a:pt x="342900" y="166830"/>
                  </a:lnTo>
                  <a:lnTo>
                    <a:pt x="342900" y="509730"/>
                  </a:lnTo>
                  <a:lnTo>
                    <a:pt x="0" y="509730"/>
                  </a:lnTo>
                  <a:lnTo>
                    <a:pt x="0" y="166830"/>
                  </a:lnTo>
                  <a:close/>
                </a:path>
              </a:pathLst>
            </a:custGeom>
            <a:grpFill/>
            <a:effectLst/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任意多边形 33">
              <a:extLst>
                <a:ext uri="{FF2B5EF4-FFF2-40B4-BE49-F238E27FC236}">
                  <a16:creationId xmlns:a16="http://schemas.microsoft.com/office/drawing/2014/main" id="{EAEE9603-5AD6-45D5-AD3A-05CFF184CFCE}"/>
                </a:ext>
              </a:extLst>
            </p:cNvPr>
            <p:cNvSpPr/>
            <p:nvPr/>
          </p:nvSpPr>
          <p:spPr>
            <a:xfrm>
              <a:off x="1455004" y="1881188"/>
              <a:ext cx="342900" cy="509730"/>
            </a:xfrm>
            <a:custGeom>
              <a:avLst/>
              <a:gdLst>
                <a:gd name="connsiteX0" fmla="*/ 158512 w 342900"/>
                <a:gd name="connsiteY0" fmla="*/ 0 h 509730"/>
                <a:gd name="connsiteX1" fmla="*/ 262361 w 342900"/>
                <a:gd name="connsiteY1" fmla="*/ 0 h 509730"/>
                <a:gd name="connsiteX2" fmla="*/ 103850 w 342900"/>
                <a:gd name="connsiteY2" fmla="*/ 166830 h 509730"/>
                <a:gd name="connsiteX3" fmla="*/ 342900 w 342900"/>
                <a:gd name="connsiteY3" fmla="*/ 166830 h 509730"/>
                <a:gd name="connsiteX4" fmla="*/ 342900 w 342900"/>
                <a:gd name="connsiteY4" fmla="*/ 509730 h 509730"/>
                <a:gd name="connsiteX5" fmla="*/ 0 w 342900"/>
                <a:gd name="connsiteY5" fmla="*/ 509730 h 509730"/>
                <a:gd name="connsiteX6" fmla="*/ 0 w 342900"/>
                <a:gd name="connsiteY6" fmla="*/ 166830 h 50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09730">
                  <a:moveTo>
                    <a:pt x="158512" y="0"/>
                  </a:moveTo>
                  <a:lnTo>
                    <a:pt x="262361" y="0"/>
                  </a:lnTo>
                  <a:lnTo>
                    <a:pt x="103850" y="166830"/>
                  </a:lnTo>
                  <a:lnTo>
                    <a:pt x="342900" y="166830"/>
                  </a:lnTo>
                  <a:lnTo>
                    <a:pt x="342900" y="509730"/>
                  </a:lnTo>
                  <a:lnTo>
                    <a:pt x="0" y="509730"/>
                  </a:lnTo>
                  <a:lnTo>
                    <a:pt x="0" y="166830"/>
                  </a:lnTo>
                  <a:close/>
                </a:path>
              </a:pathLst>
            </a:custGeom>
            <a:grpFill/>
            <a:effectLst/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B65C706-6F03-4342-94BB-3F0F57A868FC}"/>
              </a:ext>
            </a:extLst>
          </p:cNvPr>
          <p:cNvSpPr/>
          <p:nvPr/>
        </p:nvSpPr>
        <p:spPr>
          <a:xfrm>
            <a:off x="7048088" y="2338525"/>
            <a:ext cx="3548742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4049921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38EC179-46C7-4C4B-A278-E2F14EDD92EF}"/>
              </a:ext>
            </a:extLst>
          </p:cNvPr>
          <p:cNvSpPr txBox="1"/>
          <p:nvPr/>
        </p:nvSpPr>
        <p:spPr>
          <a:xfrm>
            <a:off x="599113" y="477906"/>
            <a:ext cx="354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相关研究的概述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9273A21-4E6E-4993-96C5-DE07C116C57D}"/>
              </a:ext>
            </a:extLst>
          </p:cNvPr>
          <p:cNvSpPr txBox="1"/>
          <p:nvPr/>
        </p:nvSpPr>
        <p:spPr>
          <a:xfrm>
            <a:off x="649408" y="919539"/>
            <a:ext cx="35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Xiang Guan Yan Jiu De Gai Shu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9DEA4C-10A1-4CA8-A87E-C8819E587A3C}"/>
              </a:ext>
            </a:extLst>
          </p:cNvPr>
          <p:cNvSpPr/>
          <p:nvPr/>
        </p:nvSpPr>
        <p:spPr>
          <a:xfrm>
            <a:off x="1343024" y="2349003"/>
            <a:ext cx="3960814" cy="1290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E0753C-7B76-466E-BD5A-426978B66C49}"/>
              </a:ext>
            </a:extLst>
          </p:cNvPr>
          <p:cNvSpPr/>
          <p:nvPr/>
        </p:nvSpPr>
        <p:spPr>
          <a:xfrm>
            <a:off x="1343025" y="1740865"/>
            <a:ext cx="822659" cy="523220"/>
          </a:xfrm>
          <a:prstGeom prst="rect">
            <a:avLst/>
          </a:prstGeom>
          <a:solidFill>
            <a:srgbClr val="F8BC49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8218DA-E387-4DE0-A4CB-CAC93F1F5047}"/>
              </a:ext>
            </a:extLst>
          </p:cNvPr>
          <p:cNvSpPr txBox="1"/>
          <p:nvPr/>
        </p:nvSpPr>
        <p:spPr>
          <a:xfrm>
            <a:off x="2177716" y="1718179"/>
            <a:ext cx="1722645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选题理由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5B7969-6D36-45BA-839A-914A565EBFDF}"/>
              </a:ext>
            </a:extLst>
          </p:cNvPr>
          <p:cNvSpPr txBox="1"/>
          <p:nvPr/>
        </p:nvSpPr>
        <p:spPr>
          <a:xfrm>
            <a:off x="1422351" y="2543916"/>
            <a:ext cx="3915670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03AF34-91D9-4F4D-ADFA-972A6B10A5E7}"/>
              </a:ext>
            </a:extLst>
          </p:cNvPr>
          <p:cNvSpPr/>
          <p:nvPr/>
        </p:nvSpPr>
        <p:spPr>
          <a:xfrm>
            <a:off x="1343025" y="4763514"/>
            <a:ext cx="3960814" cy="1290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E99F51E-07C6-4709-A95B-05C4E586D189}"/>
              </a:ext>
            </a:extLst>
          </p:cNvPr>
          <p:cNvSpPr/>
          <p:nvPr/>
        </p:nvSpPr>
        <p:spPr>
          <a:xfrm>
            <a:off x="1343026" y="4155376"/>
            <a:ext cx="822659" cy="523220"/>
          </a:xfrm>
          <a:prstGeom prst="rect">
            <a:avLst/>
          </a:prstGeom>
          <a:solidFill>
            <a:srgbClr val="1A3F6C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64B88A-0F47-4FFC-B910-CCC901DA2680}"/>
              </a:ext>
            </a:extLst>
          </p:cNvPr>
          <p:cNvSpPr txBox="1"/>
          <p:nvPr/>
        </p:nvSpPr>
        <p:spPr>
          <a:xfrm>
            <a:off x="2177717" y="4124598"/>
            <a:ext cx="143942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选题理由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D2ADE1-FC14-4F6D-8E42-3BA0FCD05A91}"/>
              </a:ext>
            </a:extLst>
          </p:cNvPr>
          <p:cNvSpPr txBox="1"/>
          <p:nvPr/>
        </p:nvSpPr>
        <p:spPr>
          <a:xfrm>
            <a:off x="1422352" y="4958427"/>
            <a:ext cx="391567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68CE579-F4FD-48EF-B1E1-AEA9D31ED41A}"/>
              </a:ext>
            </a:extLst>
          </p:cNvPr>
          <p:cNvSpPr/>
          <p:nvPr/>
        </p:nvSpPr>
        <p:spPr>
          <a:xfrm>
            <a:off x="6888163" y="2349003"/>
            <a:ext cx="3960814" cy="1290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4AA441-99EB-4863-8FD3-EFB1E5C0BA6B}"/>
              </a:ext>
            </a:extLst>
          </p:cNvPr>
          <p:cNvSpPr/>
          <p:nvPr/>
        </p:nvSpPr>
        <p:spPr>
          <a:xfrm>
            <a:off x="6888164" y="1740865"/>
            <a:ext cx="822659" cy="523220"/>
          </a:xfrm>
          <a:prstGeom prst="rect">
            <a:avLst/>
          </a:prstGeom>
          <a:solidFill>
            <a:srgbClr val="F8BC49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02911C-53A4-475D-8B10-2E083D171772}"/>
              </a:ext>
            </a:extLst>
          </p:cNvPr>
          <p:cNvSpPr txBox="1"/>
          <p:nvPr/>
        </p:nvSpPr>
        <p:spPr>
          <a:xfrm>
            <a:off x="7722855" y="1710087"/>
            <a:ext cx="145351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选题理由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D7E551-C72B-4FB0-8680-E101BCA333A8}"/>
              </a:ext>
            </a:extLst>
          </p:cNvPr>
          <p:cNvSpPr txBox="1"/>
          <p:nvPr/>
        </p:nvSpPr>
        <p:spPr>
          <a:xfrm>
            <a:off x="6967490" y="2543916"/>
            <a:ext cx="391567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E783B6-CBAE-4E58-A959-69171AC5AC24}"/>
              </a:ext>
            </a:extLst>
          </p:cNvPr>
          <p:cNvSpPr/>
          <p:nvPr/>
        </p:nvSpPr>
        <p:spPr>
          <a:xfrm>
            <a:off x="6888164" y="4763514"/>
            <a:ext cx="3960814" cy="1290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2B611D0-4DBC-44A9-98BF-2944993C01BE}"/>
              </a:ext>
            </a:extLst>
          </p:cNvPr>
          <p:cNvSpPr/>
          <p:nvPr/>
        </p:nvSpPr>
        <p:spPr>
          <a:xfrm>
            <a:off x="6888165" y="4155376"/>
            <a:ext cx="822659" cy="523220"/>
          </a:xfrm>
          <a:prstGeom prst="rect">
            <a:avLst/>
          </a:prstGeom>
          <a:solidFill>
            <a:srgbClr val="1A3F6C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503E7E-2704-417D-BB14-F31AFE55251B}"/>
              </a:ext>
            </a:extLst>
          </p:cNvPr>
          <p:cNvSpPr txBox="1"/>
          <p:nvPr/>
        </p:nvSpPr>
        <p:spPr>
          <a:xfrm>
            <a:off x="7722856" y="4124598"/>
            <a:ext cx="145351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选题理由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6E2B11F-1F5C-47EA-9E63-A800368BC569}"/>
              </a:ext>
            </a:extLst>
          </p:cNvPr>
          <p:cNvSpPr txBox="1"/>
          <p:nvPr/>
        </p:nvSpPr>
        <p:spPr>
          <a:xfrm>
            <a:off x="6967491" y="4958427"/>
            <a:ext cx="391567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您的内容打在这里，或者通过复制您的文本后，在此框中选择粘贴。您的内容打在这里，或者通过复制您的文本后，在此框中选择粘贴。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768477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38EC179-46C7-4C4B-A278-E2F14EDD92EF}"/>
              </a:ext>
            </a:extLst>
          </p:cNvPr>
          <p:cNvSpPr txBox="1"/>
          <p:nvPr/>
        </p:nvSpPr>
        <p:spPr>
          <a:xfrm>
            <a:off x="599112" y="477906"/>
            <a:ext cx="334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研究的现实意义</a:t>
            </a:r>
          </a:p>
        </p:txBody>
      </p:sp>
      <p:sp>
        <p:nvSpPr>
          <p:cNvPr id="3" name="文本框 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A9273A21-4E6E-4993-96C5-DE07C116C57D}"/>
              </a:ext>
            </a:extLst>
          </p:cNvPr>
          <p:cNvSpPr txBox="1"/>
          <p:nvPr/>
        </p:nvSpPr>
        <p:spPr>
          <a:xfrm>
            <a:off x="649408" y="919539"/>
            <a:ext cx="318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Yan Jiu De Xian Shi </a:t>
            </a:r>
            <a:r>
              <a:rPr lang="en-US" altLang="zh-CN" spc="120" dirty="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rPr>
              <a:t>Y</a:t>
            </a:r>
            <a:r>
              <a:rPr kumimoji="0" lang="en-US" altLang="zh-CN" sz="1800" b="0" i="0" u="none" strike="noStrike" kern="1200" cap="none" spc="120" normalizeH="0" baseline="0" noProof="0" dirty="0" err="1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120" normalizeH="0" baseline="0" noProof="0" dirty="0">
                <a:ln>
                  <a:noFill/>
                </a:ln>
                <a:solidFill>
                  <a:srgbClr val="2A3A4A"/>
                </a:solidFill>
                <a:effectLst/>
                <a:uLnTx/>
                <a:uFillTx/>
                <a:latin typeface="Tw Cen MT" panose="020B0602020104020603" pitchFamily="34" charset="0"/>
                <a:ea typeface="微软雅黑 Light" panose="020B0502040204020203" pitchFamily="34" charset="-122"/>
                <a:cs typeface="+mn-cs"/>
              </a:rPr>
              <a:t> Yi</a:t>
            </a:r>
            <a:endParaRPr kumimoji="0" lang="zh-CN" altLang="en-US" sz="1800" b="0" i="0" u="none" strike="noStrike" kern="1200" cap="none" spc="120" normalizeH="0" baseline="0" noProof="0" dirty="0">
              <a:ln>
                <a:noFill/>
              </a:ln>
              <a:solidFill>
                <a:srgbClr val="2A3A4A"/>
              </a:solidFill>
              <a:effectLst/>
              <a:uLnTx/>
              <a:uFillTx/>
              <a:latin typeface="Tw Cen MT" panose="020B0602020104020603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CB428E-696C-4390-8BE3-4D5E1997F244}"/>
              </a:ext>
            </a:extLst>
          </p:cNvPr>
          <p:cNvSpPr/>
          <p:nvPr/>
        </p:nvSpPr>
        <p:spPr>
          <a:xfrm>
            <a:off x="430287" y="1833436"/>
            <a:ext cx="5577990" cy="3853544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latin typeface="Eras Bold ITC" panose="020B0907030504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B7BF22-604F-4A59-9877-6A812C68CAFA}"/>
              </a:ext>
            </a:extLst>
          </p:cNvPr>
          <p:cNvSpPr txBox="1"/>
          <p:nvPr/>
        </p:nvSpPr>
        <p:spPr>
          <a:xfrm>
            <a:off x="599113" y="2171102"/>
            <a:ext cx="540254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概述：您的内容打在这里，或者通过复制您的文本后，在此框中选择粘贴。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DDB5BB-B756-4ECD-85D4-0372AAAB96F1}"/>
              </a:ext>
            </a:extLst>
          </p:cNvPr>
          <p:cNvSpPr txBox="1"/>
          <p:nvPr/>
        </p:nvSpPr>
        <p:spPr>
          <a:xfrm>
            <a:off x="599113" y="3271699"/>
            <a:ext cx="540254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概述：您的内容打在这里，或者通过复制您的文本后，在此框中选择粘贴。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DEBCE0-5336-4CC6-84BF-7BC288F21813}"/>
              </a:ext>
            </a:extLst>
          </p:cNvPr>
          <p:cNvSpPr txBox="1"/>
          <p:nvPr/>
        </p:nvSpPr>
        <p:spPr>
          <a:xfrm>
            <a:off x="605733" y="4372296"/>
            <a:ext cx="540254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概述：您的内容打在这里，或者通过复制您的文本后，在此框中选择粘贴。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450A2C-7B61-4411-9D02-A8B22DAE5AE6}"/>
              </a:ext>
            </a:extLst>
          </p:cNvPr>
          <p:cNvGrpSpPr/>
          <p:nvPr/>
        </p:nvGrpSpPr>
        <p:grpSpPr>
          <a:xfrm>
            <a:off x="7380514" y="1159024"/>
            <a:ext cx="899886" cy="899886"/>
            <a:chOff x="6879772" y="853442"/>
            <a:chExt cx="899886" cy="89988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C483C8B-E864-4BE5-8E07-781CABB05B94}"/>
                </a:ext>
              </a:extLst>
            </p:cNvPr>
            <p:cNvSpPr/>
            <p:nvPr/>
          </p:nvSpPr>
          <p:spPr>
            <a:xfrm>
              <a:off x="6879772" y="853442"/>
              <a:ext cx="899886" cy="89988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arget_60481">
              <a:extLst>
                <a:ext uri="{FF2B5EF4-FFF2-40B4-BE49-F238E27FC236}">
                  <a16:creationId xmlns:a16="http://schemas.microsoft.com/office/drawing/2014/main" id="{8BDA94CF-3F74-4A58-A4EF-F65B69A7D6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83883" y="1023355"/>
              <a:ext cx="529372" cy="531032"/>
            </a:xfrm>
            <a:custGeom>
              <a:avLst/>
              <a:gdLst>
                <a:gd name="connsiteX0" fmla="*/ 274005 w 606795"/>
                <a:gd name="connsiteY0" fmla="*/ 200265 h 608697"/>
                <a:gd name="connsiteX1" fmla="*/ 331102 w 606795"/>
                <a:gd name="connsiteY1" fmla="*/ 212914 h 608697"/>
                <a:gd name="connsiteX2" fmla="*/ 329998 w 606795"/>
                <a:gd name="connsiteY2" fmla="*/ 214016 h 608697"/>
                <a:gd name="connsiteX3" fmla="*/ 279379 w 606795"/>
                <a:gd name="connsiteY3" fmla="*/ 264565 h 608697"/>
                <a:gd name="connsiteX4" fmla="*/ 274005 w 606795"/>
                <a:gd name="connsiteY4" fmla="*/ 264373 h 608697"/>
                <a:gd name="connsiteX5" fmla="*/ 203186 w 606795"/>
                <a:gd name="connsiteY5" fmla="*/ 335093 h 608697"/>
                <a:gd name="connsiteX6" fmla="*/ 273957 w 606795"/>
                <a:gd name="connsiteY6" fmla="*/ 405813 h 608697"/>
                <a:gd name="connsiteX7" fmla="*/ 344776 w 606795"/>
                <a:gd name="connsiteY7" fmla="*/ 335093 h 608697"/>
                <a:gd name="connsiteX8" fmla="*/ 344584 w 606795"/>
                <a:gd name="connsiteY8" fmla="*/ 329727 h 608697"/>
                <a:gd name="connsiteX9" fmla="*/ 395204 w 606795"/>
                <a:gd name="connsiteY9" fmla="*/ 279178 h 608697"/>
                <a:gd name="connsiteX10" fmla="*/ 396259 w 606795"/>
                <a:gd name="connsiteY10" fmla="*/ 278076 h 608697"/>
                <a:gd name="connsiteX11" fmla="*/ 408926 w 606795"/>
                <a:gd name="connsiteY11" fmla="*/ 335093 h 608697"/>
                <a:gd name="connsiteX12" fmla="*/ 274005 w 606795"/>
                <a:gd name="connsiteY12" fmla="*/ 469825 h 608697"/>
                <a:gd name="connsiteX13" fmla="*/ 139084 w 606795"/>
                <a:gd name="connsiteY13" fmla="*/ 334997 h 608697"/>
                <a:gd name="connsiteX14" fmla="*/ 274005 w 606795"/>
                <a:gd name="connsiteY14" fmla="*/ 200265 h 608697"/>
                <a:gd name="connsiteX15" fmla="*/ 273958 w 606795"/>
                <a:gd name="connsiteY15" fmla="*/ 61462 h 608697"/>
                <a:gd name="connsiteX16" fmla="*/ 399831 w 606795"/>
                <a:gd name="connsiteY16" fmla="*/ 91976 h 608697"/>
                <a:gd name="connsiteX17" fmla="*/ 399687 w 606795"/>
                <a:gd name="connsiteY17" fmla="*/ 101508 h 608697"/>
                <a:gd name="connsiteX18" fmla="*/ 402757 w 606795"/>
                <a:gd name="connsiteY18" fmla="*/ 141411 h 608697"/>
                <a:gd name="connsiteX19" fmla="*/ 380068 w 606795"/>
                <a:gd name="connsiteY19" fmla="*/ 164069 h 608697"/>
                <a:gd name="connsiteX20" fmla="*/ 274006 w 606795"/>
                <a:gd name="connsiteY20" fmla="*/ 133938 h 608697"/>
                <a:gd name="connsiteX21" fmla="*/ 72627 w 606795"/>
                <a:gd name="connsiteY21" fmla="*/ 335079 h 608697"/>
                <a:gd name="connsiteX22" fmla="*/ 274101 w 606795"/>
                <a:gd name="connsiteY22" fmla="*/ 536173 h 608697"/>
                <a:gd name="connsiteX23" fmla="*/ 475480 w 606795"/>
                <a:gd name="connsiteY23" fmla="*/ 335079 h 608697"/>
                <a:gd name="connsiteX24" fmla="*/ 445307 w 606795"/>
                <a:gd name="connsiteY24" fmla="*/ 229168 h 608697"/>
                <a:gd name="connsiteX25" fmla="*/ 470395 w 606795"/>
                <a:gd name="connsiteY25" fmla="*/ 204115 h 608697"/>
                <a:gd name="connsiteX26" fmla="*/ 505222 w 606795"/>
                <a:gd name="connsiteY26" fmla="*/ 206797 h 608697"/>
                <a:gd name="connsiteX27" fmla="*/ 509203 w 606795"/>
                <a:gd name="connsiteY27" fmla="*/ 206941 h 608697"/>
                <a:gd name="connsiteX28" fmla="*/ 515967 w 606795"/>
                <a:gd name="connsiteY28" fmla="*/ 206510 h 608697"/>
                <a:gd name="connsiteX29" fmla="*/ 548011 w 606795"/>
                <a:gd name="connsiteY29" fmla="*/ 335079 h 608697"/>
                <a:gd name="connsiteX30" fmla="*/ 274006 w 606795"/>
                <a:gd name="connsiteY30" fmla="*/ 608697 h 608697"/>
                <a:gd name="connsiteX31" fmla="*/ 0 w 606795"/>
                <a:gd name="connsiteY31" fmla="*/ 335079 h 608697"/>
                <a:gd name="connsiteX32" fmla="*/ 273958 w 606795"/>
                <a:gd name="connsiteY32" fmla="*/ 61462 h 608697"/>
                <a:gd name="connsiteX33" fmla="*/ 505808 w 606795"/>
                <a:gd name="connsiteY33" fmla="*/ 0 h 608697"/>
                <a:gd name="connsiteX34" fmla="*/ 512237 w 606795"/>
                <a:gd name="connsiteY34" fmla="*/ 5893 h 608697"/>
                <a:gd name="connsiteX35" fmla="*/ 516075 w 606795"/>
                <a:gd name="connsiteY35" fmla="*/ 55382 h 608697"/>
                <a:gd name="connsiteX36" fmla="*/ 534691 w 606795"/>
                <a:gd name="connsiteY36" fmla="*/ 36794 h 608697"/>
                <a:gd name="connsiteX37" fmla="*/ 548028 w 606795"/>
                <a:gd name="connsiteY37" fmla="*/ 31236 h 608697"/>
                <a:gd name="connsiteX38" fmla="*/ 561414 w 606795"/>
                <a:gd name="connsiteY38" fmla="*/ 36794 h 608697"/>
                <a:gd name="connsiteX39" fmla="*/ 572689 w 606795"/>
                <a:gd name="connsiteY39" fmla="*/ 48100 h 608697"/>
                <a:gd name="connsiteX40" fmla="*/ 572689 w 606795"/>
                <a:gd name="connsiteY40" fmla="*/ 74881 h 608697"/>
                <a:gd name="connsiteX41" fmla="*/ 556424 w 606795"/>
                <a:gd name="connsiteY41" fmla="*/ 91074 h 608697"/>
                <a:gd name="connsiteX42" fmla="*/ 600900 w 606795"/>
                <a:gd name="connsiteY42" fmla="*/ 94523 h 608697"/>
                <a:gd name="connsiteX43" fmla="*/ 604930 w 606795"/>
                <a:gd name="connsiteY43" fmla="*/ 105398 h 608697"/>
                <a:gd name="connsiteX44" fmla="*/ 531716 w 606795"/>
                <a:gd name="connsiteY44" fmla="*/ 178458 h 608697"/>
                <a:gd name="connsiteX45" fmla="*/ 509070 w 606795"/>
                <a:gd name="connsiteY45" fmla="*/ 187800 h 608697"/>
                <a:gd name="connsiteX46" fmla="*/ 506672 w 606795"/>
                <a:gd name="connsiteY46" fmla="*/ 187752 h 608697"/>
                <a:gd name="connsiteX47" fmla="*/ 504800 w 606795"/>
                <a:gd name="connsiteY47" fmla="*/ 187609 h 608697"/>
                <a:gd name="connsiteX48" fmla="*/ 462964 w 606795"/>
                <a:gd name="connsiteY48" fmla="*/ 184399 h 608697"/>
                <a:gd name="connsiteX49" fmla="*/ 434177 w 606795"/>
                <a:gd name="connsiteY49" fmla="*/ 213144 h 608697"/>
                <a:gd name="connsiteX50" fmla="*/ 386536 w 606795"/>
                <a:gd name="connsiteY50" fmla="*/ 260765 h 608697"/>
                <a:gd name="connsiteX51" fmla="*/ 385432 w 606795"/>
                <a:gd name="connsiteY51" fmla="*/ 261819 h 608697"/>
                <a:gd name="connsiteX52" fmla="*/ 339326 w 606795"/>
                <a:gd name="connsiteY52" fmla="*/ 307906 h 608697"/>
                <a:gd name="connsiteX53" fmla="*/ 319031 w 606795"/>
                <a:gd name="connsiteY53" fmla="*/ 328124 h 608697"/>
                <a:gd name="connsiteX54" fmla="*/ 308524 w 606795"/>
                <a:gd name="connsiteY54" fmla="*/ 332819 h 608697"/>
                <a:gd name="connsiteX55" fmla="*/ 291588 w 606795"/>
                <a:gd name="connsiteY55" fmla="*/ 333633 h 608697"/>
                <a:gd name="connsiteX56" fmla="*/ 290772 w 606795"/>
                <a:gd name="connsiteY56" fmla="*/ 333633 h 608697"/>
                <a:gd name="connsiteX57" fmla="*/ 274844 w 606795"/>
                <a:gd name="connsiteY57" fmla="*/ 316386 h 608697"/>
                <a:gd name="connsiteX58" fmla="*/ 276091 w 606795"/>
                <a:gd name="connsiteY58" fmla="*/ 300337 h 608697"/>
                <a:gd name="connsiteX59" fmla="*/ 280697 w 606795"/>
                <a:gd name="connsiteY59" fmla="*/ 290324 h 608697"/>
                <a:gd name="connsiteX60" fmla="*/ 301183 w 606795"/>
                <a:gd name="connsiteY60" fmla="*/ 269867 h 608697"/>
                <a:gd name="connsiteX61" fmla="*/ 347290 w 606795"/>
                <a:gd name="connsiteY61" fmla="*/ 223827 h 608697"/>
                <a:gd name="connsiteX62" fmla="*/ 348393 w 606795"/>
                <a:gd name="connsiteY62" fmla="*/ 222725 h 608697"/>
                <a:gd name="connsiteX63" fmla="*/ 396035 w 606795"/>
                <a:gd name="connsiteY63" fmla="*/ 175153 h 608697"/>
                <a:gd name="connsiteX64" fmla="*/ 422519 w 606795"/>
                <a:gd name="connsiteY64" fmla="*/ 148707 h 608697"/>
                <a:gd name="connsiteX65" fmla="*/ 419016 w 606795"/>
                <a:gd name="connsiteY65" fmla="*/ 102907 h 608697"/>
                <a:gd name="connsiteX66" fmla="*/ 418825 w 606795"/>
                <a:gd name="connsiteY66" fmla="*/ 100032 h 608697"/>
                <a:gd name="connsiteX67" fmla="*/ 428084 w 606795"/>
                <a:gd name="connsiteY67" fmla="*/ 74976 h 608697"/>
                <a:gd name="connsiteX68" fmla="*/ 501346 w 606795"/>
                <a:gd name="connsiteY68" fmla="*/ 1868 h 608697"/>
                <a:gd name="connsiteX69" fmla="*/ 505808 w 606795"/>
                <a:gd name="connsiteY69" fmla="*/ 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6795" h="608697">
                  <a:moveTo>
                    <a:pt x="274005" y="200265"/>
                  </a:moveTo>
                  <a:cubicBezTo>
                    <a:pt x="294445" y="200265"/>
                    <a:pt x="313733" y="204817"/>
                    <a:pt x="331102" y="212914"/>
                  </a:cubicBezTo>
                  <a:lnTo>
                    <a:pt x="329998" y="214016"/>
                  </a:lnTo>
                  <a:lnTo>
                    <a:pt x="279379" y="264565"/>
                  </a:lnTo>
                  <a:cubicBezTo>
                    <a:pt x="277604" y="264421"/>
                    <a:pt x="275828" y="264373"/>
                    <a:pt x="274005" y="264373"/>
                  </a:cubicBezTo>
                  <a:cubicBezTo>
                    <a:pt x="234949" y="264373"/>
                    <a:pt x="203186" y="296044"/>
                    <a:pt x="203186" y="335093"/>
                  </a:cubicBezTo>
                  <a:cubicBezTo>
                    <a:pt x="203186" y="374094"/>
                    <a:pt x="234805" y="405813"/>
                    <a:pt x="273957" y="405813"/>
                  </a:cubicBezTo>
                  <a:cubicBezTo>
                    <a:pt x="313109" y="405813"/>
                    <a:pt x="344776" y="374094"/>
                    <a:pt x="344776" y="335093"/>
                  </a:cubicBezTo>
                  <a:cubicBezTo>
                    <a:pt x="344776" y="333272"/>
                    <a:pt x="344728" y="331499"/>
                    <a:pt x="344584" y="329727"/>
                  </a:cubicBezTo>
                  <a:lnTo>
                    <a:pt x="395204" y="279178"/>
                  </a:lnTo>
                  <a:lnTo>
                    <a:pt x="396259" y="278076"/>
                  </a:lnTo>
                  <a:cubicBezTo>
                    <a:pt x="404368" y="295421"/>
                    <a:pt x="408926" y="314682"/>
                    <a:pt x="408926" y="335093"/>
                  </a:cubicBezTo>
                  <a:cubicBezTo>
                    <a:pt x="408926" y="409502"/>
                    <a:pt x="348567" y="469825"/>
                    <a:pt x="274005" y="469825"/>
                  </a:cubicBezTo>
                  <a:cubicBezTo>
                    <a:pt x="199491" y="469825"/>
                    <a:pt x="139084" y="409454"/>
                    <a:pt x="139084" y="334997"/>
                  </a:cubicBezTo>
                  <a:cubicBezTo>
                    <a:pt x="139084" y="260588"/>
                    <a:pt x="199491" y="200265"/>
                    <a:pt x="274005" y="200265"/>
                  </a:cubicBezTo>
                  <a:close/>
                  <a:moveTo>
                    <a:pt x="273958" y="61462"/>
                  </a:moveTo>
                  <a:cubicBezTo>
                    <a:pt x="319385" y="61462"/>
                    <a:pt x="362127" y="72480"/>
                    <a:pt x="399831" y="91976"/>
                  </a:cubicBezTo>
                  <a:cubicBezTo>
                    <a:pt x="399495" y="95089"/>
                    <a:pt x="399447" y="98299"/>
                    <a:pt x="399687" y="101508"/>
                  </a:cubicBezTo>
                  <a:lnTo>
                    <a:pt x="402757" y="141411"/>
                  </a:lnTo>
                  <a:lnTo>
                    <a:pt x="380068" y="164069"/>
                  </a:lnTo>
                  <a:cubicBezTo>
                    <a:pt x="349319" y="145003"/>
                    <a:pt x="312957" y="133938"/>
                    <a:pt x="274006" y="133938"/>
                  </a:cubicBezTo>
                  <a:cubicBezTo>
                    <a:pt x="162811" y="133938"/>
                    <a:pt x="72627" y="223994"/>
                    <a:pt x="72627" y="335079"/>
                  </a:cubicBezTo>
                  <a:cubicBezTo>
                    <a:pt x="72627" y="446117"/>
                    <a:pt x="162859" y="536173"/>
                    <a:pt x="274101" y="536173"/>
                  </a:cubicBezTo>
                  <a:cubicBezTo>
                    <a:pt x="385296" y="536173"/>
                    <a:pt x="475480" y="446117"/>
                    <a:pt x="475480" y="335079"/>
                  </a:cubicBezTo>
                  <a:cubicBezTo>
                    <a:pt x="475480" y="296231"/>
                    <a:pt x="464447" y="259969"/>
                    <a:pt x="445307" y="229168"/>
                  </a:cubicBezTo>
                  <a:lnTo>
                    <a:pt x="470395" y="204115"/>
                  </a:lnTo>
                  <a:lnTo>
                    <a:pt x="505222" y="206797"/>
                  </a:lnTo>
                  <a:cubicBezTo>
                    <a:pt x="506565" y="206893"/>
                    <a:pt x="507908" y="206941"/>
                    <a:pt x="509203" y="206941"/>
                  </a:cubicBezTo>
                  <a:cubicBezTo>
                    <a:pt x="511458" y="206941"/>
                    <a:pt x="513760" y="206797"/>
                    <a:pt x="515967" y="206510"/>
                  </a:cubicBezTo>
                  <a:cubicBezTo>
                    <a:pt x="536450" y="244832"/>
                    <a:pt x="548011" y="288566"/>
                    <a:pt x="548011" y="335079"/>
                  </a:cubicBezTo>
                  <a:cubicBezTo>
                    <a:pt x="548011" y="486163"/>
                    <a:pt x="425351" y="608697"/>
                    <a:pt x="274006" y="608697"/>
                  </a:cubicBezTo>
                  <a:cubicBezTo>
                    <a:pt x="122708" y="608697"/>
                    <a:pt x="0" y="486163"/>
                    <a:pt x="0" y="335079"/>
                  </a:cubicBezTo>
                  <a:cubicBezTo>
                    <a:pt x="0" y="183948"/>
                    <a:pt x="122708" y="61462"/>
                    <a:pt x="273958" y="61462"/>
                  </a:cubicBezTo>
                  <a:close/>
                  <a:moveTo>
                    <a:pt x="505808" y="0"/>
                  </a:moveTo>
                  <a:cubicBezTo>
                    <a:pt x="508927" y="0"/>
                    <a:pt x="511949" y="2252"/>
                    <a:pt x="512237" y="5893"/>
                  </a:cubicBezTo>
                  <a:lnTo>
                    <a:pt x="516075" y="55382"/>
                  </a:lnTo>
                  <a:lnTo>
                    <a:pt x="534691" y="36794"/>
                  </a:lnTo>
                  <a:cubicBezTo>
                    <a:pt x="538337" y="33105"/>
                    <a:pt x="543231" y="31236"/>
                    <a:pt x="548028" y="31236"/>
                  </a:cubicBezTo>
                  <a:cubicBezTo>
                    <a:pt x="552826" y="31236"/>
                    <a:pt x="557720" y="33105"/>
                    <a:pt x="561414" y="36794"/>
                  </a:cubicBezTo>
                  <a:lnTo>
                    <a:pt x="572689" y="48100"/>
                  </a:lnTo>
                  <a:cubicBezTo>
                    <a:pt x="580077" y="55526"/>
                    <a:pt x="580077" y="67455"/>
                    <a:pt x="572689" y="74881"/>
                  </a:cubicBezTo>
                  <a:lnTo>
                    <a:pt x="556424" y="91074"/>
                  </a:lnTo>
                  <a:lnTo>
                    <a:pt x="600900" y="94523"/>
                  </a:lnTo>
                  <a:cubicBezTo>
                    <a:pt x="606321" y="94906"/>
                    <a:pt x="608768" y="101565"/>
                    <a:pt x="604930" y="105398"/>
                  </a:cubicBezTo>
                  <a:lnTo>
                    <a:pt x="531716" y="178458"/>
                  </a:lnTo>
                  <a:cubicBezTo>
                    <a:pt x="525671" y="184495"/>
                    <a:pt x="517515" y="187800"/>
                    <a:pt x="509070" y="187800"/>
                  </a:cubicBezTo>
                  <a:cubicBezTo>
                    <a:pt x="508303" y="187800"/>
                    <a:pt x="507487" y="187800"/>
                    <a:pt x="506672" y="187752"/>
                  </a:cubicBezTo>
                  <a:lnTo>
                    <a:pt x="504800" y="187609"/>
                  </a:lnTo>
                  <a:lnTo>
                    <a:pt x="462964" y="184399"/>
                  </a:lnTo>
                  <a:lnTo>
                    <a:pt x="434177" y="213144"/>
                  </a:lnTo>
                  <a:lnTo>
                    <a:pt x="386536" y="260765"/>
                  </a:lnTo>
                  <a:lnTo>
                    <a:pt x="385432" y="261819"/>
                  </a:lnTo>
                  <a:lnTo>
                    <a:pt x="339326" y="307906"/>
                  </a:lnTo>
                  <a:lnTo>
                    <a:pt x="319031" y="328124"/>
                  </a:lnTo>
                  <a:cubicBezTo>
                    <a:pt x="316296" y="330950"/>
                    <a:pt x="312506" y="332627"/>
                    <a:pt x="308524" y="332819"/>
                  </a:cubicBezTo>
                  <a:lnTo>
                    <a:pt x="291588" y="333633"/>
                  </a:lnTo>
                  <a:lnTo>
                    <a:pt x="290772" y="333633"/>
                  </a:lnTo>
                  <a:cubicBezTo>
                    <a:pt x="281465" y="333633"/>
                    <a:pt x="274076" y="325728"/>
                    <a:pt x="274844" y="316386"/>
                  </a:cubicBezTo>
                  <a:lnTo>
                    <a:pt x="276091" y="300337"/>
                  </a:lnTo>
                  <a:cubicBezTo>
                    <a:pt x="276379" y="296600"/>
                    <a:pt x="278010" y="293007"/>
                    <a:pt x="280697" y="290324"/>
                  </a:cubicBezTo>
                  <a:lnTo>
                    <a:pt x="301183" y="269867"/>
                  </a:lnTo>
                  <a:lnTo>
                    <a:pt x="347290" y="223827"/>
                  </a:lnTo>
                  <a:lnTo>
                    <a:pt x="348393" y="222725"/>
                  </a:lnTo>
                  <a:lnTo>
                    <a:pt x="396035" y="175153"/>
                  </a:lnTo>
                  <a:lnTo>
                    <a:pt x="422519" y="148707"/>
                  </a:lnTo>
                  <a:lnTo>
                    <a:pt x="419016" y="102907"/>
                  </a:lnTo>
                  <a:lnTo>
                    <a:pt x="418825" y="100032"/>
                  </a:lnTo>
                  <a:cubicBezTo>
                    <a:pt x="418105" y="90690"/>
                    <a:pt x="421511" y="81588"/>
                    <a:pt x="428084" y="74976"/>
                  </a:cubicBezTo>
                  <a:lnTo>
                    <a:pt x="501346" y="1868"/>
                  </a:lnTo>
                  <a:cubicBezTo>
                    <a:pt x="502641" y="575"/>
                    <a:pt x="504225" y="0"/>
                    <a:pt x="505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文本框 1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FC0240D-B2E5-4A6D-B647-655F8342B26D}"/>
              </a:ext>
            </a:extLst>
          </p:cNvPr>
          <p:cNvSpPr txBox="1"/>
          <p:nvPr/>
        </p:nvSpPr>
        <p:spPr>
          <a:xfrm>
            <a:off x="8318108" y="1378134"/>
            <a:ext cx="234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重要意义一</a:t>
            </a: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CD776545-64DA-4518-B56A-56CD0BBF8CD8}"/>
              </a:ext>
            </a:extLst>
          </p:cNvPr>
          <p:cNvGrpSpPr/>
          <p:nvPr/>
        </p:nvGrpSpPr>
        <p:grpSpPr>
          <a:xfrm>
            <a:off x="7380514" y="2385108"/>
            <a:ext cx="899886" cy="899886"/>
            <a:chOff x="6879772" y="853442"/>
            <a:chExt cx="899886" cy="89988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EFE35A0-E36B-4904-BE42-5D11EF629FFC}"/>
                </a:ext>
              </a:extLst>
            </p:cNvPr>
            <p:cNvSpPr/>
            <p:nvPr/>
          </p:nvSpPr>
          <p:spPr>
            <a:xfrm>
              <a:off x="6879772" y="853442"/>
              <a:ext cx="899886" cy="89988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arget_60481">
              <a:extLst>
                <a:ext uri="{FF2B5EF4-FFF2-40B4-BE49-F238E27FC236}">
                  <a16:creationId xmlns:a16="http://schemas.microsoft.com/office/drawing/2014/main" id="{D549C37E-E726-4FA1-8A40-CBFFAC3CF4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83053" y="1025134"/>
              <a:ext cx="531032" cy="527473"/>
            </a:xfrm>
            <a:custGeom>
              <a:avLst/>
              <a:gdLst>
                <a:gd name="T0" fmla="*/ 526 w 551"/>
                <a:gd name="T1" fmla="*/ 466 h 548"/>
                <a:gd name="T2" fmla="*/ 448 w 551"/>
                <a:gd name="T3" fmla="*/ 388 h 548"/>
                <a:gd name="T4" fmla="*/ 435 w 551"/>
                <a:gd name="T5" fmla="*/ 303 h 548"/>
                <a:gd name="T6" fmla="*/ 449 w 551"/>
                <a:gd name="T7" fmla="*/ 224 h 548"/>
                <a:gd name="T8" fmla="*/ 383 w 551"/>
                <a:gd name="T9" fmla="*/ 65 h 548"/>
                <a:gd name="T10" fmla="*/ 224 w 551"/>
                <a:gd name="T11" fmla="*/ 0 h 548"/>
                <a:gd name="T12" fmla="*/ 66 w 551"/>
                <a:gd name="T13" fmla="*/ 65 h 548"/>
                <a:gd name="T14" fmla="*/ 0 w 551"/>
                <a:gd name="T15" fmla="*/ 224 h 548"/>
                <a:gd name="T16" fmla="*/ 66 w 551"/>
                <a:gd name="T17" fmla="*/ 383 h 548"/>
                <a:gd name="T18" fmla="*/ 224 w 551"/>
                <a:gd name="T19" fmla="*/ 448 h 548"/>
                <a:gd name="T20" fmla="*/ 307 w 551"/>
                <a:gd name="T21" fmla="*/ 433 h 548"/>
                <a:gd name="T22" fmla="*/ 392 w 551"/>
                <a:gd name="T23" fmla="*/ 445 h 548"/>
                <a:gd name="T24" fmla="*/ 470 w 551"/>
                <a:gd name="T25" fmla="*/ 523 h 548"/>
                <a:gd name="T26" fmla="*/ 536 w 551"/>
                <a:gd name="T27" fmla="*/ 532 h 548"/>
                <a:gd name="T28" fmla="*/ 526 w 551"/>
                <a:gd name="T29" fmla="*/ 466 h 548"/>
                <a:gd name="T30" fmla="*/ 224 w 551"/>
                <a:gd name="T31" fmla="*/ 368 h 548"/>
                <a:gd name="T32" fmla="*/ 122 w 551"/>
                <a:gd name="T33" fmla="*/ 326 h 548"/>
                <a:gd name="T34" fmla="*/ 80 w 551"/>
                <a:gd name="T35" fmla="*/ 224 h 548"/>
                <a:gd name="T36" fmla="*/ 122 w 551"/>
                <a:gd name="T37" fmla="*/ 122 h 548"/>
                <a:gd name="T38" fmla="*/ 224 w 551"/>
                <a:gd name="T39" fmla="*/ 80 h 548"/>
                <a:gd name="T40" fmla="*/ 327 w 551"/>
                <a:gd name="T41" fmla="*/ 122 h 548"/>
                <a:gd name="T42" fmla="*/ 369 w 551"/>
                <a:gd name="T43" fmla="*/ 224 h 548"/>
                <a:gd name="T44" fmla="*/ 327 w 551"/>
                <a:gd name="T45" fmla="*/ 326 h 548"/>
                <a:gd name="T46" fmla="*/ 224 w 551"/>
                <a:gd name="T47" fmla="*/ 36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1" h="548">
                  <a:moveTo>
                    <a:pt x="526" y="466"/>
                  </a:moveTo>
                  <a:lnTo>
                    <a:pt x="448" y="388"/>
                  </a:lnTo>
                  <a:cubicBezTo>
                    <a:pt x="427" y="367"/>
                    <a:pt x="424" y="330"/>
                    <a:pt x="435" y="303"/>
                  </a:cubicBezTo>
                  <a:cubicBezTo>
                    <a:pt x="444" y="278"/>
                    <a:pt x="449" y="251"/>
                    <a:pt x="449" y="224"/>
                  </a:cubicBezTo>
                  <a:cubicBezTo>
                    <a:pt x="449" y="164"/>
                    <a:pt x="426" y="108"/>
                    <a:pt x="383" y="65"/>
                  </a:cubicBezTo>
                  <a:cubicBezTo>
                    <a:pt x="341" y="23"/>
                    <a:pt x="284" y="0"/>
                    <a:pt x="224" y="0"/>
                  </a:cubicBezTo>
                  <a:cubicBezTo>
                    <a:pt x="164" y="0"/>
                    <a:pt x="108" y="23"/>
                    <a:pt x="66" y="65"/>
                  </a:cubicBezTo>
                  <a:cubicBezTo>
                    <a:pt x="23" y="108"/>
                    <a:pt x="0" y="164"/>
                    <a:pt x="0" y="224"/>
                  </a:cubicBezTo>
                  <a:cubicBezTo>
                    <a:pt x="0" y="284"/>
                    <a:pt x="23" y="340"/>
                    <a:pt x="66" y="383"/>
                  </a:cubicBezTo>
                  <a:cubicBezTo>
                    <a:pt x="108" y="425"/>
                    <a:pt x="164" y="448"/>
                    <a:pt x="224" y="448"/>
                  </a:cubicBezTo>
                  <a:cubicBezTo>
                    <a:pt x="253" y="448"/>
                    <a:pt x="281" y="443"/>
                    <a:pt x="307" y="433"/>
                  </a:cubicBezTo>
                  <a:cubicBezTo>
                    <a:pt x="335" y="422"/>
                    <a:pt x="371" y="424"/>
                    <a:pt x="392" y="445"/>
                  </a:cubicBezTo>
                  <a:lnTo>
                    <a:pt x="470" y="523"/>
                  </a:lnTo>
                  <a:cubicBezTo>
                    <a:pt x="490" y="543"/>
                    <a:pt x="520" y="548"/>
                    <a:pt x="536" y="532"/>
                  </a:cubicBezTo>
                  <a:cubicBezTo>
                    <a:pt x="551" y="516"/>
                    <a:pt x="547" y="487"/>
                    <a:pt x="526" y="466"/>
                  </a:cubicBezTo>
                  <a:close/>
                  <a:moveTo>
                    <a:pt x="224" y="368"/>
                  </a:moveTo>
                  <a:cubicBezTo>
                    <a:pt x="186" y="368"/>
                    <a:pt x="150" y="353"/>
                    <a:pt x="122" y="326"/>
                  </a:cubicBezTo>
                  <a:cubicBezTo>
                    <a:pt x="95" y="299"/>
                    <a:pt x="80" y="263"/>
                    <a:pt x="80" y="224"/>
                  </a:cubicBezTo>
                  <a:cubicBezTo>
                    <a:pt x="80" y="185"/>
                    <a:pt x="95" y="149"/>
                    <a:pt x="122" y="122"/>
                  </a:cubicBezTo>
                  <a:cubicBezTo>
                    <a:pt x="150" y="95"/>
                    <a:pt x="186" y="80"/>
                    <a:pt x="224" y="80"/>
                  </a:cubicBezTo>
                  <a:cubicBezTo>
                    <a:pt x="263" y="80"/>
                    <a:pt x="299" y="95"/>
                    <a:pt x="327" y="122"/>
                  </a:cubicBezTo>
                  <a:cubicBezTo>
                    <a:pt x="354" y="149"/>
                    <a:pt x="369" y="185"/>
                    <a:pt x="369" y="224"/>
                  </a:cubicBezTo>
                  <a:cubicBezTo>
                    <a:pt x="369" y="263"/>
                    <a:pt x="354" y="299"/>
                    <a:pt x="327" y="326"/>
                  </a:cubicBezTo>
                  <a:cubicBezTo>
                    <a:pt x="299" y="353"/>
                    <a:pt x="263" y="368"/>
                    <a:pt x="224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9384528D-BBFE-41F5-8F98-DF3E64C52624}"/>
              </a:ext>
            </a:extLst>
          </p:cNvPr>
          <p:cNvSpPr txBox="1"/>
          <p:nvPr/>
        </p:nvSpPr>
        <p:spPr>
          <a:xfrm>
            <a:off x="8318108" y="2604218"/>
            <a:ext cx="234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重要意义二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BE5F498D-D270-47A7-8CD3-C972D8FF73E9}"/>
              </a:ext>
            </a:extLst>
          </p:cNvPr>
          <p:cNvGrpSpPr/>
          <p:nvPr/>
        </p:nvGrpSpPr>
        <p:grpSpPr>
          <a:xfrm>
            <a:off x="7380514" y="3611192"/>
            <a:ext cx="899886" cy="899886"/>
            <a:chOff x="6879772" y="853442"/>
            <a:chExt cx="899886" cy="89988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E5E74D6-3CCD-4F37-8026-90B2012C6C29}"/>
                </a:ext>
              </a:extLst>
            </p:cNvPr>
            <p:cNvSpPr/>
            <p:nvPr/>
          </p:nvSpPr>
          <p:spPr>
            <a:xfrm>
              <a:off x="6879772" y="853442"/>
              <a:ext cx="899886" cy="89988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arget_60481">
              <a:extLst>
                <a:ext uri="{FF2B5EF4-FFF2-40B4-BE49-F238E27FC236}">
                  <a16:creationId xmlns:a16="http://schemas.microsoft.com/office/drawing/2014/main" id="{E79F0C6D-4140-45D5-847C-9949DA7C52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0482" y="1023355"/>
              <a:ext cx="516173" cy="531032"/>
            </a:xfrm>
            <a:custGeom>
              <a:avLst/>
              <a:gdLst>
                <a:gd name="T0" fmla="*/ 2672 w 2712"/>
                <a:gd name="T1" fmla="*/ 689 h 2794"/>
                <a:gd name="T2" fmla="*/ 1960 w 2712"/>
                <a:gd name="T3" fmla="*/ 35 h 2794"/>
                <a:gd name="T4" fmla="*/ 1829 w 2712"/>
                <a:gd name="T5" fmla="*/ 39 h 2794"/>
                <a:gd name="T6" fmla="*/ 1807 w 2712"/>
                <a:gd name="T7" fmla="*/ 63 h 2794"/>
                <a:gd name="T8" fmla="*/ 1812 w 2712"/>
                <a:gd name="T9" fmla="*/ 195 h 2794"/>
                <a:gd name="T10" fmla="*/ 1827 w 2712"/>
                <a:gd name="T11" fmla="*/ 209 h 2794"/>
                <a:gd name="T12" fmla="*/ 115 w 2712"/>
                <a:gd name="T13" fmla="*/ 2029 h 2794"/>
                <a:gd name="T14" fmla="*/ 4 w 2712"/>
                <a:gd name="T15" fmla="*/ 2322 h 2794"/>
                <a:gd name="T16" fmla="*/ 135 w 2712"/>
                <a:gd name="T17" fmla="*/ 2607 h 2794"/>
                <a:gd name="T18" fmla="*/ 222 w 2712"/>
                <a:gd name="T19" fmla="*/ 2686 h 2794"/>
                <a:gd name="T20" fmla="*/ 497 w 2712"/>
                <a:gd name="T21" fmla="*/ 2794 h 2794"/>
                <a:gd name="T22" fmla="*/ 793 w 2712"/>
                <a:gd name="T23" fmla="*/ 2666 h 2794"/>
                <a:gd name="T24" fmla="*/ 2512 w 2712"/>
                <a:gd name="T25" fmla="*/ 840 h 2794"/>
                <a:gd name="T26" fmla="*/ 2523 w 2712"/>
                <a:gd name="T27" fmla="*/ 850 h 2794"/>
                <a:gd name="T28" fmla="*/ 2654 w 2712"/>
                <a:gd name="T29" fmla="*/ 845 h 2794"/>
                <a:gd name="T30" fmla="*/ 2676 w 2712"/>
                <a:gd name="T31" fmla="*/ 822 h 2794"/>
                <a:gd name="T32" fmla="*/ 2672 w 2712"/>
                <a:gd name="T33" fmla="*/ 689 h 2794"/>
                <a:gd name="T34" fmla="*/ 1652 w 2712"/>
                <a:gd name="T35" fmla="*/ 1559 h 2794"/>
                <a:gd name="T36" fmla="*/ 1023 w 2712"/>
                <a:gd name="T37" fmla="*/ 1259 h 2794"/>
                <a:gd name="T38" fmla="*/ 1901 w 2712"/>
                <a:gd name="T39" fmla="*/ 325 h 2794"/>
                <a:gd name="T40" fmla="*/ 2390 w 2712"/>
                <a:gd name="T41" fmla="*/ 775 h 2794"/>
                <a:gd name="T42" fmla="*/ 1652 w 2712"/>
                <a:gd name="T43" fmla="*/ 1559 h 2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12" h="2794">
                  <a:moveTo>
                    <a:pt x="2672" y="689"/>
                  </a:moveTo>
                  <a:lnTo>
                    <a:pt x="1960" y="35"/>
                  </a:lnTo>
                  <a:cubicBezTo>
                    <a:pt x="1923" y="0"/>
                    <a:pt x="1864" y="2"/>
                    <a:pt x="1829" y="39"/>
                  </a:cubicBezTo>
                  <a:lnTo>
                    <a:pt x="1807" y="63"/>
                  </a:lnTo>
                  <a:cubicBezTo>
                    <a:pt x="1771" y="101"/>
                    <a:pt x="1774" y="160"/>
                    <a:pt x="1812" y="195"/>
                  </a:cubicBezTo>
                  <a:lnTo>
                    <a:pt x="1827" y="209"/>
                  </a:lnTo>
                  <a:lnTo>
                    <a:pt x="115" y="2029"/>
                  </a:lnTo>
                  <a:cubicBezTo>
                    <a:pt x="39" y="2109"/>
                    <a:pt x="0" y="2213"/>
                    <a:pt x="4" y="2322"/>
                  </a:cubicBezTo>
                  <a:cubicBezTo>
                    <a:pt x="8" y="2432"/>
                    <a:pt x="55" y="2533"/>
                    <a:pt x="135" y="2607"/>
                  </a:cubicBezTo>
                  <a:lnTo>
                    <a:pt x="222" y="2686"/>
                  </a:lnTo>
                  <a:cubicBezTo>
                    <a:pt x="297" y="2756"/>
                    <a:pt x="395" y="2794"/>
                    <a:pt x="497" y="2794"/>
                  </a:cubicBezTo>
                  <a:cubicBezTo>
                    <a:pt x="609" y="2794"/>
                    <a:pt x="717" y="2747"/>
                    <a:pt x="793" y="2666"/>
                  </a:cubicBezTo>
                  <a:lnTo>
                    <a:pt x="2512" y="840"/>
                  </a:lnTo>
                  <a:lnTo>
                    <a:pt x="2523" y="850"/>
                  </a:lnTo>
                  <a:cubicBezTo>
                    <a:pt x="2561" y="884"/>
                    <a:pt x="2619" y="882"/>
                    <a:pt x="2654" y="845"/>
                  </a:cubicBezTo>
                  <a:lnTo>
                    <a:pt x="2676" y="822"/>
                  </a:lnTo>
                  <a:cubicBezTo>
                    <a:pt x="2712" y="784"/>
                    <a:pt x="2710" y="724"/>
                    <a:pt x="2672" y="689"/>
                  </a:cubicBezTo>
                  <a:close/>
                  <a:moveTo>
                    <a:pt x="1652" y="1559"/>
                  </a:moveTo>
                  <a:lnTo>
                    <a:pt x="1023" y="1259"/>
                  </a:lnTo>
                  <a:lnTo>
                    <a:pt x="1901" y="325"/>
                  </a:lnTo>
                  <a:lnTo>
                    <a:pt x="2390" y="775"/>
                  </a:lnTo>
                  <a:lnTo>
                    <a:pt x="1652" y="15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文本框 1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353B06E-1236-46A8-B8A9-6D7D553D51A8}"/>
              </a:ext>
            </a:extLst>
          </p:cNvPr>
          <p:cNvSpPr txBox="1"/>
          <p:nvPr/>
        </p:nvSpPr>
        <p:spPr>
          <a:xfrm>
            <a:off x="8318108" y="3830302"/>
            <a:ext cx="234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重要意义三</a:t>
            </a:r>
          </a:p>
        </p:txBody>
      </p:sp>
      <p:grpSp>
        <p:nvGrpSpPr>
          <p:cNvPr id="20" name="Group 21">
            <a:extLst>
              <a:ext uri="{FF2B5EF4-FFF2-40B4-BE49-F238E27FC236}">
                <a16:creationId xmlns:a16="http://schemas.microsoft.com/office/drawing/2014/main" id="{76E3C2FB-DCF2-4F04-A838-3F4CE650D06F}"/>
              </a:ext>
            </a:extLst>
          </p:cNvPr>
          <p:cNvGrpSpPr/>
          <p:nvPr/>
        </p:nvGrpSpPr>
        <p:grpSpPr>
          <a:xfrm>
            <a:off x="7380514" y="4837276"/>
            <a:ext cx="899886" cy="899886"/>
            <a:chOff x="6879772" y="853442"/>
            <a:chExt cx="899886" cy="89988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928E872-8D23-4B91-8410-A9BB31B55B7A}"/>
                </a:ext>
              </a:extLst>
            </p:cNvPr>
            <p:cNvSpPr/>
            <p:nvPr/>
          </p:nvSpPr>
          <p:spPr>
            <a:xfrm>
              <a:off x="6879772" y="853442"/>
              <a:ext cx="899886" cy="89988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arget_60481">
              <a:extLst>
                <a:ext uri="{FF2B5EF4-FFF2-40B4-BE49-F238E27FC236}">
                  <a16:creationId xmlns:a16="http://schemas.microsoft.com/office/drawing/2014/main" id="{C6E4D6BC-2043-4F71-A321-5006858B62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8108" y="1023355"/>
              <a:ext cx="500920" cy="531032"/>
            </a:xfrm>
            <a:custGeom>
              <a:avLst/>
              <a:gdLst>
                <a:gd name="connsiteX0" fmla="*/ 163934 w 574049"/>
                <a:gd name="connsiteY0" fmla="*/ 419229 h 608556"/>
                <a:gd name="connsiteX1" fmla="*/ 243204 w 574049"/>
                <a:gd name="connsiteY1" fmla="*/ 456825 h 608556"/>
                <a:gd name="connsiteX2" fmla="*/ 322474 w 574049"/>
                <a:gd name="connsiteY2" fmla="*/ 419229 h 608556"/>
                <a:gd name="connsiteX3" fmla="*/ 465217 w 574049"/>
                <a:gd name="connsiteY3" fmla="*/ 530768 h 608556"/>
                <a:gd name="connsiteX4" fmla="*/ 476968 w 574049"/>
                <a:gd name="connsiteY4" fmla="*/ 565383 h 608556"/>
                <a:gd name="connsiteX5" fmla="*/ 472634 w 574049"/>
                <a:gd name="connsiteY5" fmla="*/ 594902 h 608556"/>
                <a:gd name="connsiteX6" fmla="*/ 446050 w 574049"/>
                <a:gd name="connsiteY6" fmla="*/ 608556 h 608556"/>
                <a:gd name="connsiteX7" fmla="*/ 40358 w 574049"/>
                <a:gd name="connsiteY7" fmla="*/ 608556 h 608556"/>
                <a:gd name="connsiteX8" fmla="*/ 13871 w 574049"/>
                <a:gd name="connsiteY8" fmla="*/ 594902 h 608556"/>
                <a:gd name="connsiteX9" fmla="*/ 9440 w 574049"/>
                <a:gd name="connsiteY9" fmla="*/ 565383 h 608556"/>
                <a:gd name="connsiteX10" fmla="*/ 21191 w 574049"/>
                <a:gd name="connsiteY10" fmla="*/ 530768 h 608556"/>
                <a:gd name="connsiteX11" fmla="*/ 163934 w 574049"/>
                <a:gd name="connsiteY11" fmla="*/ 419229 h 608556"/>
                <a:gd name="connsiteX12" fmla="*/ 406631 w 574049"/>
                <a:gd name="connsiteY12" fmla="*/ 313875 h 608556"/>
                <a:gd name="connsiteX13" fmla="*/ 472435 w 574049"/>
                <a:gd name="connsiteY13" fmla="*/ 379473 h 608556"/>
                <a:gd name="connsiteX14" fmla="*/ 438040 w 574049"/>
                <a:gd name="connsiteY14" fmla="*/ 436800 h 608556"/>
                <a:gd name="connsiteX15" fmla="*/ 344006 w 574049"/>
                <a:gd name="connsiteY15" fmla="*/ 390920 h 608556"/>
                <a:gd name="connsiteX16" fmla="*/ 371946 w 574049"/>
                <a:gd name="connsiteY16" fmla="*/ 323974 h 608556"/>
                <a:gd name="connsiteX17" fmla="*/ 406631 w 574049"/>
                <a:gd name="connsiteY17" fmla="*/ 313875 h 608556"/>
                <a:gd name="connsiteX18" fmla="*/ 381817 w 574049"/>
                <a:gd name="connsiteY18" fmla="*/ 212472 h 608556"/>
                <a:gd name="connsiteX19" fmla="*/ 431512 w 574049"/>
                <a:gd name="connsiteY19" fmla="*/ 212472 h 608556"/>
                <a:gd name="connsiteX20" fmla="*/ 445284 w 574049"/>
                <a:gd name="connsiteY20" fmla="*/ 226127 h 608556"/>
                <a:gd name="connsiteX21" fmla="*/ 445284 w 574049"/>
                <a:gd name="connsiteY21" fmla="*/ 254301 h 608556"/>
                <a:gd name="connsiteX22" fmla="*/ 468013 w 574049"/>
                <a:gd name="connsiteY22" fmla="*/ 263725 h 608556"/>
                <a:gd name="connsiteX23" fmla="*/ 488045 w 574049"/>
                <a:gd name="connsiteY23" fmla="*/ 243820 h 608556"/>
                <a:gd name="connsiteX24" fmla="*/ 497773 w 574049"/>
                <a:gd name="connsiteY24" fmla="*/ 239781 h 608556"/>
                <a:gd name="connsiteX25" fmla="*/ 507403 w 574049"/>
                <a:gd name="connsiteY25" fmla="*/ 243820 h 608556"/>
                <a:gd name="connsiteX26" fmla="*/ 542556 w 574049"/>
                <a:gd name="connsiteY26" fmla="*/ 278918 h 608556"/>
                <a:gd name="connsiteX27" fmla="*/ 546601 w 574049"/>
                <a:gd name="connsiteY27" fmla="*/ 288630 h 608556"/>
                <a:gd name="connsiteX28" fmla="*/ 542556 w 574049"/>
                <a:gd name="connsiteY28" fmla="*/ 298246 h 608556"/>
                <a:gd name="connsiteX29" fmla="*/ 522620 w 574049"/>
                <a:gd name="connsiteY29" fmla="*/ 318247 h 608556"/>
                <a:gd name="connsiteX30" fmla="*/ 532155 w 574049"/>
                <a:gd name="connsiteY30" fmla="*/ 340941 h 608556"/>
                <a:gd name="connsiteX31" fmla="*/ 560277 w 574049"/>
                <a:gd name="connsiteY31" fmla="*/ 340941 h 608556"/>
                <a:gd name="connsiteX32" fmla="*/ 574049 w 574049"/>
                <a:gd name="connsiteY32" fmla="*/ 354692 h 608556"/>
                <a:gd name="connsiteX33" fmla="*/ 574049 w 574049"/>
                <a:gd name="connsiteY33" fmla="*/ 404310 h 608556"/>
                <a:gd name="connsiteX34" fmla="*/ 570004 w 574049"/>
                <a:gd name="connsiteY34" fmla="*/ 414022 h 608556"/>
                <a:gd name="connsiteX35" fmla="*/ 560277 w 574049"/>
                <a:gd name="connsiteY35" fmla="*/ 418060 h 608556"/>
                <a:gd name="connsiteX36" fmla="*/ 532155 w 574049"/>
                <a:gd name="connsiteY36" fmla="*/ 418060 h 608556"/>
                <a:gd name="connsiteX37" fmla="*/ 522620 w 574049"/>
                <a:gd name="connsiteY37" fmla="*/ 440754 h 608556"/>
                <a:gd name="connsiteX38" fmla="*/ 542652 w 574049"/>
                <a:gd name="connsiteY38" fmla="*/ 460755 h 608556"/>
                <a:gd name="connsiteX39" fmla="*/ 546601 w 574049"/>
                <a:gd name="connsiteY39" fmla="*/ 470371 h 608556"/>
                <a:gd name="connsiteX40" fmla="*/ 542652 w 574049"/>
                <a:gd name="connsiteY40" fmla="*/ 480083 h 608556"/>
                <a:gd name="connsiteX41" fmla="*/ 507500 w 574049"/>
                <a:gd name="connsiteY41" fmla="*/ 515181 h 608556"/>
                <a:gd name="connsiteX42" fmla="*/ 497773 w 574049"/>
                <a:gd name="connsiteY42" fmla="*/ 519220 h 608556"/>
                <a:gd name="connsiteX43" fmla="*/ 493246 w 574049"/>
                <a:gd name="connsiteY43" fmla="*/ 518355 h 608556"/>
                <a:gd name="connsiteX44" fmla="*/ 453182 w 574049"/>
                <a:gd name="connsiteY44" fmla="*/ 451716 h 608556"/>
                <a:gd name="connsiteX45" fmla="*/ 492861 w 574049"/>
                <a:gd name="connsiteY45" fmla="*/ 379501 h 608556"/>
                <a:gd name="connsiteX46" fmla="*/ 406665 w 574049"/>
                <a:gd name="connsiteY46" fmla="*/ 293534 h 608556"/>
                <a:gd name="connsiteX47" fmla="*/ 377098 w 574049"/>
                <a:gd name="connsiteY47" fmla="*/ 299015 h 608556"/>
                <a:gd name="connsiteX48" fmla="*/ 379698 w 574049"/>
                <a:gd name="connsiteY48" fmla="*/ 265167 h 608556"/>
                <a:gd name="connsiteX49" fmla="*/ 373149 w 574049"/>
                <a:gd name="connsiteY49" fmla="*/ 215741 h 608556"/>
                <a:gd name="connsiteX50" fmla="*/ 381817 w 574049"/>
                <a:gd name="connsiteY50" fmla="*/ 212472 h 608556"/>
                <a:gd name="connsiteX51" fmla="*/ 243227 w 574049"/>
                <a:gd name="connsiteY51" fmla="*/ 144222 h 608556"/>
                <a:gd name="connsiteX52" fmla="*/ 348920 w 574049"/>
                <a:gd name="connsiteY52" fmla="*/ 265117 h 608556"/>
                <a:gd name="connsiteX53" fmla="*/ 243190 w 574049"/>
                <a:gd name="connsiteY53" fmla="*/ 426215 h 608556"/>
                <a:gd name="connsiteX54" fmla="*/ 137461 w 574049"/>
                <a:gd name="connsiteY54" fmla="*/ 265117 h 608556"/>
                <a:gd name="connsiteX55" fmla="*/ 243227 w 574049"/>
                <a:gd name="connsiteY55" fmla="*/ 144222 h 608556"/>
                <a:gd name="connsiteX56" fmla="*/ 279862 w 574049"/>
                <a:gd name="connsiteY56" fmla="*/ 119148 h 608556"/>
                <a:gd name="connsiteX57" fmla="*/ 310064 w 574049"/>
                <a:gd name="connsiteY57" fmla="*/ 131181 h 608556"/>
                <a:gd name="connsiteX58" fmla="*/ 279862 w 574049"/>
                <a:gd name="connsiteY58" fmla="*/ 119148 h 608556"/>
                <a:gd name="connsiteX59" fmla="*/ 155080 w 574049"/>
                <a:gd name="connsiteY59" fmla="*/ 94840 h 608556"/>
                <a:gd name="connsiteX60" fmla="*/ 203722 w 574049"/>
                <a:gd name="connsiteY60" fmla="*/ 119842 h 608556"/>
                <a:gd name="connsiteX61" fmla="*/ 117804 w 574049"/>
                <a:gd name="connsiteY61" fmla="*/ 201676 h 608556"/>
                <a:gd name="connsiteX62" fmla="*/ 155080 w 574049"/>
                <a:gd name="connsiteY62" fmla="*/ 94840 h 608556"/>
                <a:gd name="connsiteX63" fmla="*/ 131962 w 574049"/>
                <a:gd name="connsiteY63" fmla="*/ 0 h 608556"/>
                <a:gd name="connsiteX64" fmla="*/ 178101 w 574049"/>
                <a:gd name="connsiteY64" fmla="*/ 0 h 608556"/>
                <a:gd name="connsiteX65" fmla="*/ 190816 w 574049"/>
                <a:gd name="connsiteY65" fmla="*/ 12695 h 608556"/>
                <a:gd name="connsiteX66" fmla="*/ 190816 w 574049"/>
                <a:gd name="connsiteY66" fmla="*/ 38757 h 608556"/>
                <a:gd name="connsiteX67" fmla="*/ 211911 w 574049"/>
                <a:gd name="connsiteY67" fmla="*/ 47509 h 608556"/>
                <a:gd name="connsiteX68" fmla="*/ 230501 w 574049"/>
                <a:gd name="connsiteY68" fmla="*/ 29044 h 608556"/>
                <a:gd name="connsiteX69" fmla="*/ 239459 w 574049"/>
                <a:gd name="connsiteY69" fmla="*/ 25389 h 608556"/>
                <a:gd name="connsiteX70" fmla="*/ 248417 w 574049"/>
                <a:gd name="connsiteY70" fmla="*/ 29044 h 608556"/>
                <a:gd name="connsiteX71" fmla="*/ 280975 w 574049"/>
                <a:gd name="connsiteY71" fmla="*/ 61646 h 608556"/>
                <a:gd name="connsiteX72" fmla="*/ 284731 w 574049"/>
                <a:gd name="connsiteY72" fmla="*/ 70590 h 608556"/>
                <a:gd name="connsiteX73" fmla="*/ 280975 w 574049"/>
                <a:gd name="connsiteY73" fmla="*/ 79534 h 608556"/>
                <a:gd name="connsiteX74" fmla="*/ 262481 w 574049"/>
                <a:gd name="connsiteY74" fmla="*/ 97999 h 608556"/>
                <a:gd name="connsiteX75" fmla="*/ 270379 w 574049"/>
                <a:gd name="connsiteY75" fmla="*/ 116848 h 608556"/>
                <a:gd name="connsiteX76" fmla="*/ 224915 w 574049"/>
                <a:gd name="connsiteY76" fmla="*/ 115502 h 608556"/>
                <a:gd name="connsiteX77" fmla="*/ 155080 w 574049"/>
                <a:gd name="connsiteY77" fmla="*/ 74437 h 608556"/>
                <a:gd name="connsiteX78" fmla="*/ 74458 w 574049"/>
                <a:gd name="connsiteY78" fmla="*/ 154836 h 608556"/>
                <a:gd name="connsiteX79" fmla="*/ 111638 w 574049"/>
                <a:gd name="connsiteY79" fmla="*/ 222445 h 608556"/>
                <a:gd name="connsiteX80" fmla="*/ 106822 w 574049"/>
                <a:gd name="connsiteY80" fmla="*/ 265145 h 608556"/>
                <a:gd name="connsiteX81" fmla="*/ 106822 w 574049"/>
                <a:gd name="connsiteY81" fmla="*/ 265818 h 608556"/>
                <a:gd name="connsiteX82" fmla="*/ 98153 w 574049"/>
                <a:gd name="connsiteY82" fmla="*/ 262163 h 608556"/>
                <a:gd name="connsiteX83" fmla="*/ 79659 w 574049"/>
                <a:gd name="connsiteY83" fmla="*/ 280628 h 608556"/>
                <a:gd name="connsiteX84" fmla="*/ 70701 w 574049"/>
                <a:gd name="connsiteY84" fmla="*/ 284379 h 608556"/>
                <a:gd name="connsiteX85" fmla="*/ 61647 w 574049"/>
                <a:gd name="connsiteY85" fmla="*/ 280628 h 608556"/>
                <a:gd name="connsiteX86" fmla="*/ 29089 w 574049"/>
                <a:gd name="connsiteY86" fmla="*/ 248122 h 608556"/>
                <a:gd name="connsiteX87" fmla="*/ 29089 w 574049"/>
                <a:gd name="connsiteY87" fmla="*/ 230138 h 608556"/>
                <a:gd name="connsiteX88" fmla="*/ 47583 w 574049"/>
                <a:gd name="connsiteY88" fmla="*/ 211673 h 608556"/>
                <a:gd name="connsiteX89" fmla="*/ 38722 w 574049"/>
                <a:gd name="connsiteY89" fmla="*/ 190612 h 608556"/>
                <a:gd name="connsiteX90" fmla="*/ 12715 w 574049"/>
                <a:gd name="connsiteY90" fmla="*/ 190612 h 608556"/>
                <a:gd name="connsiteX91" fmla="*/ 0 w 574049"/>
                <a:gd name="connsiteY91" fmla="*/ 177821 h 608556"/>
                <a:gd name="connsiteX92" fmla="*/ 0 w 574049"/>
                <a:gd name="connsiteY92" fmla="*/ 131851 h 608556"/>
                <a:gd name="connsiteX93" fmla="*/ 12715 w 574049"/>
                <a:gd name="connsiteY93" fmla="*/ 119156 h 608556"/>
                <a:gd name="connsiteX94" fmla="*/ 38818 w 574049"/>
                <a:gd name="connsiteY94" fmla="*/ 119156 h 608556"/>
                <a:gd name="connsiteX95" fmla="*/ 47583 w 574049"/>
                <a:gd name="connsiteY95" fmla="*/ 98095 h 608556"/>
                <a:gd name="connsiteX96" fmla="*/ 29089 w 574049"/>
                <a:gd name="connsiteY96" fmla="*/ 79630 h 608556"/>
                <a:gd name="connsiteX97" fmla="*/ 25333 w 574049"/>
                <a:gd name="connsiteY97" fmla="*/ 70590 h 608556"/>
                <a:gd name="connsiteX98" fmla="*/ 29089 w 574049"/>
                <a:gd name="connsiteY98" fmla="*/ 61646 h 608556"/>
                <a:gd name="connsiteX99" fmla="*/ 61647 w 574049"/>
                <a:gd name="connsiteY99" fmla="*/ 29044 h 608556"/>
                <a:gd name="connsiteX100" fmla="*/ 70701 w 574049"/>
                <a:gd name="connsiteY100" fmla="*/ 25389 h 608556"/>
                <a:gd name="connsiteX101" fmla="*/ 79659 w 574049"/>
                <a:gd name="connsiteY101" fmla="*/ 29140 h 608556"/>
                <a:gd name="connsiteX102" fmla="*/ 98153 w 574049"/>
                <a:gd name="connsiteY102" fmla="*/ 47509 h 608556"/>
                <a:gd name="connsiteX103" fmla="*/ 119248 w 574049"/>
                <a:gd name="connsiteY103" fmla="*/ 38757 h 608556"/>
                <a:gd name="connsiteX104" fmla="*/ 119248 w 574049"/>
                <a:gd name="connsiteY104" fmla="*/ 12695 h 608556"/>
                <a:gd name="connsiteX105" fmla="*/ 131962 w 574049"/>
                <a:gd name="connsiteY10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574049" h="608556">
                  <a:moveTo>
                    <a:pt x="163934" y="419229"/>
                  </a:moveTo>
                  <a:cubicBezTo>
                    <a:pt x="185702" y="442210"/>
                    <a:pt x="212671" y="456825"/>
                    <a:pt x="243204" y="456825"/>
                  </a:cubicBezTo>
                  <a:cubicBezTo>
                    <a:pt x="273737" y="456825"/>
                    <a:pt x="300706" y="442210"/>
                    <a:pt x="322474" y="419229"/>
                  </a:cubicBezTo>
                  <a:cubicBezTo>
                    <a:pt x="387585" y="424998"/>
                    <a:pt x="443835" y="468075"/>
                    <a:pt x="465217" y="530768"/>
                  </a:cubicBezTo>
                  <a:lnTo>
                    <a:pt x="476968" y="565383"/>
                  </a:lnTo>
                  <a:cubicBezTo>
                    <a:pt x="480339" y="575383"/>
                    <a:pt x="478702" y="586344"/>
                    <a:pt x="472634" y="594902"/>
                  </a:cubicBezTo>
                  <a:cubicBezTo>
                    <a:pt x="466469" y="603460"/>
                    <a:pt x="456549" y="608556"/>
                    <a:pt x="446050" y="608556"/>
                  </a:cubicBezTo>
                  <a:lnTo>
                    <a:pt x="40358" y="608556"/>
                  </a:lnTo>
                  <a:cubicBezTo>
                    <a:pt x="29859" y="608556"/>
                    <a:pt x="19939" y="603460"/>
                    <a:pt x="13871" y="594902"/>
                  </a:cubicBezTo>
                  <a:cubicBezTo>
                    <a:pt x="7706" y="586344"/>
                    <a:pt x="6069" y="575383"/>
                    <a:pt x="9440" y="565383"/>
                  </a:cubicBezTo>
                  <a:lnTo>
                    <a:pt x="21191" y="530768"/>
                  </a:lnTo>
                  <a:cubicBezTo>
                    <a:pt x="42573" y="468075"/>
                    <a:pt x="98919" y="424998"/>
                    <a:pt x="163934" y="419229"/>
                  </a:cubicBezTo>
                  <a:close/>
                  <a:moveTo>
                    <a:pt x="406631" y="313875"/>
                  </a:moveTo>
                  <a:cubicBezTo>
                    <a:pt x="442857" y="313875"/>
                    <a:pt x="472435" y="343308"/>
                    <a:pt x="472435" y="379473"/>
                  </a:cubicBezTo>
                  <a:cubicBezTo>
                    <a:pt x="472435" y="404289"/>
                    <a:pt x="458369" y="425642"/>
                    <a:pt x="438040" y="436800"/>
                  </a:cubicBezTo>
                  <a:cubicBezTo>
                    <a:pt x="411641" y="413523"/>
                    <a:pt x="379269" y="397556"/>
                    <a:pt x="344006" y="390920"/>
                  </a:cubicBezTo>
                  <a:cubicBezTo>
                    <a:pt x="356435" y="370913"/>
                    <a:pt x="365973" y="347925"/>
                    <a:pt x="371946" y="323974"/>
                  </a:cubicBezTo>
                  <a:cubicBezTo>
                    <a:pt x="382063" y="317626"/>
                    <a:pt x="393913" y="313875"/>
                    <a:pt x="406631" y="313875"/>
                  </a:cubicBezTo>
                  <a:close/>
                  <a:moveTo>
                    <a:pt x="381817" y="212472"/>
                  </a:moveTo>
                  <a:lnTo>
                    <a:pt x="431512" y="212472"/>
                  </a:lnTo>
                  <a:cubicBezTo>
                    <a:pt x="439121" y="212472"/>
                    <a:pt x="445284" y="218530"/>
                    <a:pt x="445284" y="226127"/>
                  </a:cubicBezTo>
                  <a:lnTo>
                    <a:pt x="445284" y="254301"/>
                  </a:lnTo>
                  <a:cubicBezTo>
                    <a:pt x="453182" y="256705"/>
                    <a:pt x="460790" y="259879"/>
                    <a:pt x="468013" y="263725"/>
                  </a:cubicBezTo>
                  <a:lnTo>
                    <a:pt x="488045" y="243820"/>
                  </a:lnTo>
                  <a:cubicBezTo>
                    <a:pt x="490742" y="241127"/>
                    <a:pt x="494209" y="239781"/>
                    <a:pt x="497773" y="239781"/>
                  </a:cubicBezTo>
                  <a:cubicBezTo>
                    <a:pt x="501240" y="239781"/>
                    <a:pt x="504803" y="241127"/>
                    <a:pt x="507403" y="243820"/>
                  </a:cubicBezTo>
                  <a:lnTo>
                    <a:pt x="542556" y="278918"/>
                  </a:lnTo>
                  <a:cubicBezTo>
                    <a:pt x="545157" y="281514"/>
                    <a:pt x="546601" y="284976"/>
                    <a:pt x="546601" y="288630"/>
                  </a:cubicBezTo>
                  <a:cubicBezTo>
                    <a:pt x="546601" y="292188"/>
                    <a:pt x="545157" y="295746"/>
                    <a:pt x="542556" y="298246"/>
                  </a:cubicBezTo>
                  <a:lnTo>
                    <a:pt x="522620" y="318247"/>
                  </a:lnTo>
                  <a:cubicBezTo>
                    <a:pt x="526473" y="325459"/>
                    <a:pt x="529651" y="333056"/>
                    <a:pt x="532155" y="340941"/>
                  </a:cubicBezTo>
                  <a:lnTo>
                    <a:pt x="560277" y="340941"/>
                  </a:lnTo>
                  <a:cubicBezTo>
                    <a:pt x="567885" y="340941"/>
                    <a:pt x="574049" y="347095"/>
                    <a:pt x="574049" y="354692"/>
                  </a:cubicBezTo>
                  <a:lnTo>
                    <a:pt x="574049" y="404310"/>
                  </a:lnTo>
                  <a:cubicBezTo>
                    <a:pt x="574049" y="407964"/>
                    <a:pt x="572605" y="411425"/>
                    <a:pt x="570004" y="414022"/>
                  </a:cubicBezTo>
                  <a:cubicBezTo>
                    <a:pt x="567500" y="416618"/>
                    <a:pt x="563937" y="418060"/>
                    <a:pt x="560277" y="418060"/>
                  </a:cubicBezTo>
                  <a:lnTo>
                    <a:pt x="532155" y="418060"/>
                  </a:lnTo>
                  <a:cubicBezTo>
                    <a:pt x="529651" y="425946"/>
                    <a:pt x="526473" y="433542"/>
                    <a:pt x="522620" y="440754"/>
                  </a:cubicBezTo>
                  <a:lnTo>
                    <a:pt x="542652" y="460755"/>
                  </a:lnTo>
                  <a:cubicBezTo>
                    <a:pt x="545157" y="463255"/>
                    <a:pt x="546601" y="466813"/>
                    <a:pt x="546601" y="470371"/>
                  </a:cubicBezTo>
                  <a:cubicBezTo>
                    <a:pt x="546601" y="474025"/>
                    <a:pt x="545157" y="477487"/>
                    <a:pt x="542652" y="480083"/>
                  </a:cubicBezTo>
                  <a:lnTo>
                    <a:pt x="507500" y="515181"/>
                  </a:lnTo>
                  <a:cubicBezTo>
                    <a:pt x="504803" y="517874"/>
                    <a:pt x="501240" y="519220"/>
                    <a:pt x="497773" y="519220"/>
                  </a:cubicBezTo>
                  <a:cubicBezTo>
                    <a:pt x="496232" y="519220"/>
                    <a:pt x="494691" y="518835"/>
                    <a:pt x="493246" y="518355"/>
                  </a:cubicBezTo>
                  <a:cubicBezTo>
                    <a:pt x="484289" y="493161"/>
                    <a:pt x="470517" y="470660"/>
                    <a:pt x="453182" y="451716"/>
                  </a:cubicBezTo>
                  <a:cubicBezTo>
                    <a:pt x="476970" y="436331"/>
                    <a:pt x="492861" y="409791"/>
                    <a:pt x="492861" y="379501"/>
                  </a:cubicBezTo>
                  <a:cubicBezTo>
                    <a:pt x="492861" y="332094"/>
                    <a:pt x="454145" y="293534"/>
                    <a:pt x="406665" y="293534"/>
                  </a:cubicBezTo>
                  <a:cubicBezTo>
                    <a:pt x="396263" y="293534"/>
                    <a:pt x="386440" y="295650"/>
                    <a:pt x="377098" y="299015"/>
                  </a:cubicBezTo>
                  <a:cubicBezTo>
                    <a:pt x="378735" y="287765"/>
                    <a:pt x="379698" y="276418"/>
                    <a:pt x="379698" y="265167"/>
                  </a:cubicBezTo>
                  <a:cubicBezTo>
                    <a:pt x="379698" y="247570"/>
                    <a:pt x="377387" y="231031"/>
                    <a:pt x="373149" y="215741"/>
                  </a:cubicBezTo>
                  <a:cubicBezTo>
                    <a:pt x="375557" y="213818"/>
                    <a:pt x="378542" y="212472"/>
                    <a:pt x="381817" y="212472"/>
                  </a:cubicBezTo>
                  <a:close/>
                  <a:moveTo>
                    <a:pt x="243227" y="144222"/>
                  </a:moveTo>
                  <a:cubicBezTo>
                    <a:pt x="296103" y="144270"/>
                    <a:pt x="348968" y="184617"/>
                    <a:pt x="348920" y="265117"/>
                  </a:cubicBezTo>
                  <a:cubicBezTo>
                    <a:pt x="348920" y="342829"/>
                    <a:pt x="301640" y="426215"/>
                    <a:pt x="243190" y="426215"/>
                  </a:cubicBezTo>
                  <a:cubicBezTo>
                    <a:pt x="184837" y="426215"/>
                    <a:pt x="137461" y="342829"/>
                    <a:pt x="137461" y="265117"/>
                  </a:cubicBezTo>
                  <a:cubicBezTo>
                    <a:pt x="137461" y="184424"/>
                    <a:pt x="190350" y="144174"/>
                    <a:pt x="243227" y="144222"/>
                  </a:cubicBezTo>
                  <a:close/>
                  <a:moveTo>
                    <a:pt x="279862" y="119148"/>
                  </a:moveTo>
                  <a:cubicBezTo>
                    <a:pt x="294336" y="119148"/>
                    <a:pt x="309292" y="116645"/>
                    <a:pt x="310064" y="131181"/>
                  </a:cubicBezTo>
                  <a:cubicBezTo>
                    <a:pt x="300704" y="125983"/>
                    <a:pt x="290573" y="121940"/>
                    <a:pt x="279862" y="119148"/>
                  </a:cubicBezTo>
                  <a:close/>
                  <a:moveTo>
                    <a:pt x="155080" y="94840"/>
                  </a:moveTo>
                  <a:cubicBezTo>
                    <a:pt x="175115" y="94840"/>
                    <a:pt x="192838" y="104745"/>
                    <a:pt x="203722" y="119842"/>
                  </a:cubicBezTo>
                  <a:cubicBezTo>
                    <a:pt x="163749" y="131478"/>
                    <a:pt x="133216" y="160807"/>
                    <a:pt x="117804" y="201676"/>
                  </a:cubicBezTo>
                  <a:cubicBezTo>
                    <a:pt x="72823" y="165904"/>
                    <a:pt x="98733" y="94840"/>
                    <a:pt x="155080" y="94840"/>
                  </a:cubicBezTo>
                  <a:close/>
                  <a:moveTo>
                    <a:pt x="131962" y="0"/>
                  </a:moveTo>
                  <a:lnTo>
                    <a:pt x="178101" y="0"/>
                  </a:lnTo>
                  <a:cubicBezTo>
                    <a:pt x="185133" y="0"/>
                    <a:pt x="190816" y="5674"/>
                    <a:pt x="190816" y="12695"/>
                  </a:cubicBezTo>
                  <a:lnTo>
                    <a:pt x="190816" y="38757"/>
                  </a:lnTo>
                  <a:cubicBezTo>
                    <a:pt x="198233" y="41065"/>
                    <a:pt x="205265" y="44047"/>
                    <a:pt x="211911" y="47509"/>
                  </a:cubicBezTo>
                  <a:lnTo>
                    <a:pt x="230501" y="29044"/>
                  </a:lnTo>
                  <a:cubicBezTo>
                    <a:pt x="232909" y="26543"/>
                    <a:pt x="236184" y="25389"/>
                    <a:pt x="239459" y="25389"/>
                  </a:cubicBezTo>
                  <a:cubicBezTo>
                    <a:pt x="242734" y="25389"/>
                    <a:pt x="245913" y="26543"/>
                    <a:pt x="248417" y="29044"/>
                  </a:cubicBezTo>
                  <a:lnTo>
                    <a:pt x="280975" y="61646"/>
                  </a:lnTo>
                  <a:cubicBezTo>
                    <a:pt x="283383" y="63954"/>
                    <a:pt x="284731" y="67224"/>
                    <a:pt x="284731" y="70590"/>
                  </a:cubicBezTo>
                  <a:cubicBezTo>
                    <a:pt x="284731" y="73956"/>
                    <a:pt x="283383" y="77226"/>
                    <a:pt x="280975" y="79534"/>
                  </a:cubicBezTo>
                  <a:lnTo>
                    <a:pt x="262481" y="97999"/>
                  </a:lnTo>
                  <a:cubicBezTo>
                    <a:pt x="265659" y="103961"/>
                    <a:pt x="268260" y="110405"/>
                    <a:pt x="270379" y="116848"/>
                  </a:cubicBezTo>
                  <a:cubicBezTo>
                    <a:pt x="253619" y="113675"/>
                    <a:pt x="239748" y="113675"/>
                    <a:pt x="224915" y="115502"/>
                  </a:cubicBezTo>
                  <a:cubicBezTo>
                    <a:pt x="211044" y="91171"/>
                    <a:pt x="185133" y="74437"/>
                    <a:pt x="155080" y="74437"/>
                  </a:cubicBezTo>
                  <a:cubicBezTo>
                    <a:pt x="110675" y="74437"/>
                    <a:pt x="74458" y="110501"/>
                    <a:pt x="74458" y="154836"/>
                  </a:cubicBezTo>
                  <a:cubicBezTo>
                    <a:pt x="74458" y="183207"/>
                    <a:pt x="89388" y="208115"/>
                    <a:pt x="111638" y="222445"/>
                  </a:cubicBezTo>
                  <a:cubicBezTo>
                    <a:pt x="108556" y="235812"/>
                    <a:pt x="106822" y="250046"/>
                    <a:pt x="106822" y="265145"/>
                  </a:cubicBezTo>
                  <a:cubicBezTo>
                    <a:pt x="106822" y="265337"/>
                    <a:pt x="106822" y="265626"/>
                    <a:pt x="106822" y="265818"/>
                  </a:cubicBezTo>
                  <a:cubicBezTo>
                    <a:pt x="104029" y="264568"/>
                    <a:pt x="100946" y="263606"/>
                    <a:pt x="98153" y="262163"/>
                  </a:cubicBezTo>
                  <a:lnTo>
                    <a:pt x="79659" y="280628"/>
                  </a:lnTo>
                  <a:cubicBezTo>
                    <a:pt x="77251" y="283033"/>
                    <a:pt x="74072" y="284379"/>
                    <a:pt x="70701" y="284379"/>
                  </a:cubicBezTo>
                  <a:cubicBezTo>
                    <a:pt x="67330" y="284379"/>
                    <a:pt x="64055" y="283033"/>
                    <a:pt x="61647" y="280628"/>
                  </a:cubicBezTo>
                  <a:lnTo>
                    <a:pt x="29089" y="248122"/>
                  </a:lnTo>
                  <a:cubicBezTo>
                    <a:pt x="24081" y="243121"/>
                    <a:pt x="24081" y="235043"/>
                    <a:pt x="29089" y="230138"/>
                  </a:cubicBezTo>
                  <a:lnTo>
                    <a:pt x="47583" y="211673"/>
                  </a:lnTo>
                  <a:cubicBezTo>
                    <a:pt x="44020" y="204941"/>
                    <a:pt x="41034" y="197921"/>
                    <a:pt x="38722" y="190612"/>
                  </a:cubicBezTo>
                  <a:lnTo>
                    <a:pt x="12715" y="190612"/>
                  </a:lnTo>
                  <a:cubicBezTo>
                    <a:pt x="5683" y="190612"/>
                    <a:pt x="0" y="184842"/>
                    <a:pt x="0" y="177821"/>
                  </a:cubicBezTo>
                  <a:lnTo>
                    <a:pt x="0" y="131851"/>
                  </a:lnTo>
                  <a:cubicBezTo>
                    <a:pt x="0" y="124831"/>
                    <a:pt x="5683" y="119156"/>
                    <a:pt x="12715" y="119156"/>
                  </a:cubicBezTo>
                  <a:lnTo>
                    <a:pt x="38818" y="119156"/>
                  </a:lnTo>
                  <a:cubicBezTo>
                    <a:pt x="41034" y="111751"/>
                    <a:pt x="44020" y="104731"/>
                    <a:pt x="47583" y="98095"/>
                  </a:cubicBezTo>
                  <a:lnTo>
                    <a:pt x="29089" y="79630"/>
                  </a:lnTo>
                  <a:cubicBezTo>
                    <a:pt x="26681" y="77226"/>
                    <a:pt x="25333" y="73956"/>
                    <a:pt x="25333" y="70590"/>
                  </a:cubicBezTo>
                  <a:cubicBezTo>
                    <a:pt x="25333" y="67224"/>
                    <a:pt x="26681" y="63954"/>
                    <a:pt x="29089" y="61646"/>
                  </a:cubicBezTo>
                  <a:lnTo>
                    <a:pt x="61647" y="29044"/>
                  </a:lnTo>
                  <a:cubicBezTo>
                    <a:pt x="64151" y="26639"/>
                    <a:pt x="67426" y="25389"/>
                    <a:pt x="70701" y="25389"/>
                  </a:cubicBezTo>
                  <a:cubicBezTo>
                    <a:pt x="73976" y="25389"/>
                    <a:pt x="77155" y="26639"/>
                    <a:pt x="79659" y="29140"/>
                  </a:cubicBezTo>
                  <a:lnTo>
                    <a:pt x="98153" y="47509"/>
                  </a:lnTo>
                  <a:cubicBezTo>
                    <a:pt x="104896" y="44047"/>
                    <a:pt x="111927" y="41065"/>
                    <a:pt x="119248" y="38757"/>
                  </a:cubicBezTo>
                  <a:lnTo>
                    <a:pt x="119248" y="12695"/>
                  </a:lnTo>
                  <a:cubicBezTo>
                    <a:pt x="119248" y="5674"/>
                    <a:pt x="125027" y="0"/>
                    <a:pt x="1319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文本框 22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84276326-3A07-45B9-822E-885EFBF84D91}"/>
              </a:ext>
            </a:extLst>
          </p:cNvPr>
          <p:cNvSpPr txBox="1"/>
          <p:nvPr/>
        </p:nvSpPr>
        <p:spPr>
          <a:xfrm>
            <a:off x="8318108" y="5056386"/>
            <a:ext cx="234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spc="12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重要意义四</a:t>
            </a:r>
          </a:p>
        </p:txBody>
      </p:sp>
    </p:spTree>
    <p:extLst>
      <p:ext uri="{BB962C8B-B14F-4D97-AF65-F5344CB8AC3E}">
        <p14:creationId xmlns:p14="http://schemas.microsoft.com/office/powerpoint/2010/main" val="3834976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11" grpId="0"/>
      <p:bldP spid="15" grpId="0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ED73B67-F38C-48BB-BDD9-364D377C5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72755" y="1272737"/>
            <a:ext cx="4055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120" dirty="0">
                <a:solidFill>
                  <a:srgbClr val="1A3F6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国内外的研究现状</a:t>
            </a:r>
          </a:p>
        </p:txBody>
      </p:sp>
      <p:sp>
        <p:nvSpPr>
          <p:cNvPr id="3" name="PA_文本框 4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0FF2BA3-D4D9-49D1-A30D-1527097576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0" y="3211729"/>
            <a:ext cx="55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pc="120">
                <a:solidFill>
                  <a:srgbClr val="2A3A4A"/>
                </a:solidFill>
                <a:latin typeface="Tw Cen MT" panose="020B0602020104020603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Guo </a:t>
            </a:r>
            <a:r>
              <a:rPr lang="en-US" altLang="zh-CN" dirty="0" err="1"/>
              <a:t>Nei</a:t>
            </a:r>
            <a:r>
              <a:rPr lang="en-US" altLang="zh-CN" dirty="0"/>
              <a:t> Wai De Yan Jiu Xian Zhuang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FDBDF5-4CD2-4CCF-AA73-60A05319DEBF}"/>
              </a:ext>
            </a:extLst>
          </p:cNvPr>
          <p:cNvGrpSpPr/>
          <p:nvPr/>
        </p:nvGrpSpPr>
        <p:grpSpPr>
          <a:xfrm>
            <a:off x="10773692" y="174427"/>
            <a:ext cx="542759" cy="1163339"/>
            <a:chOff x="6399701" y="177188"/>
            <a:chExt cx="542759" cy="1163339"/>
          </a:xfrm>
          <a:solidFill>
            <a:srgbClr val="1A3F6C"/>
          </a:solidFill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1DE6684E-A674-4E25-8DD5-B6BD1233519C}"/>
                </a:ext>
              </a:extLst>
            </p:cNvPr>
            <p:cNvSpPr/>
            <p:nvPr/>
          </p:nvSpPr>
          <p:spPr>
            <a:xfrm>
              <a:off x="6883579" y="177188"/>
              <a:ext cx="58881" cy="6242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EC355491-67D1-4C43-B2BC-8551D7EB2778}"/>
                </a:ext>
              </a:extLst>
            </p:cNvPr>
            <p:cNvSpPr/>
            <p:nvPr/>
          </p:nvSpPr>
          <p:spPr>
            <a:xfrm rot="5400000">
              <a:off x="6063639" y="516004"/>
              <a:ext cx="1160585" cy="48846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6B1BE0F-68ED-4B07-93FA-44532A5883ED}"/>
              </a:ext>
            </a:extLst>
          </p:cNvPr>
          <p:cNvSpPr/>
          <p:nvPr/>
        </p:nvSpPr>
        <p:spPr>
          <a:xfrm>
            <a:off x="2526617" y="234944"/>
            <a:ext cx="1506106" cy="63824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dirty="0">
              <a:latin typeface="Eras Bold ITC" panose="020B0907030504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985DF9-ED0B-474E-90F7-C20A5BF20744}"/>
              </a:ext>
            </a:extLst>
          </p:cNvPr>
          <p:cNvSpPr/>
          <p:nvPr/>
        </p:nvSpPr>
        <p:spPr>
          <a:xfrm>
            <a:off x="2735241" y="1337767"/>
            <a:ext cx="1088857" cy="43110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第二部分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A931442-9189-407D-8F9E-05F6758E3594}"/>
              </a:ext>
            </a:extLst>
          </p:cNvPr>
          <p:cNvGrpSpPr/>
          <p:nvPr/>
        </p:nvGrpSpPr>
        <p:grpSpPr>
          <a:xfrm>
            <a:off x="6974114" y="4277865"/>
            <a:ext cx="3854316" cy="428171"/>
            <a:chOff x="6974114" y="4209143"/>
            <a:chExt cx="3854316" cy="42817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750553F-AD3C-45E7-9A08-176C5CB5C637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19F02-12BD-48F8-BADD-E1197F0F9DEE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国内研究现状综述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66F836-8F8D-4878-BC7D-F5625B99B187}"/>
              </a:ext>
            </a:extLst>
          </p:cNvPr>
          <p:cNvGrpSpPr/>
          <p:nvPr/>
        </p:nvGrpSpPr>
        <p:grpSpPr>
          <a:xfrm>
            <a:off x="6974114" y="4793122"/>
            <a:ext cx="3854316" cy="428171"/>
            <a:chOff x="6974114" y="4209143"/>
            <a:chExt cx="3854316" cy="42817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F72B52F-E995-4F57-94D5-7745ED429671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5DEB6D-EFFE-47BA-BA2A-6729CA81D0B2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国外研究现状综述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6B8A12C-6E71-4100-95CC-A79A5ACA4D8A}"/>
              </a:ext>
            </a:extLst>
          </p:cNvPr>
          <p:cNvGrpSpPr/>
          <p:nvPr/>
        </p:nvGrpSpPr>
        <p:grpSpPr>
          <a:xfrm>
            <a:off x="6974114" y="5304698"/>
            <a:ext cx="3854316" cy="428171"/>
            <a:chOff x="6974114" y="4209143"/>
            <a:chExt cx="3854316" cy="42817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597827E-B432-4CAB-9A32-E0E576A8CA1E}"/>
                </a:ext>
              </a:extLst>
            </p:cNvPr>
            <p:cNvSpPr/>
            <p:nvPr/>
          </p:nvSpPr>
          <p:spPr>
            <a:xfrm>
              <a:off x="6974114" y="4209143"/>
              <a:ext cx="3854316" cy="428171"/>
            </a:xfrm>
            <a:prstGeom prst="roundRect">
              <a:avLst>
                <a:gd name="adj" fmla="val 28531"/>
              </a:avLst>
            </a:prstGeom>
            <a:solidFill>
              <a:srgbClr val="F8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2D2D638-9132-41CB-A719-E51B4D977A59}"/>
                </a:ext>
              </a:extLst>
            </p:cNvPr>
            <p:cNvSpPr txBox="1"/>
            <p:nvPr/>
          </p:nvSpPr>
          <p:spPr>
            <a:xfrm>
              <a:off x="7142212" y="4223657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国内外现状对比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371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论文2"/>
  <p:tag name="ISPRING_SCORM_RATE_SLIDES" val="0"/>
  <p:tag name="ISPRING_SCORM_RATE_QUIZZES" val="0"/>
  <p:tag name="ISPRING_SCORM_PASSING_SCORE" val="0.000000"/>
  <p:tag name="ISPRING_ULTRA_SCORM_COURSE_ID" val="F952B157-F7F2-4B30-8900-54A4CBEF2D2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F:\1.30修改\77561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2815</Words>
  <Application>Microsoft Office PowerPoint</Application>
  <PresentationFormat>宽屏</PresentationFormat>
  <Paragraphs>286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Lifeline JL</vt:lpstr>
      <vt:lpstr>等线</vt:lpstr>
      <vt:lpstr>等线 Light</vt:lpstr>
      <vt:lpstr>方正姚体</vt:lpstr>
      <vt:lpstr>方正正大黑简体</vt:lpstr>
      <vt:lpstr>华文细黑</vt:lpstr>
      <vt:lpstr>微软雅黑</vt:lpstr>
      <vt:lpstr>Agency FB</vt:lpstr>
      <vt:lpstr>Arial</vt:lpstr>
      <vt:lpstr>Calibri</vt:lpstr>
      <vt:lpstr>Eras Bold ITC</vt:lpstr>
      <vt:lpstr>Tw Cen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论文2</dc:title>
  <dc:creator>Anzichen</dc:creator>
  <cp:lastModifiedBy> </cp:lastModifiedBy>
  <cp:revision>42</cp:revision>
  <dcterms:created xsi:type="dcterms:W3CDTF">2018-09-03T11:38:29Z</dcterms:created>
  <dcterms:modified xsi:type="dcterms:W3CDTF">2019-08-03T01:30:42Z</dcterms:modified>
</cp:coreProperties>
</file>