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0" r:id="rId1"/>
  </p:sldMasterIdLst>
  <p:notesMasterIdLst>
    <p:notesMasterId r:id="rId25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83" r:id="rId9"/>
    <p:sldId id="265" r:id="rId10"/>
    <p:sldId id="266" r:id="rId11"/>
    <p:sldId id="267" r:id="rId12"/>
    <p:sldId id="268" r:id="rId13"/>
    <p:sldId id="284" r:id="rId14"/>
    <p:sldId id="270" r:id="rId15"/>
    <p:sldId id="271" r:id="rId16"/>
    <p:sldId id="272" r:id="rId17"/>
    <p:sldId id="285" r:id="rId18"/>
    <p:sldId id="275" r:id="rId19"/>
    <p:sldId id="276" r:id="rId20"/>
    <p:sldId id="277" r:id="rId21"/>
    <p:sldId id="278" r:id="rId22"/>
    <p:sldId id="279" r:id="rId23"/>
    <p:sldId id="286" r:id="rId24"/>
  </p:sldIdLst>
  <p:sldSz cx="9144000" cy="5143500" type="screen16x9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BB1C9"/>
    <a:srgbClr val="C9CDD0"/>
    <a:srgbClr val="2F3438"/>
    <a:srgbClr val="E71D33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35" autoAdjust="0"/>
    <p:restoredTop sz="94660"/>
  </p:normalViewPr>
  <p:slideViewPr>
    <p:cSldViewPr snapToGrid="0">
      <p:cViewPr varScale="1">
        <p:scale>
          <a:sx n="169" d="100"/>
          <a:sy n="169" d="100"/>
        </p:scale>
        <p:origin x="472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86" d="100"/>
        <a:sy n="18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percentStack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Sheet1!$B$1</c15:sqref>
                        </c15:formulaRef>
                      </c:ext>
                    </c:extLst>
                    <c:strCache>
                      <c:ptCount val="1"/>
                      <c:pt idx="0">
                        <c:v>Series 1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Sheet1!$A$2:$A$5</c15:sqref>
                        </c15:formulaRef>
                      </c:ext>
                    </c:extLst>
                    <c:strCache>
                      <c:ptCount val="4"/>
                      <c:pt idx="0">
                        <c:v>Category 1</c:v>
                      </c:pt>
                      <c:pt idx="1">
                        <c:v>Category 2</c:v>
                      </c:pt>
                      <c:pt idx="2">
                        <c:v>Category 3</c:v>
                      </c:pt>
                      <c:pt idx="3">
                        <c:v>Category 4</c:v>
                      </c:pt>
                    </c:strCache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00-6383-47C3-B1B4-FA971898F7CE}"/>
            </c:ext>
          </c:extLst>
        </c:ser>
        <c:ser>
          <c:idx val="1"/>
          <c:order val="1"/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Sheet1!$C$1</c15:sqref>
                        </c15:formulaRef>
                      </c:ext>
                    </c:extLst>
                    <c:strCache>
                      <c:ptCount val="1"/>
                      <c:pt idx="0">
                        <c:v>Series 2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Sheet1!$A$2:$A$5</c15:sqref>
                        </c15:formulaRef>
                      </c:ext>
                    </c:extLst>
                    <c:strCache>
                      <c:ptCount val="4"/>
                      <c:pt idx="0">
                        <c:v>Category 1</c:v>
                      </c:pt>
                      <c:pt idx="1">
                        <c:v>Category 2</c:v>
                      </c:pt>
                      <c:pt idx="2">
                        <c:v>Category 3</c:v>
                      </c:pt>
                      <c:pt idx="3">
                        <c:v>Category 4</c:v>
                      </c:pt>
                    </c:strCache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01-6383-47C3-B1B4-FA971898F7CE}"/>
            </c:ext>
          </c:extLst>
        </c:ser>
        <c:ser>
          <c:idx val="2"/>
          <c:order val="2"/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Sheet1!$D$1</c15:sqref>
                        </c15:formulaRef>
                      </c:ext>
                    </c:extLst>
                    <c:strCache>
                      <c:ptCount val="1"/>
                      <c:pt idx="0">
                        <c:v>Series 3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Sheet1!$A$2:$A$5</c15:sqref>
                        </c15:formulaRef>
                      </c:ext>
                    </c:extLst>
                    <c:strCache>
                      <c:ptCount val="4"/>
                      <c:pt idx="0">
                        <c:v>Category 1</c:v>
                      </c:pt>
                      <c:pt idx="1">
                        <c:v>Category 2</c:v>
                      </c:pt>
                      <c:pt idx="2">
                        <c:v>Category 3</c:v>
                      </c:pt>
                      <c:pt idx="3">
                        <c:v>Category 4</c:v>
                      </c:pt>
                    </c:strCache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02-6383-47C3-B1B4-FA971898F7CE}"/>
            </c:ext>
          </c:extLst>
        </c:ser>
        <c:ser>
          <c:idx val="3"/>
          <c:order val="3"/>
          <c:spPr>
            <a:solidFill>
              <a:schemeClr val="bg1">
                <a:lumMod val="95000"/>
              </a:schemeClr>
            </a:solidFill>
            <a:ln>
              <a:noFill/>
            </a:ln>
            <a:effectLst/>
          </c:spPr>
          <c:invertIfNegative val="0"/>
          <c:val>
            <c:numRef>
              <c:f>Sheet1!$E$2:$E$5</c:f>
              <c:numCache>
                <c:formatCode>General</c:formatCode>
                <c:ptCount val="4"/>
                <c:pt idx="0">
                  <c:v>1</c:v>
                </c:pt>
                <c:pt idx="1">
                  <c:v>3</c:v>
                </c:pt>
                <c:pt idx="2">
                  <c:v>2</c:v>
                </c:pt>
                <c:pt idx="3">
                  <c:v>1.5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Sheet1!$E$1</c15:sqref>
                        </c15:formulaRef>
                      </c:ext>
                    </c:extLst>
                    <c:strCache>
                      <c:ptCount val="1"/>
                      <c:pt idx="0">
                        <c:v>Series 4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Sheet1!$A$2:$A$5</c15:sqref>
                        </c15:formulaRef>
                      </c:ext>
                    </c:extLst>
                    <c:strCache>
                      <c:ptCount val="4"/>
                      <c:pt idx="0">
                        <c:v>Category 1</c:v>
                      </c:pt>
                      <c:pt idx="1">
                        <c:v>Category 2</c:v>
                      </c:pt>
                      <c:pt idx="2">
                        <c:v>Category 3</c:v>
                      </c:pt>
                      <c:pt idx="3">
                        <c:v>Category 4</c:v>
                      </c:pt>
                    </c:strCache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03-6383-47C3-B1B4-FA971898F7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64316032"/>
        <c:axId val="264317568"/>
      </c:barChart>
      <c:catAx>
        <c:axId val="26431603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400" b="0" i="0" u="none" strike="noStrike" kern="1200" baseline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  <a:sym typeface="Arial" panose="020B0604020202020204" pitchFamily="34" charset="0"/>
              </a:defRPr>
            </a:pPr>
            <a:endParaRPr lang="zh-CN"/>
          </a:p>
        </c:txPr>
        <c:crossAx val="264317568"/>
        <c:crosses val="autoZero"/>
        <c:auto val="1"/>
        <c:lblAlgn val="ctr"/>
        <c:lblOffset val="100"/>
        <c:noMultiLvlLbl val="0"/>
      </c:catAx>
      <c:valAx>
        <c:axId val="264317568"/>
        <c:scaling>
          <c:orientation val="minMax"/>
        </c:scaling>
        <c:delete val="0"/>
        <c:axPos val="b"/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400" b="0" i="0" u="none" strike="noStrike" kern="1200" baseline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  <a:sym typeface="Arial" panose="020B0604020202020204" pitchFamily="34" charset="0"/>
              </a:defRPr>
            </a:pPr>
            <a:endParaRPr lang="zh-CN"/>
          </a:p>
        </c:txPr>
        <c:crossAx val="2643160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 sz="1400">
          <a:solidFill>
            <a:schemeClr val="bg1">
              <a:lumMod val="65000"/>
            </a:schemeClr>
          </a:solidFill>
          <a:latin typeface="Arial" panose="020B0604020202020204" pitchFamily="34" charset="0"/>
          <a:ea typeface="微软雅黑" panose="020B0503020204020204" charset="-122"/>
          <a:sym typeface="Arial" panose="020B0604020202020204" pitchFamily="34" charset="0"/>
        </a:defRPr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2019/12/17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121" y="1279287"/>
            <a:ext cx="6139502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06793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38863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38863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38863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38863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38863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837353-30EB-4A48-80EB-173D804AEFB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898585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38863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38863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38863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38863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837353-30EB-4A48-80EB-173D804AEFB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639201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38863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38863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38863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38863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38863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38863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38863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837353-30EB-4A48-80EB-173D804AEFB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853659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38863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38863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38863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38863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38863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38863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837353-30EB-4A48-80EB-173D804AEFB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376894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38863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2019/12/17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8493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2019/12/17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2216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2019/12/17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9437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2019/12/17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3892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2019/12/17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7616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2019/12/17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9569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2019/12/17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74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2019/12/17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2092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2019/12/17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0718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2019/12/17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9381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2019/12/17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2147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2019/12/17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584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>
            <a:extLst>
              <a:ext uri="{FF2B5EF4-FFF2-40B4-BE49-F238E27FC236}">
                <a16:creationId xmlns:a16="http://schemas.microsoft.com/office/drawing/2014/main" id="{772B97C1-D03C-C043-9BD2-8995FB1DB44A}"/>
              </a:ext>
            </a:extLst>
          </p:cNvPr>
          <p:cNvSpPr/>
          <p:nvPr/>
        </p:nvSpPr>
        <p:spPr>
          <a:xfrm>
            <a:off x="1254034" y="1280160"/>
            <a:ext cx="6618514" cy="1950720"/>
          </a:xfrm>
          <a:prstGeom prst="roundRect">
            <a:avLst/>
          </a:prstGeom>
          <a:solidFill>
            <a:schemeClr val="bg1"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726252" y="1494790"/>
            <a:ext cx="5541902" cy="769441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/>
            <a:r>
              <a:rPr lang="zh-CN" altLang="en-US" sz="4400" spc="-300" dirty="0">
                <a:solidFill>
                  <a:schemeClr val="accent6">
                    <a:lumMod val="50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首都师范大学汇报 模板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195B8DF-0AB6-4A45-87B7-D39790077FE8}"/>
              </a:ext>
            </a:extLst>
          </p:cNvPr>
          <p:cNvSpPr txBox="1"/>
          <p:nvPr/>
        </p:nvSpPr>
        <p:spPr>
          <a:xfrm>
            <a:off x="3278777" y="2426607"/>
            <a:ext cx="2569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汇报人：首都师范大学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screen">
            <a:alphaModFix amt="20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U-Turn Arrow 4"/>
          <p:cNvSpPr/>
          <p:nvPr/>
        </p:nvSpPr>
        <p:spPr bwMode="auto">
          <a:xfrm rot="10800000">
            <a:off x="918540" y="1315305"/>
            <a:ext cx="6093473" cy="2580667"/>
          </a:xfrm>
          <a:prstGeom prst="uturnArrow">
            <a:avLst>
              <a:gd name="adj1" fmla="val 3223"/>
              <a:gd name="adj2" fmla="val 25000"/>
              <a:gd name="adj3" fmla="val 0"/>
              <a:gd name="adj4" fmla="val 12505"/>
              <a:gd name="adj5" fmla="val 100000"/>
            </a:avLst>
          </a:prstGeom>
          <a:solidFill>
            <a:schemeClr val="tx1">
              <a:lumMod val="50000"/>
              <a:lumOff val="50000"/>
            </a:schemeClr>
          </a:solidFill>
          <a:ln w="9525">
            <a:noFill/>
            <a:round/>
          </a:ln>
        </p:spPr>
        <p:txBody>
          <a:bodyPr vert="horz" wrap="square" lIns="79405" tIns="39702" rIns="79405" bIns="39702" numCol="1" rtlCol="0" anchor="t" anchorCtr="0" compatLnSpc="1"/>
          <a:lstStyle/>
          <a:p>
            <a:pPr algn="ctr">
              <a:lnSpc>
                <a:spcPct val="120000"/>
              </a:lnSpc>
            </a:pPr>
            <a:endParaRPr lang="en-US" sz="570">
              <a:solidFill>
                <a:schemeClr val="tx1">
                  <a:lumMod val="75000"/>
                  <a:lumOff val="25000"/>
                </a:schemeClr>
              </a:solidFill>
              <a:effectLst/>
              <a:latin typeface="微软雅黑" panose="020B0503020204020204" charset="-122"/>
              <a:ea typeface="微软雅黑" panose="020B050302020402020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7" name="Group 68"/>
          <p:cNvGrpSpPr/>
          <p:nvPr/>
        </p:nvGrpSpPr>
        <p:grpSpPr>
          <a:xfrm>
            <a:off x="1207299" y="1115326"/>
            <a:ext cx="729348" cy="729348"/>
            <a:chOff x="1028276" y="1427062"/>
            <a:chExt cx="839890" cy="839890"/>
          </a:xfrm>
        </p:grpSpPr>
        <p:sp>
          <p:nvSpPr>
            <p:cNvPr id="16" name="Oval 15"/>
            <p:cNvSpPr/>
            <p:nvPr/>
          </p:nvSpPr>
          <p:spPr>
            <a:xfrm>
              <a:off x="1028276" y="1427062"/>
              <a:ext cx="839890" cy="83989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57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5" name="Freeform 42"/>
            <p:cNvSpPr>
              <a:spLocks noEditPoints="1"/>
            </p:cNvSpPr>
            <p:nvPr/>
          </p:nvSpPr>
          <p:spPr bwMode="auto">
            <a:xfrm>
              <a:off x="1296250" y="1716194"/>
              <a:ext cx="303948" cy="261626"/>
            </a:xfrm>
            <a:custGeom>
              <a:avLst/>
              <a:gdLst/>
              <a:ahLst/>
              <a:cxnLst>
                <a:cxn ang="0">
                  <a:pos x="73" y="47"/>
                </a:cxn>
                <a:cxn ang="0">
                  <a:pos x="67" y="53"/>
                </a:cxn>
                <a:cxn ang="0">
                  <a:pos x="46" y="53"/>
                </a:cxn>
                <a:cxn ang="0">
                  <a:pos x="48" y="60"/>
                </a:cxn>
                <a:cxn ang="0">
                  <a:pos x="46" y="63"/>
                </a:cxn>
                <a:cxn ang="0">
                  <a:pos x="26" y="63"/>
                </a:cxn>
                <a:cxn ang="0">
                  <a:pos x="24" y="60"/>
                </a:cxn>
                <a:cxn ang="0">
                  <a:pos x="26" y="53"/>
                </a:cxn>
                <a:cxn ang="0">
                  <a:pos x="6" y="53"/>
                </a:cxn>
                <a:cxn ang="0">
                  <a:pos x="0" y="47"/>
                </a:cxn>
                <a:cxn ang="0">
                  <a:pos x="0" y="6"/>
                </a:cxn>
                <a:cxn ang="0">
                  <a:pos x="6" y="0"/>
                </a:cxn>
                <a:cxn ang="0">
                  <a:pos x="67" y="0"/>
                </a:cxn>
                <a:cxn ang="0">
                  <a:pos x="73" y="6"/>
                </a:cxn>
                <a:cxn ang="0">
                  <a:pos x="73" y="47"/>
                </a:cxn>
                <a:cxn ang="0">
                  <a:pos x="68" y="6"/>
                </a:cxn>
                <a:cxn ang="0">
                  <a:pos x="67" y="5"/>
                </a:cxn>
                <a:cxn ang="0">
                  <a:pos x="6" y="5"/>
                </a:cxn>
                <a:cxn ang="0">
                  <a:pos x="5" y="6"/>
                </a:cxn>
                <a:cxn ang="0">
                  <a:pos x="5" y="37"/>
                </a:cxn>
                <a:cxn ang="0">
                  <a:pos x="6" y="39"/>
                </a:cxn>
                <a:cxn ang="0">
                  <a:pos x="67" y="39"/>
                </a:cxn>
                <a:cxn ang="0">
                  <a:pos x="68" y="37"/>
                </a:cxn>
                <a:cxn ang="0">
                  <a:pos x="68" y="6"/>
                </a:cxn>
              </a:cxnLst>
              <a:rect l="0" t="0" r="r" b="b"/>
              <a:pathLst>
                <a:path w="73" h="63">
                  <a:moveTo>
                    <a:pt x="73" y="47"/>
                  </a:moveTo>
                  <a:cubicBezTo>
                    <a:pt x="73" y="50"/>
                    <a:pt x="70" y="53"/>
                    <a:pt x="67" y="53"/>
                  </a:cubicBezTo>
                  <a:cubicBezTo>
                    <a:pt x="46" y="53"/>
                    <a:pt x="46" y="53"/>
                    <a:pt x="46" y="53"/>
                  </a:cubicBezTo>
                  <a:cubicBezTo>
                    <a:pt x="46" y="56"/>
                    <a:pt x="48" y="59"/>
                    <a:pt x="48" y="60"/>
                  </a:cubicBezTo>
                  <a:cubicBezTo>
                    <a:pt x="48" y="62"/>
                    <a:pt x="47" y="63"/>
                    <a:pt x="4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5" y="63"/>
                    <a:pt x="24" y="62"/>
                    <a:pt x="24" y="60"/>
                  </a:cubicBezTo>
                  <a:cubicBezTo>
                    <a:pt x="24" y="59"/>
                    <a:pt x="26" y="56"/>
                    <a:pt x="26" y="53"/>
                  </a:cubicBezTo>
                  <a:cubicBezTo>
                    <a:pt x="6" y="53"/>
                    <a:pt x="6" y="53"/>
                    <a:pt x="6" y="53"/>
                  </a:cubicBezTo>
                  <a:cubicBezTo>
                    <a:pt x="2" y="53"/>
                    <a:pt x="0" y="50"/>
                    <a:pt x="0" y="4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2" y="0"/>
                    <a:pt x="6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70" y="0"/>
                    <a:pt x="73" y="2"/>
                    <a:pt x="73" y="6"/>
                  </a:cubicBezTo>
                  <a:lnTo>
                    <a:pt x="73" y="47"/>
                  </a:lnTo>
                  <a:close/>
                  <a:moveTo>
                    <a:pt x="68" y="6"/>
                  </a:moveTo>
                  <a:cubicBezTo>
                    <a:pt x="68" y="5"/>
                    <a:pt x="67" y="5"/>
                    <a:pt x="67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5" y="5"/>
                    <a:pt x="5" y="5"/>
                    <a:pt x="5" y="6"/>
                  </a:cubicBezTo>
                  <a:cubicBezTo>
                    <a:pt x="5" y="37"/>
                    <a:pt x="5" y="37"/>
                    <a:pt x="5" y="37"/>
                  </a:cubicBezTo>
                  <a:cubicBezTo>
                    <a:pt x="5" y="38"/>
                    <a:pt x="5" y="39"/>
                    <a:pt x="6" y="39"/>
                  </a:cubicBezTo>
                  <a:cubicBezTo>
                    <a:pt x="67" y="39"/>
                    <a:pt x="67" y="39"/>
                    <a:pt x="67" y="39"/>
                  </a:cubicBezTo>
                  <a:cubicBezTo>
                    <a:pt x="67" y="39"/>
                    <a:pt x="68" y="38"/>
                    <a:pt x="68" y="37"/>
                  </a:cubicBezTo>
                  <a:lnTo>
                    <a:pt x="68" y="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405" tIns="39702" rIns="79405" bIns="39702" numCol="1" anchor="t" anchorCtr="0" compatLnSpc="1"/>
            <a:lstStyle/>
            <a:p>
              <a:pPr>
                <a:lnSpc>
                  <a:spcPct val="120000"/>
                </a:lnSpc>
              </a:pPr>
              <a:endParaRPr lang="en-US" sz="57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8" name="Group 65"/>
          <p:cNvGrpSpPr/>
          <p:nvPr/>
        </p:nvGrpSpPr>
        <p:grpSpPr>
          <a:xfrm>
            <a:off x="6599135" y="1115326"/>
            <a:ext cx="729348" cy="729348"/>
            <a:chOff x="7237312" y="1427062"/>
            <a:chExt cx="839890" cy="839890"/>
          </a:xfrm>
        </p:grpSpPr>
        <p:sp>
          <p:nvSpPr>
            <p:cNvPr id="21" name="Oval 20"/>
            <p:cNvSpPr/>
            <p:nvPr/>
          </p:nvSpPr>
          <p:spPr>
            <a:xfrm>
              <a:off x="7237312" y="1427062"/>
              <a:ext cx="839890" cy="83989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57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0" name="Freeform 86"/>
            <p:cNvSpPr>
              <a:spLocks noEditPoints="1"/>
            </p:cNvSpPr>
            <p:nvPr/>
          </p:nvSpPr>
          <p:spPr bwMode="auto">
            <a:xfrm>
              <a:off x="7553190" y="1671898"/>
              <a:ext cx="208150" cy="350218"/>
            </a:xfrm>
            <a:custGeom>
              <a:avLst/>
              <a:gdLst/>
              <a:ahLst/>
              <a:cxnLst>
                <a:cxn ang="0">
                  <a:pos x="29" y="44"/>
                </a:cxn>
                <a:cxn ang="0">
                  <a:pos x="24" y="49"/>
                </a:cxn>
                <a:cxn ang="0">
                  <a:pos x="5" y="49"/>
                </a:cxn>
                <a:cxn ang="0">
                  <a:pos x="0" y="44"/>
                </a:cxn>
                <a:cxn ang="0">
                  <a:pos x="0" y="5"/>
                </a:cxn>
                <a:cxn ang="0">
                  <a:pos x="5" y="0"/>
                </a:cxn>
                <a:cxn ang="0">
                  <a:pos x="24" y="0"/>
                </a:cxn>
                <a:cxn ang="0">
                  <a:pos x="29" y="5"/>
                </a:cxn>
                <a:cxn ang="0">
                  <a:pos x="29" y="44"/>
                </a:cxn>
                <a:cxn ang="0">
                  <a:pos x="25" y="11"/>
                </a:cxn>
                <a:cxn ang="0">
                  <a:pos x="24" y="10"/>
                </a:cxn>
                <a:cxn ang="0">
                  <a:pos x="5" y="10"/>
                </a:cxn>
                <a:cxn ang="0">
                  <a:pos x="3" y="11"/>
                </a:cxn>
                <a:cxn ang="0">
                  <a:pos x="3" y="38"/>
                </a:cxn>
                <a:cxn ang="0">
                  <a:pos x="5" y="39"/>
                </a:cxn>
                <a:cxn ang="0">
                  <a:pos x="24" y="39"/>
                </a:cxn>
                <a:cxn ang="0">
                  <a:pos x="25" y="38"/>
                </a:cxn>
                <a:cxn ang="0">
                  <a:pos x="25" y="11"/>
                </a:cxn>
                <a:cxn ang="0">
                  <a:pos x="17" y="5"/>
                </a:cxn>
                <a:cxn ang="0">
                  <a:pos x="11" y="5"/>
                </a:cxn>
                <a:cxn ang="0">
                  <a:pos x="11" y="6"/>
                </a:cxn>
                <a:cxn ang="0">
                  <a:pos x="11" y="6"/>
                </a:cxn>
                <a:cxn ang="0">
                  <a:pos x="17" y="6"/>
                </a:cxn>
                <a:cxn ang="0">
                  <a:pos x="18" y="6"/>
                </a:cxn>
                <a:cxn ang="0">
                  <a:pos x="17" y="5"/>
                </a:cxn>
                <a:cxn ang="0">
                  <a:pos x="14" y="41"/>
                </a:cxn>
                <a:cxn ang="0">
                  <a:pos x="11" y="44"/>
                </a:cxn>
                <a:cxn ang="0">
                  <a:pos x="14" y="47"/>
                </a:cxn>
                <a:cxn ang="0">
                  <a:pos x="17" y="44"/>
                </a:cxn>
                <a:cxn ang="0">
                  <a:pos x="14" y="41"/>
                </a:cxn>
              </a:cxnLst>
              <a:rect l="0" t="0" r="r" b="b"/>
              <a:pathLst>
                <a:path w="29" h="49">
                  <a:moveTo>
                    <a:pt x="29" y="44"/>
                  </a:moveTo>
                  <a:cubicBezTo>
                    <a:pt x="29" y="47"/>
                    <a:pt x="27" y="49"/>
                    <a:pt x="24" y="49"/>
                  </a:cubicBezTo>
                  <a:cubicBezTo>
                    <a:pt x="5" y="49"/>
                    <a:pt x="5" y="49"/>
                    <a:pt x="5" y="49"/>
                  </a:cubicBezTo>
                  <a:cubicBezTo>
                    <a:pt x="2" y="49"/>
                    <a:pt x="0" y="47"/>
                    <a:pt x="0" y="44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7" y="0"/>
                    <a:pt x="29" y="3"/>
                    <a:pt x="29" y="5"/>
                  </a:cubicBezTo>
                  <a:lnTo>
                    <a:pt x="29" y="44"/>
                  </a:lnTo>
                  <a:close/>
                  <a:moveTo>
                    <a:pt x="25" y="11"/>
                  </a:moveTo>
                  <a:cubicBezTo>
                    <a:pt x="25" y="11"/>
                    <a:pt x="25" y="10"/>
                    <a:pt x="24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4" y="10"/>
                    <a:pt x="3" y="11"/>
                    <a:pt x="3" y="11"/>
                  </a:cubicBezTo>
                  <a:cubicBezTo>
                    <a:pt x="3" y="38"/>
                    <a:pt x="3" y="38"/>
                    <a:pt x="3" y="38"/>
                  </a:cubicBezTo>
                  <a:cubicBezTo>
                    <a:pt x="3" y="39"/>
                    <a:pt x="4" y="39"/>
                    <a:pt x="5" y="39"/>
                  </a:cubicBezTo>
                  <a:cubicBezTo>
                    <a:pt x="24" y="39"/>
                    <a:pt x="24" y="39"/>
                    <a:pt x="24" y="39"/>
                  </a:cubicBezTo>
                  <a:cubicBezTo>
                    <a:pt x="25" y="39"/>
                    <a:pt x="25" y="39"/>
                    <a:pt x="25" y="38"/>
                  </a:cubicBezTo>
                  <a:lnTo>
                    <a:pt x="25" y="11"/>
                  </a:lnTo>
                  <a:close/>
                  <a:moveTo>
                    <a:pt x="17" y="5"/>
                  </a:moveTo>
                  <a:cubicBezTo>
                    <a:pt x="11" y="5"/>
                    <a:pt x="11" y="5"/>
                    <a:pt x="11" y="5"/>
                  </a:cubicBezTo>
                  <a:cubicBezTo>
                    <a:pt x="11" y="5"/>
                    <a:pt x="11" y="6"/>
                    <a:pt x="11" y="6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8" y="6"/>
                    <a:pt x="18" y="5"/>
                    <a:pt x="17" y="5"/>
                  </a:cubicBezTo>
                  <a:close/>
                  <a:moveTo>
                    <a:pt x="14" y="41"/>
                  </a:moveTo>
                  <a:cubicBezTo>
                    <a:pt x="13" y="41"/>
                    <a:pt x="11" y="42"/>
                    <a:pt x="11" y="44"/>
                  </a:cubicBezTo>
                  <a:cubicBezTo>
                    <a:pt x="11" y="46"/>
                    <a:pt x="13" y="47"/>
                    <a:pt x="14" y="47"/>
                  </a:cubicBezTo>
                  <a:cubicBezTo>
                    <a:pt x="16" y="47"/>
                    <a:pt x="17" y="46"/>
                    <a:pt x="17" y="44"/>
                  </a:cubicBezTo>
                  <a:cubicBezTo>
                    <a:pt x="17" y="42"/>
                    <a:pt x="16" y="41"/>
                    <a:pt x="14" y="41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405" tIns="39702" rIns="79405" bIns="39702" numCol="1" anchor="t" anchorCtr="0" compatLnSpc="1"/>
            <a:lstStyle/>
            <a:p>
              <a:pPr>
                <a:lnSpc>
                  <a:spcPct val="120000"/>
                </a:lnSpc>
              </a:pPr>
              <a:endParaRPr lang="en-US" sz="57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9" name="Group 69"/>
          <p:cNvGrpSpPr/>
          <p:nvPr/>
        </p:nvGrpSpPr>
        <p:grpSpPr>
          <a:xfrm>
            <a:off x="1207299" y="1936738"/>
            <a:ext cx="729348" cy="729348"/>
            <a:chOff x="1028276" y="2372969"/>
            <a:chExt cx="839890" cy="839890"/>
          </a:xfrm>
        </p:grpSpPr>
        <p:sp>
          <p:nvSpPr>
            <p:cNvPr id="26" name="Oval 25"/>
            <p:cNvSpPr/>
            <p:nvPr/>
          </p:nvSpPr>
          <p:spPr>
            <a:xfrm>
              <a:off x="1028276" y="2372969"/>
              <a:ext cx="839890" cy="83989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57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5" name="Freeform 178"/>
            <p:cNvSpPr>
              <a:spLocks noEditPoints="1"/>
            </p:cNvSpPr>
            <p:nvPr/>
          </p:nvSpPr>
          <p:spPr bwMode="auto">
            <a:xfrm>
              <a:off x="1296248" y="2678452"/>
              <a:ext cx="303952" cy="228924"/>
            </a:xfrm>
            <a:custGeom>
              <a:avLst/>
              <a:gdLst/>
              <a:ahLst/>
              <a:cxnLst>
                <a:cxn ang="0">
                  <a:pos x="158" y="119"/>
                </a:cxn>
                <a:cxn ang="0">
                  <a:pos x="0" y="119"/>
                </a:cxn>
                <a:cxn ang="0">
                  <a:pos x="0" y="0"/>
                </a:cxn>
                <a:cxn ang="0">
                  <a:pos x="9" y="0"/>
                </a:cxn>
                <a:cxn ang="0">
                  <a:pos x="9" y="108"/>
                </a:cxn>
                <a:cxn ang="0">
                  <a:pos x="158" y="108"/>
                </a:cxn>
                <a:cxn ang="0">
                  <a:pos x="158" y="119"/>
                </a:cxn>
                <a:cxn ang="0">
                  <a:pos x="50" y="99"/>
                </a:cxn>
                <a:cxn ang="0">
                  <a:pos x="29" y="99"/>
                </a:cxn>
                <a:cxn ang="0">
                  <a:pos x="29" y="60"/>
                </a:cxn>
                <a:cxn ang="0">
                  <a:pos x="50" y="60"/>
                </a:cxn>
                <a:cxn ang="0">
                  <a:pos x="50" y="99"/>
                </a:cxn>
                <a:cxn ang="0">
                  <a:pos x="78" y="99"/>
                </a:cxn>
                <a:cxn ang="0">
                  <a:pos x="59" y="99"/>
                </a:cxn>
                <a:cxn ang="0">
                  <a:pos x="59" y="19"/>
                </a:cxn>
                <a:cxn ang="0">
                  <a:pos x="78" y="19"/>
                </a:cxn>
                <a:cxn ang="0">
                  <a:pos x="78" y="99"/>
                </a:cxn>
                <a:cxn ang="0">
                  <a:pos x="109" y="99"/>
                </a:cxn>
                <a:cxn ang="0">
                  <a:pos x="89" y="99"/>
                </a:cxn>
                <a:cxn ang="0">
                  <a:pos x="89" y="39"/>
                </a:cxn>
                <a:cxn ang="0">
                  <a:pos x="109" y="39"/>
                </a:cxn>
                <a:cxn ang="0">
                  <a:pos x="109" y="99"/>
                </a:cxn>
                <a:cxn ang="0">
                  <a:pos x="139" y="99"/>
                </a:cxn>
                <a:cxn ang="0">
                  <a:pos x="119" y="99"/>
                </a:cxn>
                <a:cxn ang="0">
                  <a:pos x="119" y="11"/>
                </a:cxn>
                <a:cxn ang="0">
                  <a:pos x="139" y="11"/>
                </a:cxn>
                <a:cxn ang="0">
                  <a:pos x="139" y="99"/>
                </a:cxn>
              </a:cxnLst>
              <a:rect l="0" t="0" r="r" b="b"/>
              <a:pathLst>
                <a:path w="158" h="119">
                  <a:moveTo>
                    <a:pt x="158" y="119"/>
                  </a:moveTo>
                  <a:lnTo>
                    <a:pt x="0" y="119"/>
                  </a:lnTo>
                  <a:lnTo>
                    <a:pt x="0" y="0"/>
                  </a:lnTo>
                  <a:lnTo>
                    <a:pt x="9" y="0"/>
                  </a:lnTo>
                  <a:lnTo>
                    <a:pt x="9" y="108"/>
                  </a:lnTo>
                  <a:lnTo>
                    <a:pt x="158" y="108"/>
                  </a:lnTo>
                  <a:lnTo>
                    <a:pt x="158" y="119"/>
                  </a:lnTo>
                  <a:close/>
                  <a:moveTo>
                    <a:pt x="50" y="99"/>
                  </a:moveTo>
                  <a:lnTo>
                    <a:pt x="29" y="99"/>
                  </a:lnTo>
                  <a:lnTo>
                    <a:pt x="29" y="60"/>
                  </a:lnTo>
                  <a:lnTo>
                    <a:pt x="50" y="60"/>
                  </a:lnTo>
                  <a:lnTo>
                    <a:pt x="50" y="99"/>
                  </a:lnTo>
                  <a:close/>
                  <a:moveTo>
                    <a:pt x="78" y="99"/>
                  </a:moveTo>
                  <a:lnTo>
                    <a:pt x="59" y="99"/>
                  </a:lnTo>
                  <a:lnTo>
                    <a:pt x="59" y="19"/>
                  </a:lnTo>
                  <a:lnTo>
                    <a:pt x="78" y="19"/>
                  </a:lnTo>
                  <a:lnTo>
                    <a:pt x="78" y="99"/>
                  </a:lnTo>
                  <a:close/>
                  <a:moveTo>
                    <a:pt x="109" y="99"/>
                  </a:moveTo>
                  <a:lnTo>
                    <a:pt x="89" y="99"/>
                  </a:lnTo>
                  <a:lnTo>
                    <a:pt x="89" y="39"/>
                  </a:lnTo>
                  <a:lnTo>
                    <a:pt x="109" y="39"/>
                  </a:lnTo>
                  <a:lnTo>
                    <a:pt x="109" y="99"/>
                  </a:lnTo>
                  <a:close/>
                  <a:moveTo>
                    <a:pt x="139" y="99"/>
                  </a:moveTo>
                  <a:lnTo>
                    <a:pt x="119" y="99"/>
                  </a:lnTo>
                  <a:lnTo>
                    <a:pt x="119" y="11"/>
                  </a:lnTo>
                  <a:lnTo>
                    <a:pt x="139" y="11"/>
                  </a:lnTo>
                  <a:lnTo>
                    <a:pt x="139" y="99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405" tIns="39702" rIns="79405" bIns="39702" numCol="1" anchor="t" anchorCtr="0" compatLnSpc="1"/>
            <a:lstStyle/>
            <a:p>
              <a:pPr>
                <a:lnSpc>
                  <a:spcPct val="120000"/>
                </a:lnSpc>
              </a:pPr>
              <a:endParaRPr lang="en-US" sz="57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0" name="Group 66"/>
          <p:cNvGrpSpPr/>
          <p:nvPr/>
        </p:nvGrpSpPr>
        <p:grpSpPr>
          <a:xfrm>
            <a:off x="6599134" y="1936738"/>
            <a:ext cx="729348" cy="729348"/>
            <a:chOff x="7237311" y="2372969"/>
            <a:chExt cx="839890" cy="839890"/>
          </a:xfrm>
        </p:grpSpPr>
        <p:sp>
          <p:nvSpPr>
            <p:cNvPr id="32" name="Oval 31"/>
            <p:cNvSpPr/>
            <p:nvPr/>
          </p:nvSpPr>
          <p:spPr>
            <a:xfrm>
              <a:off x="7237311" y="2372969"/>
              <a:ext cx="839890" cy="83989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57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1" name="Freeform 83"/>
            <p:cNvSpPr>
              <a:spLocks noEditPoints="1"/>
            </p:cNvSpPr>
            <p:nvPr/>
          </p:nvSpPr>
          <p:spPr bwMode="auto">
            <a:xfrm>
              <a:off x="7551520" y="2634300"/>
              <a:ext cx="211486" cy="317228"/>
            </a:xfrm>
            <a:custGeom>
              <a:avLst/>
              <a:gdLst/>
              <a:ahLst/>
              <a:cxnLst>
                <a:cxn ang="0">
                  <a:pos x="38" y="26"/>
                </a:cxn>
                <a:cxn ang="0">
                  <a:pos x="24" y="55"/>
                </a:cxn>
                <a:cxn ang="0">
                  <a:pos x="20" y="58"/>
                </a:cxn>
                <a:cxn ang="0">
                  <a:pos x="16" y="55"/>
                </a:cxn>
                <a:cxn ang="0">
                  <a:pos x="2" y="26"/>
                </a:cxn>
                <a:cxn ang="0">
                  <a:pos x="0" y="19"/>
                </a:cxn>
                <a:cxn ang="0">
                  <a:pos x="20" y="0"/>
                </a:cxn>
                <a:cxn ang="0">
                  <a:pos x="39" y="19"/>
                </a:cxn>
                <a:cxn ang="0">
                  <a:pos x="38" y="26"/>
                </a:cxn>
                <a:cxn ang="0">
                  <a:pos x="20" y="9"/>
                </a:cxn>
                <a:cxn ang="0">
                  <a:pos x="10" y="19"/>
                </a:cxn>
                <a:cxn ang="0">
                  <a:pos x="20" y="29"/>
                </a:cxn>
                <a:cxn ang="0">
                  <a:pos x="30" y="19"/>
                </a:cxn>
                <a:cxn ang="0">
                  <a:pos x="20" y="9"/>
                </a:cxn>
              </a:cxnLst>
              <a:rect l="0" t="0" r="r" b="b"/>
              <a:pathLst>
                <a:path w="39" h="58">
                  <a:moveTo>
                    <a:pt x="38" y="26"/>
                  </a:moveTo>
                  <a:cubicBezTo>
                    <a:pt x="24" y="55"/>
                    <a:pt x="24" y="55"/>
                    <a:pt x="24" y="55"/>
                  </a:cubicBezTo>
                  <a:cubicBezTo>
                    <a:pt x="23" y="57"/>
                    <a:pt x="22" y="58"/>
                    <a:pt x="20" y="58"/>
                  </a:cubicBezTo>
                  <a:cubicBezTo>
                    <a:pt x="18" y="58"/>
                    <a:pt x="16" y="57"/>
                    <a:pt x="16" y="55"/>
                  </a:cubicBezTo>
                  <a:cubicBezTo>
                    <a:pt x="2" y="26"/>
                    <a:pt x="2" y="26"/>
                    <a:pt x="2" y="26"/>
                  </a:cubicBezTo>
                  <a:cubicBezTo>
                    <a:pt x="1" y="24"/>
                    <a:pt x="0" y="21"/>
                    <a:pt x="0" y="19"/>
                  </a:cubicBezTo>
                  <a:cubicBezTo>
                    <a:pt x="0" y="8"/>
                    <a:pt x="9" y="0"/>
                    <a:pt x="20" y="0"/>
                  </a:cubicBezTo>
                  <a:cubicBezTo>
                    <a:pt x="31" y="0"/>
                    <a:pt x="39" y="8"/>
                    <a:pt x="39" y="19"/>
                  </a:cubicBezTo>
                  <a:cubicBezTo>
                    <a:pt x="39" y="21"/>
                    <a:pt x="39" y="24"/>
                    <a:pt x="38" y="26"/>
                  </a:cubicBezTo>
                  <a:close/>
                  <a:moveTo>
                    <a:pt x="20" y="9"/>
                  </a:moveTo>
                  <a:cubicBezTo>
                    <a:pt x="15" y="9"/>
                    <a:pt x="10" y="14"/>
                    <a:pt x="10" y="19"/>
                  </a:cubicBezTo>
                  <a:cubicBezTo>
                    <a:pt x="10" y="24"/>
                    <a:pt x="15" y="29"/>
                    <a:pt x="20" y="29"/>
                  </a:cubicBezTo>
                  <a:cubicBezTo>
                    <a:pt x="25" y="29"/>
                    <a:pt x="30" y="24"/>
                    <a:pt x="30" y="19"/>
                  </a:cubicBezTo>
                  <a:cubicBezTo>
                    <a:pt x="30" y="14"/>
                    <a:pt x="25" y="9"/>
                    <a:pt x="20" y="9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405" tIns="39702" rIns="79405" bIns="39702" numCol="1" anchor="t" anchorCtr="0" compatLnSpc="1"/>
            <a:lstStyle/>
            <a:p>
              <a:pPr>
                <a:lnSpc>
                  <a:spcPct val="120000"/>
                </a:lnSpc>
              </a:pPr>
              <a:endParaRPr lang="en-US" sz="57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1" name="Group 67"/>
          <p:cNvGrpSpPr/>
          <p:nvPr/>
        </p:nvGrpSpPr>
        <p:grpSpPr>
          <a:xfrm>
            <a:off x="6599134" y="2797955"/>
            <a:ext cx="729348" cy="729348"/>
            <a:chOff x="7237311" y="3364715"/>
            <a:chExt cx="839890" cy="839890"/>
          </a:xfrm>
        </p:grpSpPr>
        <p:sp>
          <p:nvSpPr>
            <p:cNvPr id="35" name="Oval 34"/>
            <p:cNvSpPr/>
            <p:nvPr/>
          </p:nvSpPr>
          <p:spPr>
            <a:xfrm>
              <a:off x="7237311" y="3364715"/>
              <a:ext cx="839890" cy="83989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57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7" name="Freeform 56"/>
            <p:cNvSpPr>
              <a:spLocks noEditPoints="1"/>
            </p:cNvSpPr>
            <p:nvPr/>
          </p:nvSpPr>
          <p:spPr bwMode="auto">
            <a:xfrm>
              <a:off x="7490901" y="3618304"/>
              <a:ext cx="332712" cy="332712"/>
            </a:xfrm>
            <a:custGeom>
              <a:avLst/>
              <a:gdLst/>
              <a:ahLst/>
              <a:cxnLst>
                <a:cxn ang="0">
                  <a:pos x="64" y="42"/>
                </a:cxn>
                <a:cxn ang="0">
                  <a:pos x="63" y="44"/>
                </a:cxn>
                <a:cxn ang="0">
                  <a:pos x="33" y="64"/>
                </a:cxn>
                <a:cxn ang="0">
                  <a:pos x="32" y="64"/>
                </a:cxn>
                <a:cxn ang="0">
                  <a:pos x="30" y="64"/>
                </a:cxn>
                <a:cxn ang="0">
                  <a:pos x="1" y="44"/>
                </a:cxn>
                <a:cxn ang="0">
                  <a:pos x="0" y="42"/>
                </a:cxn>
                <a:cxn ang="0">
                  <a:pos x="0" y="23"/>
                </a:cxn>
                <a:cxn ang="0">
                  <a:pos x="1" y="20"/>
                </a:cxn>
                <a:cxn ang="0">
                  <a:pos x="30" y="1"/>
                </a:cxn>
                <a:cxn ang="0">
                  <a:pos x="32" y="0"/>
                </a:cxn>
                <a:cxn ang="0">
                  <a:pos x="33" y="1"/>
                </a:cxn>
                <a:cxn ang="0">
                  <a:pos x="63" y="20"/>
                </a:cxn>
                <a:cxn ang="0">
                  <a:pos x="64" y="23"/>
                </a:cxn>
                <a:cxn ang="0">
                  <a:pos x="64" y="42"/>
                </a:cxn>
                <a:cxn ang="0">
                  <a:pos x="12" y="32"/>
                </a:cxn>
                <a:cxn ang="0">
                  <a:pos x="5" y="28"/>
                </a:cxn>
                <a:cxn ang="0">
                  <a:pos x="5" y="37"/>
                </a:cxn>
                <a:cxn ang="0">
                  <a:pos x="12" y="32"/>
                </a:cxn>
                <a:cxn ang="0">
                  <a:pos x="29" y="21"/>
                </a:cxn>
                <a:cxn ang="0">
                  <a:pos x="29" y="8"/>
                </a:cxn>
                <a:cxn ang="0">
                  <a:pos x="7" y="23"/>
                </a:cxn>
                <a:cxn ang="0">
                  <a:pos x="17" y="29"/>
                </a:cxn>
                <a:cxn ang="0">
                  <a:pos x="29" y="21"/>
                </a:cxn>
                <a:cxn ang="0">
                  <a:pos x="29" y="56"/>
                </a:cxn>
                <a:cxn ang="0">
                  <a:pos x="29" y="44"/>
                </a:cxn>
                <a:cxn ang="0">
                  <a:pos x="17" y="36"/>
                </a:cxn>
                <a:cxn ang="0">
                  <a:pos x="7" y="42"/>
                </a:cxn>
                <a:cxn ang="0">
                  <a:pos x="29" y="56"/>
                </a:cxn>
                <a:cxn ang="0">
                  <a:pos x="41" y="32"/>
                </a:cxn>
                <a:cxn ang="0">
                  <a:pos x="32" y="26"/>
                </a:cxn>
                <a:cxn ang="0">
                  <a:pos x="22" y="32"/>
                </a:cxn>
                <a:cxn ang="0">
                  <a:pos x="32" y="39"/>
                </a:cxn>
                <a:cxn ang="0">
                  <a:pos x="41" y="32"/>
                </a:cxn>
                <a:cxn ang="0">
                  <a:pos x="56" y="23"/>
                </a:cxn>
                <a:cxn ang="0">
                  <a:pos x="35" y="8"/>
                </a:cxn>
                <a:cxn ang="0">
                  <a:pos x="35" y="21"/>
                </a:cxn>
                <a:cxn ang="0">
                  <a:pos x="46" y="29"/>
                </a:cxn>
                <a:cxn ang="0">
                  <a:pos x="56" y="23"/>
                </a:cxn>
                <a:cxn ang="0">
                  <a:pos x="56" y="42"/>
                </a:cxn>
                <a:cxn ang="0">
                  <a:pos x="46" y="36"/>
                </a:cxn>
                <a:cxn ang="0">
                  <a:pos x="35" y="44"/>
                </a:cxn>
                <a:cxn ang="0">
                  <a:pos x="35" y="56"/>
                </a:cxn>
                <a:cxn ang="0">
                  <a:pos x="56" y="42"/>
                </a:cxn>
                <a:cxn ang="0">
                  <a:pos x="58" y="37"/>
                </a:cxn>
                <a:cxn ang="0">
                  <a:pos x="58" y="28"/>
                </a:cxn>
                <a:cxn ang="0">
                  <a:pos x="51" y="32"/>
                </a:cxn>
                <a:cxn ang="0">
                  <a:pos x="58" y="37"/>
                </a:cxn>
              </a:cxnLst>
              <a:rect l="0" t="0" r="r" b="b"/>
              <a:pathLst>
                <a:path w="64" h="64">
                  <a:moveTo>
                    <a:pt x="64" y="42"/>
                  </a:moveTo>
                  <a:cubicBezTo>
                    <a:pt x="64" y="43"/>
                    <a:pt x="63" y="44"/>
                    <a:pt x="63" y="44"/>
                  </a:cubicBezTo>
                  <a:cubicBezTo>
                    <a:pt x="33" y="64"/>
                    <a:pt x="33" y="64"/>
                    <a:pt x="33" y="64"/>
                  </a:cubicBezTo>
                  <a:cubicBezTo>
                    <a:pt x="33" y="64"/>
                    <a:pt x="32" y="64"/>
                    <a:pt x="32" y="64"/>
                  </a:cubicBezTo>
                  <a:cubicBezTo>
                    <a:pt x="31" y="64"/>
                    <a:pt x="31" y="64"/>
                    <a:pt x="30" y="64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0" y="44"/>
                    <a:pt x="0" y="43"/>
                    <a:pt x="0" y="42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2"/>
                    <a:pt x="0" y="21"/>
                    <a:pt x="1" y="20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1" y="1"/>
                    <a:pt x="31" y="0"/>
                    <a:pt x="32" y="0"/>
                  </a:cubicBezTo>
                  <a:cubicBezTo>
                    <a:pt x="32" y="0"/>
                    <a:pt x="33" y="1"/>
                    <a:pt x="33" y="1"/>
                  </a:cubicBezTo>
                  <a:cubicBezTo>
                    <a:pt x="63" y="20"/>
                    <a:pt x="63" y="20"/>
                    <a:pt x="63" y="20"/>
                  </a:cubicBezTo>
                  <a:cubicBezTo>
                    <a:pt x="63" y="21"/>
                    <a:pt x="64" y="22"/>
                    <a:pt x="64" y="23"/>
                  </a:cubicBezTo>
                  <a:lnTo>
                    <a:pt x="64" y="42"/>
                  </a:lnTo>
                  <a:close/>
                  <a:moveTo>
                    <a:pt x="12" y="32"/>
                  </a:moveTo>
                  <a:cubicBezTo>
                    <a:pt x="5" y="28"/>
                    <a:pt x="5" y="28"/>
                    <a:pt x="5" y="28"/>
                  </a:cubicBezTo>
                  <a:cubicBezTo>
                    <a:pt x="5" y="37"/>
                    <a:pt x="5" y="37"/>
                    <a:pt x="5" y="37"/>
                  </a:cubicBezTo>
                  <a:lnTo>
                    <a:pt x="12" y="32"/>
                  </a:lnTo>
                  <a:close/>
                  <a:moveTo>
                    <a:pt x="29" y="21"/>
                  </a:moveTo>
                  <a:cubicBezTo>
                    <a:pt x="29" y="8"/>
                    <a:pt x="29" y="8"/>
                    <a:pt x="29" y="8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17" y="29"/>
                    <a:pt x="17" y="29"/>
                    <a:pt x="17" y="29"/>
                  </a:cubicBezTo>
                  <a:lnTo>
                    <a:pt x="29" y="21"/>
                  </a:lnTo>
                  <a:close/>
                  <a:moveTo>
                    <a:pt x="29" y="56"/>
                  </a:moveTo>
                  <a:cubicBezTo>
                    <a:pt x="29" y="44"/>
                    <a:pt x="29" y="44"/>
                    <a:pt x="29" y="44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7" y="42"/>
                    <a:pt x="7" y="42"/>
                    <a:pt x="7" y="42"/>
                  </a:cubicBezTo>
                  <a:lnTo>
                    <a:pt x="29" y="56"/>
                  </a:lnTo>
                  <a:close/>
                  <a:moveTo>
                    <a:pt x="41" y="32"/>
                  </a:moveTo>
                  <a:cubicBezTo>
                    <a:pt x="32" y="26"/>
                    <a:pt x="32" y="26"/>
                    <a:pt x="32" y="26"/>
                  </a:cubicBezTo>
                  <a:cubicBezTo>
                    <a:pt x="22" y="32"/>
                    <a:pt x="22" y="32"/>
                    <a:pt x="22" y="32"/>
                  </a:cubicBezTo>
                  <a:cubicBezTo>
                    <a:pt x="32" y="39"/>
                    <a:pt x="32" y="39"/>
                    <a:pt x="32" y="39"/>
                  </a:cubicBezTo>
                  <a:lnTo>
                    <a:pt x="41" y="32"/>
                  </a:lnTo>
                  <a:close/>
                  <a:moveTo>
                    <a:pt x="56" y="23"/>
                  </a:moveTo>
                  <a:cubicBezTo>
                    <a:pt x="35" y="8"/>
                    <a:pt x="35" y="8"/>
                    <a:pt x="35" y="8"/>
                  </a:cubicBezTo>
                  <a:cubicBezTo>
                    <a:pt x="35" y="21"/>
                    <a:pt x="35" y="21"/>
                    <a:pt x="35" y="21"/>
                  </a:cubicBezTo>
                  <a:cubicBezTo>
                    <a:pt x="46" y="29"/>
                    <a:pt x="46" y="29"/>
                    <a:pt x="46" y="29"/>
                  </a:cubicBezTo>
                  <a:lnTo>
                    <a:pt x="56" y="23"/>
                  </a:lnTo>
                  <a:close/>
                  <a:moveTo>
                    <a:pt x="56" y="42"/>
                  </a:moveTo>
                  <a:cubicBezTo>
                    <a:pt x="46" y="36"/>
                    <a:pt x="46" y="36"/>
                    <a:pt x="46" y="36"/>
                  </a:cubicBezTo>
                  <a:cubicBezTo>
                    <a:pt x="35" y="44"/>
                    <a:pt x="35" y="44"/>
                    <a:pt x="35" y="44"/>
                  </a:cubicBezTo>
                  <a:cubicBezTo>
                    <a:pt x="35" y="56"/>
                    <a:pt x="35" y="56"/>
                    <a:pt x="35" y="56"/>
                  </a:cubicBezTo>
                  <a:lnTo>
                    <a:pt x="56" y="42"/>
                  </a:lnTo>
                  <a:close/>
                  <a:moveTo>
                    <a:pt x="58" y="37"/>
                  </a:moveTo>
                  <a:cubicBezTo>
                    <a:pt x="58" y="28"/>
                    <a:pt x="58" y="28"/>
                    <a:pt x="58" y="28"/>
                  </a:cubicBezTo>
                  <a:cubicBezTo>
                    <a:pt x="51" y="32"/>
                    <a:pt x="51" y="32"/>
                    <a:pt x="51" y="32"/>
                  </a:cubicBezTo>
                  <a:lnTo>
                    <a:pt x="58" y="37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405" tIns="39702" rIns="79405" bIns="39702" numCol="1" anchor="t" anchorCtr="0" compatLnSpc="1"/>
            <a:lstStyle/>
            <a:p>
              <a:pPr>
                <a:lnSpc>
                  <a:spcPct val="120000"/>
                </a:lnSpc>
              </a:pPr>
              <a:endParaRPr lang="en-US" sz="57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2" name="Group 70"/>
          <p:cNvGrpSpPr/>
          <p:nvPr/>
        </p:nvGrpSpPr>
        <p:grpSpPr>
          <a:xfrm>
            <a:off x="1207300" y="2797955"/>
            <a:ext cx="729348" cy="729348"/>
            <a:chOff x="1028277" y="3364715"/>
            <a:chExt cx="839890" cy="839890"/>
          </a:xfrm>
        </p:grpSpPr>
        <p:sp>
          <p:nvSpPr>
            <p:cNvPr id="13" name="Oval 10"/>
            <p:cNvSpPr/>
            <p:nvPr/>
          </p:nvSpPr>
          <p:spPr>
            <a:xfrm>
              <a:off x="1028277" y="3364715"/>
              <a:ext cx="839890" cy="83989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57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4" name="Freeform 9"/>
            <p:cNvSpPr>
              <a:spLocks noEditPoints="1"/>
            </p:cNvSpPr>
            <p:nvPr/>
          </p:nvSpPr>
          <p:spPr bwMode="auto">
            <a:xfrm>
              <a:off x="1308756" y="3634610"/>
              <a:ext cx="278940" cy="300100"/>
            </a:xfrm>
            <a:custGeom>
              <a:avLst/>
              <a:gdLst/>
              <a:ahLst/>
              <a:cxnLst>
                <a:cxn ang="0">
                  <a:pos x="67" y="67"/>
                </a:cxn>
                <a:cxn ang="0">
                  <a:pos x="61" y="72"/>
                </a:cxn>
                <a:cxn ang="0">
                  <a:pos x="5" y="72"/>
                </a:cxn>
                <a:cxn ang="0">
                  <a:pos x="0" y="67"/>
                </a:cxn>
                <a:cxn ang="0">
                  <a:pos x="0" y="16"/>
                </a:cxn>
                <a:cxn ang="0">
                  <a:pos x="5" y="11"/>
                </a:cxn>
                <a:cxn ang="0">
                  <a:pos x="10" y="11"/>
                </a:cxn>
                <a:cxn ang="0">
                  <a:pos x="10" y="7"/>
                </a:cxn>
                <a:cxn ang="0">
                  <a:pos x="16" y="0"/>
                </a:cxn>
                <a:cxn ang="0">
                  <a:pos x="19" y="0"/>
                </a:cxn>
                <a:cxn ang="0">
                  <a:pos x="25" y="7"/>
                </a:cxn>
                <a:cxn ang="0">
                  <a:pos x="25" y="11"/>
                </a:cxn>
                <a:cxn ang="0">
                  <a:pos x="41" y="11"/>
                </a:cxn>
                <a:cxn ang="0">
                  <a:pos x="41" y="7"/>
                </a:cxn>
                <a:cxn ang="0">
                  <a:pos x="47" y="0"/>
                </a:cxn>
                <a:cxn ang="0">
                  <a:pos x="50" y="0"/>
                </a:cxn>
                <a:cxn ang="0">
                  <a:pos x="56" y="7"/>
                </a:cxn>
                <a:cxn ang="0">
                  <a:pos x="56" y="11"/>
                </a:cxn>
                <a:cxn ang="0">
                  <a:pos x="61" y="11"/>
                </a:cxn>
                <a:cxn ang="0">
                  <a:pos x="67" y="16"/>
                </a:cxn>
                <a:cxn ang="0">
                  <a:pos x="67" y="67"/>
                </a:cxn>
                <a:cxn ang="0">
                  <a:pos x="61" y="67"/>
                </a:cxn>
                <a:cxn ang="0">
                  <a:pos x="61" y="26"/>
                </a:cxn>
                <a:cxn ang="0">
                  <a:pos x="5" y="26"/>
                </a:cxn>
                <a:cxn ang="0">
                  <a:pos x="5" y="67"/>
                </a:cxn>
                <a:cxn ang="0">
                  <a:pos x="61" y="67"/>
                </a:cxn>
                <a:cxn ang="0">
                  <a:pos x="20" y="7"/>
                </a:cxn>
                <a:cxn ang="0">
                  <a:pos x="19" y="5"/>
                </a:cxn>
                <a:cxn ang="0">
                  <a:pos x="16" y="5"/>
                </a:cxn>
                <a:cxn ang="0">
                  <a:pos x="15" y="7"/>
                </a:cxn>
                <a:cxn ang="0">
                  <a:pos x="15" y="18"/>
                </a:cxn>
                <a:cxn ang="0">
                  <a:pos x="16" y="20"/>
                </a:cxn>
                <a:cxn ang="0">
                  <a:pos x="19" y="20"/>
                </a:cxn>
                <a:cxn ang="0">
                  <a:pos x="20" y="18"/>
                </a:cxn>
                <a:cxn ang="0">
                  <a:pos x="20" y="7"/>
                </a:cxn>
                <a:cxn ang="0">
                  <a:pos x="51" y="7"/>
                </a:cxn>
                <a:cxn ang="0">
                  <a:pos x="50" y="5"/>
                </a:cxn>
                <a:cxn ang="0">
                  <a:pos x="47" y="5"/>
                </a:cxn>
                <a:cxn ang="0">
                  <a:pos x="46" y="7"/>
                </a:cxn>
                <a:cxn ang="0">
                  <a:pos x="46" y="18"/>
                </a:cxn>
                <a:cxn ang="0">
                  <a:pos x="47" y="20"/>
                </a:cxn>
                <a:cxn ang="0">
                  <a:pos x="50" y="20"/>
                </a:cxn>
                <a:cxn ang="0">
                  <a:pos x="51" y="18"/>
                </a:cxn>
                <a:cxn ang="0">
                  <a:pos x="51" y="7"/>
                </a:cxn>
              </a:cxnLst>
              <a:rect l="0" t="0" r="r" b="b"/>
              <a:pathLst>
                <a:path w="67" h="72">
                  <a:moveTo>
                    <a:pt x="67" y="67"/>
                  </a:moveTo>
                  <a:cubicBezTo>
                    <a:pt x="67" y="70"/>
                    <a:pt x="64" y="72"/>
                    <a:pt x="61" y="72"/>
                  </a:cubicBezTo>
                  <a:cubicBezTo>
                    <a:pt x="5" y="72"/>
                    <a:pt x="5" y="72"/>
                    <a:pt x="5" y="72"/>
                  </a:cubicBezTo>
                  <a:cubicBezTo>
                    <a:pt x="2" y="72"/>
                    <a:pt x="0" y="70"/>
                    <a:pt x="0" y="67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3"/>
                    <a:pt x="2" y="11"/>
                    <a:pt x="5" y="11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0" y="3"/>
                    <a:pt x="13" y="0"/>
                    <a:pt x="16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3" y="0"/>
                    <a:pt x="25" y="3"/>
                    <a:pt x="25" y="7"/>
                  </a:cubicBezTo>
                  <a:cubicBezTo>
                    <a:pt x="25" y="11"/>
                    <a:pt x="25" y="11"/>
                    <a:pt x="25" y="11"/>
                  </a:cubicBezTo>
                  <a:cubicBezTo>
                    <a:pt x="41" y="11"/>
                    <a:pt x="41" y="11"/>
                    <a:pt x="41" y="11"/>
                  </a:cubicBezTo>
                  <a:cubicBezTo>
                    <a:pt x="41" y="7"/>
                    <a:pt x="41" y="7"/>
                    <a:pt x="41" y="7"/>
                  </a:cubicBezTo>
                  <a:cubicBezTo>
                    <a:pt x="41" y="3"/>
                    <a:pt x="44" y="0"/>
                    <a:pt x="47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3" y="0"/>
                    <a:pt x="56" y="3"/>
                    <a:pt x="56" y="7"/>
                  </a:cubicBezTo>
                  <a:cubicBezTo>
                    <a:pt x="56" y="11"/>
                    <a:pt x="56" y="11"/>
                    <a:pt x="56" y="11"/>
                  </a:cubicBezTo>
                  <a:cubicBezTo>
                    <a:pt x="61" y="11"/>
                    <a:pt x="61" y="11"/>
                    <a:pt x="61" y="11"/>
                  </a:cubicBezTo>
                  <a:cubicBezTo>
                    <a:pt x="64" y="11"/>
                    <a:pt x="67" y="13"/>
                    <a:pt x="67" y="16"/>
                  </a:cubicBezTo>
                  <a:lnTo>
                    <a:pt x="67" y="67"/>
                  </a:lnTo>
                  <a:close/>
                  <a:moveTo>
                    <a:pt x="61" y="67"/>
                  </a:moveTo>
                  <a:cubicBezTo>
                    <a:pt x="61" y="26"/>
                    <a:pt x="61" y="26"/>
                    <a:pt x="61" y="2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5" y="67"/>
                    <a:pt x="5" y="67"/>
                    <a:pt x="5" y="67"/>
                  </a:cubicBezTo>
                  <a:lnTo>
                    <a:pt x="61" y="67"/>
                  </a:lnTo>
                  <a:close/>
                  <a:moveTo>
                    <a:pt x="20" y="7"/>
                  </a:moveTo>
                  <a:cubicBezTo>
                    <a:pt x="20" y="6"/>
                    <a:pt x="20" y="5"/>
                    <a:pt x="19" y="5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6" y="5"/>
                    <a:pt x="15" y="6"/>
                    <a:pt x="15" y="7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5" y="19"/>
                    <a:pt x="16" y="20"/>
                    <a:pt x="16" y="20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20" y="20"/>
                    <a:pt x="20" y="19"/>
                    <a:pt x="20" y="18"/>
                  </a:cubicBezTo>
                  <a:lnTo>
                    <a:pt x="20" y="7"/>
                  </a:lnTo>
                  <a:close/>
                  <a:moveTo>
                    <a:pt x="51" y="7"/>
                  </a:moveTo>
                  <a:cubicBezTo>
                    <a:pt x="51" y="6"/>
                    <a:pt x="51" y="5"/>
                    <a:pt x="50" y="5"/>
                  </a:cubicBezTo>
                  <a:cubicBezTo>
                    <a:pt x="47" y="5"/>
                    <a:pt x="47" y="5"/>
                    <a:pt x="47" y="5"/>
                  </a:cubicBezTo>
                  <a:cubicBezTo>
                    <a:pt x="47" y="5"/>
                    <a:pt x="46" y="6"/>
                    <a:pt x="46" y="7"/>
                  </a:cubicBezTo>
                  <a:cubicBezTo>
                    <a:pt x="46" y="18"/>
                    <a:pt x="46" y="18"/>
                    <a:pt x="46" y="18"/>
                  </a:cubicBezTo>
                  <a:cubicBezTo>
                    <a:pt x="46" y="19"/>
                    <a:pt x="47" y="20"/>
                    <a:pt x="47" y="20"/>
                  </a:cubicBezTo>
                  <a:cubicBezTo>
                    <a:pt x="50" y="20"/>
                    <a:pt x="50" y="20"/>
                    <a:pt x="50" y="20"/>
                  </a:cubicBezTo>
                  <a:cubicBezTo>
                    <a:pt x="51" y="20"/>
                    <a:pt x="51" y="19"/>
                    <a:pt x="51" y="18"/>
                  </a:cubicBezTo>
                  <a:lnTo>
                    <a:pt x="51" y="7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405" tIns="39702" rIns="79405" bIns="39702" numCol="1" anchor="t" anchorCtr="0" compatLnSpc="1"/>
            <a:lstStyle/>
            <a:p>
              <a:pPr>
                <a:lnSpc>
                  <a:spcPct val="120000"/>
                </a:lnSpc>
              </a:pPr>
              <a:endParaRPr lang="en-US" sz="57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39" name="Text Placeholder 3"/>
          <p:cNvSpPr txBox="1"/>
          <p:nvPr/>
        </p:nvSpPr>
        <p:spPr>
          <a:xfrm>
            <a:off x="2070932" y="1273438"/>
            <a:ext cx="1356851" cy="314960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l" defTabSz="1116330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sz="57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r>
              <a:rPr lang="zh-CN" altLang="en-US" sz="57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+mn-ea"/>
                <a:sym typeface="Arial" panose="020B0604020202020204" pitchFamily="34" charset="0"/>
              </a:rPr>
              <a:t>。</a:t>
            </a:r>
          </a:p>
        </p:txBody>
      </p:sp>
      <p:sp>
        <p:nvSpPr>
          <p:cNvPr id="40" name="Text Placeholder 3"/>
          <p:cNvSpPr txBox="1"/>
          <p:nvPr/>
        </p:nvSpPr>
        <p:spPr>
          <a:xfrm>
            <a:off x="2070932" y="2114753"/>
            <a:ext cx="1356851" cy="314960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l" defTabSz="1116330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sz="57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r>
              <a:rPr lang="zh-CN" altLang="en-US" sz="57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+mn-ea"/>
                <a:sym typeface="Arial" panose="020B0604020202020204" pitchFamily="34" charset="0"/>
              </a:rPr>
              <a:t>。</a:t>
            </a:r>
          </a:p>
        </p:txBody>
      </p:sp>
      <p:sp>
        <p:nvSpPr>
          <p:cNvPr id="41" name="Text Placeholder 3"/>
          <p:cNvSpPr txBox="1"/>
          <p:nvPr/>
        </p:nvSpPr>
        <p:spPr>
          <a:xfrm>
            <a:off x="2070932" y="2956068"/>
            <a:ext cx="1356851" cy="314960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l" defTabSz="1116330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sz="57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r>
              <a:rPr lang="zh-CN" altLang="en-US" sz="57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+mn-ea"/>
                <a:sym typeface="Arial" panose="020B0604020202020204" pitchFamily="34" charset="0"/>
              </a:rPr>
              <a:t>。</a:t>
            </a:r>
          </a:p>
        </p:txBody>
      </p:sp>
      <p:sp>
        <p:nvSpPr>
          <p:cNvPr id="42" name="Text Placeholder 3"/>
          <p:cNvSpPr txBox="1"/>
          <p:nvPr/>
        </p:nvSpPr>
        <p:spPr>
          <a:xfrm>
            <a:off x="5146984" y="1273438"/>
            <a:ext cx="1315745" cy="314960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r" defTabSz="1116330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sz="57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r>
              <a:rPr lang="zh-CN" altLang="en-US" sz="57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+mn-ea"/>
                <a:sym typeface="Arial" panose="020B0604020202020204" pitchFamily="34" charset="0"/>
              </a:rPr>
              <a:t>。</a:t>
            </a:r>
          </a:p>
        </p:txBody>
      </p:sp>
      <p:sp>
        <p:nvSpPr>
          <p:cNvPr id="43" name="Text Placeholder 3"/>
          <p:cNvSpPr txBox="1"/>
          <p:nvPr/>
        </p:nvSpPr>
        <p:spPr>
          <a:xfrm>
            <a:off x="5146984" y="2114753"/>
            <a:ext cx="1315745" cy="314960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r" defTabSz="1116330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sz="57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r>
              <a:rPr lang="zh-CN" altLang="en-US" sz="57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+mn-ea"/>
                <a:sym typeface="Arial" panose="020B0604020202020204" pitchFamily="34" charset="0"/>
              </a:rPr>
              <a:t>。</a:t>
            </a:r>
          </a:p>
        </p:txBody>
      </p:sp>
      <p:sp>
        <p:nvSpPr>
          <p:cNvPr id="44" name="Text Placeholder 3"/>
          <p:cNvSpPr txBox="1"/>
          <p:nvPr/>
        </p:nvSpPr>
        <p:spPr>
          <a:xfrm>
            <a:off x="5146984" y="2956068"/>
            <a:ext cx="1315745" cy="314960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r" defTabSz="1116330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sz="57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r>
              <a:rPr lang="zh-CN" altLang="en-US" sz="57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+mn-ea"/>
                <a:sym typeface="Arial" panose="020B0604020202020204" pitchFamily="34" charset="0"/>
              </a:rPr>
              <a:t>。</a:t>
            </a:r>
          </a:p>
        </p:txBody>
      </p:sp>
      <p:grpSp>
        <p:nvGrpSpPr>
          <p:cNvPr id="17" name="Group 10"/>
          <p:cNvGrpSpPr/>
          <p:nvPr/>
        </p:nvGrpSpPr>
        <p:grpSpPr>
          <a:xfrm rot="10800000">
            <a:off x="3570247" y="1232219"/>
            <a:ext cx="352495" cy="512823"/>
            <a:chOff x="2209800" y="2190750"/>
            <a:chExt cx="1600200" cy="1295400"/>
          </a:xfrm>
        </p:grpSpPr>
        <p:sp>
          <p:nvSpPr>
            <p:cNvPr id="46" name="Chevron 45"/>
            <p:cNvSpPr/>
            <p:nvPr/>
          </p:nvSpPr>
          <p:spPr bwMode="auto">
            <a:xfrm>
              <a:off x="2209800" y="2343150"/>
              <a:ext cx="990600" cy="990600"/>
            </a:xfrm>
            <a:prstGeom prst="chevron">
              <a:avLst/>
            </a:prstGeom>
            <a:solidFill>
              <a:schemeClr val="accent1">
                <a:lumMod val="75000"/>
              </a:schemeClr>
            </a:solidFill>
            <a:ln w="9525">
              <a:noFill/>
              <a:round/>
            </a:ln>
          </p:spPr>
          <p:txBody>
            <a:bodyPr vert="horz" wrap="square" lIns="79405" tIns="39702" rIns="79405" bIns="39702" numCol="1" rtlCol="0" anchor="t" anchorCtr="0" compatLnSpc="1"/>
            <a:lstStyle/>
            <a:p>
              <a:pPr algn="ctr">
                <a:lnSpc>
                  <a:spcPct val="120000"/>
                </a:lnSpc>
              </a:pPr>
              <a:endParaRPr lang="en-US" sz="57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7" name="Chevron 46"/>
            <p:cNvSpPr/>
            <p:nvPr/>
          </p:nvSpPr>
          <p:spPr bwMode="auto">
            <a:xfrm>
              <a:off x="2514600" y="2190750"/>
              <a:ext cx="1295400" cy="1295400"/>
            </a:xfrm>
            <a:prstGeom prst="chevron">
              <a:avLst/>
            </a:prstGeom>
            <a:solidFill>
              <a:schemeClr val="accent1"/>
            </a:solidFill>
            <a:ln w="9525">
              <a:noFill/>
              <a:round/>
            </a:ln>
          </p:spPr>
          <p:txBody>
            <a:bodyPr vert="horz" wrap="square" lIns="79405" tIns="39702" rIns="79405" bIns="39702" numCol="1" rtlCol="0" anchor="t" anchorCtr="0" compatLnSpc="1"/>
            <a:lstStyle/>
            <a:p>
              <a:pPr algn="ctr">
                <a:lnSpc>
                  <a:spcPct val="120000"/>
                </a:lnSpc>
              </a:pPr>
              <a:endParaRPr lang="en-US" sz="57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8" name="Group 15"/>
          <p:cNvGrpSpPr/>
          <p:nvPr/>
        </p:nvGrpSpPr>
        <p:grpSpPr>
          <a:xfrm rot="10800000">
            <a:off x="3570247" y="2053629"/>
            <a:ext cx="352495" cy="512826"/>
            <a:chOff x="2209800" y="2190750"/>
            <a:chExt cx="1600200" cy="1295400"/>
          </a:xfrm>
        </p:grpSpPr>
        <p:sp>
          <p:nvSpPr>
            <p:cNvPr id="49" name="Chevron 48"/>
            <p:cNvSpPr/>
            <p:nvPr/>
          </p:nvSpPr>
          <p:spPr bwMode="auto">
            <a:xfrm>
              <a:off x="2209800" y="2343150"/>
              <a:ext cx="990600" cy="990600"/>
            </a:xfrm>
            <a:prstGeom prst="chevron">
              <a:avLst/>
            </a:prstGeom>
            <a:solidFill>
              <a:schemeClr val="accent2">
                <a:lumMod val="75000"/>
              </a:schemeClr>
            </a:solidFill>
            <a:ln w="9525">
              <a:noFill/>
              <a:round/>
            </a:ln>
          </p:spPr>
          <p:txBody>
            <a:bodyPr vert="horz" wrap="square" lIns="79405" tIns="39702" rIns="79405" bIns="39702" numCol="1" rtlCol="0" anchor="t" anchorCtr="0" compatLnSpc="1"/>
            <a:lstStyle/>
            <a:p>
              <a:pPr algn="ctr">
                <a:lnSpc>
                  <a:spcPct val="120000"/>
                </a:lnSpc>
              </a:pPr>
              <a:endParaRPr lang="en-US" sz="57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0" name="Chevron 49"/>
            <p:cNvSpPr/>
            <p:nvPr/>
          </p:nvSpPr>
          <p:spPr bwMode="auto">
            <a:xfrm>
              <a:off x="2514600" y="2190750"/>
              <a:ext cx="1295400" cy="1295400"/>
            </a:xfrm>
            <a:prstGeom prst="chevron">
              <a:avLst/>
            </a:prstGeom>
            <a:solidFill>
              <a:schemeClr val="accent2"/>
            </a:solidFill>
            <a:ln w="9525">
              <a:noFill/>
              <a:round/>
            </a:ln>
          </p:spPr>
          <p:txBody>
            <a:bodyPr vert="horz" wrap="square" lIns="79405" tIns="39702" rIns="79405" bIns="39702" numCol="1" rtlCol="0" anchor="t" anchorCtr="0" compatLnSpc="1"/>
            <a:lstStyle/>
            <a:p>
              <a:pPr algn="ctr">
                <a:lnSpc>
                  <a:spcPct val="120000"/>
                </a:lnSpc>
              </a:pPr>
              <a:endParaRPr lang="en-US" sz="57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9" name="Group 12"/>
          <p:cNvGrpSpPr/>
          <p:nvPr/>
        </p:nvGrpSpPr>
        <p:grpSpPr>
          <a:xfrm rot="10800000" flipH="1">
            <a:off x="4646494" y="1232218"/>
            <a:ext cx="352495" cy="512826"/>
            <a:chOff x="5105400" y="2190750"/>
            <a:chExt cx="1600200" cy="1295400"/>
          </a:xfrm>
        </p:grpSpPr>
        <p:sp>
          <p:nvSpPr>
            <p:cNvPr id="52" name="Chevron 51"/>
            <p:cNvSpPr/>
            <p:nvPr/>
          </p:nvSpPr>
          <p:spPr bwMode="auto">
            <a:xfrm>
              <a:off x="5105400" y="2343150"/>
              <a:ext cx="990600" cy="990600"/>
            </a:xfrm>
            <a:prstGeom prst="chevron">
              <a:avLst/>
            </a:prstGeom>
            <a:solidFill>
              <a:schemeClr val="accent4">
                <a:lumMod val="75000"/>
              </a:schemeClr>
            </a:solidFill>
            <a:ln w="9525">
              <a:noFill/>
              <a:round/>
            </a:ln>
          </p:spPr>
          <p:txBody>
            <a:bodyPr vert="horz" wrap="square" lIns="79405" tIns="39702" rIns="79405" bIns="39702" numCol="1" rtlCol="0" anchor="t" anchorCtr="0" compatLnSpc="1"/>
            <a:lstStyle/>
            <a:p>
              <a:pPr algn="ctr">
                <a:lnSpc>
                  <a:spcPct val="120000"/>
                </a:lnSpc>
              </a:pPr>
              <a:endParaRPr lang="en-US" sz="57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3" name="Chevron 52"/>
            <p:cNvSpPr/>
            <p:nvPr/>
          </p:nvSpPr>
          <p:spPr bwMode="auto">
            <a:xfrm>
              <a:off x="5410200" y="2190750"/>
              <a:ext cx="1295400" cy="1295400"/>
            </a:xfrm>
            <a:prstGeom prst="chevron">
              <a:avLst/>
            </a:prstGeom>
            <a:solidFill>
              <a:schemeClr val="accent4"/>
            </a:solidFill>
            <a:ln w="9525">
              <a:noFill/>
              <a:round/>
            </a:ln>
          </p:spPr>
          <p:txBody>
            <a:bodyPr vert="horz" wrap="square" lIns="79405" tIns="39702" rIns="79405" bIns="39702" numCol="1" rtlCol="0" anchor="t" anchorCtr="0" compatLnSpc="1"/>
            <a:lstStyle/>
            <a:p>
              <a:pPr algn="ctr">
                <a:lnSpc>
                  <a:spcPct val="120000"/>
                </a:lnSpc>
              </a:pPr>
              <a:endParaRPr lang="en-US" sz="57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22" name="Group 11"/>
          <p:cNvGrpSpPr/>
          <p:nvPr/>
        </p:nvGrpSpPr>
        <p:grpSpPr>
          <a:xfrm rot="10800000">
            <a:off x="3570247" y="2914848"/>
            <a:ext cx="352495" cy="512823"/>
            <a:chOff x="5105400" y="2190750"/>
            <a:chExt cx="1600200" cy="1295400"/>
          </a:xfrm>
        </p:grpSpPr>
        <p:sp>
          <p:nvSpPr>
            <p:cNvPr id="55" name="Chevron 54"/>
            <p:cNvSpPr/>
            <p:nvPr/>
          </p:nvSpPr>
          <p:spPr bwMode="auto">
            <a:xfrm>
              <a:off x="5105400" y="2343150"/>
              <a:ext cx="990600" cy="990600"/>
            </a:xfrm>
            <a:prstGeom prst="chevron">
              <a:avLst/>
            </a:prstGeom>
            <a:solidFill>
              <a:schemeClr val="accent3">
                <a:lumMod val="75000"/>
              </a:schemeClr>
            </a:solidFill>
            <a:ln w="9525">
              <a:noFill/>
              <a:round/>
            </a:ln>
          </p:spPr>
          <p:txBody>
            <a:bodyPr vert="horz" wrap="square" lIns="79405" tIns="39702" rIns="79405" bIns="39702" numCol="1" rtlCol="0" anchor="t" anchorCtr="0" compatLnSpc="1"/>
            <a:lstStyle/>
            <a:p>
              <a:pPr algn="ctr">
                <a:lnSpc>
                  <a:spcPct val="120000"/>
                </a:lnSpc>
              </a:pPr>
              <a:endParaRPr lang="en-US" sz="57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6" name="Chevron 55"/>
            <p:cNvSpPr/>
            <p:nvPr/>
          </p:nvSpPr>
          <p:spPr bwMode="auto">
            <a:xfrm>
              <a:off x="5410200" y="2190750"/>
              <a:ext cx="1295400" cy="1295400"/>
            </a:xfrm>
            <a:prstGeom prst="chevron">
              <a:avLst/>
            </a:prstGeom>
            <a:solidFill>
              <a:schemeClr val="accent3"/>
            </a:solidFill>
            <a:ln w="9525">
              <a:noFill/>
              <a:round/>
            </a:ln>
          </p:spPr>
          <p:txBody>
            <a:bodyPr vert="horz" wrap="square" lIns="79405" tIns="39702" rIns="79405" bIns="39702" numCol="1" rtlCol="0" anchor="t" anchorCtr="0" compatLnSpc="1"/>
            <a:lstStyle/>
            <a:p>
              <a:pPr algn="ctr">
                <a:lnSpc>
                  <a:spcPct val="120000"/>
                </a:lnSpc>
              </a:pPr>
              <a:endParaRPr lang="en-US" sz="57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23" name="Group 12"/>
          <p:cNvGrpSpPr/>
          <p:nvPr/>
        </p:nvGrpSpPr>
        <p:grpSpPr>
          <a:xfrm rot="10800000" flipH="1">
            <a:off x="4646495" y="2053631"/>
            <a:ext cx="352494" cy="512823"/>
            <a:chOff x="5105400" y="2190750"/>
            <a:chExt cx="1600200" cy="1295400"/>
          </a:xfrm>
        </p:grpSpPr>
        <p:sp>
          <p:nvSpPr>
            <p:cNvPr id="58" name="Chevron 57"/>
            <p:cNvSpPr/>
            <p:nvPr/>
          </p:nvSpPr>
          <p:spPr bwMode="auto">
            <a:xfrm>
              <a:off x="5105400" y="2343150"/>
              <a:ext cx="990600" cy="990600"/>
            </a:xfrm>
            <a:prstGeom prst="chevron">
              <a:avLst/>
            </a:prstGeom>
            <a:solidFill>
              <a:schemeClr val="accent5">
                <a:lumMod val="75000"/>
              </a:schemeClr>
            </a:solidFill>
            <a:ln w="9525">
              <a:noFill/>
              <a:round/>
            </a:ln>
          </p:spPr>
          <p:txBody>
            <a:bodyPr vert="horz" wrap="square" lIns="79405" tIns="39702" rIns="79405" bIns="39702" numCol="1" rtlCol="0" anchor="t" anchorCtr="0" compatLnSpc="1"/>
            <a:lstStyle/>
            <a:p>
              <a:pPr algn="ctr">
                <a:lnSpc>
                  <a:spcPct val="120000"/>
                </a:lnSpc>
              </a:pPr>
              <a:endParaRPr lang="en-US" sz="57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9" name="Chevron 58"/>
            <p:cNvSpPr/>
            <p:nvPr/>
          </p:nvSpPr>
          <p:spPr bwMode="auto">
            <a:xfrm>
              <a:off x="5410200" y="2190750"/>
              <a:ext cx="1295400" cy="1295400"/>
            </a:xfrm>
            <a:prstGeom prst="chevron">
              <a:avLst/>
            </a:prstGeom>
            <a:solidFill>
              <a:schemeClr val="accent5"/>
            </a:solidFill>
            <a:ln w="9525">
              <a:noFill/>
              <a:round/>
            </a:ln>
          </p:spPr>
          <p:txBody>
            <a:bodyPr vert="horz" wrap="square" lIns="79405" tIns="39702" rIns="79405" bIns="39702" numCol="1" rtlCol="0" anchor="t" anchorCtr="0" compatLnSpc="1"/>
            <a:lstStyle/>
            <a:p>
              <a:pPr algn="ctr">
                <a:lnSpc>
                  <a:spcPct val="120000"/>
                </a:lnSpc>
              </a:pPr>
              <a:endParaRPr lang="en-US" sz="57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24" name="Group 12"/>
          <p:cNvGrpSpPr/>
          <p:nvPr/>
        </p:nvGrpSpPr>
        <p:grpSpPr>
          <a:xfrm rot="10800000" flipH="1">
            <a:off x="4646496" y="2914848"/>
            <a:ext cx="352494" cy="512823"/>
            <a:chOff x="5105400" y="2190750"/>
            <a:chExt cx="1600200" cy="1295400"/>
          </a:xfrm>
        </p:grpSpPr>
        <p:sp>
          <p:nvSpPr>
            <p:cNvPr id="61" name="Chevron 60"/>
            <p:cNvSpPr/>
            <p:nvPr/>
          </p:nvSpPr>
          <p:spPr bwMode="auto">
            <a:xfrm>
              <a:off x="5105400" y="2343150"/>
              <a:ext cx="990600" cy="990600"/>
            </a:xfrm>
            <a:prstGeom prst="chevron">
              <a:avLst/>
            </a:prstGeom>
            <a:solidFill>
              <a:schemeClr val="accent6">
                <a:lumMod val="75000"/>
              </a:schemeClr>
            </a:solidFill>
            <a:ln w="9525">
              <a:noFill/>
              <a:round/>
            </a:ln>
          </p:spPr>
          <p:txBody>
            <a:bodyPr vert="horz" wrap="square" lIns="79405" tIns="39702" rIns="79405" bIns="39702" numCol="1" rtlCol="0" anchor="t" anchorCtr="0" compatLnSpc="1"/>
            <a:lstStyle/>
            <a:p>
              <a:pPr algn="ctr">
                <a:lnSpc>
                  <a:spcPct val="120000"/>
                </a:lnSpc>
              </a:pPr>
              <a:endParaRPr lang="en-US" sz="57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2" name="Chevron 61"/>
            <p:cNvSpPr/>
            <p:nvPr/>
          </p:nvSpPr>
          <p:spPr bwMode="auto">
            <a:xfrm>
              <a:off x="5410200" y="2190750"/>
              <a:ext cx="1295400" cy="1295400"/>
            </a:xfrm>
            <a:prstGeom prst="chevron">
              <a:avLst/>
            </a:prstGeom>
            <a:solidFill>
              <a:schemeClr val="accent6"/>
            </a:solidFill>
            <a:ln w="9525">
              <a:noFill/>
              <a:round/>
            </a:ln>
          </p:spPr>
          <p:txBody>
            <a:bodyPr vert="horz" wrap="square" lIns="79405" tIns="39702" rIns="79405" bIns="39702" numCol="1" rtlCol="0" anchor="t" anchorCtr="0" compatLnSpc="1"/>
            <a:lstStyle/>
            <a:p>
              <a:pPr algn="ctr">
                <a:lnSpc>
                  <a:spcPct val="120000"/>
                </a:lnSpc>
              </a:pPr>
              <a:endParaRPr lang="en-US" sz="57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63" name="Oval 62"/>
          <p:cNvSpPr/>
          <p:nvPr/>
        </p:nvSpPr>
        <p:spPr>
          <a:xfrm>
            <a:off x="3983097" y="1184312"/>
            <a:ext cx="608637" cy="608637"/>
          </a:xfrm>
          <a:prstGeom prst="ellipse">
            <a:avLst/>
          </a:prstGeom>
          <a:solidFill>
            <a:schemeClr val="tx1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en-US" sz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+mn-ea"/>
                <a:sym typeface="Arial" panose="020B0604020202020204" pitchFamily="34" charset="0"/>
              </a:rPr>
              <a:t>01</a:t>
            </a:r>
          </a:p>
        </p:txBody>
      </p:sp>
      <p:sp>
        <p:nvSpPr>
          <p:cNvPr id="64" name="Oval 63"/>
          <p:cNvSpPr/>
          <p:nvPr/>
        </p:nvSpPr>
        <p:spPr>
          <a:xfrm>
            <a:off x="3983097" y="2005724"/>
            <a:ext cx="608637" cy="608637"/>
          </a:xfrm>
          <a:prstGeom prst="ellipse">
            <a:avLst/>
          </a:prstGeom>
          <a:solidFill>
            <a:schemeClr val="tx1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en-US" sz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+mn-ea"/>
                <a:sym typeface="Arial" panose="020B0604020202020204" pitchFamily="34" charset="0"/>
              </a:rPr>
              <a:t>02</a:t>
            </a:r>
          </a:p>
        </p:txBody>
      </p:sp>
      <p:sp>
        <p:nvSpPr>
          <p:cNvPr id="65" name="Oval 64"/>
          <p:cNvSpPr/>
          <p:nvPr/>
        </p:nvSpPr>
        <p:spPr>
          <a:xfrm>
            <a:off x="3983097" y="2866941"/>
            <a:ext cx="608637" cy="608637"/>
          </a:xfrm>
          <a:prstGeom prst="ellipse">
            <a:avLst/>
          </a:prstGeom>
          <a:solidFill>
            <a:schemeClr val="tx1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en-US" sz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+mn-ea"/>
                <a:sym typeface="Arial" panose="020B0604020202020204" pitchFamily="34" charset="0"/>
              </a:rPr>
              <a:t>03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screen">
            <a:alphaModFix amt="20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4"/>
          <p:cNvGraphicFramePr/>
          <p:nvPr>
            <p:extLst>
              <p:ext uri="{D42A27DB-BD31-4B8C-83A1-F6EECF244321}">
                <p14:modId xmlns:p14="http://schemas.microsoft.com/office/powerpoint/2010/main" val="328862556"/>
              </p:ext>
            </p:extLst>
          </p:nvPr>
        </p:nvGraphicFramePr>
        <p:xfrm>
          <a:off x="1531635" y="1000147"/>
          <a:ext cx="6220070" cy="19490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pSp>
        <p:nvGrpSpPr>
          <p:cNvPr id="7" name="Group 5"/>
          <p:cNvGrpSpPr/>
          <p:nvPr/>
        </p:nvGrpSpPr>
        <p:grpSpPr>
          <a:xfrm>
            <a:off x="1695352" y="3231038"/>
            <a:ext cx="1808511" cy="563880"/>
            <a:chOff x="1098623" y="1672015"/>
            <a:chExt cx="2776817" cy="865790"/>
          </a:xfrm>
        </p:grpSpPr>
        <p:sp>
          <p:nvSpPr>
            <p:cNvPr id="8" name="TextBox 6"/>
            <p:cNvSpPr txBox="1"/>
            <p:nvPr/>
          </p:nvSpPr>
          <p:spPr>
            <a:xfrm>
              <a:off x="1098623" y="1672015"/>
              <a:ext cx="865790" cy="8657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AU" sz="256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Arial" panose="020B0604020202020204" pitchFamily="34" charset="0"/>
                </a:rPr>
                <a:t>01</a:t>
              </a:r>
            </a:p>
          </p:txBody>
        </p:sp>
        <p:sp>
          <p:nvSpPr>
            <p:cNvPr id="9" name="Text Placeholder 32"/>
            <p:cNvSpPr txBox="1"/>
            <p:nvPr/>
          </p:nvSpPr>
          <p:spPr>
            <a:xfrm>
              <a:off x="1898843" y="1991320"/>
              <a:ext cx="1976597" cy="483594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20000"/>
                </a:lnSpc>
                <a:buNone/>
              </a:pPr>
              <a:r>
                <a:rPr lang="en-US" altLang="zh-CN" sz="57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Arial" panose="020B0604020202020204" pitchFamily="34" charset="0"/>
                </a:rPr>
                <a:t>Please replace text, click add relevant headline, modify the text content, also can copy your content to this directly.</a:t>
              </a:r>
            </a:p>
          </p:txBody>
        </p:sp>
        <p:sp>
          <p:nvSpPr>
            <p:cNvPr id="10" name="Text Placeholder 33"/>
            <p:cNvSpPr txBox="1"/>
            <p:nvPr/>
          </p:nvSpPr>
          <p:spPr>
            <a:xfrm>
              <a:off x="1898845" y="1750689"/>
              <a:ext cx="1846848" cy="282747"/>
            </a:xfrm>
            <a:prstGeom prst="rect">
              <a:avLst/>
            </a:prstGeom>
          </p:spPr>
          <p:txBody>
            <a:bodyPr lIns="0" tIns="0" rIns="0" bIns="0">
              <a:spAutoFit/>
            </a:bodyPr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20000"/>
                </a:lnSpc>
                <a:buNone/>
              </a:pPr>
              <a:r>
                <a:rPr lang="zh-CN" altLang="en-US" sz="995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Arial" panose="020B0604020202020204" pitchFamily="34" charset="0"/>
                </a:rPr>
                <a:t>请替换文字内容</a:t>
              </a:r>
            </a:p>
          </p:txBody>
        </p:sp>
      </p:grpSp>
      <p:grpSp>
        <p:nvGrpSpPr>
          <p:cNvPr id="11" name="Group 9"/>
          <p:cNvGrpSpPr/>
          <p:nvPr/>
        </p:nvGrpSpPr>
        <p:grpSpPr>
          <a:xfrm>
            <a:off x="3710653" y="3231036"/>
            <a:ext cx="1820389" cy="563880"/>
            <a:chOff x="1113249" y="1672015"/>
            <a:chExt cx="2795055" cy="865791"/>
          </a:xfrm>
        </p:grpSpPr>
        <p:sp>
          <p:nvSpPr>
            <p:cNvPr id="12" name="TextBox 10"/>
            <p:cNvSpPr txBox="1"/>
            <p:nvPr/>
          </p:nvSpPr>
          <p:spPr>
            <a:xfrm>
              <a:off x="1113249" y="1672015"/>
              <a:ext cx="836541" cy="8657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AU" sz="256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Arial" panose="020B0604020202020204" pitchFamily="34" charset="0"/>
                </a:rPr>
                <a:t>02</a:t>
              </a:r>
            </a:p>
          </p:txBody>
        </p:sp>
        <p:sp>
          <p:nvSpPr>
            <p:cNvPr id="13" name="Text Placeholder 32"/>
            <p:cNvSpPr txBox="1"/>
            <p:nvPr/>
          </p:nvSpPr>
          <p:spPr>
            <a:xfrm>
              <a:off x="1898842" y="1991322"/>
              <a:ext cx="2009462" cy="483595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20000"/>
                </a:lnSpc>
                <a:buNone/>
              </a:pPr>
              <a:r>
                <a:rPr lang="en-US" altLang="zh-CN" sz="57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Arial" panose="020B0604020202020204" pitchFamily="34" charset="0"/>
                </a:rPr>
                <a:t>Please replace text, click add relevant headline, modify the text content, also can copy your content to this directly.</a:t>
              </a:r>
            </a:p>
          </p:txBody>
        </p:sp>
        <p:sp>
          <p:nvSpPr>
            <p:cNvPr id="14" name="Text Placeholder 33"/>
            <p:cNvSpPr txBox="1"/>
            <p:nvPr/>
          </p:nvSpPr>
          <p:spPr>
            <a:xfrm>
              <a:off x="1898845" y="1750689"/>
              <a:ext cx="1464301" cy="282747"/>
            </a:xfrm>
            <a:prstGeom prst="rect">
              <a:avLst/>
            </a:prstGeom>
          </p:spPr>
          <p:txBody>
            <a:bodyPr lIns="0" tIns="0" rIns="0" bIns="0">
              <a:spAutoFit/>
            </a:bodyPr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20000"/>
                </a:lnSpc>
                <a:buNone/>
              </a:pPr>
              <a:r>
                <a:rPr lang="zh-CN" altLang="en-US" sz="995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Arial" panose="020B0604020202020204" pitchFamily="34" charset="0"/>
                </a:rPr>
                <a:t>请替换文字内容</a:t>
              </a:r>
            </a:p>
          </p:txBody>
        </p:sp>
      </p:grpSp>
      <p:grpSp>
        <p:nvGrpSpPr>
          <p:cNvPr id="15" name="Group 13"/>
          <p:cNvGrpSpPr/>
          <p:nvPr/>
        </p:nvGrpSpPr>
        <p:grpSpPr>
          <a:xfrm>
            <a:off x="5737832" y="3231036"/>
            <a:ext cx="1794304" cy="563880"/>
            <a:chOff x="1113249" y="1672015"/>
            <a:chExt cx="2755002" cy="865791"/>
          </a:xfrm>
        </p:grpSpPr>
        <p:sp>
          <p:nvSpPr>
            <p:cNvPr id="16" name="TextBox 14"/>
            <p:cNvSpPr txBox="1"/>
            <p:nvPr/>
          </p:nvSpPr>
          <p:spPr>
            <a:xfrm>
              <a:off x="1113249" y="1672015"/>
              <a:ext cx="836540" cy="8657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256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Arial" panose="020B0604020202020204" pitchFamily="34" charset="0"/>
                </a:rPr>
                <a:t>03</a:t>
              </a:r>
            </a:p>
          </p:txBody>
        </p:sp>
        <p:sp>
          <p:nvSpPr>
            <p:cNvPr id="17" name="Text Placeholder 32"/>
            <p:cNvSpPr txBox="1"/>
            <p:nvPr/>
          </p:nvSpPr>
          <p:spPr>
            <a:xfrm>
              <a:off x="1898843" y="1991322"/>
              <a:ext cx="1969408" cy="483595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20000"/>
                </a:lnSpc>
                <a:buNone/>
              </a:pPr>
              <a:r>
                <a:rPr lang="en-US" altLang="zh-CN" sz="57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Arial" panose="020B0604020202020204" pitchFamily="34" charset="0"/>
                </a:rPr>
                <a:t>Please replace text, click add relevant headline, modify the text content, also can copy your content to this directly.</a:t>
              </a:r>
            </a:p>
          </p:txBody>
        </p:sp>
        <p:sp>
          <p:nvSpPr>
            <p:cNvPr id="18" name="Text Placeholder 33"/>
            <p:cNvSpPr txBox="1"/>
            <p:nvPr/>
          </p:nvSpPr>
          <p:spPr>
            <a:xfrm>
              <a:off x="1898845" y="1750689"/>
              <a:ext cx="1464301" cy="282747"/>
            </a:xfrm>
            <a:prstGeom prst="rect">
              <a:avLst/>
            </a:prstGeom>
          </p:spPr>
          <p:txBody>
            <a:bodyPr lIns="0" tIns="0" rIns="0" bIns="0">
              <a:spAutoFit/>
            </a:bodyPr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20000"/>
                </a:lnSpc>
                <a:buNone/>
              </a:pPr>
              <a:r>
                <a:rPr lang="zh-CN" altLang="en-US" sz="995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Arial" panose="020B0604020202020204" pitchFamily="34" charset="0"/>
                </a:rPr>
                <a:t>请替换文字内容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screen">
            <a:alphaModFix amt="20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Rectangle 86"/>
          <p:cNvSpPr/>
          <p:nvPr/>
        </p:nvSpPr>
        <p:spPr>
          <a:xfrm rot="5400000">
            <a:off x="4026849" y="-1301696"/>
            <a:ext cx="907425" cy="8630199"/>
          </a:xfrm>
          <a:prstGeom prst="rect">
            <a:avLst/>
          </a:prstGeom>
          <a:solidFill>
            <a:schemeClr val="accent6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100"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081754" y="1593863"/>
            <a:ext cx="1210530" cy="34891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1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807855" y="1593863"/>
            <a:ext cx="1210530" cy="34891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1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65786" y="1593863"/>
            <a:ext cx="1210530" cy="34891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100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323716" y="1593863"/>
            <a:ext cx="1210530" cy="34891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1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1776162" y="1466585"/>
            <a:ext cx="603471" cy="603471"/>
            <a:chOff x="817364" y="1776265"/>
            <a:chExt cx="826181" cy="826181"/>
          </a:xfrm>
        </p:grpSpPr>
        <p:sp>
          <p:nvSpPr>
            <p:cNvPr id="37" name="Oval 36"/>
            <p:cNvSpPr/>
            <p:nvPr/>
          </p:nvSpPr>
          <p:spPr>
            <a:xfrm>
              <a:off x="817364" y="1776265"/>
              <a:ext cx="826181" cy="82618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100" dirty="0"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38" name="Freeform 7"/>
            <p:cNvSpPr>
              <a:spLocks noEditPoints="1"/>
            </p:cNvSpPr>
            <p:nvPr/>
          </p:nvSpPr>
          <p:spPr bwMode="auto">
            <a:xfrm>
              <a:off x="1014427" y="1973328"/>
              <a:ext cx="432054" cy="432054"/>
            </a:xfrm>
            <a:custGeom>
              <a:avLst/>
              <a:gdLst>
                <a:gd name="T0" fmla="*/ 347 w 376"/>
                <a:gd name="T1" fmla="*/ 284 h 376"/>
                <a:gd name="T2" fmla="*/ 347 w 376"/>
                <a:gd name="T3" fmla="*/ 238 h 376"/>
                <a:gd name="T4" fmla="*/ 278 w 376"/>
                <a:gd name="T5" fmla="*/ 169 h 376"/>
                <a:gd name="T6" fmla="*/ 238 w 376"/>
                <a:gd name="T7" fmla="*/ 169 h 376"/>
                <a:gd name="T8" fmla="*/ 207 w 376"/>
                <a:gd name="T9" fmla="*/ 148 h 376"/>
                <a:gd name="T10" fmla="*/ 207 w 376"/>
                <a:gd name="T11" fmla="*/ 92 h 376"/>
                <a:gd name="T12" fmla="*/ 236 w 376"/>
                <a:gd name="T13" fmla="*/ 48 h 376"/>
                <a:gd name="T14" fmla="*/ 188 w 376"/>
                <a:gd name="T15" fmla="*/ 0 h 376"/>
                <a:gd name="T16" fmla="*/ 140 w 376"/>
                <a:gd name="T17" fmla="*/ 48 h 376"/>
                <a:gd name="T18" fmla="*/ 169 w 376"/>
                <a:gd name="T19" fmla="*/ 92 h 376"/>
                <a:gd name="T20" fmla="*/ 169 w 376"/>
                <a:gd name="T21" fmla="*/ 148 h 376"/>
                <a:gd name="T22" fmla="*/ 138 w 376"/>
                <a:gd name="T23" fmla="*/ 169 h 376"/>
                <a:gd name="T24" fmla="*/ 98 w 376"/>
                <a:gd name="T25" fmla="*/ 169 h 376"/>
                <a:gd name="T26" fmla="*/ 29 w 376"/>
                <a:gd name="T27" fmla="*/ 238 h 376"/>
                <a:gd name="T28" fmla="*/ 29 w 376"/>
                <a:gd name="T29" fmla="*/ 284 h 376"/>
                <a:gd name="T30" fmla="*/ 0 w 376"/>
                <a:gd name="T31" fmla="*/ 328 h 376"/>
                <a:gd name="T32" fmla="*/ 48 w 376"/>
                <a:gd name="T33" fmla="*/ 376 h 376"/>
                <a:gd name="T34" fmla="*/ 96 w 376"/>
                <a:gd name="T35" fmla="*/ 328 h 376"/>
                <a:gd name="T36" fmla="*/ 67 w 376"/>
                <a:gd name="T37" fmla="*/ 284 h 376"/>
                <a:gd name="T38" fmla="*/ 67 w 376"/>
                <a:gd name="T39" fmla="*/ 238 h 376"/>
                <a:gd name="T40" fmla="*/ 98 w 376"/>
                <a:gd name="T41" fmla="*/ 207 h 376"/>
                <a:gd name="T42" fmla="*/ 138 w 376"/>
                <a:gd name="T43" fmla="*/ 207 h 376"/>
                <a:gd name="T44" fmla="*/ 169 w 376"/>
                <a:gd name="T45" fmla="*/ 202 h 376"/>
                <a:gd name="T46" fmla="*/ 169 w 376"/>
                <a:gd name="T47" fmla="*/ 284 h 376"/>
                <a:gd name="T48" fmla="*/ 140 w 376"/>
                <a:gd name="T49" fmla="*/ 328 h 376"/>
                <a:gd name="T50" fmla="*/ 188 w 376"/>
                <a:gd name="T51" fmla="*/ 376 h 376"/>
                <a:gd name="T52" fmla="*/ 236 w 376"/>
                <a:gd name="T53" fmla="*/ 328 h 376"/>
                <a:gd name="T54" fmla="*/ 207 w 376"/>
                <a:gd name="T55" fmla="*/ 284 h 376"/>
                <a:gd name="T56" fmla="*/ 207 w 376"/>
                <a:gd name="T57" fmla="*/ 202 h 376"/>
                <a:gd name="T58" fmla="*/ 238 w 376"/>
                <a:gd name="T59" fmla="*/ 207 h 376"/>
                <a:gd name="T60" fmla="*/ 278 w 376"/>
                <a:gd name="T61" fmla="*/ 207 h 376"/>
                <a:gd name="T62" fmla="*/ 309 w 376"/>
                <a:gd name="T63" fmla="*/ 238 h 376"/>
                <a:gd name="T64" fmla="*/ 309 w 376"/>
                <a:gd name="T65" fmla="*/ 284 h 376"/>
                <a:gd name="T66" fmla="*/ 280 w 376"/>
                <a:gd name="T67" fmla="*/ 328 h 376"/>
                <a:gd name="T68" fmla="*/ 328 w 376"/>
                <a:gd name="T69" fmla="*/ 376 h 376"/>
                <a:gd name="T70" fmla="*/ 376 w 376"/>
                <a:gd name="T71" fmla="*/ 328 h 376"/>
                <a:gd name="T72" fmla="*/ 347 w 376"/>
                <a:gd name="T73" fmla="*/ 284 h 376"/>
                <a:gd name="T74" fmla="*/ 75 w 376"/>
                <a:gd name="T75" fmla="*/ 328 h 376"/>
                <a:gd name="T76" fmla="*/ 48 w 376"/>
                <a:gd name="T77" fmla="*/ 356 h 376"/>
                <a:gd name="T78" fmla="*/ 20 w 376"/>
                <a:gd name="T79" fmla="*/ 328 h 376"/>
                <a:gd name="T80" fmla="*/ 48 w 376"/>
                <a:gd name="T81" fmla="*/ 300 h 376"/>
                <a:gd name="T82" fmla="*/ 75 w 376"/>
                <a:gd name="T83" fmla="*/ 328 h 376"/>
                <a:gd name="T84" fmla="*/ 160 w 376"/>
                <a:gd name="T85" fmla="*/ 48 h 376"/>
                <a:gd name="T86" fmla="*/ 188 w 376"/>
                <a:gd name="T87" fmla="*/ 20 h 376"/>
                <a:gd name="T88" fmla="*/ 215 w 376"/>
                <a:gd name="T89" fmla="*/ 48 h 376"/>
                <a:gd name="T90" fmla="*/ 188 w 376"/>
                <a:gd name="T91" fmla="*/ 76 h 376"/>
                <a:gd name="T92" fmla="*/ 160 w 376"/>
                <a:gd name="T93" fmla="*/ 48 h 376"/>
                <a:gd name="T94" fmla="*/ 215 w 376"/>
                <a:gd name="T95" fmla="*/ 328 h 376"/>
                <a:gd name="T96" fmla="*/ 188 w 376"/>
                <a:gd name="T97" fmla="*/ 356 h 376"/>
                <a:gd name="T98" fmla="*/ 160 w 376"/>
                <a:gd name="T99" fmla="*/ 328 h 376"/>
                <a:gd name="T100" fmla="*/ 188 w 376"/>
                <a:gd name="T101" fmla="*/ 300 h 376"/>
                <a:gd name="T102" fmla="*/ 215 w 376"/>
                <a:gd name="T103" fmla="*/ 328 h 376"/>
                <a:gd name="T104" fmla="*/ 328 w 376"/>
                <a:gd name="T105" fmla="*/ 356 h 376"/>
                <a:gd name="T106" fmla="*/ 300 w 376"/>
                <a:gd name="T107" fmla="*/ 328 h 376"/>
                <a:gd name="T108" fmla="*/ 328 w 376"/>
                <a:gd name="T109" fmla="*/ 300 h 376"/>
                <a:gd name="T110" fmla="*/ 355 w 376"/>
                <a:gd name="T111" fmla="*/ 328 h 376"/>
                <a:gd name="T112" fmla="*/ 328 w 376"/>
                <a:gd name="T113" fmla="*/ 356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76" h="376">
                  <a:moveTo>
                    <a:pt x="347" y="284"/>
                  </a:moveTo>
                  <a:cubicBezTo>
                    <a:pt x="347" y="238"/>
                    <a:pt x="347" y="238"/>
                    <a:pt x="347" y="238"/>
                  </a:cubicBezTo>
                  <a:cubicBezTo>
                    <a:pt x="347" y="210"/>
                    <a:pt x="328" y="169"/>
                    <a:pt x="278" y="169"/>
                  </a:cubicBezTo>
                  <a:cubicBezTo>
                    <a:pt x="238" y="169"/>
                    <a:pt x="238" y="169"/>
                    <a:pt x="238" y="169"/>
                  </a:cubicBezTo>
                  <a:cubicBezTo>
                    <a:pt x="210" y="169"/>
                    <a:pt x="207" y="155"/>
                    <a:pt x="207" y="148"/>
                  </a:cubicBezTo>
                  <a:cubicBezTo>
                    <a:pt x="207" y="92"/>
                    <a:pt x="207" y="92"/>
                    <a:pt x="207" y="92"/>
                  </a:cubicBezTo>
                  <a:cubicBezTo>
                    <a:pt x="224" y="85"/>
                    <a:pt x="236" y="68"/>
                    <a:pt x="236" y="48"/>
                  </a:cubicBezTo>
                  <a:cubicBezTo>
                    <a:pt x="236" y="21"/>
                    <a:pt x="214" y="0"/>
                    <a:pt x="188" y="0"/>
                  </a:cubicBezTo>
                  <a:cubicBezTo>
                    <a:pt x="161" y="0"/>
                    <a:pt x="140" y="21"/>
                    <a:pt x="140" y="48"/>
                  </a:cubicBezTo>
                  <a:cubicBezTo>
                    <a:pt x="140" y="68"/>
                    <a:pt x="152" y="85"/>
                    <a:pt x="169" y="92"/>
                  </a:cubicBezTo>
                  <a:cubicBezTo>
                    <a:pt x="169" y="148"/>
                    <a:pt x="169" y="148"/>
                    <a:pt x="169" y="148"/>
                  </a:cubicBezTo>
                  <a:cubicBezTo>
                    <a:pt x="169" y="153"/>
                    <a:pt x="167" y="169"/>
                    <a:pt x="138" y="169"/>
                  </a:cubicBezTo>
                  <a:cubicBezTo>
                    <a:pt x="98" y="169"/>
                    <a:pt x="98" y="169"/>
                    <a:pt x="98" y="169"/>
                  </a:cubicBezTo>
                  <a:cubicBezTo>
                    <a:pt x="47" y="169"/>
                    <a:pt x="29" y="210"/>
                    <a:pt x="29" y="238"/>
                  </a:cubicBezTo>
                  <a:cubicBezTo>
                    <a:pt x="29" y="284"/>
                    <a:pt x="29" y="284"/>
                    <a:pt x="29" y="284"/>
                  </a:cubicBezTo>
                  <a:cubicBezTo>
                    <a:pt x="12" y="291"/>
                    <a:pt x="0" y="308"/>
                    <a:pt x="0" y="328"/>
                  </a:cubicBezTo>
                  <a:cubicBezTo>
                    <a:pt x="0" y="354"/>
                    <a:pt x="21" y="376"/>
                    <a:pt x="48" y="376"/>
                  </a:cubicBezTo>
                  <a:cubicBezTo>
                    <a:pt x="74" y="376"/>
                    <a:pt x="96" y="354"/>
                    <a:pt x="96" y="328"/>
                  </a:cubicBezTo>
                  <a:cubicBezTo>
                    <a:pt x="96" y="308"/>
                    <a:pt x="84" y="291"/>
                    <a:pt x="67" y="284"/>
                  </a:cubicBezTo>
                  <a:cubicBezTo>
                    <a:pt x="67" y="238"/>
                    <a:pt x="67" y="238"/>
                    <a:pt x="67" y="238"/>
                  </a:cubicBezTo>
                  <a:cubicBezTo>
                    <a:pt x="67" y="233"/>
                    <a:pt x="68" y="207"/>
                    <a:pt x="98" y="207"/>
                  </a:cubicBezTo>
                  <a:cubicBezTo>
                    <a:pt x="138" y="207"/>
                    <a:pt x="138" y="207"/>
                    <a:pt x="138" y="207"/>
                  </a:cubicBezTo>
                  <a:cubicBezTo>
                    <a:pt x="150" y="207"/>
                    <a:pt x="160" y="205"/>
                    <a:pt x="169" y="202"/>
                  </a:cubicBezTo>
                  <a:cubicBezTo>
                    <a:pt x="169" y="284"/>
                    <a:pt x="169" y="284"/>
                    <a:pt x="169" y="284"/>
                  </a:cubicBezTo>
                  <a:cubicBezTo>
                    <a:pt x="152" y="291"/>
                    <a:pt x="140" y="308"/>
                    <a:pt x="140" y="328"/>
                  </a:cubicBezTo>
                  <a:cubicBezTo>
                    <a:pt x="140" y="354"/>
                    <a:pt x="161" y="376"/>
                    <a:pt x="188" y="376"/>
                  </a:cubicBezTo>
                  <a:cubicBezTo>
                    <a:pt x="214" y="376"/>
                    <a:pt x="236" y="354"/>
                    <a:pt x="236" y="328"/>
                  </a:cubicBezTo>
                  <a:cubicBezTo>
                    <a:pt x="236" y="308"/>
                    <a:pt x="224" y="291"/>
                    <a:pt x="207" y="284"/>
                  </a:cubicBezTo>
                  <a:cubicBezTo>
                    <a:pt x="207" y="202"/>
                    <a:pt x="207" y="202"/>
                    <a:pt x="207" y="202"/>
                  </a:cubicBezTo>
                  <a:cubicBezTo>
                    <a:pt x="215" y="205"/>
                    <a:pt x="226" y="207"/>
                    <a:pt x="238" y="207"/>
                  </a:cubicBezTo>
                  <a:cubicBezTo>
                    <a:pt x="278" y="207"/>
                    <a:pt x="278" y="207"/>
                    <a:pt x="278" y="207"/>
                  </a:cubicBezTo>
                  <a:cubicBezTo>
                    <a:pt x="306" y="207"/>
                    <a:pt x="309" y="231"/>
                    <a:pt x="309" y="238"/>
                  </a:cubicBezTo>
                  <a:cubicBezTo>
                    <a:pt x="309" y="284"/>
                    <a:pt x="309" y="284"/>
                    <a:pt x="309" y="284"/>
                  </a:cubicBezTo>
                  <a:cubicBezTo>
                    <a:pt x="292" y="291"/>
                    <a:pt x="280" y="308"/>
                    <a:pt x="280" y="328"/>
                  </a:cubicBezTo>
                  <a:cubicBezTo>
                    <a:pt x="280" y="354"/>
                    <a:pt x="301" y="376"/>
                    <a:pt x="328" y="376"/>
                  </a:cubicBezTo>
                  <a:cubicBezTo>
                    <a:pt x="354" y="376"/>
                    <a:pt x="376" y="354"/>
                    <a:pt x="376" y="328"/>
                  </a:cubicBezTo>
                  <a:cubicBezTo>
                    <a:pt x="376" y="308"/>
                    <a:pt x="364" y="291"/>
                    <a:pt x="347" y="284"/>
                  </a:cubicBezTo>
                  <a:close/>
                  <a:moveTo>
                    <a:pt x="75" y="328"/>
                  </a:moveTo>
                  <a:cubicBezTo>
                    <a:pt x="75" y="343"/>
                    <a:pt x="63" y="356"/>
                    <a:pt x="48" y="356"/>
                  </a:cubicBezTo>
                  <a:cubicBezTo>
                    <a:pt x="32" y="356"/>
                    <a:pt x="20" y="343"/>
                    <a:pt x="20" y="328"/>
                  </a:cubicBezTo>
                  <a:cubicBezTo>
                    <a:pt x="20" y="313"/>
                    <a:pt x="32" y="300"/>
                    <a:pt x="48" y="300"/>
                  </a:cubicBezTo>
                  <a:cubicBezTo>
                    <a:pt x="63" y="300"/>
                    <a:pt x="75" y="313"/>
                    <a:pt x="75" y="328"/>
                  </a:cubicBezTo>
                  <a:close/>
                  <a:moveTo>
                    <a:pt x="160" y="48"/>
                  </a:moveTo>
                  <a:cubicBezTo>
                    <a:pt x="160" y="33"/>
                    <a:pt x="172" y="20"/>
                    <a:pt x="188" y="20"/>
                  </a:cubicBezTo>
                  <a:cubicBezTo>
                    <a:pt x="203" y="20"/>
                    <a:pt x="215" y="33"/>
                    <a:pt x="215" y="48"/>
                  </a:cubicBezTo>
                  <a:cubicBezTo>
                    <a:pt x="215" y="63"/>
                    <a:pt x="203" y="76"/>
                    <a:pt x="188" y="76"/>
                  </a:cubicBezTo>
                  <a:cubicBezTo>
                    <a:pt x="172" y="76"/>
                    <a:pt x="160" y="63"/>
                    <a:pt x="160" y="48"/>
                  </a:cubicBezTo>
                  <a:close/>
                  <a:moveTo>
                    <a:pt x="215" y="328"/>
                  </a:moveTo>
                  <a:cubicBezTo>
                    <a:pt x="215" y="343"/>
                    <a:pt x="203" y="356"/>
                    <a:pt x="188" y="356"/>
                  </a:cubicBezTo>
                  <a:cubicBezTo>
                    <a:pt x="172" y="356"/>
                    <a:pt x="160" y="343"/>
                    <a:pt x="160" y="328"/>
                  </a:cubicBezTo>
                  <a:cubicBezTo>
                    <a:pt x="160" y="313"/>
                    <a:pt x="172" y="300"/>
                    <a:pt x="188" y="300"/>
                  </a:cubicBezTo>
                  <a:cubicBezTo>
                    <a:pt x="203" y="300"/>
                    <a:pt x="215" y="313"/>
                    <a:pt x="215" y="328"/>
                  </a:cubicBezTo>
                  <a:close/>
                  <a:moveTo>
                    <a:pt x="328" y="356"/>
                  </a:moveTo>
                  <a:cubicBezTo>
                    <a:pt x="312" y="356"/>
                    <a:pt x="300" y="343"/>
                    <a:pt x="300" y="328"/>
                  </a:cubicBezTo>
                  <a:cubicBezTo>
                    <a:pt x="300" y="313"/>
                    <a:pt x="312" y="300"/>
                    <a:pt x="328" y="300"/>
                  </a:cubicBezTo>
                  <a:cubicBezTo>
                    <a:pt x="343" y="300"/>
                    <a:pt x="355" y="313"/>
                    <a:pt x="355" y="328"/>
                  </a:cubicBezTo>
                  <a:cubicBezTo>
                    <a:pt x="355" y="343"/>
                    <a:pt x="343" y="356"/>
                    <a:pt x="328" y="35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68576" tIns="34288" rIns="68576" bIns="34288" numCol="1" anchor="t" anchorCtr="0" compatLnSpc="1"/>
            <a:lstStyle/>
            <a:p>
              <a:pPr>
                <a:lnSpc>
                  <a:spcPct val="120000"/>
                </a:lnSpc>
              </a:pPr>
              <a:endParaRPr lang="en-US" sz="100" dirty="0"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2975713" y="1466585"/>
            <a:ext cx="603471" cy="603471"/>
            <a:chOff x="5773542" y="1776265"/>
            <a:chExt cx="826181" cy="826181"/>
          </a:xfrm>
        </p:grpSpPr>
        <p:sp>
          <p:nvSpPr>
            <p:cNvPr id="40" name="Oval 39"/>
            <p:cNvSpPr/>
            <p:nvPr/>
          </p:nvSpPr>
          <p:spPr>
            <a:xfrm>
              <a:off x="5773542" y="1776265"/>
              <a:ext cx="826181" cy="82618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100" dirty="0"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41" name="Freeform 22"/>
            <p:cNvSpPr>
              <a:spLocks noEditPoints="1"/>
            </p:cNvSpPr>
            <p:nvPr/>
          </p:nvSpPr>
          <p:spPr bwMode="auto">
            <a:xfrm>
              <a:off x="5989302" y="1999111"/>
              <a:ext cx="394661" cy="394133"/>
            </a:xfrm>
            <a:custGeom>
              <a:avLst/>
              <a:gdLst>
                <a:gd name="T0" fmla="*/ 287 w 316"/>
                <a:gd name="T1" fmla="*/ 29 h 316"/>
                <a:gd name="T2" fmla="*/ 236 w 316"/>
                <a:gd name="T3" fmla="*/ 4 h 316"/>
                <a:gd name="T4" fmla="*/ 135 w 316"/>
                <a:gd name="T5" fmla="*/ 105 h 316"/>
                <a:gd name="T6" fmla="*/ 20 w 316"/>
                <a:gd name="T7" fmla="*/ 221 h 316"/>
                <a:gd name="T8" fmla="*/ 0 w 316"/>
                <a:gd name="T9" fmla="*/ 316 h 316"/>
                <a:gd name="T10" fmla="*/ 95 w 316"/>
                <a:gd name="T11" fmla="*/ 296 h 316"/>
                <a:gd name="T12" fmla="*/ 210 w 316"/>
                <a:gd name="T13" fmla="*/ 180 h 316"/>
                <a:gd name="T14" fmla="*/ 312 w 316"/>
                <a:gd name="T15" fmla="*/ 79 h 316"/>
                <a:gd name="T16" fmla="*/ 287 w 316"/>
                <a:gd name="T17" fmla="*/ 29 h 316"/>
                <a:gd name="T18" fmla="*/ 89 w 316"/>
                <a:gd name="T19" fmla="*/ 284 h 316"/>
                <a:gd name="T20" fmla="*/ 57 w 316"/>
                <a:gd name="T21" fmla="*/ 291 h 316"/>
                <a:gd name="T22" fmla="*/ 43 w 316"/>
                <a:gd name="T23" fmla="*/ 273 h 316"/>
                <a:gd name="T24" fmla="*/ 24 w 316"/>
                <a:gd name="T25" fmla="*/ 259 h 316"/>
                <a:gd name="T26" fmla="*/ 31 w 316"/>
                <a:gd name="T27" fmla="*/ 226 h 316"/>
                <a:gd name="T28" fmla="*/ 41 w 316"/>
                <a:gd name="T29" fmla="*/ 217 h 316"/>
                <a:gd name="T30" fmla="*/ 78 w 316"/>
                <a:gd name="T31" fmla="*/ 237 h 316"/>
                <a:gd name="T32" fmla="*/ 99 w 316"/>
                <a:gd name="T33" fmla="*/ 275 h 316"/>
                <a:gd name="T34" fmla="*/ 89 w 316"/>
                <a:gd name="T35" fmla="*/ 284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16" h="316">
                  <a:moveTo>
                    <a:pt x="287" y="29"/>
                  </a:moveTo>
                  <a:cubicBezTo>
                    <a:pt x="258" y="0"/>
                    <a:pt x="236" y="4"/>
                    <a:pt x="236" y="4"/>
                  </a:cubicBezTo>
                  <a:cubicBezTo>
                    <a:pt x="135" y="105"/>
                    <a:pt x="135" y="105"/>
                    <a:pt x="135" y="105"/>
                  </a:cubicBezTo>
                  <a:cubicBezTo>
                    <a:pt x="20" y="221"/>
                    <a:pt x="20" y="221"/>
                    <a:pt x="20" y="221"/>
                  </a:cubicBezTo>
                  <a:cubicBezTo>
                    <a:pt x="0" y="316"/>
                    <a:pt x="0" y="316"/>
                    <a:pt x="0" y="316"/>
                  </a:cubicBezTo>
                  <a:cubicBezTo>
                    <a:pt x="95" y="296"/>
                    <a:pt x="95" y="296"/>
                    <a:pt x="95" y="296"/>
                  </a:cubicBezTo>
                  <a:cubicBezTo>
                    <a:pt x="210" y="180"/>
                    <a:pt x="210" y="180"/>
                    <a:pt x="210" y="180"/>
                  </a:cubicBezTo>
                  <a:cubicBezTo>
                    <a:pt x="312" y="79"/>
                    <a:pt x="312" y="79"/>
                    <a:pt x="312" y="79"/>
                  </a:cubicBezTo>
                  <a:cubicBezTo>
                    <a:pt x="312" y="79"/>
                    <a:pt x="316" y="58"/>
                    <a:pt x="287" y="29"/>
                  </a:cubicBezTo>
                  <a:close/>
                  <a:moveTo>
                    <a:pt x="89" y="284"/>
                  </a:moveTo>
                  <a:cubicBezTo>
                    <a:pt x="57" y="291"/>
                    <a:pt x="57" y="291"/>
                    <a:pt x="57" y="291"/>
                  </a:cubicBezTo>
                  <a:cubicBezTo>
                    <a:pt x="54" y="285"/>
                    <a:pt x="50" y="280"/>
                    <a:pt x="43" y="273"/>
                  </a:cubicBezTo>
                  <a:cubicBezTo>
                    <a:pt x="36" y="266"/>
                    <a:pt x="30" y="262"/>
                    <a:pt x="24" y="259"/>
                  </a:cubicBezTo>
                  <a:cubicBezTo>
                    <a:pt x="31" y="226"/>
                    <a:pt x="31" y="226"/>
                    <a:pt x="31" y="226"/>
                  </a:cubicBezTo>
                  <a:cubicBezTo>
                    <a:pt x="41" y="217"/>
                    <a:pt x="41" y="217"/>
                    <a:pt x="41" y="217"/>
                  </a:cubicBezTo>
                  <a:cubicBezTo>
                    <a:pt x="41" y="217"/>
                    <a:pt x="58" y="217"/>
                    <a:pt x="78" y="237"/>
                  </a:cubicBezTo>
                  <a:cubicBezTo>
                    <a:pt x="98" y="257"/>
                    <a:pt x="99" y="275"/>
                    <a:pt x="99" y="275"/>
                  </a:cubicBezTo>
                  <a:lnTo>
                    <a:pt x="89" y="28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68576" tIns="34288" rIns="68576" bIns="34288" numCol="1" anchor="t" anchorCtr="0" compatLnSpc="1"/>
            <a:lstStyle/>
            <a:p>
              <a:pPr>
                <a:lnSpc>
                  <a:spcPct val="120000"/>
                </a:lnSpc>
              </a:pPr>
              <a:endParaRPr lang="en-US" sz="100" dirty="0"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5501550" y="1466585"/>
            <a:ext cx="603471" cy="603471"/>
            <a:chOff x="4168892" y="2012305"/>
            <a:chExt cx="739552" cy="743795"/>
          </a:xfrm>
        </p:grpSpPr>
        <p:sp>
          <p:nvSpPr>
            <p:cNvPr id="43" name="Oval 42"/>
            <p:cNvSpPr/>
            <p:nvPr/>
          </p:nvSpPr>
          <p:spPr>
            <a:xfrm>
              <a:off x="4168892" y="2012305"/>
              <a:ext cx="739552" cy="743795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8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grpSp>
          <p:nvGrpSpPr>
            <p:cNvPr id="44" name="Group 43"/>
            <p:cNvGrpSpPr/>
            <p:nvPr/>
          </p:nvGrpSpPr>
          <p:grpSpPr>
            <a:xfrm>
              <a:off x="4374990" y="2274029"/>
              <a:ext cx="335260" cy="209340"/>
              <a:chOff x="7507288" y="3873501"/>
              <a:chExt cx="338138" cy="211137"/>
            </a:xfrm>
            <a:solidFill>
              <a:schemeClr val="bg1"/>
            </a:solidFill>
          </p:grpSpPr>
          <p:sp>
            <p:nvSpPr>
              <p:cNvPr id="45" name="Freeform 8"/>
              <p:cNvSpPr/>
              <p:nvPr/>
            </p:nvSpPr>
            <p:spPr bwMode="auto">
              <a:xfrm>
                <a:off x="7507288" y="3873501"/>
                <a:ext cx="338138" cy="79375"/>
              </a:xfrm>
              <a:custGeom>
                <a:avLst/>
                <a:gdLst>
                  <a:gd name="T0" fmla="*/ 154 w 213"/>
                  <a:gd name="T1" fmla="*/ 50 h 50"/>
                  <a:gd name="T2" fmla="*/ 213 w 213"/>
                  <a:gd name="T3" fmla="*/ 50 h 50"/>
                  <a:gd name="T4" fmla="*/ 170 w 213"/>
                  <a:gd name="T5" fmla="*/ 0 h 50"/>
                  <a:gd name="T6" fmla="*/ 106 w 213"/>
                  <a:gd name="T7" fmla="*/ 0 h 50"/>
                  <a:gd name="T8" fmla="*/ 42 w 213"/>
                  <a:gd name="T9" fmla="*/ 0 h 50"/>
                  <a:gd name="T10" fmla="*/ 0 w 213"/>
                  <a:gd name="T11" fmla="*/ 50 h 50"/>
                  <a:gd name="T12" fmla="*/ 59 w 213"/>
                  <a:gd name="T13" fmla="*/ 50 h 50"/>
                  <a:gd name="T14" fmla="*/ 154 w 213"/>
                  <a:gd name="T15" fmla="*/ 5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3" h="50">
                    <a:moveTo>
                      <a:pt x="154" y="50"/>
                    </a:moveTo>
                    <a:lnTo>
                      <a:pt x="213" y="50"/>
                    </a:lnTo>
                    <a:lnTo>
                      <a:pt x="170" y="0"/>
                    </a:lnTo>
                    <a:lnTo>
                      <a:pt x="106" y="0"/>
                    </a:lnTo>
                    <a:lnTo>
                      <a:pt x="42" y="0"/>
                    </a:lnTo>
                    <a:lnTo>
                      <a:pt x="0" y="50"/>
                    </a:lnTo>
                    <a:lnTo>
                      <a:pt x="59" y="50"/>
                    </a:lnTo>
                    <a:lnTo>
                      <a:pt x="154" y="5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76" tIns="34288" rIns="68576" bIns="34288" numCol="1" anchor="t" anchorCtr="0" compatLnSpc="1"/>
              <a:lstStyle/>
              <a:p>
                <a:pPr>
                  <a:lnSpc>
                    <a:spcPct val="120000"/>
                  </a:lnSpc>
                </a:pPr>
                <a:endParaRPr lang="en-US" sz="100">
                  <a:latin typeface="微软雅黑" panose="020B0503020204020204" charset="-122"/>
                  <a:ea typeface="微软雅黑" panose="020B050302020402020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46" name="Freeform 9"/>
              <p:cNvSpPr/>
              <p:nvPr/>
            </p:nvSpPr>
            <p:spPr bwMode="auto">
              <a:xfrm>
                <a:off x="7507288" y="3978276"/>
                <a:ext cx="338138" cy="38100"/>
              </a:xfrm>
              <a:custGeom>
                <a:avLst/>
                <a:gdLst>
                  <a:gd name="T0" fmla="*/ 21 w 213"/>
                  <a:gd name="T1" fmla="*/ 0 h 24"/>
                  <a:gd name="T2" fmla="*/ 0 w 213"/>
                  <a:gd name="T3" fmla="*/ 24 h 24"/>
                  <a:gd name="T4" fmla="*/ 59 w 213"/>
                  <a:gd name="T5" fmla="*/ 24 h 24"/>
                  <a:gd name="T6" fmla="*/ 154 w 213"/>
                  <a:gd name="T7" fmla="*/ 24 h 24"/>
                  <a:gd name="T8" fmla="*/ 213 w 213"/>
                  <a:gd name="T9" fmla="*/ 24 h 24"/>
                  <a:gd name="T10" fmla="*/ 191 w 213"/>
                  <a:gd name="T11" fmla="*/ 0 h 24"/>
                  <a:gd name="T12" fmla="*/ 21 w 213"/>
                  <a:gd name="T13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3" h="24">
                    <a:moveTo>
                      <a:pt x="21" y="0"/>
                    </a:moveTo>
                    <a:lnTo>
                      <a:pt x="0" y="24"/>
                    </a:lnTo>
                    <a:lnTo>
                      <a:pt x="59" y="24"/>
                    </a:lnTo>
                    <a:lnTo>
                      <a:pt x="154" y="24"/>
                    </a:lnTo>
                    <a:lnTo>
                      <a:pt x="213" y="24"/>
                    </a:lnTo>
                    <a:lnTo>
                      <a:pt x="191" y="0"/>
                    </a:lnTo>
                    <a:lnTo>
                      <a:pt x="2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76" tIns="34288" rIns="68576" bIns="34288" numCol="1" anchor="t" anchorCtr="0" compatLnSpc="1"/>
              <a:lstStyle/>
              <a:p>
                <a:pPr>
                  <a:lnSpc>
                    <a:spcPct val="120000"/>
                  </a:lnSpc>
                </a:pPr>
                <a:endParaRPr lang="en-US" sz="100">
                  <a:latin typeface="微软雅黑" panose="020B0503020204020204" charset="-122"/>
                  <a:ea typeface="微软雅黑" panose="020B050302020402020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47" name="Freeform 10"/>
              <p:cNvSpPr/>
              <p:nvPr/>
            </p:nvSpPr>
            <p:spPr bwMode="auto">
              <a:xfrm>
                <a:off x="7507288" y="4043363"/>
                <a:ext cx="338138" cy="41275"/>
              </a:xfrm>
              <a:custGeom>
                <a:avLst/>
                <a:gdLst>
                  <a:gd name="T0" fmla="*/ 21 w 213"/>
                  <a:gd name="T1" fmla="*/ 0 h 26"/>
                  <a:gd name="T2" fmla="*/ 0 w 213"/>
                  <a:gd name="T3" fmla="*/ 26 h 26"/>
                  <a:gd name="T4" fmla="*/ 59 w 213"/>
                  <a:gd name="T5" fmla="*/ 26 h 26"/>
                  <a:gd name="T6" fmla="*/ 154 w 213"/>
                  <a:gd name="T7" fmla="*/ 26 h 26"/>
                  <a:gd name="T8" fmla="*/ 213 w 213"/>
                  <a:gd name="T9" fmla="*/ 26 h 26"/>
                  <a:gd name="T10" fmla="*/ 191 w 213"/>
                  <a:gd name="T11" fmla="*/ 0 h 26"/>
                  <a:gd name="T12" fmla="*/ 21 w 213"/>
                  <a:gd name="T13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3" h="26">
                    <a:moveTo>
                      <a:pt x="21" y="0"/>
                    </a:moveTo>
                    <a:lnTo>
                      <a:pt x="0" y="26"/>
                    </a:lnTo>
                    <a:lnTo>
                      <a:pt x="59" y="26"/>
                    </a:lnTo>
                    <a:lnTo>
                      <a:pt x="154" y="26"/>
                    </a:lnTo>
                    <a:lnTo>
                      <a:pt x="213" y="26"/>
                    </a:lnTo>
                    <a:lnTo>
                      <a:pt x="191" y="0"/>
                    </a:lnTo>
                    <a:lnTo>
                      <a:pt x="2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76" tIns="34288" rIns="68576" bIns="34288" numCol="1" anchor="t" anchorCtr="0" compatLnSpc="1"/>
              <a:lstStyle/>
              <a:p>
                <a:pPr>
                  <a:lnSpc>
                    <a:spcPct val="120000"/>
                  </a:lnSpc>
                </a:pPr>
                <a:endParaRPr lang="en-US" sz="100">
                  <a:latin typeface="微软雅黑" panose="020B0503020204020204" charset="-122"/>
                  <a:ea typeface="微软雅黑" panose="020B0503020204020204" charset="-122"/>
                  <a:sym typeface="Arial" panose="020B0604020202020204" pitchFamily="34" charset="0"/>
                </a:endParaRPr>
              </a:p>
            </p:txBody>
          </p:sp>
        </p:grpSp>
      </p:grpSp>
      <p:grpSp>
        <p:nvGrpSpPr>
          <p:cNvPr id="48" name="Group 47"/>
          <p:cNvGrpSpPr/>
          <p:nvPr/>
        </p:nvGrpSpPr>
        <p:grpSpPr>
          <a:xfrm>
            <a:off x="4227967" y="1466585"/>
            <a:ext cx="603471" cy="603471"/>
            <a:chOff x="8173630" y="2776471"/>
            <a:chExt cx="1039365" cy="1045329"/>
          </a:xfrm>
        </p:grpSpPr>
        <p:sp>
          <p:nvSpPr>
            <p:cNvPr id="49" name="Oval 48"/>
            <p:cNvSpPr/>
            <p:nvPr/>
          </p:nvSpPr>
          <p:spPr>
            <a:xfrm>
              <a:off x="8173630" y="2776471"/>
              <a:ext cx="1039365" cy="1045329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8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grpSp>
          <p:nvGrpSpPr>
            <p:cNvPr id="50" name="Group 49"/>
            <p:cNvGrpSpPr/>
            <p:nvPr/>
          </p:nvGrpSpPr>
          <p:grpSpPr>
            <a:xfrm>
              <a:off x="8473738" y="3091969"/>
              <a:ext cx="429464" cy="359632"/>
              <a:chOff x="5099051" y="3930651"/>
              <a:chExt cx="390525" cy="327025"/>
            </a:xfrm>
            <a:solidFill>
              <a:schemeClr val="bg1"/>
            </a:solidFill>
          </p:grpSpPr>
          <p:sp>
            <p:nvSpPr>
              <p:cNvPr id="51" name="Freeform 103"/>
              <p:cNvSpPr/>
              <p:nvPr/>
            </p:nvSpPr>
            <p:spPr bwMode="auto">
              <a:xfrm>
                <a:off x="5165726" y="4027488"/>
                <a:ext cx="255588" cy="230188"/>
              </a:xfrm>
              <a:custGeom>
                <a:avLst/>
                <a:gdLst>
                  <a:gd name="T0" fmla="*/ 0 w 161"/>
                  <a:gd name="T1" fmla="*/ 62 h 145"/>
                  <a:gd name="T2" fmla="*/ 0 w 161"/>
                  <a:gd name="T3" fmla="*/ 145 h 145"/>
                  <a:gd name="T4" fmla="*/ 31 w 161"/>
                  <a:gd name="T5" fmla="*/ 145 h 145"/>
                  <a:gd name="T6" fmla="*/ 130 w 161"/>
                  <a:gd name="T7" fmla="*/ 145 h 145"/>
                  <a:gd name="T8" fmla="*/ 161 w 161"/>
                  <a:gd name="T9" fmla="*/ 145 h 145"/>
                  <a:gd name="T10" fmla="*/ 161 w 161"/>
                  <a:gd name="T11" fmla="*/ 62 h 145"/>
                  <a:gd name="T12" fmla="*/ 81 w 161"/>
                  <a:gd name="T13" fmla="*/ 0 h 145"/>
                  <a:gd name="T14" fmla="*/ 0 w 161"/>
                  <a:gd name="T15" fmla="*/ 62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1" h="145">
                    <a:moveTo>
                      <a:pt x="0" y="62"/>
                    </a:moveTo>
                    <a:lnTo>
                      <a:pt x="0" y="145"/>
                    </a:lnTo>
                    <a:lnTo>
                      <a:pt x="31" y="145"/>
                    </a:lnTo>
                    <a:lnTo>
                      <a:pt x="130" y="145"/>
                    </a:lnTo>
                    <a:lnTo>
                      <a:pt x="161" y="145"/>
                    </a:lnTo>
                    <a:lnTo>
                      <a:pt x="161" y="62"/>
                    </a:lnTo>
                    <a:lnTo>
                      <a:pt x="81" y="0"/>
                    </a:lnTo>
                    <a:lnTo>
                      <a:pt x="0" y="6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76" tIns="34288" rIns="68576" bIns="34288" numCol="1" anchor="t" anchorCtr="0" compatLnSpc="1"/>
              <a:lstStyle/>
              <a:p>
                <a:pPr>
                  <a:lnSpc>
                    <a:spcPct val="120000"/>
                  </a:lnSpc>
                </a:pPr>
                <a:endParaRPr lang="en-US" sz="100">
                  <a:latin typeface="微软雅黑" panose="020B0503020204020204" charset="-122"/>
                  <a:ea typeface="微软雅黑" panose="020B050302020402020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52" name="Freeform 104"/>
              <p:cNvSpPr/>
              <p:nvPr/>
            </p:nvSpPr>
            <p:spPr bwMode="auto">
              <a:xfrm>
                <a:off x="5099051" y="3930651"/>
                <a:ext cx="390525" cy="195263"/>
              </a:xfrm>
              <a:custGeom>
                <a:avLst/>
                <a:gdLst>
                  <a:gd name="T0" fmla="*/ 225 w 246"/>
                  <a:gd name="T1" fmla="*/ 80 h 123"/>
                  <a:gd name="T2" fmla="*/ 225 w 246"/>
                  <a:gd name="T3" fmla="*/ 21 h 123"/>
                  <a:gd name="T4" fmla="*/ 182 w 246"/>
                  <a:gd name="T5" fmla="*/ 21 h 123"/>
                  <a:gd name="T6" fmla="*/ 182 w 246"/>
                  <a:gd name="T7" fmla="*/ 47 h 123"/>
                  <a:gd name="T8" fmla="*/ 123 w 246"/>
                  <a:gd name="T9" fmla="*/ 0 h 123"/>
                  <a:gd name="T10" fmla="*/ 123 w 246"/>
                  <a:gd name="T11" fmla="*/ 0 h 123"/>
                  <a:gd name="T12" fmla="*/ 123 w 246"/>
                  <a:gd name="T13" fmla="*/ 0 h 123"/>
                  <a:gd name="T14" fmla="*/ 123 w 246"/>
                  <a:gd name="T15" fmla="*/ 0 h 123"/>
                  <a:gd name="T16" fmla="*/ 123 w 246"/>
                  <a:gd name="T17" fmla="*/ 0 h 123"/>
                  <a:gd name="T18" fmla="*/ 0 w 246"/>
                  <a:gd name="T19" fmla="*/ 97 h 123"/>
                  <a:gd name="T20" fmla="*/ 21 w 246"/>
                  <a:gd name="T21" fmla="*/ 123 h 123"/>
                  <a:gd name="T22" fmla="*/ 123 w 246"/>
                  <a:gd name="T23" fmla="*/ 42 h 123"/>
                  <a:gd name="T24" fmla="*/ 225 w 246"/>
                  <a:gd name="T25" fmla="*/ 123 h 123"/>
                  <a:gd name="T26" fmla="*/ 246 w 246"/>
                  <a:gd name="T27" fmla="*/ 97 h 123"/>
                  <a:gd name="T28" fmla="*/ 225 w 246"/>
                  <a:gd name="T29" fmla="*/ 80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46" h="123">
                    <a:moveTo>
                      <a:pt x="225" y="80"/>
                    </a:moveTo>
                    <a:lnTo>
                      <a:pt x="225" y="21"/>
                    </a:lnTo>
                    <a:lnTo>
                      <a:pt x="182" y="21"/>
                    </a:lnTo>
                    <a:lnTo>
                      <a:pt x="182" y="47"/>
                    </a:lnTo>
                    <a:lnTo>
                      <a:pt x="123" y="0"/>
                    </a:lnTo>
                    <a:lnTo>
                      <a:pt x="123" y="0"/>
                    </a:lnTo>
                    <a:lnTo>
                      <a:pt x="123" y="0"/>
                    </a:lnTo>
                    <a:lnTo>
                      <a:pt x="123" y="0"/>
                    </a:lnTo>
                    <a:lnTo>
                      <a:pt x="123" y="0"/>
                    </a:lnTo>
                    <a:lnTo>
                      <a:pt x="0" y="97"/>
                    </a:lnTo>
                    <a:lnTo>
                      <a:pt x="21" y="123"/>
                    </a:lnTo>
                    <a:lnTo>
                      <a:pt x="123" y="42"/>
                    </a:lnTo>
                    <a:lnTo>
                      <a:pt x="225" y="123"/>
                    </a:lnTo>
                    <a:lnTo>
                      <a:pt x="246" y="97"/>
                    </a:lnTo>
                    <a:lnTo>
                      <a:pt x="225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76" tIns="34288" rIns="68576" bIns="34288" numCol="1" anchor="t" anchorCtr="0" compatLnSpc="1"/>
              <a:lstStyle/>
              <a:p>
                <a:pPr>
                  <a:lnSpc>
                    <a:spcPct val="120000"/>
                  </a:lnSpc>
                </a:pPr>
                <a:endParaRPr lang="en-US" sz="100">
                  <a:latin typeface="微软雅黑" panose="020B0503020204020204" charset="-122"/>
                  <a:ea typeface="微软雅黑" panose="020B0503020204020204" charset="-122"/>
                  <a:sym typeface="Arial" panose="020B0604020202020204" pitchFamily="34" charset="0"/>
                </a:endParaRPr>
              </a:p>
            </p:txBody>
          </p:sp>
        </p:grpSp>
      </p:grpSp>
      <p:grpSp>
        <p:nvGrpSpPr>
          <p:cNvPr id="53" name="Group 52"/>
          <p:cNvGrpSpPr/>
          <p:nvPr/>
        </p:nvGrpSpPr>
        <p:grpSpPr>
          <a:xfrm>
            <a:off x="6735263" y="1466585"/>
            <a:ext cx="603471" cy="603471"/>
            <a:chOff x="6740410" y="578561"/>
            <a:chExt cx="826181" cy="826181"/>
          </a:xfrm>
        </p:grpSpPr>
        <p:sp>
          <p:nvSpPr>
            <p:cNvPr id="54" name="Oval 53"/>
            <p:cNvSpPr/>
            <p:nvPr/>
          </p:nvSpPr>
          <p:spPr>
            <a:xfrm>
              <a:off x="6740410" y="578561"/>
              <a:ext cx="826181" cy="82618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100" dirty="0"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55" name="Freeform 6"/>
            <p:cNvSpPr>
              <a:spLocks noEditPoints="1"/>
            </p:cNvSpPr>
            <p:nvPr/>
          </p:nvSpPr>
          <p:spPr bwMode="auto">
            <a:xfrm>
              <a:off x="6895800" y="727929"/>
              <a:ext cx="515401" cy="527448"/>
            </a:xfrm>
            <a:custGeom>
              <a:avLst/>
              <a:gdLst>
                <a:gd name="T0" fmla="*/ 121 w 417"/>
                <a:gd name="T1" fmla="*/ 94 h 426"/>
                <a:gd name="T2" fmla="*/ 85 w 417"/>
                <a:gd name="T3" fmla="*/ 341 h 426"/>
                <a:gd name="T4" fmla="*/ 332 w 417"/>
                <a:gd name="T5" fmla="*/ 305 h 426"/>
                <a:gd name="T6" fmla="*/ 267 w 417"/>
                <a:gd name="T7" fmla="*/ 159 h 426"/>
                <a:gd name="T8" fmla="*/ 121 w 417"/>
                <a:gd name="T9" fmla="*/ 94 h 426"/>
                <a:gd name="T10" fmla="*/ 306 w 417"/>
                <a:gd name="T11" fmla="*/ 286 h 426"/>
                <a:gd name="T12" fmla="*/ 199 w 417"/>
                <a:gd name="T13" fmla="*/ 227 h 426"/>
                <a:gd name="T14" fmla="*/ 140 w 417"/>
                <a:gd name="T15" fmla="*/ 120 h 426"/>
                <a:gd name="T16" fmla="*/ 247 w 417"/>
                <a:gd name="T17" fmla="*/ 179 h 426"/>
                <a:gd name="T18" fmla="*/ 306 w 417"/>
                <a:gd name="T19" fmla="*/ 286 h 426"/>
                <a:gd name="T20" fmla="*/ 309 w 417"/>
                <a:gd name="T21" fmla="*/ 128 h 426"/>
                <a:gd name="T22" fmla="*/ 323 w 417"/>
                <a:gd name="T23" fmla="*/ 122 h 426"/>
                <a:gd name="T24" fmla="*/ 361 w 417"/>
                <a:gd name="T25" fmla="*/ 84 h 426"/>
                <a:gd name="T26" fmla="*/ 361 w 417"/>
                <a:gd name="T27" fmla="*/ 56 h 426"/>
                <a:gd name="T28" fmla="*/ 333 w 417"/>
                <a:gd name="T29" fmla="*/ 56 h 426"/>
                <a:gd name="T30" fmla="*/ 295 w 417"/>
                <a:gd name="T31" fmla="*/ 94 h 426"/>
                <a:gd name="T32" fmla="*/ 295 w 417"/>
                <a:gd name="T33" fmla="*/ 122 h 426"/>
                <a:gd name="T34" fmla="*/ 309 w 417"/>
                <a:gd name="T35" fmla="*/ 128 h 426"/>
                <a:gd name="T36" fmla="*/ 237 w 417"/>
                <a:gd name="T37" fmla="*/ 79 h 426"/>
                <a:gd name="T38" fmla="*/ 247 w 417"/>
                <a:gd name="T39" fmla="*/ 81 h 426"/>
                <a:gd name="T40" fmla="*/ 264 w 417"/>
                <a:gd name="T41" fmla="*/ 71 h 426"/>
                <a:gd name="T42" fmla="*/ 286 w 417"/>
                <a:gd name="T43" fmla="*/ 33 h 426"/>
                <a:gd name="T44" fmla="*/ 278 w 417"/>
                <a:gd name="T45" fmla="*/ 5 h 426"/>
                <a:gd name="T46" fmla="*/ 251 w 417"/>
                <a:gd name="T47" fmla="*/ 13 h 426"/>
                <a:gd name="T48" fmla="*/ 229 w 417"/>
                <a:gd name="T49" fmla="*/ 52 h 426"/>
                <a:gd name="T50" fmla="*/ 237 w 417"/>
                <a:gd name="T51" fmla="*/ 79 h 426"/>
                <a:gd name="T52" fmla="*/ 412 w 417"/>
                <a:gd name="T53" fmla="*/ 139 h 426"/>
                <a:gd name="T54" fmla="*/ 385 w 417"/>
                <a:gd name="T55" fmla="*/ 131 h 426"/>
                <a:gd name="T56" fmla="*/ 346 w 417"/>
                <a:gd name="T57" fmla="*/ 153 h 426"/>
                <a:gd name="T58" fmla="*/ 338 w 417"/>
                <a:gd name="T59" fmla="*/ 180 h 426"/>
                <a:gd name="T60" fmla="*/ 356 w 417"/>
                <a:gd name="T61" fmla="*/ 190 h 426"/>
                <a:gd name="T62" fmla="*/ 366 w 417"/>
                <a:gd name="T63" fmla="*/ 188 h 426"/>
                <a:gd name="T64" fmla="*/ 404 w 417"/>
                <a:gd name="T65" fmla="*/ 166 h 426"/>
                <a:gd name="T66" fmla="*/ 412 w 417"/>
                <a:gd name="T67" fmla="*/ 139 h 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17" h="426">
                  <a:moveTo>
                    <a:pt x="121" y="94"/>
                  </a:moveTo>
                  <a:cubicBezTo>
                    <a:pt x="98" y="116"/>
                    <a:pt x="0" y="256"/>
                    <a:pt x="85" y="341"/>
                  </a:cubicBezTo>
                  <a:cubicBezTo>
                    <a:pt x="170" y="426"/>
                    <a:pt x="309" y="328"/>
                    <a:pt x="332" y="305"/>
                  </a:cubicBezTo>
                  <a:cubicBezTo>
                    <a:pt x="354" y="283"/>
                    <a:pt x="325" y="217"/>
                    <a:pt x="267" y="159"/>
                  </a:cubicBezTo>
                  <a:cubicBezTo>
                    <a:pt x="209" y="101"/>
                    <a:pt x="143" y="72"/>
                    <a:pt x="121" y="94"/>
                  </a:cubicBezTo>
                  <a:close/>
                  <a:moveTo>
                    <a:pt x="306" y="286"/>
                  </a:moveTo>
                  <a:cubicBezTo>
                    <a:pt x="299" y="292"/>
                    <a:pt x="248" y="277"/>
                    <a:pt x="199" y="227"/>
                  </a:cubicBezTo>
                  <a:cubicBezTo>
                    <a:pt x="149" y="178"/>
                    <a:pt x="134" y="127"/>
                    <a:pt x="140" y="120"/>
                  </a:cubicBezTo>
                  <a:cubicBezTo>
                    <a:pt x="147" y="113"/>
                    <a:pt x="198" y="129"/>
                    <a:pt x="247" y="179"/>
                  </a:cubicBezTo>
                  <a:cubicBezTo>
                    <a:pt x="297" y="228"/>
                    <a:pt x="313" y="279"/>
                    <a:pt x="306" y="286"/>
                  </a:cubicBezTo>
                  <a:close/>
                  <a:moveTo>
                    <a:pt x="309" y="128"/>
                  </a:moveTo>
                  <a:cubicBezTo>
                    <a:pt x="314" y="128"/>
                    <a:pt x="319" y="126"/>
                    <a:pt x="323" y="122"/>
                  </a:cubicBezTo>
                  <a:cubicBezTo>
                    <a:pt x="361" y="84"/>
                    <a:pt x="361" y="84"/>
                    <a:pt x="361" y="84"/>
                  </a:cubicBezTo>
                  <a:cubicBezTo>
                    <a:pt x="369" y="76"/>
                    <a:pt x="369" y="64"/>
                    <a:pt x="361" y="56"/>
                  </a:cubicBezTo>
                  <a:cubicBezTo>
                    <a:pt x="353" y="48"/>
                    <a:pt x="341" y="48"/>
                    <a:pt x="333" y="56"/>
                  </a:cubicBezTo>
                  <a:cubicBezTo>
                    <a:pt x="295" y="94"/>
                    <a:pt x="295" y="94"/>
                    <a:pt x="295" y="94"/>
                  </a:cubicBezTo>
                  <a:cubicBezTo>
                    <a:pt x="287" y="102"/>
                    <a:pt x="287" y="115"/>
                    <a:pt x="295" y="122"/>
                  </a:cubicBezTo>
                  <a:cubicBezTo>
                    <a:pt x="299" y="126"/>
                    <a:pt x="304" y="128"/>
                    <a:pt x="309" y="128"/>
                  </a:cubicBezTo>
                  <a:close/>
                  <a:moveTo>
                    <a:pt x="237" y="79"/>
                  </a:moveTo>
                  <a:cubicBezTo>
                    <a:pt x="240" y="81"/>
                    <a:pt x="243" y="81"/>
                    <a:pt x="247" y="81"/>
                  </a:cubicBezTo>
                  <a:cubicBezTo>
                    <a:pt x="254" y="81"/>
                    <a:pt x="260" y="78"/>
                    <a:pt x="264" y="71"/>
                  </a:cubicBezTo>
                  <a:cubicBezTo>
                    <a:pt x="286" y="33"/>
                    <a:pt x="286" y="33"/>
                    <a:pt x="286" y="33"/>
                  </a:cubicBezTo>
                  <a:cubicBezTo>
                    <a:pt x="291" y="23"/>
                    <a:pt x="288" y="11"/>
                    <a:pt x="278" y="5"/>
                  </a:cubicBezTo>
                  <a:cubicBezTo>
                    <a:pt x="268" y="0"/>
                    <a:pt x="256" y="3"/>
                    <a:pt x="251" y="13"/>
                  </a:cubicBezTo>
                  <a:cubicBezTo>
                    <a:pt x="229" y="52"/>
                    <a:pt x="229" y="52"/>
                    <a:pt x="229" y="52"/>
                  </a:cubicBezTo>
                  <a:cubicBezTo>
                    <a:pt x="224" y="61"/>
                    <a:pt x="227" y="73"/>
                    <a:pt x="237" y="79"/>
                  </a:cubicBezTo>
                  <a:close/>
                  <a:moveTo>
                    <a:pt x="412" y="139"/>
                  </a:moveTo>
                  <a:cubicBezTo>
                    <a:pt x="406" y="129"/>
                    <a:pt x="394" y="126"/>
                    <a:pt x="385" y="131"/>
                  </a:cubicBezTo>
                  <a:cubicBezTo>
                    <a:pt x="346" y="153"/>
                    <a:pt x="346" y="153"/>
                    <a:pt x="346" y="153"/>
                  </a:cubicBezTo>
                  <a:cubicBezTo>
                    <a:pt x="336" y="158"/>
                    <a:pt x="333" y="171"/>
                    <a:pt x="338" y="180"/>
                  </a:cubicBezTo>
                  <a:cubicBezTo>
                    <a:pt x="342" y="187"/>
                    <a:pt x="349" y="190"/>
                    <a:pt x="356" y="190"/>
                  </a:cubicBezTo>
                  <a:cubicBezTo>
                    <a:pt x="359" y="190"/>
                    <a:pt x="363" y="190"/>
                    <a:pt x="366" y="188"/>
                  </a:cubicBezTo>
                  <a:cubicBezTo>
                    <a:pt x="404" y="166"/>
                    <a:pt x="404" y="166"/>
                    <a:pt x="404" y="166"/>
                  </a:cubicBezTo>
                  <a:cubicBezTo>
                    <a:pt x="414" y="161"/>
                    <a:pt x="417" y="149"/>
                    <a:pt x="412" y="13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68576" tIns="34288" rIns="68576" bIns="34288" numCol="1" anchor="t" anchorCtr="0" compatLnSpc="1"/>
            <a:lstStyle/>
            <a:p>
              <a:pPr>
                <a:lnSpc>
                  <a:spcPct val="120000"/>
                </a:lnSpc>
              </a:pPr>
              <a:endParaRPr lang="en-US" sz="100" dirty="0"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1877889" y="1073568"/>
            <a:ext cx="383540" cy="3524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420" dirty="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01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3077441" y="1073568"/>
            <a:ext cx="383540" cy="3524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420" dirty="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02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4326375" y="1073568"/>
            <a:ext cx="383540" cy="3524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420" dirty="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03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5607846" y="1073568"/>
            <a:ext cx="383540" cy="3524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420" dirty="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04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6848764" y="1073568"/>
            <a:ext cx="376466" cy="614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1420" dirty="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05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1648093" y="2920184"/>
            <a:ext cx="13970" cy="1778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01</a:t>
            </a:r>
          </a:p>
        </p:txBody>
      </p:sp>
      <p:sp>
        <p:nvSpPr>
          <p:cNvPr id="64" name="Rectangle 63"/>
          <p:cNvSpPr/>
          <p:nvPr/>
        </p:nvSpPr>
        <p:spPr>
          <a:xfrm>
            <a:off x="1887507" y="2948475"/>
            <a:ext cx="1066866" cy="4203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57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883983" y="2735564"/>
            <a:ext cx="889000" cy="18415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995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请替换文字内容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3208360" y="2920184"/>
            <a:ext cx="13970" cy="1778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02</a:t>
            </a:r>
          </a:p>
        </p:txBody>
      </p:sp>
      <p:sp>
        <p:nvSpPr>
          <p:cNvPr id="76" name="Rectangle 75"/>
          <p:cNvSpPr/>
          <p:nvPr/>
        </p:nvSpPr>
        <p:spPr>
          <a:xfrm>
            <a:off x="3447774" y="2948475"/>
            <a:ext cx="1066866" cy="4203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57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3444250" y="2735564"/>
            <a:ext cx="889000" cy="18415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995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请替换文字内容</a:t>
            </a:r>
            <a:endParaRPr lang="zh-CN" altLang="en-US" sz="995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4772150" y="2920184"/>
            <a:ext cx="13970" cy="1778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03</a:t>
            </a:r>
          </a:p>
        </p:txBody>
      </p:sp>
      <p:sp>
        <p:nvSpPr>
          <p:cNvPr id="79" name="Rectangle 78"/>
          <p:cNvSpPr/>
          <p:nvPr/>
        </p:nvSpPr>
        <p:spPr>
          <a:xfrm>
            <a:off x="5011564" y="2948475"/>
            <a:ext cx="1066866" cy="4203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57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5008041" y="2735564"/>
            <a:ext cx="889000" cy="18415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995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请替换文字内容</a:t>
            </a:r>
            <a:endParaRPr lang="zh-CN" altLang="en-US" sz="995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6332417" y="2920184"/>
            <a:ext cx="13970" cy="1778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04</a:t>
            </a:r>
          </a:p>
        </p:txBody>
      </p:sp>
      <p:sp>
        <p:nvSpPr>
          <p:cNvPr id="82" name="Rectangle 81"/>
          <p:cNvSpPr/>
          <p:nvPr/>
        </p:nvSpPr>
        <p:spPr>
          <a:xfrm>
            <a:off x="6571831" y="2948475"/>
            <a:ext cx="1066866" cy="4203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57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6568307" y="2735564"/>
            <a:ext cx="889000" cy="18415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995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请替换文字内容</a:t>
            </a:r>
            <a:endParaRPr lang="zh-CN" altLang="en-US" sz="995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2514A354-57B1-2442-A1FB-89FCCE8689E8}"/>
              </a:ext>
            </a:extLst>
          </p:cNvPr>
          <p:cNvSpPr/>
          <p:nvPr/>
        </p:nvSpPr>
        <p:spPr>
          <a:xfrm>
            <a:off x="0" y="748935"/>
            <a:ext cx="9144000" cy="2368731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正五边形 4">
            <a:extLst>
              <a:ext uri="{FF2B5EF4-FFF2-40B4-BE49-F238E27FC236}">
                <a16:creationId xmlns:a16="http://schemas.microsoft.com/office/drawing/2014/main" id="{EC7B9CDC-54DE-4813-879B-8980B2BA1937}"/>
              </a:ext>
            </a:extLst>
          </p:cNvPr>
          <p:cNvSpPr/>
          <p:nvPr/>
        </p:nvSpPr>
        <p:spPr>
          <a:xfrm>
            <a:off x="1398499" y="1080573"/>
            <a:ext cx="1584325" cy="1705454"/>
          </a:xfrm>
          <a:custGeom>
            <a:avLst/>
            <a:gdLst>
              <a:gd name="connsiteX0" fmla="*/ 888760 w 1584325"/>
              <a:gd name="connsiteY0" fmla="*/ 22821 h 1705454"/>
              <a:gd name="connsiteX1" fmla="*/ 1464923 w 1584325"/>
              <a:gd name="connsiteY1" fmla="*/ 310902 h 1705454"/>
              <a:gd name="connsiteX2" fmla="*/ 1584325 w 1584325"/>
              <a:gd name="connsiteY2" fmla="*/ 504098 h 1705454"/>
              <a:gd name="connsiteX3" fmla="*/ 1584325 w 1584325"/>
              <a:gd name="connsiteY3" fmla="*/ 1201356 h 1705454"/>
              <a:gd name="connsiteX4" fmla="*/ 1464923 w 1584325"/>
              <a:gd name="connsiteY4" fmla="*/ 1394552 h 1705454"/>
              <a:gd name="connsiteX5" fmla="*/ 888760 w 1584325"/>
              <a:gd name="connsiteY5" fmla="*/ 1682633 h 1705454"/>
              <a:gd name="connsiteX6" fmla="*/ 695564 w 1584325"/>
              <a:gd name="connsiteY6" fmla="*/ 1682633 h 1705454"/>
              <a:gd name="connsiteX7" fmla="*/ 119402 w 1584325"/>
              <a:gd name="connsiteY7" fmla="*/ 1394552 h 1705454"/>
              <a:gd name="connsiteX8" fmla="*/ 0 w 1584325"/>
              <a:gd name="connsiteY8" fmla="*/ 1201356 h 1705454"/>
              <a:gd name="connsiteX9" fmla="*/ 0 w 1584325"/>
              <a:gd name="connsiteY9" fmla="*/ 504098 h 1705454"/>
              <a:gd name="connsiteX10" fmla="*/ 119402 w 1584325"/>
              <a:gd name="connsiteY10" fmla="*/ 310902 h 1705454"/>
              <a:gd name="connsiteX11" fmla="*/ 695564 w 1584325"/>
              <a:gd name="connsiteY11" fmla="*/ 22821 h 1705454"/>
              <a:gd name="connsiteX12" fmla="*/ 888760 w 1584325"/>
              <a:gd name="connsiteY12" fmla="*/ 22821 h 17054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584325" h="1705454">
                <a:moveTo>
                  <a:pt x="888760" y="22821"/>
                </a:moveTo>
                <a:lnTo>
                  <a:pt x="1464923" y="310902"/>
                </a:lnTo>
                <a:cubicBezTo>
                  <a:pt x="1538116" y="347499"/>
                  <a:pt x="1584325" y="422266"/>
                  <a:pt x="1584325" y="504098"/>
                </a:cubicBezTo>
                <a:lnTo>
                  <a:pt x="1584325" y="1201356"/>
                </a:lnTo>
                <a:cubicBezTo>
                  <a:pt x="1584325" y="1283188"/>
                  <a:pt x="1538116" y="1357955"/>
                  <a:pt x="1464923" y="1394552"/>
                </a:cubicBezTo>
                <a:lnTo>
                  <a:pt x="888760" y="1682633"/>
                </a:lnTo>
                <a:cubicBezTo>
                  <a:pt x="827903" y="1713061"/>
                  <a:pt x="756421" y="1713061"/>
                  <a:pt x="695564" y="1682633"/>
                </a:cubicBezTo>
                <a:lnTo>
                  <a:pt x="119402" y="1394552"/>
                </a:lnTo>
                <a:cubicBezTo>
                  <a:pt x="46208" y="1357955"/>
                  <a:pt x="0" y="1283188"/>
                  <a:pt x="0" y="1201356"/>
                </a:cubicBezTo>
                <a:lnTo>
                  <a:pt x="0" y="504098"/>
                </a:lnTo>
                <a:cubicBezTo>
                  <a:pt x="0" y="422266"/>
                  <a:pt x="46208" y="347499"/>
                  <a:pt x="119402" y="310902"/>
                </a:cubicBezTo>
                <a:lnTo>
                  <a:pt x="695564" y="22821"/>
                </a:lnTo>
                <a:cubicBezTo>
                  <a:pt x="756421" y="-7607"/>
                  <a:pt x="827903" y="-7607"/>
                  <a:pt x="888760" y="22821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5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微软雅黑" panose="020B0503020204020204" charset="-122"/>
                <a:cs typeface="+mn-cs"/>
              </a:rPr>
              <a:t>03</a:t>
            </a:r>
            <a:endParaRPr kumimoji="0" lang="zh-CN" altLang="en-US" sz="5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 pitchFamily="34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6" name="TextBox 20"/>
          <p:cNvSpPr txBox="1"/>
          <p:nvPr/>
        </p:nvSpPr>
        <p:spPr>
          <a:xfrm>
            <a:off x="4381323" y="1350629"/>
            <a:ext cx="3223237" cy="996065"/>
          </a:xfrm>
          <a:prstGeom prst="rect">
            <a:avLst/>
          </a:prstGeom>
          <a:noFill/>
        </p:spPr>
        <p:txBody>
          <a:bodyPr wrap="none" lIns="72032" tIns="36016" rIns="72032" bIns="36016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F79646">
                    <a:lumMod val="5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汉仪雪峰体简" panose="02010600000101010101" pitchFamily="2" charset="-122"/>
                <a:ea typeface="汉仪雪峰体简" panose="02010600000101010101" pitchFamily="2" charset="-122"/>
                <a:cs typeface="+mn-cs"/>
              </a:rPr>
              <a:t>输入内容</a:t>
            </a:r>
            <a:endParaRPr kumimoji="0" lang="zh-CN" altLang="en-US" sz="1100" b="0" i="0" u="none" strike="noStrike" kern="1200" cap="none" spc="0" normalizeH="0" baseline="0" noProof="0" dirty="0">
              <a:ln>
                <a:noFill/>
              </a:ln>
              <a:solidFill>
                <a:srgbClr val="F79646">
                  <a:lumMod val="5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汉仪雪峰体简" panose="02010600000101010101" pitchFamily="2" charset="-122"/>
              <a:ea typeface="汉仪雪峰体简" panose="0201060000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7243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screen">
            <a:alphaModFix amt="20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4" name="Freeform 2351"/>
          <p:cNvSpPr/>
          <p:nvPr/>
        </p:nvSpPr>
        <p:spPr bwMode="auto">
          <a:xfrm>
            <a:off x="3016962" y="1160344"/>
            <a:ext cx="3126851" cy="844363"/>
          </a:xfrm>
          <a:custGeom>
            <a:avLst/>
            <a:gdLst>
              <a:gd name="T0" fmla="*/ 101 w 5540"/>
              <a:gd name="T1" fmla="*/ 0 h 1497"/>
              <a:gd name="T2" fmla="*/ 144 w 5540"/>
              <a:gd name="T3" fmla="*/ 8 h 1497"/>
              <a:gd name="T4" fmla="*/ 226 w 5540"/>
              <a:gd name="T5" fmla="*/ 24 h 1497"/>
              <a:gd name="T6" fmla="*/ 346 w 5540"/>
              <a:gd name="T7" fmla="*/ 44 h 1497"/>
              <a:gd name="T8" fmla="*/ 501 w 5540"/>
              <a:gd name="T9" fmla="*/ 69 h 1497"/>
              <a:gd name="T10" fmla="*/ 687 w 5540"/>
              <a:gd name="T11" fmla="*/ 95 h 1497"/>
              <a:gd name="T12" fmla="*/ 905 w 5540"/>
              <a:gd name="T13" fmla="*/ 122 h 1497"/>
              <a:gd name="T14" fmla="*/ 1150 w 5540"/>
              <a:gd name="T15" fmla="*/ 147 h 1497"/>
              <a:gd name="T16" fmla="*/ 1420 w 5540"/>
              <a:gd name="T17" fmla="*/ 171 h 1497"/>
              <a:gd name="T18" fmla="*/ 1712 w 5540"/>
              <a:gd name="T19" fmla="*/ 189 h 1497"/>
              <a:gd name="T20" fmla="*/ 2023 w 5540"/>
              <a:gd name="T21" fmla="*/ 203 h 1497"/>
              <a:gd name="T22" fmla="*/ 2352 w 5540"/>
              <a:gd name="T23" fmla="*/ 208 h 1497"/>
              <a:gd name="T24" fmla="*/ 2697 w 5540"/>
              <a:gd name="T25" fmla="*/ 204 h 1497"/>
              <a:gd name="T26" fmla="*/ 3053 w 5540"/>
              <a:gd name="T27" fmla="*/ 191 h 1497"/>
              <a:gd name="T28" fmla="*/ 3458 w 5540"/>
              <a:gd name="T29" fmla="*/ 176 h 1497"/>
              <a:gd name="T30" fmla="*/ 3824 w 5540"/>
              <a:gd name="T31" fmla="*/ 169 h 1497"/>
              <a:gd name="T32" fmla="*/ 4154 w 5540"/>
              <a:gd name="T33" fmla="*/ 174 h 1497"/>
              <a:gd name="T34" fmla="*/ 4446 w 5540"/>
              <a:gd name="T35" fmla="*/ 188 h 1497"/>
              <a:gd name="T36" fmla="*/ 4701 w 5540"/>
              <a:gd name="T37" fmla="*/ 210 h 1497"/>
              <a:gd name="T38" fmla="*/ 4922 w 5540"/>
              <a:gd name="T39" fmla="*/ 238 h 1497"/>
              <a:gd name="T40" fmla="*/ 5108 w 5540"/>
              <a:gd name="T41" fmla="*/ 274 h 1497"/>
              <a:gd name="T42" fmla="*/ 5258 w 5540"/>
              <a:gd name="T43" fmla="*/ 313 h 1497"/>
              <a:gd name="T44" fmla="*/ 5376 w 5540"/>
              <a:gd name="T45" fmla="*/ 356 h 1497"/>
              <a:gd name="T46" fmla="*/ 5462 w 5540"/>
              <a:gd name="T47" fmla="*/ 402 h 1497"/>
              <a:gd name="T48" fmla="*/ 5516 w 5540"/>
              <a:gd name="T49" fmla="*/ 448 h 1497"/>
              <a:gd name="T50" fmla="*/ 5540 w 5540"/>
              <a:gd name="T51" fmla="*/ 497 h 1497"/>
              <a:gd name="T52" fmla="*/ 5496 w 5540"/>
              <a:gd name="T53" fmla="*/ 566 h 1497"/>
              <a:gd name="T54" fmla="*/ 5418 w 5540"/>
              <a:gd name="T55" fmla="*/ 623 h 1497"/>
              <a:gd name="T56" fmla="*/ 5310 w 5540"/>
              <a:gd name="T57" fmla="*/ 667 h 1497"/>
              <a:gd name="T58" fmla="*/ 5174 w 5540"/>
              <a:gd name="T59" fmla="*/ 701 h 1497"/>
              <a:gd name="T60" fmla="*/ 5010 w 5540"/>
              <a:gd name="T61" fmla="*/ 727 h 1497"/>
              <a:gd name="T62" fmla="*/ 4822 w 5540"/>
              <a:gd name="T63" fmla="*/ 747 h 1497"/>
              <a:gd name="T64" fmla="*/ 4613 w 5540"/>
              <a:gd name="T65" fmla="*/ 762 h 1497"/>
              <a:gd name="T66" fmla="*/ 4382 w 5540"/>
              <a:gd name="T67" fmla="*/ 776 h 1497"/>
              <a:gd name="T68" fmla="*/ 4133 w 5540"/>
              <a:gd name="T69" fmla="*/ 789 h 1497"/>
              <a:gd name="T70" fmla="*/ 3870 w 5540"/>
              <a:gd name="T71" fmla="*/ 804 h 1497"/>
              <a:gd name="T72" fmla="*/ 3591 w 5540"/>
              <a:gd name="T73" fmla="*/ 823 h 1497"/>
              <a:gd name="T74" fmla="*/ 3304 w 5540"/>
              <a:gd name="T75" fmla="*/ 850 h 1497"/>
              <a:gd name="T76" fmla="*/ 3006 w 5540"/>
              <a:gd name="T77" fmla="*/ 884 h 1497"/>
              <a:gd name="T78" fmla="*/ 2702 w 5540"/>
              <a:gd name="T79" fmla="*/ 928 h 1497"/>
              <a:gd name="T80" fmla="*/ 2393 w 5540"/>
              <a:gd name="T81" fmla="*/ 983 h 1497"/>
              <a:gd name="T82" fmla="*/ 2082 w 5540"/>
              <a:gd name="T83" fmla="*/ 1054 h 1497"/>
              <a:gd name="T84" fmla="*/ 1852 w 5540"/>
              <a:gd name="T85" fmla="*/ 1122 h 1497"/>
              <a:gd name="T86" fmla="*/ 1653 w 5540"/>
              <a:gd name="T87" fmla="*/ 1203 h 1497"/>
              <a:gd name="T88" fmla="*/ 1484 w 5540"/>
              <a:gd name="T89" fmla="*/ 1293 h 1497"/>
              <a:gd name="T90" fmla="*/ 1339 w 5540"/>
              <a:gd name="T91" fmla="*/ 1392 h 1497"/>
              <a:gd name="T92" fmla="*/ 1221 w 5540"/>
              <a:gd name="T93" fmla="*/ 1497 h 1497"/>
              <a:gd name="T94" fmla="*/ 981 w 5540"/>
              <a:gd name="T95" fmla="*/ 1489 h 1497"/>
              <a:gd name="T96" fmla="*/ 745 w 5540"/>
              <a:gd name="T97" fmla="*/ 1477 h 1497"/>
              <a:gd name="T98" fmla="*/ 518 w 5540"/>
              <a:gd name="T99" fmla="*/ 1463 h 1497"/>
              <a:gd name="T100" fmla="*/ 312 w 5540"/>
              <a:gd name="T101" fmla="*/ 1448 h 1497"/>
              <a:gd name="T102" fmla="*/ 137 w 5540"/>
              <a:gd name="T103" fmla="*/ 1433 h 1497"/>
              <a:gd name="T104" fmla="*/ 0 w 5540"/>
              <a:gd name="T105" fmla="*/ 1418 h 1497"/>
              <a:gd name="T106" fmla="*/ 96 w 5540"/>
              <a:gd name="T107" fmla="*/ 0 h 14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540" h="1497">
                <a:moveTo>
                  <a:pt x="96" y="0"/>
                </a:moveTo>
                <a:lnTo>
                  <a:pt x="101" y="0"/>
                </a:lnTo>
                <a:lnTo>
                  <a:pt x="117" y="3"/>
                </a:lnTo>
                <a:lnTo>
                  <a:pt x="144" y="8"/>
                </a:lnTo>
                <a:lnTo>
                  <a:pt x="181" y="15"/>
                </a:lnTo>
                <a:lnTo>
                  <a:pt x="226" y="24"/>
                </a:lnTo>
                <a:lnTo>
                  <a:pt x="282" y="34"/>
                </a:lnTo>
                <a:lnTo>
                  <a:pt x="346" y="44"/>
                </a:lnTo>
                <a:lnTo>
                  <a:pt x="419" y="56"/>
                </a:lnTo>
                <a:lnTo>
                  <a:pt x="501" y="69"/>
                </a:lnTo>
                <a:lnTo>
                  <a:pt x="591" y="81"/>
                </a:lnTo>
                <a:lnTo>
                  <a:pt x="687" y="95"/>
                </a:lnTo>
                <a:lnTo>
                  <a:pt x="794" y="108"/>
                </a:lnTo>
                <a:lnTo>
                  <a:pt x="905" y="122"/>
                </a:lnTo>
                <a:lnTo>
                  <a:pt x="1025" y="135"/>
                </a:lnTo>
                <a:lnTo>
                  <a:pt x="1150" y="147"/>
                </a:lnTo>
                <a:lnTo>
                  <a:pt x="1282" y="159"/>
                </a:lnTo>
                <a:lnTo>
                  <a:pt x="1420" y="171"/>
                </a:lnTo>
                <a:lnTo>
                  <a:pt x="1564" y="181"/>
                </a:lnTo>
                <a:lnTo>
                  <a:pt x="1712" y="189"/>
                </a:lnTo>
                <a:lnTo>
                  <a:pt x="1866" y="196"/>
                </a:lnTo>
                <a:lnTo>
                  <a:pt x="2023" y="203"/>
                </a:lnTo>
                <a:lnTo>
                  <a:pt x="2187" y="206"/>
                </a:lnTo>
                <a:lnTo>
                  <a:pt x="2352" y="208"/>
                </a:lnTo>
                <a:lnTo>
                  <a:pt x="2523" y="208"/>
                </a:lnTo>
                <a:lnTo>
                  <a:pt x="2697" y="204"/>
                </a:lnTo>
                <a:lnTo>
                  <a:pt x="2874" y="199"/>
                </a:lnTo>
                <a:lnTo>
                  <a:pt x="3053" y="191"/>
                </a:lnTo>
                <a:lnTo>
                  <a:pt x="3260" y="182"/>
                </a:lnTo>
                <a:lnTo>
                  <a:pt x="3458" y="176"/>
                </a:lnTo>
                <a:lnTo>
                  <a:pt x="3647" y="171"/>
                </a:lnTo>
                <a:lnTo>
                  <a:pt x="3824" y="169"/>
                </a:lnTo>
                <a:lnTo>
                  <a:pt x="3993" y="171"/>
                </a:lnTo>
                <a:lnTo>
                  <a:pt x="4154" y="174"/>
                </a:lnTo>
                <a:lnTo>
                  <a:pt x="4304" y="181"/>
                </a:lnTo>
                <a:lnTo>
                  <a:pt x="4446" y="188"/>
                </a:lnTo>
                <a:lnTo>
                  <a:pt x="4577" y="198"/>
                </a:lnTo>
                <a:lnTo>
                  <a:pt x="4701" y="210"/>
                </a:lnTo>
                <a:lnTo>
                  <a:pt x="4816" y="223"/>
                </a:lnTo>
                <a:lnTo>
                  <a:pt x="4922" y="238"/>
                </a:lnTo>
                <a:lnTo>
                  <a:pt x="5018" y="255"/>
                </a:lnTo>
                <a:lnTo>
                  <a:pt x="5108" y="274"/>
                </a:lnTo>
                <a:lnTo>
                  <a:pt x="5187" y="292"/>
                </a:lnTo>
                <a:lnTo>
                  <a:pt x="5258" y="313"/>
                </a:lnTo>
                <a:lnTo>
                  <a:pt x="5322" y="335"/>
                </a:lnTo>
                <a:lnTo>
                  <a:pt x="5376" y="356"/>
                </a:lnTo>
                <a:lnTo>
                  <a:pt x="5423" y="378"/>
                </a:lnTo>
                <a:lnTo>
                  <a:pt x="5462" y="402"/>
                </a:lnTo>
                <a:lnTo>
                  <a:pt x="5493" y="424"/>
                </a:lnTo>
                <a:lnTo>
                  <a:pt x="5516" y="448"/>
                </a:lnTo>
                <a:lnTo>
                  <a:pt x="5531" y="471"/>
                </a:lnTo>
                <a:lnTo>
                  <a:pt x="5540" y="497"/>
                </a:lnTo>
                <a:lnTo>
                  <a:pt x="5521" y="534"/>
                </a:lnTo>
                <a:lnTo>
                  <a:pt x="5496" y="566"/>
                </a:lnTo>
                <a:lnTo>
                  <a:pt x="5461" y="596"/>
                </a:lnTo>
                <a:lnTo>
                  <a:pt x="5418" y="623"/>
                </a:lnTo>
                <a:lnTo>
                  <a:pt x="5369" y="647"/>
                </a:lnTo>
                <a:lnTo>
                  <a:pt x="5310" y="667"/>
                </a:lnTo>
                <a:lnTo>
                  <a:pt x="5246" y="686"/>
                </a:lnTo>
                <a:lnTo>
                  <a:pt x="5174" y="701"/>
                </a:lnTo>
                <a:lnTo>
                  <a:pt x="5096" y="715"/>
                </a:lnTo>
                <a:lnTo>
                  <a:pt x="5010" y="727"/>
                </a:lnTo>
                <a:lnTo>
                  <a:pt x="4920" y="737"/>
                </a:lnTo>
                <a:lnTo>
                  <a:pt x="4822" y="747"/>
                </a:lnTo>
                <a:lnTo>
                  <a:pt x="4719" y="754"/>
                </a:lnTo>
                <a:lnTo>
                  <a:pt x="4613" y="762"/>
                </a:lnTo>
                <a:lnTo>
                  <a:pt x="4500" y="769"/>
                </a:lnTo>
                <a:lnTo>
                  <a:pt x="4382" y="776"/>
                </a:lnTo>
                <a:lnTo>
                  <a:pt x="4260" y="782"/>
                </a:lnTo>
                <a:lnTo>
                  <a:pt x="4133" y="789"/>
                </a:lnTo>
                <a:lnTo>
                  <a:pt x="4003" y="796"/>
                </a:lnTo>
                <a:lnTo>
                  <a:pt x="3870" y="804"/>
                </a:lnTo>
                <a:lnTo>
                  <a:pt x="3733" y="813"/>
                </a:lnTo>
                <a:lnTo>
                  <a:pt x="3591" y="823"/>
                </a:lnTo>
                <a:lnTo>
                  <a:pt x="3450" y="835"/>
                </a:lnTo>
                <a:lnTo>
                  <a:pt x="3304" y="850"/>
                </a:lnTo>
                <a:lnTo>
                  <a:pt x="3156" y="865"/>
                </a:lnTo>
                <a:lnTo>
                  <a:pt x="3006" y="884"/>
                </a:lnTo>
                <a:lnTo>
                  <a:pt x="2855" y="904"/>
                </a:lnTo>
                <a:lnTo>
                  <a:pt x="2702" y="928"/>
                </a:lnTo>
                <a:lnTo>
                  <a:pt x="2548" y="953"/>
                </a:lnTo>
                <a:lnTo>
                  <a:pt x="2393" y="983"/>
                </a:lnTo>
                <a:lnTo>
                  <a:pt x="2237" y="1017"/>
                </a:lnTo>
                <a:lnTo>
                  <a:pt x="2082" y="1054"/>
                </a:lnTo>
                <a:lnTo>
                  <a:pt x="1964" y="1086"/>
                </a:lnTo>
                <a:lnTo>
                  <a:pt x="1852" y="1122"/>
                </a:lnTo>
                <a:lnTo>
                  <a:pt x="1749" y="1161"/>
                </a:lnTo>
                <a:lnTo>
                  <a:pt x="1653" y="1203"/>
                </a:lnTo>
                <a:lnTo>
                  <a:pt x="1565" y="1247"/>
                </a:lnTo>
                <a:lnTo>
                  <a:pt x="1484" y="1293"/>
                </a:lnTo>
                <a:lnTo>
                  <a:pt x="1408" y="1342"/>
                </a:lnTo>
                <a:lnTo>
                  <a:pt x="1339" y="1392"/>
                </a:lnTo>
                <a:lnTo>
                  <a:pt x="1276" y="1445"/>
                </a:lnTo>
                <a:lnTo>
                  <a:pt x="1221" y="1497"/>
                </a:lnTo>
                <a:lnTo>
                  <a:pt x="1101" y="1494"/>
                </a:lnTo>
                <a:lnTo>
                  <a:pt x="981" y="1489"/>
                </a:lnTo>
                <a:lnTo>
                  <a:pt x="863" y="1483"/>
                </a:lnTo>
                <a:lnTo>
                  <a:pt x="745" y="1477"/>
                </a:lnTo>
                <a:lnTo>
                  <a:pt x="630" y="1470"/>
                </a:lnTo>
                <a:lnTo>
                  <a:pt x="518" y="1463"/>
                </a:lnTo>
                <a:lnTo>
                  <a:pt x="412" y="1455"/>
                </a:lnTo>
                <a:lnTo>
                  <a:pt x="312" y="1448"/>
                </a:lnTo>
                <a:lnTo>
                  <a:pt x="221" y="1440"/>
                </a:lnTo>
                <a:lnTo>
                  <a:pt x="137" y="1433"/>
                </a:lnTo>
                <a:lnTo>
                  <a:pt x="62" y="1424"/>
                </a:lnTo>
                <a:lnTo>
                  <a:pt x="0" y="1418"/>
                </a:lnTo>
                <a:lnTo>
                  <a:pt x="785" y="853"/>
                </a:lnTo>
                <a:lnTo>
                  <a:pt x="96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 w="0">
            <a:noFill/>
            <a:prstDash val="solid"/>
            <a:round/>
          </a:ln>
        </p:spPr>
        <p:txBody>
          <a:bodyPr vert="horz" wrap="square" lIns="65020" tIns="32509" rIns="65020" bIns="32509" numCol="1" anchor="t" anchorCtr="0" compatLnSpc="1"/>
          <a:lstStyle/>
          <a:p>
            <a:pPr>
              <a:lnSpc>
                <a:spcPct val="120000"/>
              </a:lnSpc>
            </a:pPr>
            <a:endParaRPr lang="zh-CN" altLang="en-US" sz="1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145" name="Freeform 2352"/>
          <p:cNvSpPr>
            <a:spLocks noEditPoints="1"/>
          </p:cNvSpPr>
          <p:nvPr/>
        </p:nvSpPr>
        <p:spPr bwMode="auto">
          <a:xfrm>
            <a:off x="3568958" y="2204508"/>
            <a:ext cx="2294906" cy="723578"/>
          </a:xfrm>
          <a:custGeom>
            <a:avLst/>
            <a:gdLst>
              <a:gd name="T0" fmla="*/ 0 w 4066"/>
              <a:gd name="T1" fmla="*/ 951 h 1280"/>
              <a:gd name="T2" fmla="*/ 0 w 4066"/>
              <a:gd name="T3" fmla="*/ 951 h 1280"/>
              <a:gd name="T4" fmla="*/ 3571 w 4066"/>
              <a:gd name="T5" fmla="*/ 39 h 1280"/>
              <a:gd name="T6" fmla="*/ 3733 w 4066"/>
              <a:gd name="T7" fmla="*/ 121 h 1280"/>
              <a:gd name="T8" fmla="*/ 3867 w 4066"/>
              <a:gd name="T9" fmla="*/ 207 h 1280"/>
              <a:gd name="T10" fmla="*/ 3968 w 4066"/>
              <a:gd name="T11" fmla="*/ 294 h 1280"/>
              <a:gd name="T12" fmla="*/ 4036 w 4066"/>
              <a:gd name="T13" fmla="*/ 378 h 1280"/>
              <a:gd name="T14" fmla="*/ 4066 w 4066"/>
              <a:gd name="T15" fmla="*/ 459 h 1280"/>
              <a:gd name="T16" fmla="*/ 4064 w 4066"/>
              <a:gd name="T17" fmla="*/ 456 h 1280"/>
              <a:gd name="T18" fmla="*/ 4024 w 4066"/>
              <a:gd name="T19" fmla="*/ 518 h 1280"/>
              <a:gd name="T20" fmla="*/ 3950 w 4066"/>
              <a:gd name="T21" fmla="*/ 566 h 1280"/>
              <a:gd name="T22" fmla="*/ 3845 w 4066"/>
              <a:gd name="T23" fmla="*/ 601 h 1280"/>
              <a:gd name="T24" fmla="*/ 3710 w 4066"/>
              <a:gd name="T25" fmla="*/ 628 h 1280"/>
              <a:gd name="T26" fmla="*/ 3549 w 4066"/>
              <a:gd name="T27" fmla="*/ 647 h 1280"/>
              <a:gd name="T28" fmla="*/ 3367 w 4066"/>
              <a:gd name="T29" fmla="*/ 662 h 1280"/>
              <a:gd name="T30" fmla="*/ 3163 w 4066"/>
              <a:gd name="T31" fmla="*/ 674 h 1280"/>
              <a:gd name="T32" fmla="*/ 2940 w 4066"/>
              <a:gd name="T33" fmla="*/ 686 h 1280"/>
              <a:gd name="T34" fmla="*/ 2702 w 4066"/>
              <a:gd name="T35" fmla="*/ 699 h 1280"/>
              <a:gd name="T36" fmla="*/ 2452 w 4066"/>
              <a:gd name="T37" fmla="*/ 719 h 1280"/>
              <a:gd name="T38" fmla="*/ 2190 w 4066"/>
              <a:gd name="T39" fmla="*/ 745 h 1280"/>
              <a:gd name="T40" fmla="*/ 1920 w 4066"/>
              <a:gd name="T41" fmla="*/ 780 h 1280"/>
              <a:gd name="T42" fmla="*/ 1646 w 4066"/>
              <a:gd name="T43" fmla="*/ 829 h 1280"/>
              <a:gd name="T44" fmla="*/ 1370 w 4066"/>
              <a:gd name="T45" fmla="*/ 890 h 1280"/>
              <a:gd name="T46" fmla="*/ 1153 w 4066"/>
              <a:gd name="T47" fmla="*/ 958 h 1280"/>
              <a:gd name="T48" fmla="*/ 973 w 4066"/>
              <a:gd name="T49" fmla="*/ 1037 h 1280"/>
              <a:gd name="T50" fmla="*/ 824 w 4066"/>
              <a:gd name="T51" fmla="*/ 1128 h 1280"/>
              <a:gd name="T52" fmla="*/ 704 w 4066"/>
              <a:gd name="T53" fmla="*/ 1228 h 1280"/>
              <a:gd name="T54" fmla="*/ 549 w 4066"/>
              <a:gd name="T55" fmla="*/ 1255 h 1280"/>
              <a:gd name="T56" fmla="*/ 360 w 4066"/>
              <a:gd name="T57" fmla="*/ 1198 h 1280"/>
              <a:gd name="T58" fmla="*/ 206 w 4066"/>
              <a:gd name="T59" fmla="*/ 1133 h 1280"/>
              <a:gd name="T60" fmla="*/ 91 w 4066"/>
              <a:gd name="T61" fmla="*/ 1064 h 1280"/>
              <a:gd name="T62" fmla="*/ 20 w 4066"/>
              <a:gd name="T63" fmla="*/ 990 h 1280"/>
              <a:gd name="T64" fmla="*/ 12 w 4066"/>
              <a:gd name="T65" fmla="*/ 885 h 1280"/>
              <a:gd name="T66" fmla="*/ 61 w 4066"/>
              <a:gd name="T67" fmla="*/ 763 h 1280"/>
              <a:gd name="T68" fmla="*/ 139 w 4066"/>
              <a:gd name="T69" fmla="*/ 657 h 1280"/>
              <a:gd name="T70" fmla="*/ 243 w 4066"/>
              <a:gd name="T71" fmla="*/ 566 h 1280"/>
              <a:gd name="T72" fmla="*/ 372 w 4066"/>
              <a:gd name="T73" fmla="*/ 486 h 1280"/>
              <a:gd name="T74" fmla="*/ 520 w 4066"/>
              <a:gd name="T75" fmla="*/ 420 h 1280"/>
              <a:gd name="T76" fmla="*/ 687 w 4066"/>
              <a:gd name="T77" fmla="*/ 365 h 1280"/>
              <a:gd name="T78" fmla="*/ 868 w 4066"/>
              <a:gd name="T79" fmla="*/ 317 h 1280"/>
              <a:gd name="T80" fmla="*/ 1061 w 4066"/>
              <a:gd name="T81" fmla="*/ 280 h 1280"/>
              <a:gd name="T82" fmla="*/ 1262 w 4066"/>
              <a:gd name="T83" fmla="*/ 248 h 1280"/>
              <a:gd name="T84" fmla="*/ 1467 w 4066"/>
              <a:gd name="T85" fmla="*/ 224 h 1280"/>
              <a:gd name="T86" fmla="*/ 1677 w 4066"/>
              <a:gd name="T87" fmla="*/ 204 h 1280"/>
              <a:gd name="T88" fmla="*/ 1883 w 4066"/>
              <a:gd name="T89" fmla="*/ 189 h 1280"/>
              <a:gd name="T90" fmla="*/ 2087 w 4066"/>
              <a:gd name="T91" fmla="*/ 175 h 1280"/>
              <a:gd name="T92" fmla="*/ 2281 w 4066"/>
              <a:gd name="T93" fmla="*/ 164 h 1280"/>
              <a:gd name="T94" fmla="*/ 2467 w 4066"/>
              <a:gd name="T95" fmla="*/ 152 h 1280"/>
              <a:gd name="T96" fmla="*/ 2639 w 4066"/>
              <a:gd name="T97" fmla="*/ 140 h 1280"/>
              <a:gd name="T98" fmla="*/ 2795 w 4066"/>
              <a:gd name="T99" fmla="*/ 126 h 1280"/>
              <a:gd name="T100" fmla="*/ 3095 w 4066"/>
              <a:gd name="T101" fmla="*/ 86 h 1280"/>
              <a:gd name="T102" fmla="*/ 3359 w 4066"/>
              <a:gd name="T103" fmla="*/ 30 h 12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4066" h="1280">
                <a:moveTo>
                  <a:pt x="0" y="951"/>
                </a:moveTo>
                <a:lnTo>
                  <a:pt x="0" y="951"/>
                </a:lnTo>
                <a:lnTo>
                  <a:pt x="0" y="951"/>
                </a:lnTo>
                <a:lnTo>
                  <a:pt x="0" y="951"/>
                </a:lnTo>
                <a:close/>
                <a:moveTo>
                  <a:pt x="3478" y="0"/>
                </a:moveTo>
                <a:lnTo>
                  <a:pt x="3571" y="39"/>
                </a:lnTo>
                <a:lnTo>
                  <a:pt x="3656" y="79"/>
                </a:lnTo>
                <a:lnTo>
                  <a:pt x="3733" y="121"/>
                </a:lnTo>
                <a:lnTo>
                  <a:pt x="3804" y="164"/>
                </a:lnTo>
                <a:lnTo>
                  <a:pt x="3867" y="207"/>
                </a:lnTo>
                <a:lnTo>
                  <a:pt x="3921" y="250"/>
                </a:lnTo>
                <a:lnTo>
                  <a:pt x="3968" y="294"/>
                </a:lnTo>
                <a:lnTo>
                  <a:pt x="4005" y="336"/>
                </a:lnTo>
                <a:lnTo>
                  <a:pt x="4036" y="378"/>
                </a:lnTo>
                <a:lnTo>
                  <a:pt x="4056" y="420"/>
                </a:lnTo>
                <a:lnTo>
                  <a:pt x="4066" y="459"/>
                </a:lnTo>
                <a:lnTo>
                  <a:pt x="4066" y="456"/>
                </a:lnTo>
                <a:lnTo>
                  <a:pt x="4064" y="456"/>
                </a:lnTo>
                <a:lnTo>
                  <a:pt x="4049" y="488"/>
                </a:lnTo>
                <a:lnTo>
                  <a:pt x="4024" y="518"/>
                </a:lnTo>
                <a:lnTo>
                  <a:pt x="3992" y="544"/>
                </a:lnTo>
                <a:lnTo>
                  <a:pt x="3950" y="566"/>
                </a:lnTo>
                <a:lnTo>
                  <a:pt x="3901" y="584"/>
                </a:lnTo>
                <a:lnTo>
                  <a:pt x="3845" y="601"/>
                </a:lnTo>
                <a:lnTo>
                  <a:pt x="3781" y="616"/>
                </a:lnTo>
                <a:lnTo>
                  <a:pt x="3710" y="628"/>
                </a:lnTo>
                <a:lnTo>
                  <a:pt x="3634" y="638"/>
                </a:lnTo>
                <a:lnTo>
                  <a:pt x="3549" y="647"/>
                </a:lnTo>
                <a:lnTo>
                  <a:pt x="3462" y="655"/>
                </a:lnTo>
                <a:lnTo>
                  <a:pt x="3367" y="662"/>
                </a:lnTo>
                <a:lnTo>
                  <a:pt x="3267" y="667"/>
                </a:lnTo>
                <a:lnTo>
                  <a:pt x="3163" y="674"/>
                </a:lnTo>
                <a:lnTo>
                  <a:pt x="3053" y="679"/>
                </a:lnTo>
                <a:lnTo>
                  <a:pt x="2940" y="686"/>
                </a:lnTo>
                <a:lnTo>
                  <a:pt x="2823" y="692"/>
                </a:lnTo>
                <a:lnTo>
                  <a:pt x="2702" y="699"/>
                </a:lnTo>
                <a:lnTo>
                  <a:pt x="2579" y="709"/>
                </a:lnTo>
                <a:lnTo>
                  <a:pt x="2452" y="719"/>
                </a:lnTo>
                <a:lnTo>
                  <a:pt x="2322" y="731"/>
                </a:lnTo>
                <a:lnTo>
                  <a:pt x="2190" y="745"/>
                </a:lnTo>
                <a:lnTo>
                  <a:pt x="2057" y="762"/>
                </a:lnTo>
                <a:lnTo>
                  <a:pt x="1920" y="780"/>
                </a:lnTo>
                <a:lnTo>
                  <a:pt x="1783" y="804"/>
                </a:lnTo>
                <a:lnTo>
                  <a:pt x="1646" y="829"/>
                </a:lnTo>
                <a:lnTo>
                  <a:pt x="1508" y="858"/>
                </a:lnTo>
                <a:lnTo>
                  <a:pt x="1370" y="890"/>
                </a:lnTo>
                <a:lnTo>
                  <a:pt x="1256" y="922"/>
                </a:lnTo>
                <a:lnTo>
                  <a:pt x="1153" y="958"/>
                </a:lnTo>
                <a:lnTo>
                  <a:pt x="1059" y="997"/>
                </a:lnTo>
                <a:lnTo>
                  <a:pt x="973" y="1037"/>
                </a:lnTo>
                <a:lnTo>
                  <a:pt x="893" y="1083"/>
                </a:lnTo>
                <a:lnTo>
                  <a:pt x="824" y="1128"/>
                </a:lnTo>
                <a:lnTo>
                  <a:pt x="762" y="1177"/>
                </a:lnTo>
                <a:lnTo>
                  <a:pt x="704" y="1228"/>
                </a:lnTo>
                <a:lnTo>
                  <a:pt x="655" y="1280"/>
                </a:lnTo>
                <a:lnTo>
                  <a:pt x="549" y="1255"/>
                </a:lnTo>
                <a:lnTo>
                  <a:pt x="451" y="1228"/>
                </a:lnTo>
                <a:lnTo>
                  <a:pt x="360" y="1198"/>
                </a:lnTo>
                <a:lnTo>
                  <a:pt x="279" y="1167"/>
                </a:lnTo>
                <a:lnTo>
                  <a:pt x="206" y="1133"/>
                </a:lnTo>
                <a:lnTo>
                  <a:pt x="144" y="1100"/>
                </a:lnTo>
                <a:lnTo>
                  <a:pt x="91" y="1064"/>
                </a:lnTo>
                <a:lnTo>
                  <a:pt x="51" y="1027"/>
                </a:lnTo>
                <a:lnTo>
                  <a:pt x="20" y="990"/>
                </a:lnTo>
                <a:lnTo>
                  <a:pt x="0" y="951"/>
                </a:lnTo>
                <a:lnTo>
                  <a:pt x="12" y="885"/>
                </a:lnTo>
                <a:lnTo>
                  <a:pt x="32" y="822"/>
                </a:lnTo>
                <a:lnTo>
                  <a:pt x="61" y="763"/>
                </a:lnTo>
                <a:lnTo>
                  <a:pt x="96" y="709"/>
                </a:lnTo>
                <a:lnTo>
                  <a:pt x="139" y="657"/>
                </a:lnTo>
                <a:lnTo>
                  <a:pt x="188" y="610"/>
                </a:lnTo>
                <a:lnTo>
                  <a:pt x="243" y="566"/>
                </a:lnTo>
                <a:lnTo>
                  <a:pt x="304" y="525"/>
                </a:lnTo>
                <a:lnTo>
                  <a:pt x="372" y="486"/>
                </a:lnTo>
                <a:lnTo>
                  <a:pt x="444" y="452"/>
                </a:lnTo>
                <a:lnTo>
                  <a:pt x="520" y="420"/>
                </a:lnTo>
                <a:lnTo>
                  <a:pt x="601" y="392"/>
                </a:lnTo>
                <a:lnTo>
                  <a:pt x="687" y="365"/>
                </a:lnTo>
                <a:lnTo>
                  <a:pt x="777" y="339"/>
                </a:lnTo>
                <a:lnTo>
                  <a:pt x="868" y="317"/>
                </a:lnTo>
                <a:lnTo>
                  <a:pt x="964" y="297"/>
                </a:lnTo>
                <a:lnTo>
                  <a:pt x="1061" y="280"/>
                </a:lnTo>
                <a:lnTo>
                  <a:pt x="1160" y="263"/>
                </a:lnTo>
                <a:lnTo>
                  <a:pt x="1262" y="248"/>
                </a:lnTo>
                <a:lnTo>
                  <a:pt x="1365" y="236"/>
                </a:lnTo>
                <a:lnTo>
                  <a:pt x="1467" y="224"/>
                </a:lnTo>
                <a:lnTo>
                  <a:pt x="1572" y="214"/>
                </a:lnTo>
                <a:lnTo>
                  <a:pt x="1677" y="204"/>
                </a:lnTo>
                <a:lnTo>
                  <a:pt x="1780" y="196"/>
                </a:lnTo>
                <a:lnTo>
                  <a:pt x="1883" y="189"/>
                </a:lnTo>
                <a:lnTo>
                  <a:pt x="1986" y="182"/>
                </a:lnTo>
                <a:lnTo>
                  <a:pt x="2087" y="175"/>
                </a:lnTo>
                <a:lnTo>
                  <a:pt x="2185" y="169"/>
                </a:lnTo>
                <a:lnTo>
                  <a:pt x="2281" y="164"/>
                </a:lnTo>
                <a:lnTo>
                  <a:pt x="2376" y="157"/>
                </a:lnTo>
                <a:lnTo>
                  <a:pt x="2467" y="152"/>
                </a:lnTo>
                <a:lnTo>
                  <a:pt x="2555" y="147"/>
                </a:lnTo>
                <a:lnTo>
                  <a:pt x="2639" y="140"/>
                </a:lnTo>
                <a:lnTo>
                  <a:pt x="2719" y="133"/>
                </a:lnTo>
                <a:lnTo>
                  <a:pt x="2795" y="126"/>
                </a:lnTo>
                <a:lnTo>
                  <a:pt x="2948" y="108"/>
                </a:lnTo>
                <a:lnTo>
                  <a:pt x="3095" y="86"/>
                </a:lnTo>
                <a:lnTo>
                  <a:pt x="3230" y="59"/>
                </a:lnTo>
                <a:lnTo>
                  <a:pt x="3359" y="30"/>
                </a:lnTo>
                <a:lnTo>
                  <a:pt x="3478" y="0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 w="0">
            <a:noFill/>
            <a:prstDash val="solid"/>
            <a:round/>
          </a:ln>
        </p:spPr>
        <p:txBody>
          <a:bodyPr vert="horz" wrap="square" lIns="65020" tIns="32509" rIns="65020" bIns="32509" numCol="1" anchor="t" anchorCtr="0" compatLnSpc="1"/>
          <a:lstStyle/>
          <a:p>
            <a:pPr>
              <a:lnSpc>
                <a:spcPct val="120000"/>
              </a:lnSpc>
            </a:pPr>
            <a:endParaRPr lang="zh-CN" altLang="en-US" sz="1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146" name="Freeform 2353"/>
          <p:cNvSpPr/>
          <p:nvPr/>
        </p:nvSpPr>
        <p:spPr bwMode="auto">
          <a:xfrm>
            <a:off x="3854551" y="3097411"/>
            <a:ext cx="1710173" cy="557640"/>
          </a:xfrm>
          <a:custGeom>
            <a:avLst/>
            <a:gdLst>
              <a:gd name="T0" fmla="*/ 2348 w 3030"/>
              <a:gd name="T1" fmla="*/ 25 h 988"/>
              <a:gd name="T2" fmla="*/ 2537 w 3030"/>
              <a:gd name="T3" fmla="*/ 82 h 988"/>
              <a:gd name="T4" fmla="*/ 2700 w 3030"/>
              <a:gd name="T5" fmla="*/ 150 h 988"/>
              <a:gd name="T6" fmla="*/ 2833 w 3030"/>
              <a:gd name="T7" fmla="*/ 221 h 988"/>
              <a:gd name="T8" fmla="*/ 2934 w 3030"/>
              <a:gd name="T9" fmla="*/ 297 h 988"/>
              <a:gd name="T10" fmla="*/ 3000 w 3030"/>
              <a:gd name="T11" fmla="*/ 371 h 988"/>
              <a:gd name="T12" fmla="*/ 3030 w 3030"/>
              <a:gd name="T13" fmla="*/ 442 h 988"/>
              <a:gd name="T14" fmla="*/ 3029 w 3030"/>
              <a:gd name="T15" fmla="*/ 441 h 988"/>
              <a:gd name="T16" fmla="*/ 2992 w 3030"/>
              <a:gd name="T17" fmla="*/ 493 h 988"/>
              <a:gd name="T18" fmla="*/ 2924 w 3030"/>
              <a:gd name="T19" fmla="*/ 532 h 988"/>
              <a:gd name="T20" fmla="*/ 2826 w 3030"/>
              <a:gd name="T21" fmla="*/ 559 h 988"/>
              <a:gd name="T22" fmla="*/ 2701 w 3030"/>
              <a:gd name="T23" fmla="*/ 579 h 988"/>
              <a:gd name="T24" fmla="*/ 2553 w 3030"/>
              <a:gd name="T25" fmla="*/ 593 h 988"/>
              <a:gd name="T26" fmla="*/ 2384 w 3030"/>
              <a:gd name="T27" fmla="*/ 604 h 988"/>
              <a:gd name="T28" fmla="*/ 2196 w 3030"/>
              <a:gd name="T29" fmla="*/ 615 h 988"/>
              <a:gd name="T30" fmla="*/ 1994 w 3030"/>
              <a:gd name="T31" fmla="*/ 626 h 988"/>
              <a:gd name="T32" fmla="*/ 1778 w 3030"/>
              <a:gd name="T33" fmla="*/ 643 h 988"/>
              <a:gd name="T34" fmla="*/ 1553 w 3030"/>
              <a:gd name="T35" fmla="*/ 667 h 988"/>
              <a:gd name="T36" fmla="*/ 1320 w 3030"/>
              <a:gd name="T37" fmla="*/ 699 h 988"/>
              <a:gd name="T38" fmla="*/ 1084 w 3030"/>
              <a:gd name="T39" fmla="*/ 745 h 988"/>
              <a:gd name="T40" fmla="*/ 879 w 3030"/>
              <a:gd name="T41" fmla="*/ 797 h 988"/>
              <a:gd name="T42" fmla="*/ 729 w 3030"/>
              <a:gd name="T43" fmla="*/ 853 h 988"/>
              <a:gd name="T44" fmla="*/ 606 w 3030"/>
              <a:gd name="T45" fmla="*/ 917 h 988"/>
              <a:gd name="T46" fmla="*/ 503 w 3030"/>
              <a:gd name="T47" fmla="*/ 988 h 988"/>
              <a:gd name="T48" fmla="*/ 339 w 3030"/>
              <a:gd name="T49" fmla="*/ 925 h 988"/>
              <a:gd name="T50" fmla="*/ 202 w 3030"/>
              <a:gd name="T51" fmla="*/ 856 h 988"/>
              <a:gd name="T52" fmla="*/ 98 w 3030"/>
              <a:gd name="T53" fmla="*/ 787 h 988"/>
              <a:gd name="T54" fmla="*/ 28 w 3030"/>
              <a:gd name="T55" fmla="*/ 716 h 988"/>
              <a:gd name="T56" fmla="*/ 0 w 3030"/>
              <a:gd name="T57" fmla="*/ 650 h 988"/>
              <a:gd name="T58" fmla="*/ 10 w 3030"/>
              <a:gd name="T59" fmla="*/ 591 h 988"/>
              <a:gd name="T60" fmla="*/ 55 w 3030"/>
              <a:gd name="T61" fmla="*/ 486 h 988"/>
              <a:gd name="T62" fmla="*/ 131 w 3030"/>
              <a:gd name="T63" fmla="*/ 397 h 988"/>
              <a:gd name="T64" fmla="*/ 231 w 3030"/>
              <a:gd name="T65" fmla="*/ 321 h 988"/>
              <a:gd name="T66" fmla="*/ 354 w 3030"/>
              <a:gd name="T67" fmla="*/ 256 h 988"/>
              <a:gd name="T68" fmla="*/ 496 w 3030"/>
              <a:gd name="T69" fmla="*/ 204 h 988"/>
              <a:gd name="T70" fmla="*/ 653 w 3030"/>
              <a:gd name="T71" fmla="*/ 162 h 988"/>
              <a:gd name="T72" fmla="*/ 820 w 3030"/>
              <a:gd name="T73" fmla="*/ 126 h 988"/>
              <a:gd name="T74" fmla="*/ 998 w 3030"/>
              <a:gd name="T75" fmla="*/ 101 h 988"/>
              <a:gd name="T76" fmla="*/ 1180 w 3030"/>
              <a:gd name="T77" fmla="*/ 79 h 988"/>
              <a:gd name="T78" fmla="*/ 1362 w 3030"/>
              <a:gd name="T79" fmla="*/ 64 h 988"/>
              <a:gd name="T80" fmla="*/ 1545 w 3030"/>
              <a:gd name="T81" fmla="*/ 50 h 988"/>
              <a:gd name="T82" fmla="*/ 1719 w 3030"/>
              <a:gd name="T83" fmla="*/ 40 h 988"/>
              <a:gd name="T84" fmla="*/ 1886 w 3030"/>
              <a:gd name="T85" fmla="*/ 30 h 988"/>
              <a:gd name="T86" fmla="*/ 2039 w 3030"/>
              <a:gd name="T87" fmla="*/ 20 h 988"/>
              <a:gd name="T88" fmla="*/ 2176 w 3030"/>
              <a:gd name="T89" fmla="*/ 6 h 9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3030" h="988">
                <a:moveTo>
                  <a:pt x="2244" y="0"/>
                </a:moveTo>
                <a:lnTo>
                  <a:pt x="2348" y="25"/>
                </a:lnTo>
                <a:lnTo>
                  <a:pt x="2446" y="52"/>
                </a:lnTo>
                <a:lnTo>
                  <a:pt x="2537" y="82"/>
                </a:lnTo>
                <a:lnTo>
                  <a:pt x="2622" y="114"/>
                </a:lnTo>
                <a:lnTo>
                  <a:pt x="2700" y="150"/>
                </a:lnTo>
                <a:lnTo>
                  <a:pt x="2770" y="185"/>
                </a:lnTo>
                <a:lnTo>
                  <a:pt x="2833" y="221"/>
                </a:lnTo>
                <a:lnTo>
                  <a:pt x="2887" y="260"/>
                </a:lnTo>
                <a:lnTo>
                  <a:pt x="2934" y="297"/>
                </a:lnTo>
                <a:lnTo>
                  <a:pt x="2971" y="334"/>
                </a:lnTo>
                <a:lnTo>
                  <a:pt x="3000" y="371"/>
                </a:lnTo>
                <a:lnTo>
                  <a:pt x="3020" y="408"/>
                </a:lnTo>
                <a:lnTo>
                  <a:pt x="3030" y="442"/>
                </a:lnTo>
                <a:lnTo>
                  <a:pt x="3029" y="441"/>
                </a:lnTo>
                <a:lnTo>
                  <a:pt x="3029" y="441"/>
                </a:lnTo>
                <a:lnTo>
                  <a:pt x="3015" y="468"/>
                </a:lnTo>
                <a:lnTo>
                  <a:pt x="2992" y="493"/>
                </a:lnTo>
                <a:lnTo>
                  <a:pt x="2961" y="513"/>
                </a:lnTo>
                <a:lnTo>
                  <a:pt x="2924" y="532"/>
                </a:lnTo>
                <a:lnTo>
                  <a:pt x="2879" y="547"/>
                </a:lnTo>
                <a:lnTo>
                  <a:pt x="2826" y="559"/>
                </a:lnTo>
                <a:lnTo>
                  <a:pt x="2765" y="571"/>
                </a:lnTo>
                <a:lnTo>
                  <a:pt x="2701" y="579"/>
                </a:lnTo>
                <a:lnTo>
                  <a:pt x="2629" y="586"/>
                </a:lnTo>
                <a:lnTo>
                  <a:pt x="2553" y="593"/>
                </a:lnTo>
                <a:lnTo>
                  <a:pt x="2470" y="599"/>
                </a:lnTo>
                <a:lnTo>
                  <a:pt x="2384" y="604"/>
                </a:lnTo>
                <a:lnTo>
                  <a:pt x="2291" y="610"/>
                </a:lnTo>
                <a:lnTo>
                  <a:pt x="2196" y="615"/>
                </a:lnTo>
                <a:lnTo>
                  <a:pt x="2097" y="620"/>
                </a:lnTo>
                <a:lnTo>
                  <a:pt x="1994" y="626"/>
                </a:lnTo>
                <a:lnTo>
                  <a:pt x="1887" y="633"/>
                </a:lnTo>
                <a:lnTo>
                  <a:pt x="1778" y="643"/>
                </a:lnTo>
                <a:lnTo>
                  <a:pt x="1666" y="653"/>
                </a:lnTo>
                <a:lnTo>
                  <a:pt x="1553" y="667"/>
                </a:lnTo>
                <a:lnTo>
                  <a:pt x="1437" y="682"/>
                </a:lnTo>
                <a:lnTo>
                  <a:pt x="1320" y="699"/>
                </a:lnTo>
                <a:lnTo>
                  <a:pt x="1202" y="721"/>
                </a:lnTo>
                <a:lnTo>
                  <a:pt x="1084" y="745"/>
                </a:lnTo>
                <a:lnTo>
                  <a:pt x="964" y="773"/>
                </a:lnTo>
                <a:lnTo>
                  <a:pt x="879" y="797"/>
                </a:lnTo>
                <a:lnTo>
                  <a:pt x="802" y="822"/>
                </a:lnTo>
                <a:lnTo>
                  <a:pt x="729" y="853"/>
                </a:lnTo>
                <a:lnTo>
                  <a:pt x="665" y="883"/>
                </a:lnTo>
                <a:lnTo>
                  <a:pt x="606" y="917"/>
                </a:lnTo>
                <a:lnTo>
                  <a:pt x="552" y="952"/>
                </a:lnTo>
                <a:lnTo>
                  <a:pt x="503" y="988"/>
                </a:lnTo>
                <a:lnTo>
                  <a:pt x="418" y="958"/>
                </a:lnTo>
                <a:lnTo>
                  <a:pt x="339" y="925"/>
                </a:lnTo>
                <a:lnTo>
                  <a:pt x="266" y="892"/>
                </a:lnTo>
                <a:lnTo>
                  <a:pt x="202" y="856"/>
                </a:lnTo>
                <a:lnTo>
                  <a:pt x="145" y="821"/>
                </a:lnTo>
                <a:lnTo>
                  <a:pt x="98" y="787"/>
                </a:lnTo>
                <a:lnTo>
                  <a:pt x="59" y="751"/>
                </a:lnTo>
                <a:lnTo>
                  <a:pt x="28" y="716"/>
                </a:lnTo>
                <a:lnTo>
                  <a:pt x="10" y="682"/>
                </a:lnTo>
                <a:lnTo>
                  <a:pt x="0" y="650"/>
                </a:lnTo>
                <a:lnTo>
                  <a:pt x="0" y="650"/>
                </a:lnTo>
                <a:lnTo>
                  <a:pt x="10" y="591"/>
                </a:lnTo>
                <a:lnTo>
                  <a:pt x="28" y="537"/>
                </a:lnTo>
                <a:lnTo>
                  <a:pt x="55" y="486"/>
                </a:lnTo>
                <a:lnTo>
                  <a:pt x="89" y="439"/>
                </a:lnTo>
                <a:lnTo>
                  <a:pt x="131" y="397"/>
                </a:lnTo>
                <a:lnTo>
                  <a:pt x="179" y="356"/>
                </a:lnTo>
                <a:lnTo>
                  <a:pt x="231" y="321"/>
                </a:lnTo>
                <a:lnTo>
                  <a:pt x="290" y="287"/>
                </a:lnTo>
                <a:lnTo>
                  <a:pt x="354" y="256"/>
                </a:lnTo>
                <a:lnTo>
                  <a:pt x="422" y="229"/>
                </a:lnTo>
                <a:lnTo>
                  <a:pt x="496" y="204"/>
                </a:lnTo>
                <a:lnTo>
                  <a:pt x="572" y="182"/>
                </a:lnTo>
                <a:lnTo>
                  <a:pt x="653" y="162"/>
                </a:lnTo>
                <a:lnTo>
                  <a:pt x="736" y="143"/>
                </a:lnTo>
                <a:lnTo>
                  <a:pt x="820" y="126"/>
                </a:lnTo>
                <a:lnTo>
                  <a:pt x="908" y="113"/>
                </a:lnTo>
                <a:lnTo>
                  <a:pt x="998" y="101"/>
                </a:lnTo>
                <a:lnTo>
                  <a:pt x="1089" y="89"/>
                </a:lnTo>
                <a:lnTo>
                  <a:pt x="1180" y="79"/>
                </a:lnTo>
                <a:lnTo>
                  <a:pt x="1271" y="71"/>
                </a:lnTo>
                <a:lnTo>
                  <a:pt x="1362" y="64"/>
                </a:lnTo>
                <a:lnTo>
                  <a:pt x="1453" y="57"/>
                </a:lnTo>
                <a:lnTo>
                  <a:pt x="1545" y="50"/>
                </a:lnTo>
                <a:lnTo>
                  <a:pt x="1632" y="45"/>
                </a:lnTo>
                <a:lnTo>
                  <a:pt x="1719" y="40"/>
                </a:lnTo>
                <a:lnTo>
                  <a:pt x="1803" y="35"/>
                </a:lnTo>
                <a:lnTo>
                  <a:pt x="1886" y="30"/>
                </a:lnTo>
                <a:lnTo>
                  <a:pt x="1963" y="25"/>
                </a:lnTo>
                <a:lnTo>
                  <a:pt x="2039" y="20"/>
                </a:lnTo>
                <a:lnTo>
                  <a:pt x="2110" y="13"/>
                </a:lnTo>
                <a:lnTo>
                  <a:pt x="2176" y="6"/>
                </a:lnTo>
                <a:lnTo>
                  <a:pt x="2244" y="0"/>
                </a:lnTo>
                <a:close/>
              </a:path>
            </a:pathLst>
          </a:custGeom>
          <a:solidFill>
            <a:schemeClr val="accent3">
              <a:lumMod val="50000"/>
            </a:schemeClr>
          </a:solidFill>
          <a:ln w="0">
            <a:noFill/>
            <a:prstDash val="solid"/>
            <a:round/>
          </a:ln>
        </p:spPr>
        <p:txBody>
          <a:bodyPr vert="horz" wrap="square" lIns="65020" tIns="32509" rIns="65020" bIns="32509" numCol="1" anchor="t" anchorCtr="0" compatLnSpc="1"/>
          <a:lstStyle/>
          <a:p>
            <a:pPr>
              <a:lnSpc>
                <a:spcPct val="120000"/>
              </a:lnSpc>
            </a:pPr>
            <a:endParaRPr lang="zh-CN" altLang="en-US" sz="1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147" name="Freeform 2354"/>
          <p:cNvSpPr/>
          <p:nvPr/>
        </p:nvSpPr>
        <p:spPr bwMode="auto">
          <a:xfrm>
            <a:off x="4000170" y="3345752"/>
            <a:ext cx="1574714" cy="782278"/>
          </a:xfrm>
          <a:custGeom>
            <a:avLst/>
            <a:gdLst>
              <a:gd name="T0" fmla="*/ 2772 w 2789"/>
              <a:gd name="T1" fmla="*/ 1 h 1385"/>
              <a:gd name="T2" fmla="*/ 2776 w 2789"/>
              <a:gd name="T3" fmla="*/ 18 h 1385"/>
              <a:gd name="T4" fmla="*/ 2783 w 2789"/>
              <a:gd name="T5" fmla="*/ 52 h 1385"/>
              <a:gd name="T6" fmla="*/ 2788 w 2789"/>
              <a:gd name="T7" fmla="*/ 99 h 1385"/>
              <a:gd name="T8" fmla="*/ 2789 w 2789"/>
              <a:gd name="T9" fmla="*/ 157 h 1385"/>
              <a:gd name="T10" fmla="*/ 2784 w 2789"/>
              <a:gd name="T11" fmla="*/ 224 h 1385"/>
              <a:gd name="T12" fmla="*/ 2769 w 2789"/>
              <a:gd name="T13" fmla="*/ 297 h 1385"/>
              <a:gd name="T14" fmla="*/ 2742 w 2789"/>
              <a:gd name="T15" fmla="*/ 375 h 1385"/>
              <a:gd name="T16" fmla="*/ 2698 w 2789"/>
              <a:gd name="T17" fmla="*/ 456 h 1385"/>
              <a:gd name="T18" fmla="*/ 2637 w 2789"/>
              <a:gd name="T19" fmla="*/ 535 h 1385"/>
              <a:gd name="T20" fmla="*/ 2555 w 2789"/>
              <a:gd name="T21" fmla="*/ 615 h 1385"/>
              <a:gd name="T22" fmla="*/ 2448 w 2789"/>
              <a:gd name="T23" fmla="*/ 687 h 1385"/>
              <a:gd name="T24" fmla="*/ 2315 w 2789"/>
              <a:gd name="T25" fmla="*/ 755 h 1385"/>
              <a:gd name="T26" fmla="*/ 2153 w 2789"/>
              <a:gd name="T27" fmla="*/ 812 h 1385"/>
              <a:gd name="T28" fmla="*/ 1957 w 2789"/>
              <a:gd name="T29" fmla="*/ 860 h 1385"/>
              <a:gd name="T30" fmla="*/ 1727 w 2789"/>
              <a:gd name="T31" fmla="*/ 893 h 1385"/>
              <a:gd name="T32" fmla="*/ 1604 w 2789"/>
              <a:gd name="T33" fmla="*/ 903 h 1385"/>
              <a:gd name="T34" fmla="*/ 1467 w 2789"/>
              <a:gd name="T35" fmla="*/ 914 h 1385"/>
              <a:gd name="T36" fmla="*/ 1317 w 2789"/>
              <a:gd name="T37" fmla="*/ 922 h 1385"/>
              <a:gd name="T38" fmla="*/ 1160 w 2789"/>
              <a:gd name="T39" fmla="*/ 932 h 1385"/>
              <a:gd name="T40" fmla="*/ 1000 w 2789"/>
              <a:gd name="T41" fmla="*/ 946 h 1385"/>
              <a:gd name="T42" fmla="*/ 839 w 2789"/>
              <a:gd name="T43" fmla="*/ 963 h 1385"/>
              <a:gd name="T44" fmla="*/ 684 w 2789"/>
              <a:gd name="T45" fmla="*/ 986 h 1385"/>
              <a:gd name="T46" fmla="*/ 535 w 2789"/>
              <a:gd name="T47" fmla="*/ 1017 h 1385"/>
              <a:gd name="T48" fmla="*/ 402 w 2789"/>
              <a:gd name="T49" fmla="*/ 1057 h 1385"/>
              <a:gd name="T50" fmla="*/ 284 w 2789"/>
              <a:gd name="T51" fmla="*/ 1106 h 1385"/>
              <a:gd name="T52" fmla="*/ 186 w 2789"/>
              <a:gd name="T53" fmla="*/ 1169 h 1385"/>
              <a:gd name="T54" fmla="*/ 113 w 2789"/>
              <a:gd name="T55" fmla="*/ 1245 h 1385"/>
              <a:gd name="T56" fmla="*/ 69 w 2789"/>
              <a:gd name="T57" fmla="*/ 1334 h 1385"/>
              <a:gd name="T58" fmla="*/ 57 w 2789"/>
              <a:gd name="T59" fmla="*/ 1383 h 1385"/>
              <a:gd name="T60" fmla="*/ 49 w 2789"/>
              <a:gd name="T61" fmla="*/ 1361 h 1385"/>
              <a:gd name="T62" fmla="*/ 37 w 2789"/>
              <a:gd name="T63" fmla="*/ 1321 h 1385"/>
              <a:gd name="T64" fmla="*/ 22 w 2789"/>
              <a:gd name="T65" fmla="*/ 1265 h 1385"/>
              <a:gd name="T66" fmla="*/ 10 w 2789"/>
              <a:gd name="T67" fmla="*/ 1194 h 1385"/>
              <a:gd name="T68" fmla="*/ 2 w 2789"/>
              <a:gd name="T69" fmla="*/ 1113 h 1385"/>
              <a:gd name="T70" fmla="*/ 2 w 2789"/>
              <a:gd name="T71" fmla="*/ 1023 h 1385"/>
              <a:gd name="T72" fmla="*/ 15 w 2789"/>
              <a:gd name="T73" fmla="*/ 929 h 1385"/>
              <a:gd name="T74" fmla="*/ 42 w 2789"/>
              <a:gd name="T75" fmla="*/ 831 h 1385"/>
              <a:gd name="T76" fmla="*/ 88 w 2789"/>
              <a:gd name="T77" fmla="*/ 733 h 1385"/>
              <a:gd name="T78" fmla="*/ 155 w 2789"/>
              <a:gd name="T79" fmla="*/ 637 h 1385"/>
              <a:gd name="T80" fmla="*/ 246 w 2789"/>
              <a:gd name="T81" fmla="*/ 547 h 1385"/>
              <a:gd name="T82" fmla="*/ 368 w 2789"/>
              <a:gd name="T83" fmla="*/ 464 h 1385"/>
              <a:gd name="T84" fmla="*/ 520 w 2789"/>
              <a:gd name="T85" fmla="*/ 392 h 1385"/>
              <a:gd name="T86" fmla="*/ 706 w 2789"/>
              <a:gd name="T87" fmla="*/ 332 h 1385"/>
              <a:gd name="T88" fmla="*/ 944 w 2789"/>
              <a:gd name="T89" fmla="*/ 280 h 1385"/>
              <a:gd name="T90" fmla="*/ 1179 w 2789"/>
              <a:gd name="T91" fmla="*/ 241 h 1385"/>
              <a:gd name="T92" fmla="*/ 1408 w 2789"/>
              <a:gd name="T93" fmla="*/ 212 h 1385"/>
              <a:gd name="T94" fmla="*/ 1629 w 2789"/>
              <a:gd name="T95" fmla="*/ 192 h 1385"/>
              <a:gd name="T96" fmla="*/ 1839 w 2789"/>
              <a:gd name="T97" fmla="*/ 179 h 1385"/>
              <a:gd name="T98" fmla="*/ 2033 w 2789"/>
              <a:gd name="T99" fmla="*/ 169 h 1385"/>
              <a:gd name="T100" fmla="*/ 2212 w 2789"/>
              <a:gd name="T101" fmla="*/ 158 h 1385"/>
              <a:gd name="T102" fmla="*/ 2371 w 2789"/>
              <a:gd name="T103" fmla="*/ 145 h 1385"/>
              <a:gd name="T104" fmla="*/ 2507 w 2789"/>
              <a:gd name="T105" fmla="*/ 130 h 1385"/>
              <a:gd name="T106" fmla="*/ 2621 w 2789"/>
              <a:gd name="T107" fmla="*/ 106 h 1385"/>
              <a:gd name="T108" fmla="*/ 2703 w 2789"/>
              <a:gd name="T109" fmla="*/ 72 h 1385"/>
              <a:gd name="T110" fmla="*/ 2757 w 2789"/>
              <a:gd name="T111" fmla="*/ 27 h 13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2789" h="1385">
                <a:moveTo>
                  <a:pt x="2771" y="0"/>
                </a:moveTo>
                <a:lnTo>
                  <a:pt x="2772" y="1"/>
                </a:lnTo>
                <a:lnTo>
                  <a:pt x="2774" y="8"/>
                </a:lnTo>
                <a:lnTo>
                  <a:pt x="2776" y="18"/>
                </a:lnTo>
                <a:lnTo>
                  <a:pt x="2779" y="33"/>
                </a:lnTo>
                <a:lnTo>
                  <a:pt x="2783" y="52"/>
                </a:lnTo>
                <a:lnTo>
                  <a:pt x="2786" y="74"/>
                </a:lnTo>
                <a:lnTo>
                  <a:pt x="2788" y="99"/>
                </a:lnTo>
                <a:lnTo>
                  <a:pt x="2789" y="126"/>
                </a:lnTo>
                <a:lnTo>
                  <a:pt x="2789" y="157"/>
                </a:lnTo>
                <a:lnTo>
                  <a:pt x="2788" y="189"/>
                </a:lnTo>
                <a:lnTo>
                  <a:pt x="2784" y="224"/>
                </a:lnTo>
                <a:lnTo>
                  <a:pt x="2778" y="260"/>
                </a:lnTo>
                <a:lnTo>
                  <a:pt x="2769" y="297"/>
                </a:lnTo>
                <a:lnTo>
                  <a:pt x="2757" y="336"/>
                </a:lnTo>
                <a:lnTo>
                  <a:pt x="2742" y="375"/>
                </a:lnTo>
                <a:lnTo>
                  <a:pt x="2722" y="415"/>
                </a:lnTo>
                <a:lnTo>
                  <a:pt x="2698" y="456"/>
                </a:lnTo>
                <a:lnTo>
                  <a:pt x="2671" y="496"/>
                </a:lnTo>
                <a:lnTo>
                  <a:pt x="2637" y="535"/>
                </a:lnTo>
                <a:lnTo>
                  <a:pt x="2599" y="576"/>
                </a:lnTo>
                <a:lnTo>
                  <a:pt x="2555" y="615"/>
                </a:lnTo>
                <a:lnTo>
                  <a:pt x="2506" y="652"/>
                </a:lnTo>
                <a:lnTo>
                  <a:pt x="2448" y="687"/>
                </a:lnTo>
                <a:lnTo>
                  <a:pt x="2386" y="723"/>
                </a:lnTo>
                <a:lnTo>
                  <a:pt x="2315" y="755"/>
                </a:lnTo>
                <a:lnTo>
                  <a:pt x="2239" y="785"/>
                </a:lnTo>
                <a:lnTo>
                  <a:pt x="2153" y="812"/>
                </a:lnTo>
                <a:lnTo>
                  <a:pt x="2060" y="838"/>
                </a:lnTo>
                <a:lnTo>
                  <a:pt x="1957" y="860"/>
                </a:lnTo>
                <a:lnTo>
                  <a:pt x="1847" y="878"/>
                </a:lnTo>
                <a:lnTo>
                  <a:pt x="1727" y="893"/>
                </a:lnTo>
                <a:lnTo>
                  <a:pt x="1668" y="898"/>
                </a:lnTo>
                <a:lnTo>
                  <a:pt x="1604" y="903"/>
                </a:lnTo>
                <a:lnTo>
                  <a:pt x="1536" y="909"/>
                </a:lnTo>
                <a:lnTo>
                  <a:pt x="1467" y="914"/>
                </a:lnTo>
                <a:lnTo>
                  <a:pt x="1393" y="917"/>
                </a:lnTo>
                <a:lnTo>
                  <a:pt x="1317" y="922"/>
                </a:lnTo>
                <a:lnTo>
                  <a:pt x="1239" y="927"/>
                </a:lnTo>
                <a:lnTo>
                  <a:pt x="1160" y="932"/>
                </a:lnTo>
                <a:lnTo>
                  <a:pt x="1079" y="939"/>
                </a:lnTo>
                <a:lnTo>
                  <a:pt x="1000" y="946"/>
                </a:lnTo>
                <a:lnTo>
                  <a:pt x="919" y="954"/>
                </a:lnTo>
                <a:lnTo>
                  <a:pt x="839" y="963"/>
                </a:lnTo>
                <a:lnTo>
                  <a:pt x="760" y="974"/>
                </a:lnTo>
                <a:lnTo>
                  <a:pt x="684" y="986"/>
                </a:lnTo>
                <a:lnTo>
                  <a:pt x="608" y="1001"/>
                </a:lnTo>
                <a:lnTo>
                  <a:pt x="535" y="1017"/>
                </a:lnTo>
                <a:lnTo>
                  <a:pt x="466" y="1035"/>
                </a:lnTo>
                <a:lnTo>
                  <a:pt x="402" y="1057"/>
                </a:lnTo>
                <a:lnTo>
                  <a:pt x="339" y="1081"/>
                </a:lnTo>
                <a:lnTo>
                  <a:pt x="284" y="1106"/>
                </a:lnTo>
                <a:lnTo>
                  <a:pt x="231" y="1137"/>
                </a:lnTo>
                <a:lnTo>
                  <a:pt x="186" y="1169"/>
                </a:lnTo>
                <a:lnTo>
                  <a:pt x="145" y="1204"/>
                </a:lnTo>
                <a:lnTo>
                  <a:pt x="113" y="1245"/>
                </a:lnTo>
                <a:lnTo>
                  <a:pt x="88" y="1287"/>
                </a:lnTo>
                <a:lnTo>
                  <a:pt x="69" y="1334"/>
                </a:lnTo>
                <a:lnTo>
                  <a:pt x="59" y="1385"/>
                </a:lnTo>
                <a:lnTo>
                  <a:pt x="57" y="1383"/>
                </a:lnTo>
                <a:lnTo>
                  <a:pt x="54" y="1375"/>
                </a:lnTo>
                <a:lnTo>
                  <a:pt x="49" y="1361"/>
                </a:lnTo>
                <a:lnTo>
                  <a:pt x="44" y="1343"/>
                </a:lnTo>
                <a:lnTo>
                  <a:pt x="37" y="1321"/>
                </a:lnTo>
                <a:lnTo>
                  <a:pt x="29" y="1294"/>
                </a:lnTo>
                <a:lnTo>
                  <a:pt x="22" y="1265"/>
                </a:lnTo>
                <a:lnTo>
                  <a:pt x="15" y="1231"/>
                </a:lnTo>
                <a:lnTo>
                  <a:pt x="10" y="1194"/>
                </a:lnTo>
                <a:lnTo>
                  <a:pt x="5" y="1155"/>
                </a:lnTo>
                <a:lnTo>
                  <a:pt x="2" y="1113"/>
                </a:lnTo>
                <a:lnTo>
                  <a:pt x="0" y="1069"/>
                </a:lnTo>
                <a:lnTo>
                  <a:pt x="2" y="1023"/>
                </a:lnTo>
                <a:lnTo>
                  <a:pt x="7" y="976"/>
                </a:lnTo>
                <a:lnTo>
                  <a:pt x="15" y="929"/>
                </a:lnTo>
                <a:lnTo>
                  <a:pt x="27" y="880"/>
                </a:lnTo>
                <a:lnTo>
                  <a:pt x="42" y="831"/>
                </a:lnTo>
                <a:lnTo>
                  <a:pt x="62" y="782"/>
                </a:lnTo>
                <a:lnTo>
                  <a:pt x="88" y="733"/>
                </a:lnTo>
                <a:lnTo>
                  <a:pt x="118" y="684"/>
                </a:lnTo>
                <a:lnTo>
                  <a:pt x="155" y="637"/>
                </a:lnTo>
                <a:lnTo>
                  <a:pt x="198" y="591"/>
                </a:lnTo>
                <a:lnTo>
                  <a:pt x="246" y="547"/>
                </a:lnTo>
                <a:lnTo>
                  <a:pt x="304" y="503"/>
                </a:lnTo>
                <a:lnTo>
                  <a:pt x="368" y="464"/>
                </a:lnTo>
                <a:lnTo>
                  <a:pt x="439" y="425"/>
                </a:lnTo>
                <a:lnTo>
                  <a:pt x="520" y="392"/>
                </a:lnTo>
                <a:lnTo>
                  <a:pt x="608" y="359"/>
                </a:lnTo>
                <a:lnTo>
                  <a:pt x="706" y="332"/>
                </a:lnTo>
                <a:lnTo>
                  <a:pt x="826" y="304"/>
                </a:lnTo>
                <a:lnTo>
                  <a:pt x="944" y="280"/>
                </a:lnTo>
                <a:lnTo>
                  <a:pt x="1062" y="258"/>
                </a:lnTo>
                <a:lnTo>
                  <a:pt x="1179" y="241"/>
                </a:lnTo>
                <a:lnTo>
                  <a:pt x="1295" y="226"/>
                </a:lnTo>
                <a:lnTo>
                  <a:pt x="1408" y="212"/>
                </a:lnTo>
                <a:lnTo>
                  <a:pt x="1520" y="202"/>
                </a:lnTo>
                <a:lnTo>
                  <a:pt x="1629" y="192"/>
                </a:lnTo>
                <a:lnTo>
                  <a:pt x="1736" y="185"/>
                </a:lnTo>
                <a:lnTo>
                  <a:pt x="1839" y="179"/>
                </a:lnTo>
                <a:lnTo>
                  <a:pt x="1938" y="174"/>
                </a:lnTo>
                <a:lnTo>
                  <a:pt x="2033" y="169"/>
                </a:lnTo>
                <a:lnTo>
                  <a:pt x="2126" y="163"/>
                </a:lnTo>
                <a:lnTo>
                  <a:pt x="2212" y="158"/>
                </a:lnTo>
                <a:lnTo>
                  <a:pt x="2295" y="152"/>
                </a:lnTo>
                <a:lnTo>
                  <a:pt x="2371" y="145"/>
                </a:lnTo>
                <a:lnTo>
                  <a:pt x="2443" y="138"/>
                </a:lnTo>
                <a:lnTo>
                  <a:pt x="2507" y="130"/>
                </a:lnTo>
                <a:lnTo>
                  <a:pt x="2568" y="118"/>
                </a:lnTo>
                <a:lnTo>
                  <a:pt x="2621" y="106"/>
                </a:lnTo>
                <a:lnTo>
                  <a:pt x="2666" y="91"/>
                </a:lnTo>
                <a:lnTo>
                  <a:pt x="2703" y="72"/>
                </a:lnTo>
                <a:lnTo>
                  <a:pt x="2734" y="52"/>
                </a:lnTo>
                <a:lnTo>
                  <a:pt x="2757" y="27"/>
                </a:lnTo>
                <a:lnTo>
                  <a:pt x="2771" y="0"/>
                </a:lnTo>
                <a:close/>
              </a:path>
            </a:pathLst>
          </a:custGeom>
          <a:solidFill>
            <a:schemeClr val="accent3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68559" tIns="34279" rIns="68559" bIns="34279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</a:pPr>
            <a:endParaRPr lang="zh-CN" altLang="en-US" sz="1420" ker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148" name="Freeform 2355"/>
          <p:cNvSpPr/>
          <p:nvPr/>
        </p:nvSpPr>
        <p:spPr bwMode="auto">
          <a:xfrm>
            <a:off x="3821815" y="2451722"/>
            <a:ext cx="2055595" cy="1022717"/>
          </a:xfrm>
          <a:custGeom>
            <a:avLst/>
            <a:gdLst>
              <a:gd name="T0" fmla="*/ 3620 w 3642"/>
              <a:gd name="T1" fmla="*/ 8 h 1811"/>
              <a:gd name="T2" fmla="*/ 3630 w 3642"/>
              <a:gd name="T3" fmla="*/ 52 h 1811"/>
              <a:gd name="T4" fmla="*/ 3640 w 3642"/>
              <a:gd name="T5" fmla="*/ 127 h 1811"/>
              <a:gd name="T6" fmla="*/ 3640 w 3642"/>
              <a:gd name="T7" fmla="*/ 226 h 1811"/>
              <a:gd name="T8" fmla="*/ 3625 w 3642"/>
              <a:gd name="T9" fmla="*/ 343 h 1811"/>
              <a:gd name="T10" fmla="*/ 3586 w 3642"/>
              <a:gd name="T11" fmla="*/ 473 h 1811"/>
              <a:gd name="T12" fmla="*/ 3515 w 3642"/>
              <a:gd name="T13" fmla="*/ 608 h 1811"/>
              <a:gd name="T14" fmla="*/ 3402 w 3642"/>
              <a:gd name="T15" fmla="*/ 743 h 1811"/>
              <a:gd name="T16" fmla="*/ 3242 w 3642"/>
              <a:gd name="T17" fmla="*/ 870 h 1811"/>
              <a:gd name="T18" fmla="*/ 3025 w 3642"/>
              <a:gd name="T19" fmla="*/ 985 h 1811"/>
              <a:gd name="T20" fmla="*/ 2743 w 3642"/>
              <a:gd name="T21" fmla="*/ 1081 h 1811"/>
              <a:gd name="T22" fmla="*/ 2389 w 3642"/>
              <a:gd name="T23" fmla="*/ 1152 h 1811"/>
              <a:gd name="T24" fmla="*/ 2115 w 3642"/>
              <a:gd name="T25" fmla="*/ 1181 h 1811"/>
              <a:gd name="T26" fmla="*/ 1879 w 3642"/>
              <a:gd name="T27" fmla="*/ 1196 h 1811"/>
              <a:gd name="T28" fmla="*/ 1621 w 3642"/>
              <a:gd name="T29" fmla="*/ 1211 h 1811"/>
              <a:gd name="T30" fmla="*/ 1347 w 3642"/>
              <a:gd name="T31" fmla="*/ 1232 h 1811"/>
              <a:gd name="T32" fmla="*/ 1074 w 3642"/>
              <a:gd name="T33" fmla="*/ 1262 h 1811"/>
              <a:gd name="T34" fmla="*/ 812 w 3642"/>
              <a:gd name="T35" fmla="*/ 1304 h 1811"/>
              <a:gd name="T36" fmla="*/ 572 w 3642"/>
              <a:gd name="T37" fmla="*/ 1365 h 1811"/>
              <a:gd name="T38" fmla="*/ 366 w 3642"/>
              <a:gd name="T39" fmla="*/ 1448 h 1811"/>
              <a:gd name="T40" fmla="*/ 207 w 3642"/>
              <a:gd name="T41" fmla="*/ 1558 h 1811"/>
              <a:gd name="T42" fmla="*/ 104 w 3642"/>
              <a:gd name="T43" fmla="*/ 1698 h 1811"/>
              <a:gd name="T44" fmla="*/ 74 w 3642"/>
              <a:gd name="T45" fmla="*/ 1808 h 1811"/>
              <a:gd name="T46" fmla="*/ 60 w 3642"/>
              <a:gd name="T47" fmla="*/ 1771 h 1811"/>
              <a:gd name="T48" fmla="*/ 37 w 3642"/>
              <a:gd name="T49" fmla="*/ 1693 h 1811"/>
              <a:gd name="T50" fmla="*/ 15 w 3642"/>
              <a:gd name="T51" fmla="*/ 1583 h 1811"/>
              <a:gd name="T52" fmla="*/ 0 w 3642"/>
              <a:gd name="T53" fmla="*/ 1449 h 1811"/>
              <a:gd name="T54" fmla="*/ 5 w 3642"/>
              <a:gd name="T55" fmla="*/ 1297 h 1811"/>
              <a:gd name="T56" fmla="*/ 37 w 3642"/>
              <a:gd name="T57" fmla="*/ 1137 h 1811"/>
              <a:gd name="T58" fmla="*/ 104 w 3642"/>
              <a:gd name="T59" fmla="*/ 973 h 1811"/>
              <a:gd name="T60" fmla="*/ 217 w 3642"/>
              <a:gd name="T61" fmla="*/ 813 h 1811"/>
              <a:gd name="T62" fmla="*/ 386 w 3642"/>
              <a:gd name="T63" fmla="*/ 666 h 1811"/>
              <a:gd name="T64" fmla="*/ 618 w 3642"/>
              <a:gd name="T65" fmla="*/ 537 h 1811"/>
              <a:gd name="T66" fmla="*/ 922 w 3642"/>
              <a:gd name="T67" fmla="*/ 434 h 1811"/>
              <a:gd name="T68" fmla="*/ 1335 w 3642"/>
              <a:gd name="T69" fmla="*/ 348 h 1811"/>
              <a:gd name="T70" fmla="*/ 1742 w 3642"/>
              <a:gd name="T71" fmla="*/ 289 h 1811"/>
              <a:gd name="T72" fmla="*/ 2131 w 3642"/>
              <a:gd name="T73" fmla="*/ 252 h 1811"/>
              <a:gd name="T74" fmla="*/ 2492 w 3642"/>
              <a:gd name="T75" fmla="*/ 230 h 1811"/>
              <a:gd name="T76" fmla="*/ 2819 w 3642"/>
              <a:gd name="T77" fmla="*/ 211 h 1811"/>
              <a:gd name="T78" fmla="*/ 3101 w 3642"/>
              <a:gd name="T79" fmla="*/ 191 h 1811"/>
              <a:gd name="T80" fmla="*/ 3333 w 3642"/>
              <a:gd name="T81" fmla="*/ 159 h 1811"/>
              <a:gd name="T82" fmla="*/ 3502 w 3642"/>
              <a:gd name="T83" fmla="*/ 110 h 1811"/>
              <a:gd name="T84" fmla="*/ 3601 w 3642"/>
              <a:gd name="T85" fmla="*/ 32 h 18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3642" h="1811">
                <a:moveTo>
                  <a:pt x="3618" y="0"/>
                </a:moveTo>
                <a:lnTo>
                  <a:pt x="3618" y="2"/>
                </a:lnTo>
                <a:lnTo>
                  <a:pt x="3620" y="8"/>
                </a:lnTo>
                <a:lnTo>
                  <a:pt x="3623" y="18"/>
                </a:lnTo>
                <a:lnTo>
                  <a:pt x="3627" y="34"/>
                </a:lnTo>
                <a:lnTo>
                  <a:pt x="3630" y="52"/>
                </a:lnTo>
                <a:lnTo>
                  <a:pt x="3633" y="74"/>
                </a:lnTo>
                <a:lnTo>
                  <a:pt x="3637" y="98"/>
                </a:lnTo>
                <a:lnTo>
                  <a:pt x="3640" y="127"/>
                </a:lnTo>
                <a:lnTo>
                  <a:pt x="3642" y="157"/>
                </a:lnTo>
                <a:lnTo>
                  <a:pt x="3642" y="191"/>
                </a:lnTo>
                <a:lnTo>
                  <a:pt x="3640" y="226"/>
                </a:lnTo>
                <a:lnTo>
                  <a:pt x="3638" y="263"/>
                </a:lnTo>
                <a:lnTo>
                  <a:pt x="3633" y="302"/>
                </a:lnTo>
                <a:lnTo>
                  <a:pt x="3625" y="343"/>
                </a:lnTo>
                <a:lnTo>
                  <a:pt x="3616" y="385"/>
                </a:lnTo>
                <a:lnTo>
                  <a:pt x="3603" y="429"/>
                </a:lnTo>
                <a:lnTo>
                  <a:pt x="3586" y="473"/>
                </a:lnTo>
                <a:lnTo>
                  <a:pt x="3566" y="517"/>
                </a:lnTo>
                <a:lnTo>
                  <a:pt x="3542" y="562"/>
                </a:lnTo>
                <a:lnTo>
                  <a:pt x="3515" y="608"/>
                </a:lnTo>
                <a:lnTo>
                  <a:pt x="3483" y="654"/>
                </a:lnTo>
                <a:lnTo>
                  <a:pt x="3446" y="698"/>
                </a:lnTo>
                <a:lnTo>
                  <a:pt x="3402" y="743"/>
                </a:lnTo>
                <a:lnTo>
                  <a:pt x="3355" y="785"/>
                </a:lnTo>
                <a:lnTo>
                  <a:pt x="3302" y="829"/>
                </a:lnTo>
                <a:lnTo>
                  <a:pt x="3242" y="870"/>
                </a:lnTo>
                <a:lnTo>
                  <a:pt x="3176" y="911"/>
                </a:lnTo>
                <a:lnTo>
                  <a:pt x="3105" y="949"/>
                </a:lnTo>
                <a:lnTo>
                  <a:pt x="3025" y="985"/>
                </a:lnTo>
                <a:lnTo>
                  <a:pt x="2939" y="1020"/>
                </a:lnTo>
                <a:lnTo>
                  <a:pt x="2845" y="1052"/>
                </a:lnTo>
                <a:lnTo>
                  <a:pt x="2743" y="1081"/>
                </a:lnTo>
                <a:lnTo>
                  <a:pt x="2634" y="1108"/>
                </a:lnTo>
                <a:lnTo>
                  <a:pt x="2515" y="1132"/>
                </a:lnTo>
                <a:lnTo>
                  <a:pt x="2389" y="1152"/>
                </a:lnTo>
                <a:lnTo>
                  <a:pt x="2252" y="1167"/>
                </a:lnTo>
                <a:lnTo>
                  <a:pt x="2186" y="1174"/>
                </a:lnTo>
                <a:lnTo>
                  <a:pt x="2115" y="1181"/>
                </a:lnTo>
                <a:lnTo>
                  <a:pt x="2039" y="1186"/>
                </a:lnTo>
                <a:lnTo>
                  <a:pt x="1962" y="1191"/>
                </a:lnTo>
                <a:lnTo>
                  <a:pt x="1879" y="1196"/>
                </a:lnTo>
                <a:lnTo>
                  <a:pt x="1795" y="1201"/>
                </a:lnTo>
                <a:lnTo>
                  <a:pt x="1708" y="1206"/>
                </a:lnTo>
                <a:lnTo>
                  <a:pt x="1621" y="1211"/>
                </a:lnTo>
                <a:lnTo>
                  <a:pt x="1529" y="1218"/>
                </a:lnTo>
                <a:lnTo>
                  <a:pt x="1438" y="1225"/>
                </a:lnTo>
                <a:lnTo>
                  <a:pt x="1347" y="1232"/>
                </a:lnTo>
                <a:lnTo>
                  <a:pt x="1256" y="1240"/>
                </a:lnTo>
                <a:lnTo>
                  <a:pt x="1165" y="1250"/>
                </a:lnTo>
                <a:lnTo>
                  <a:pt x="1074" y="1262"/>
                </a:lnTo>
                <a:lnTo>
                  <a:pt x="984" y="1274"/>
                </a:lnTo>
                <a:lnTo>
                  <a:pt x="896" y="1287"/>
                </a:lnTo>
                <a:lnTo>
                  <a:pt x="812" y="1304"/>
                </a:lnTo>
                <a:lnTo>
                  <a:pt x="729" y="1323"/>
                </a:lnTo>
                <a:lnTo>
                  <a:pt x="648" y="1343"/>
                </a:lnTo>
                <a:lnTo>
                  <a:pt x="572" y="1365"/>
                </a:lnTo>
                <a:lnTo>
                  <a:pt x="498" y="1390"/>
                </a:lnTo>
                <a:lnTo>
                  <a:pt x="430" y="1417"/>
                </a:lnTo>
                <a:lnTo>
                  <a:pt x="366" y="1448"/>
                </a:lnTo>
                <a:lnTo>
                  <a:pt x="307" y="1482"/>
                </a:lnTo>
                <a:lnTo>
                  <a:pt x="255" y="1517"/>
                </a:lnTo>
                <a:lnTo>
                  <a:pt x="207" y="1558"/>
                </a:lnTo>
                <a:lnTo>
                  <a:pt x="165" y="1600"/>
                </a:lnTo>
                <a:lnTo>
                  <a:pt x="131" y="1647"/>
                </a:lnTo>
                <a:lnTo>
                  <a:pt x="104" y="1698"/>
                </a:lnTo>
                <a:lnTo>
                  <a:pt x="86" y="1752"/>
                </a:lnTo>
                <a:lnTo>
                  <a:pt x="76" y="1811"/>
                </a:lnTo>
                <a:lnTo>
                  <a:pt x="74" y="1808"/>
                </a:lnTo>
                <a:lnTo>
                  <a:pt x="71" y="1799"/>
                </a:lnTo>
                <a:lnTo>
                  <a:pt x="66" y="1787"/>
                </a:lnTo>
                <a:lnTo>
                  <a:pt x="60" y="1771"/>
                </a:lnTo>
                <a:lnTo>
                  <a:pt x="54" y="1749"/>
                </a:lnTo>
                <a:lnTo>
                  <a:pt x="45" y="1722"/>
                </a:lnTo>
                <a:lnTo>
                  <a:pt x="37" y="1693"/>
                </a:lnTo>
                <a:lnTo>
                  <a:pt x="28" y="1659"/>
                </a:lnTo>
                <a:lnTo>
                  <a:pt x="22" y="1624"/>
                </a:lnTo>
                <a:lnTo>
                  <a:pt x="15" y="1583"/>
                </a:lnTo>
                <a:lnTo>
                  <a:pt x="8" y="1541"/>
                </a:lnTo>
                <a:lnTo>
                  <a:pt x="3" y="1497"/>
                </a:lnTo>
                <a:lnTo>
                  <a:pt x="0" y="1449"/>
                </a:lnTo>
                <a:lnTo>
                  <a:pt x="0" y="1400"/>
                </a:lnTo>
                <a:lnTo>
                  <a:pt x="1" y="1350"/>
                </a:lnTo>
                <a:lnTo>
                  <a:pt x="5" y="1297"/>
                </a:lnTo>
                <a:lnTo>
                  <a:pt x="11" y="1245"/>
                </a:lnTo>
                <a:lnTo>
                  <a:pt x="22" y="1191"/>
                </a:lnTo>
                <a:lnTo>
                  <a:pt x="37" y="1137"/>
                </a:lnTo>
                <a:lnTo>
                  <a:pt x="55" y="1083"/>
                </a:lnTo>
                <a:lnTo>
                  <a:pt x="77" y="1027"/>
                </a:lnTo>
                <a:lnTo>
                  <a:pt x="104" y="973"/>
                </a:lnTo>
                <a:lnTo>
                  <a:pt x="136" y="919"/>
                </a:lnTo>
                <a:lnTo>
                  <a:pt x="175" y="865"/>
                </a:lnTo>
                <a:lnTo>
                  <a:pt x="217" y="813"/>
                </a:lnTo>
                <a:lnTo>
                  <a:pt x="268" y="762"/>
                </a:lnTo>
                <a:lnTo>
                  <a:pt x="324" y="713"/>
                </a:lnTo>
                <a:lnTo>
                  <a:pt x="386" y="666"/>
                </a:lnTo>
                <a:lnTo>
                  <a:pt x="456" y="620"/>
                </a:lnTo>
                <a:lnTo>
                  <a:pt x="532" y="578"/>
                </a:lnTo>
                <a:lnTo>
                  <a:pt x="618" y="537"/>
                </a:lnTo>
                <a:lnTo>
                  <a:pt x="711" y="500"/>
                </a:lnTo>
                <a:lnTo>
                  <a:pt x="810" y="466"/>
                </a:lnTo>
                <a:lnTo>
                  <a:pt x="922" y="434"/>
                </a:lnTo>
                <a:lnTo>
                  <a:pt x="1060" y="402"/>
                </a:lnTo>
                <a:lnTo>
                  <a:pt x="1198" y="373"/>
                </a:lnTo>
                <a:lnTo>
                  <a:pt x="1335" y="348"/>
                </a:lnTo>
                <a:lnTo>
                  <a:pt x="1472" y="324"/>
                </a:lnTo>
                <a:lnTo>
                  <a:pt x="1609" y="306"/>
                </a:lnTo>
                <a:lnTo>
                  <a:pt x="1742" y="289"/>
                </a:lnTo>
                <a:lnTo>
                  <a:pt x="1874" y="275"/>
                </a:lnTo>
                <a:lnTo>
                  <a:pt x="2004" y="263"/>
                </a:lnTo>
                <a:lnTo>
                  <a:pt x="2131" y="252"/>
                </a:lnTo>
                <a:lnTo>
                  <a:pt x="2254" y="243"/>
                </a:lnTo>
                <a:lnTo>
                  <a:pt x="2375" y="236"/>
                </a:lnTo>
                <a:lnTo>
                  <a:pt x="2492" y="230"/>
                </a:lnTo>
                <a:lnTo>
                  <a:pt x="2605" y="223"/>
                </a:lnTo>
                <a:lnTo>
                  <a:pt x="2715" y="218"/>
                </a:lnTo>
                <a:lnTo>
                  <a:pt x="2819" y="211"/>
                </a:lnTo>
                <a:lnTo>
                  <a:pt x="2919" y="204"/>
                </a:lnTo>
                <a:lnTo>
                  <a:pt x="3014" y="198"/>
                </a:lnTo>
                <a:lnTo>
                  <a:pt x="3101" y="191"/>
                </a:lnTo>
                <a:lnTo>
                  <a:pt x="3186" y="182"/>
                </a:lnTo>
                <a:lnTo>
                  <a:pt x="3262" y="172"/>
                </a:lnTo>
                <a:lnTo>
                  <a:pt x="3333" y="159"/>
                </a:lnTo>
                <a:lnTo>
                  <a:pt x="3397" y="145"/>
                </a:lnTo>
                <a:lnTo>
                  <a:pt x="3453" y="128"/>
                </a:lnTo>
                <a:lnTo>
                  <a:pt x="3502" y="110"/>
                </a:lnTo>
                <a:lnTo>
                  <a:pt x="3544" y="88"/>
                </a:lnTo>
                <a:lnTo>
                  <a:pt x="3576" y="61"/>
                </a:lnTo>
                <a:lnTo>
                  <a:pt x="3601" y="32"/>
                </a:lnTo>
                <a:lnTo>
                  <a:pt x="3618" y="0"/>
                </a:lnTo>
                <a:close/>
              </a:path>
            </a:pathLst>
          </a:custGeom>
          <a:solidFill>
            <a:schemeClr val="accent2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68559" tIns="34279" rIns="68559" bIns="34279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</a:pPr>
            <a:endParaRPr lang="zh-CN" altLang="en-US" sz="1420" ker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149" name="Freeform 2356"/>
          <p:cNvSpPr/>
          <p:nvPr/>
        </p:nvSpPr>
        <p:spPr bwMode="auto">
          <a:xfrm>
            <a:off x="3524933" y="1430134"/>
            <a:ext cx="2635812" cy="1311697"/>
          </a:xfrm>
          <a:custGeom>
            <a:avLst/>
            <a:gdLst>
              <a:gd name="T0" fmla="*/ 4642 w 4670"/>
              <a:gd name="T1" fmla="*/ 10 h 2325"/>
              <a:gd name="T2" fmla="*/ 4652 w 4670"/>
              <a:gd name="T3" fmla="*/ 54 h 2325"/>
              <a:gd name="T4" fmla="*/ 4664 w 4670"/>
              <a:gd name="T5" fmla="*/ 128 h 2325"/>
              <a:gd name="T6" fmla="*/ 4670 w 4670"/>
              <a:gd name="T7" fmla="*/ 230 h 2325"/>
              <a:gd name="T8" fmla="*/ 4664 w 4670"/>
              <a:gd name="T9" fmla="*/ 353 h 2325"/>
              <a:gd name="T10" fmla="*/ 4638 w 4670"/>
              <a:gd name="T11" fmla="*/ 492 h 2325"/>
              <a:gd name="T12" fmla="*/ 4586 w 4670"/>
              <a:gd name="T13" fmla="*/ 640 h 2325"/>
              <a:gd name="T14" fmla="*/ 4501 w 4670"/>
              <a:gd name="T15" fmla="*/ 792 h 2325"/>
              <a:gd name="T16" fmla="*/ 4375 w 4670"/>
              <a:gd name="T17" fmla="*/ 945 h 2325"/>
              <a:gd name="T18" fmla="*/ 4201 w 4670"/>
              <a:gd name="T19" fmla="*/ 1090 h 2325"/>
              <a:gd name="T20" fmla="*/ 3973 w 4670"/>
              <a:gd name="T21" fmla="*/ 1223 h 2325"/>
              <a:gd name="T22" fmla="*/ 3683 w 4670"/>
              <a:gd name="T23" fmla="*/ 1340 h 2325"/>
              <a:gd name="T24" fmla="*/ 3325 w 4670"/>
              <a:gd name="T25" fmla="*/ 1434 h 2325"/>
              <a:gd name="T26" fmla="*/ 2891 w 4670"/>
              <a:gd name="T27" fmla="*/ 1500 h 2325"/>
              <a:gd name="T28" fmla="*/ 2651 w 4670"/>
              <a:gd name="T29" fmla="*/ 1521 h 2325"/>
              <a:gd name="T30" fmla="*/ 2377 w 4670"/>
              <a:gd name="T31" fmla="*/ 1538 h 2325"/>
              <a:gd name="T32" fmla="*/ 2082 w 4670"/>
              <a:gd name="T33" fmla="*/ 1556 h 2325"/>
              <a:gd name="T34" fmla="*/ 1773 w 4670"/>
              <a:gd name="T35" fmla="*/ 1578 h 2325"/>
              <a:gd name="T36" fmla="*/ 1461 w 4670"/>
              <a:gd name="T37" fmla="*/ 1610 h 2325"/>
              <a:gd name="T38" fmla="*/ 1157 w 4670"/>
              <a:gd name="T39" fmla="*/ 1654 h 2325"/>
              <a:gd name="T40" fmla="*/ 873 w 4670"/>
              <a:gd name="T41" fmla="*/ 1713 h 2325"/>
              <a:gd name="T42" fmla="*/ 616 w 4670"/>
              <a:gd name="T43" fmla="*/ 1794 h 2325"/>
              <a:gd name="T44" fmla="*/ 400 w 4670"/>
              <a:gd name="T45" fmla="*/ 1899 h 2325"/>
              <a:gd name="T46" fmla="*/ 235 w 4670"/>
              <a:gd name="T47" fmla="*/ 2031 h 2325"/>
              <a:gd name="T48" fmla="*/ 128 w 4670"/>
              <a:gd name="T49" fmla="*/ 2196 h 2325"/>
              <a:gd name="T50" fmla="*/ 96 w 4670"/>
              <a:gd name="T51" fmla="*/ 2323 h 2325"/>
              <a:gd name="T52" fmla="*/ 81 w 4670"/>
              <a:gd name="T53" fmla="*/ 2283 h 2325"/>
              <a:gd name="T54" fmla="*/ 56 w 4670"/>
              <a:gd name="T55" fmla="*/ 2203 h 2325"/>
              <a:gd name="T56" fmla="*/ 29 w 4670"/>
              <a:gd name="T57" fmla="*/ 2087 h 2325"/>
              <a:gd name="T58" fmla="*/ 7 w 4670"/>
              <a:gd name="T59" fmla="*/ 1943 h 2325"/>
              <a:gd name="T60" fmla="*/ 0 w 4670"/>
              <a:gd name="T61" fmla="*/ 1779 h 2325"/>
              <a:gd name="T62" fmla="*/ 15 w 4670"/>
              <a:gd name="T63" fmla="*/ 1600 h 2325"/>
              <a:gd name="T64" fmla="*/ 62 w 4670"/>
              <a:gd name="T65" fmla="*/ 1413 h 2325"/>
              <a:gd name="T66" fmla="*/ 149 w 4670"/>
              <a:gd name="T67" fmla="*/ 1225 h 2325"/>
              <a:gd name="T68" fmla="*/ 284 w 4670"/>
              <a:gd name="T69" fmla="*/ 1041 h 2325"/>
              <a:gd name="T70" fmla="*/ 473 w 4670"/>
              <a:gd name="T71" fmla="*/ 872 h 2325"/>
              <a:gd name="T72" fmla="*/ 728 w 4670"/>
              <a:gd name="T73" fmla="*/ 720 h 2325"/>
              <a:gd name="T74" fmla="*/ 1055 w 4670"/>
              <a:gd name="T75" fmla="*/ 595 h 2325"/>
              <a:gd name="T76" fmla="*/ 1493 w 4670"/>
              <a:gd name="T77" fmla="*/ 488 h 2325"/>
              <a:gd name="T78" fmla="*/ 1955 w 4670"/>
              <a:gd name="T79" fmla="*/ 409 h 2325"/>
              <a:gd name="T80" fmla="*/ 2404 w 4670"/>
              <a:gd name="T81" fmla="*/ 355 h 2325"/>
              <a:gd name="T82" fmla="*/ 2833 w 4670"/>
              <a:gd name="T83" fmla="*/ 318 h 2325"/>
              <a:gd name="T84" fmla="*/ 3233 w 4670"/>
              <a:gd name="T85" fmla="*/ 294 h 2325"/>
              <a:gd name="T86" fmla="*/ 3600 w 4670"/>
              <a:gd name="T87" fmla="*/ 274 h 2325"/>
              <a:gd name="T88" fmla="*/ 3922 w 4670"/>
              <a:gd name="T89" fmla="*/ 252 h 2325"/>
              <a:gd name="T90" fmla="*/ 4196 w 4670"/>
              <a:gd name="T91" fmla="*/ 220 h 2325"/>
              <a:gd name="T92" fmla="*/ 4412 w 4670"/>
              <a:gd name="T93" fmla="*/ 172 h 2325"/>
              <a:gd name="T94" fmla="*/ 4562 w 4670"/>
              <a:gd name="T95" fmla="*/ 101 h 2325"/>
              <a:gd name="T96" fmla="*/ 4640 w 4670"/>
              <a:gd name="T97" fmla="*/ 0 h 2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4670" h="2325">
                <a:moveTo>
                  <a:pt x="4640" y="0"/>
                </a:moveTo>
                <a:lnTo>
                  <a:pt x="4640" y="3"/>
                </a:lnTo>
                <a:lnTo>
                  <a:pt x="4642" y="10"/>
                </a:lnTo>
                <a:lnTo>
                  <a:pt x="4645" y="20"/>
                </a:lnTo>
                <a:lnTo>
                  <a:pt x="4648" y="36"/>
                </a:lnTo>
                <a:lnTo>
                  <a:pt x="4652" y="54"/>
                </a:lnTo>
                <a:lnTo>
                  <a:pt x="4657" y="74"/>
                </a:lnTo>
                <a:lnTo>
                  <a:pt x="4660" y="100"/>
                </a:lnTo>
                <a:lnTo>
                  <a:pt x="4664" y="128"/>
                </a:lnTo>
                <a:lnTo>
                  <a:pt x="4667" y="161"/>
                </a:lnTo>
                <a:lnTo>
                  <a:pt x="4669" y="194"/>
                </a:lnTo>
                <a:lnTo>
                  <a:pt x="4670" y="230"/>
                </a:lnTo>
                <a:lnTo>
                  <a:pt x="4670" y="269"/>
                </a:lnTo>
                <a:lnTo>
                  <a:pt x="4669" y="311"/>
                </a:lnTo>
                <a:lnTo>
                  <a:pt x="4664" y="353"/>
                </a:lnTo>
                <a:lnTo>
                  <a:pt x="4658" y="399"/>
                </a:lnTo>
                <a:lnTo>
                  <a:pt x="4650" y="444"/>
                </a:lnTo>
                <a:lnTo>
                  <a:pt x="4638" y="492"/>
                </a:lnTo>
                <a:lnTo>
                  <a:pt x="4625" y="541"/>
                </a:lnTo>
                <a:lnTo>
                  <a:pt x="4608" y="590"/>
                </a:lnTo>
                <a:lnTo>
                  <a:pt x="4586" y="640"/>
                </a:lnTo>
                <a:lnTo>
                  <a:pt x="4562" y="691"/>
                </a:lnTo>
                <a:lnTo>
                  <a:pt x="4534" y="742"/>
                </a:lnTo>
                <a:lnTo>
                  <a:pt x="4501" y="792"/>
                </a:lnTo>
                <a:lnTo>
                  <a:pt x="4464" y="843"/>
                </a:lnTo>
                <a:lnTo>
                  <a:pt x="4422" y="894"/>
                </a:lnTo>
                <a:lnTo>
                  <a:pt x="4375" y="945"/>
                </a:lnTo>
                <a:lnTo>
                  <a:pt x="4322" y="994"/>
                </a:lnTo>
                <a:lnTo>
                  <a:pt x="4265" y="1043"/>
                </a:lnTo>
                <a:lnTo>
                  <a:pt x="4201" y="1090"/>
                </a:lnTo>
                <a:lnTo>
                  <a:pt x="4132" y="1135"/>
                </a:lnTo>
                <a:lnTo>
                  <a:pt x="4056" y="1181"/>
                </a:lnTo>
                <a:lnTo>
                  <a:pt x="3973" y="1223"/>
                </a:lnTo>
                <a:lnTo>
                  <a:pt x="3883" y="1264"/>
                </a:lnTo>
                <a:lnTo>
                  <a:pt x="3787" y="1304"/>
                </a:lnTo>
                <a:lnTo>
                  <a:pt x="3683" y="1340"/>
                </a:lnTo>
                <a:lnTo>
                  <a:pt x="3571" y="1374"/>
                </a:lnTo>
                <a:lnTo>
                  <a:pt x="3451" y="1406"/>
                </a:lnTo>
                <a:lnTo>
                  <a:pt x="3325" y="1434"/>
                </a:lnTo>
                <a:lnTo>
                  <a:pt x="3188" y="1460"/>
                </a:lnTo>
                <a:lnTo>
                  <a:pt x="3044" y="1482"/>
                </a:lnTo>
                <a:lnTo>
                  <a:pt x="2891" y="1500"/>
                </a:lnTo>
                <a:lnTo>
                  <a:pt x="2815" y="1507"/>
                </a:lnTo>
                <a:lnTo>
                  <a:pt x="2735" y="1514"/>
                </a:lnTo>
                <a:lnTo>
                  <a:pt x="2651" y="1521"/>
                </a:lnTo>
                <a:lnTo>
                  <a:pt x="2563" y="1526"/>
                </a:lnTo>
                <a:lnTo>
                  <a:pt x="2472" y="1531"/>
                </a:lnTo>
                <a:lnTo>
                  <a:pt x="2377" y="1538"/>
                </a:lnTo>
                <a:lnTo>
                  <a:pt x="2281" y="1543"/>
                </a:lnTo>
                <a:lnTo>
                  <a:pt x="2183" y="1549"/>
                </a:lnTo>
                <a:lnTo>
                  <a:pt x="2082" y="1556"/>
                </a:lnTo>
                <a:lnTo>
                  <a:pt x="1979" y="1563"/>
                </a:lnTo>
                <a:lnTo>
                  <a:pt x="1876" y="1570"/>
                </a:lnTo>
                <a:lnTo>
                  <a:pt x="1773" y="1578"/>
                </a:lnTo>
                <a:lnTo>
                  <a:pt x="1668" y="1588"/>
                </a:lnTo>
                <a:lnTo>
                  <a:pt x="1563" y="1598"/>
                </a:lnTo>
                <a:lnTo>
                  <a:pt x="1461" y="1610"/>
                </a:lnTo>
                <a:lnTo>
                  <a:pt x="1358" y="1622"/>
                </a:lnTo>
                <a:lnTo>
                  <a:pt x="1256" y="1637"/>
                </a:lnTo>
                <a:lnTo>
                  <a:pt x="1157" y="1654"/>
                </a:lnTo>
                <a:lnTo>
                  <a:pt x="1060" y="1671"/>
                </a:lnTo>
                <a:lnTo>
                  <a:pt x="964" y="1691"/>
                </a:lnTo>
                <a:lnTo>
                  <a:pt x="873" y="1713"/>
                </a:lnTo>
                <a:lnTo>
                  <a:pt x="783" y="1739"/>
                </a:lnTo>
                <a:lnTo>
                  <a:pt x="697" y="1766"/>
                </a:lnTo>
                <a:lnTo>
                  <a:pt x="616" y="1794"/>
                </a:lnTo>
                <a:lnTo>
                  <a:pt x="540" y="1826"/>
                </a:lnTo>
                <a:lnTo>
                  <a:pt x="468" y="1860"/>
                </a:lnTo>
                <a:lnTo>
                  <a:pt x="400" y="1899"/>
                </a:lnTo>
                <a:lnTo>
                  <a:pt x="339" y="1940"/>
                </a:lnTo>
                <a:lnTo>
                  <a:pt x="284" y="1984"/>
                </a:lnTo>
                <a:lnTo>
                  <a:pt x="235" y="2031"/>
                </a:lnTo>
                <a:lnTo>
                  <a:pt x="192" y="2083"/>
                </a:lnTo>
                <a:lnTo>
                  <a:pt x="157" y="2137"/>
                </a:lnTo>
                <a:lnTo>
                  <a:pt x="128" y="2196"/>
                </a:lnTo>
                <a:lnTo>
                  <a:pt x="108" y="2259"/>
                </a:lnTo>
                <a:lnTo>
                  <a:pt x="96" y="2325"/>
                </a:lnTo>
                <a:lnTo>
                  <a:pt x="96" y="2323"/>
                </a:lnTo>
                <a:lnTo>
                  <a:pt x="93" y="2315"/>
                </a:lnTo>
                <a:lnTo>
                  <a:pt x="88" y="2301"/>
                </a:lnTo>
                <a:lnTo>
                  <a:pt x="81" y="2283"/>
                </a:lnTo>
                <a:lnTo>
                  <a:pt x="73" y="2261"/>
                </a:lnTo>
                <a:lnTo>
                  <a:pt x="64" y="2234"/>
                </a:lnTo>
                <a:lnTo>
                  <a:pt x="56" y="2203"/>
                </a:lnTo>
                <a:lnTo>
                  <a:pt x="47" y="2168"/>
                </a:lnTo>
                <a:lnTo>
                  <a:pt x="37" y="2129"/>
                </a:lnTo>
                <a:lnTo>
                  <a:pt x="29" y="2087"/>
                </a:lnTo>
                <a:lnTo>
                  <a:pt x="20" y="2043"/>
                </a:lnTo>
                <a:lnTo>
                  <a:pt x="13" y="1994"/>
                </a:lnTo>
                <a:lnTo>
                  <a:pt x="7" y="1943"/>
                </a:lnTo>
                <a:lnTo>
                  <a:pt x="3" y="1891"/>
                </a:lnTo>
                <a:lnTo>
                  <a:pt x="0" y="1835"/>
                </a:lnTo>
                <a:lnTo>
                  <a:pt x="0" y="1779"/>
                </a:lnTo>
                <a:lnTo>
                  <a:pt x="2" y="1720"/>
                </a:lnTo>
                <a:lnTo>
                  <a:pt x="8" y="1661"/>
                </a:lnTo>
                <a:lnTo>
                  <a:pt x="15" y="1600"/>
                </a:lnTo>
                <a:lnTo>
                  <a:pt x="27" y="1538"/>
                </a:lnTo>
                <a:lnTo>
                  <a:pt x="44" y="1475"/>
                </a:lnTo>
                <a:lnTo>
                  <a:pt x="62" y="1413"/>
                </a:lnTo>
                <a:lnTo>
                  <a:pt x="88" y="1350"/>
                </a:lnTo>
                <a:lnTo>
                  <a:pt x="116" y="1286"/>
                </a:lnTo>
                <a:lnTo>
                  <a:pt x="149" y="1225"/>
                </a:lnTo>
                <a:lnTo>
                  <a:pt x="189" y="1162"/>
                </a:lnTo>
                <a:lnTo>
                  <a:pt x="233" y="1102"/>
                </a:lnTo>
                <a:lnTo>
                  <a:pt x="284" y="1041"/>
                </a:lnTo>
                <a:lnTo>
                  <a:pt x="339" y="983"/>
                </a:lnTo>
                <a:lnTo>
                  <a:pt x="404" y="926"/>
                </a:lnTo>
                <a:lnTo>
                  <a:pt x="473" y="872"/>
                </a:lnTo>
                <a:lnTo>
                  <a:pt x="550" y="818"/>
                </a:lnTo>
                <a:lnTo>
                  <a:pt x="635" y="767"/>
                </a:lnTo>
                <a:lnTo>
                  <a:pt x="728" y="720"/>
                </a:lnTo>
                <a:lnTo>
                  <a:pt x="829" y="674"/>
                </a:lnTo>
                <a:lnTo>
                  <a:pt x="937" y="634"/>
                </a:lnTo>
                <a:lnTo>
                  <a:pt x="1055" y="595"/>
                </a:lnTo>
                <a:lnTo>
                  <a:pt x="1182" y="559"/>
                </a:lnTo>
                <a:lnTo>
                  <a:pt x="1337" y="522"/>
                </a:lnTo>
                <a:lnTo>
                  <a:pt x="1493" y="488"/>
                </a:lnTo>
                <a:lnTo>
                  <a:pt x="1648" y="458"/>
                </a:lnTo>
                <a:lnTo>
                  <a:pt x="1802" y="433"/>
                </a:lnTo>
                <a:lnTo>
                  <a:pt x="1955" y="409"/>
                </a:lnTo>
                <a:lnTo>
                  <a:pt x="2106" y="389"/>
                </a:lnTo>
                <a:lnTo>
                  <a:pt x="2256" y="370"/>
                </a:lnTo>
                <a:lnTo>
                  <a:pt x="2404" y="355"/>
                </a:lnTo>
                <a:lnTo>
                  <a:pt x="2550" y="340"/>
                </a:lnTo>
                <a:lnTo>
                  <a:pt x="2693" y="328"/>
                </a:lnTo>
                <a:lnTo>
                  <a:pt x="2833" y="318"/>
                </a:lnTo>
                <a:lnTo>
                  <a:pt x="2970" y="309"/>
                </a:lnTo>
                <a:lnTo>
                  <a:pt x="3103" y="301"/>
                </a:lnTo>
                <a:lnTo>
                  <a:pt x="3233" y="294"/>
                </a:lnTo>
                <a:lnTo>
                  <a:pt x="3360" y="287"/>
                </a:lnTo>
                <a:lnTo>
                  <a:pt x="3482" y="281"/>
                </a:lnTo>
                <a:lnTo>
                  <a:pt x="3600" y="274"/>
                </a:lnTo>
                <a:lnTo>
                  <a:pt x="3713" y="267"/>
                </a:lnTo>
                <a:lnTo>
                  <a:pt x="3821" y="259"/>
                </a:lnTo>
                <a:lnTo>
                  <a:pt x="3922" y="252"/>
                </a:lnTo>
                <a:lnTo>
                  <a:pt x="4020" y="242"/>
                </a:lnTo>
                <a:lnTo>
                  <a:pt x="4111" y="232"/>
                </a:lnTo>
                <a:lnTo>
                  <a:pt x="4196" y="220"/>
                </a:lnTo>
                <a:lnTo>
                  <a:pt x="4274" y="206"/>
                </a:lnTo>
                <a:lnTo>
                  <a:pt x="4346" y="189"/>
                </a:lnTo>
                <a:lnTo>
                  <a:pt x="4412" y="172"/>
                </a:lnTo>
                <a:lnTo>
                  <a:pt x="4469" y="152"/>
                </a:lnTo>
                <a:lnTo>
                  <a:pt x="4518" y="128"/>
                </a:lnTo>
                <a:lnTo>
                  <a:pt x="4562" y="101"/>
                </a:lnTo>
                <a:lnTo>
                  <a:pt x="4596" y="71"/>
                </a:lnTo>
                <a:lnTo>
                  <a:pt x="4621" y="37"/>
                </a:lnTo>
                <a:lnTo>
                  <a:pt x="4640" y="0"/>
                </a:lnTo>
                <a:close/>
              </a:path>
            </a:pathLst>
          </a:cu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68559" tIns="34279" rIns="68559" bIns="34279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</a:pPr>
            <a:endParaRPr lang="zh-CN" altLang="en-US" sz="1420" ker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5217045" y="1731530"/>
            <a:ext cx="488783" cy="1979962"/>
            <a:chOff x="7312026" y="2874963"/>
            <a:chExt cx="687388" cy="2784475"/>
          </a:xfrm>
          <a:solidFill>
            <a:schemeClr val="bg1"/>
          </a:solidFill>
        </p:grpSpPr>
        <p:sp>
          <p:nvSpPr>
            <p:cNvPr id="4150" name="Freeform 2357"/>
            <p:cNvSpPr/>
            <p:nvPr/>
          </p:nvSpPr>
          <p:spPr bwMode="auto">
            <a:xfrm>
              <a:off x="7312026" y="5386388"/>
              <a:ext cx="206375" cy="273050"/>
            </a:xfrm>
            <a:custGeom>
              <a:avLst/>
              <a:gdLst>
                <a:gd name="T0" fmla="*/ 132 w 262"/>
                <a:gd name="T1" fmla="*/ 0 h 344"/>
                <a:gd name="T2" fmla="*/ 149 w 262"/>
                <a:gd name="T3" fmla="*/ 1 h 344"/>
                <a:gd name="T4" fmla="*/ 96 w 262"/>
                <a:gd name="T5" fmla="*/ 54 h 344"/>
                <a:gd name="T6" fmla="*/ 120 w 262"/>
                <a:gd name="T7" fmla="*/ 138 h 344"/>
                <a:gd name="T8" fmla="*/ 204 w 262"/>
                <a:gd name="T9" fmla="*/ 162 h 344"/>
                <a:gd name="T10" fmla="*/ 260 w 262"/>
                <a:gd name="T11" fmla="*/ 106 h 344"/>
                <a:gd name="T12" fmla="*/ 262 w 262"/>
                <a:gd name="T13" fmla="*/ 118 h 344"/>
                <a:gd name="T14" fmla="*/ 262 w 262"/>
                <a:gd name="T15" fmla="*/ 131 h 344"/>
                <a:gd name="T16" fmla="*/ 258 w 262"/>
                <a:gd name="T17" fmla="*/ 162 h 344"/>
                <a:gd name="T18" fmla="*/ 248 w 262"/>
                <a:gd name="T19" fmla="*/ 190 h 344"/>
                <a:gd name="T20" fmla="*/ 231 w 262"/>
                <a:gd name="T21" fmla="*/ 216 h 344"/>
                <a:gd name="T22" fmla="*/ 209 w 262"/>
                <a:gd name="T23" fmla="*/ 236 h 344"/>
                <a:gd name="T24" fmla="*/ 184 w 262"/>
                <a:gd name="T25" fmla="*/ 251 h 344"/>
                <a:gd name="T26" fmla="*/ 154 w 262"/>
                <a:gd name="T27" fmla="*/ 260 h 344"/>
                <a:gd name="T28" fmla="*/ 154 w 262"/>
                <a:gd name="T29" fmla="*/ 344 h 344"/>
                <a:gd name="T30" fmla="*/ 46 w 262"/>
                <a:gd name="T31" fmla="*/ 344 h 344"/>
                <a:gd name="T32" fmla="*/ 46 w 262"/>
                <a:gd name="T33" fmla="*/ 231 h 344"/>
                <a:gd name="T34" fmla="*/ 27 w 262"/>
                <a:gd name="T35" fmla="*/ 211 h 344"/>
                <a:gd name="T36" fmla="*/ 14 w 262"/>
                <a:gd name="T37" fmla="*/ 187 h 344"/>
                <a:gd name="T38" fmla="*/ 3 w 262"/>
                <a:gd name="T39" fmla="*/ 160 h 344"/>
                <a:gd name="T40" fmla="*/ 0 w 262"/>
                <a:gd name="T41" fmla="*/ 131 h 344"/>
                <a:gd name="T42" fmla="*/ 5 w 262"/>
                <a:gd name="T43" fmla="*/ 96 h 344"/>
                <a:gd name="T44" fmla="*/ 19 w 262"/>
                <a:gd name="T45" fmla="*/ 65 h 344"/>
                <a:gd name="T46" fmla="*/ 39 w 262"/>
                <a:gd name="T47" fmla="*/ 38 h 344"/>
                <a:gd name="T48" fmla="*/ 66 w 262"/>
                <a:gd name="T49" fmla="*/ 18 h 344"/>
                <a:gd name="T50" fmla="*/ 96 w 262"/>
                <a:gd name="T51" fmla="*/ 5 h 344"/>
                <a:gd name="T52" fmla="*/ 132 w 262"/>
                <a:gd name="T53" fmla="*/ 0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62" h="344">
                  <a:moveTo>
                    <a:pt x="132" y="0"/>
                  </a:moveTo>
                  <a:lnTo>
                    <a:pt x="149" y="1"/>
                  </a:lnTo>
                  <a:lnTo>
                    <a:pt x="96" y="54"/>
                  </a:lnTo>
                  <a:lnTo>
                    <a:pt x="120" y="138"/>
                  </a:lnTo>
                  <a:lnTo>
                    <a:pt x="204" y="162"/>
                  </a:lnTo>
                  <a:lnTo>
                    <a:pt x="260" y="106"/>
                  </a:lnTo>
                  <a:lnTo>
                    <a:pt x="262" y="118"/>
                  </a:lnTo>
                  <a:lnTo>
                    <a:pt x="262" y="131"/>
                  </a:lnTo>
                  <a:lnTo>
                    <a:pt x="258" y="162"/>
                  </a:lnTo>
                  <a:lnTo>
                    <a:pt x="248" y="190"/>
                  </a:lnTo>
                  <a:lnTo>
                    <a:pt x="231" y="216"/>
                  </a:lnTo>
                  <a:lnTo>
                    <a:pt x="209" y="236"/>
                  </a:lnTo>
                  <a:lnTo>
                    <a:pt x="184" y="251"/>
                  </a:lnTo>
                  <a:lnTo>
                    <a:pt x="154" y="260"/>
                  </a:lnTo>
                  <a:lnTo>
                    <a:pt x="154" y="344"/>
                  </a:lnTo>
                  <a:lnTo>
                    <a:pt x="46" y="344"/>
                  </a:lnTo>
                  <a:lnTo>
                    <a:pt x="46" y="231"/>
                  </a:lnTo>
                  <a:lnTo>
                    <a:pt x="27" y="211"/>
                  </a:lnTo>
                  <a:lnTo>
                    <a:pt x="14" y="187"/>
                  </a:lnTo>
                  <a:lnTo>
                    <a:pt x="3" y="160"/>
                  </a:lnTo>
                  <a:lnTo>
                    <a:pt x="0" y="131"/>
                  </a:lnTo>
                  <a:lnTo>
                    <a:pt x="5" y="96"/>
                  </a:lnTo>
                  <a:lnTo>
                    <a:pt x="19" y="65"/>
                  </a:lnTo>
                  <a:lnTo>
                    <a:pt x="39" y="38"/>
                  </a:lnTo>
                  <a:lnTo>
                    <a:pt x="66" y="18"/>
                  </a:lnTo>
                  <a:lnTo>
                    <a:pt x="96" y="5"/>
                  </a:lnTo>
                  <a:lnTo>
                    <a:pt x="13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65020" tIns="32509" rIns="65020" bIns="32509" numCol="1" anchor="t" anchorCtr="0" compatLnSpc="1"/>
            <a:lstStyle/>
            <a:p>
              <a:pPr>
                <a:lnSpc>
                  <a:spcPct val="120000"/>
                </a:lnSpc>
              </a:pPr>
              <a:endParaRPr lang="zh-CN" altLang="en-US" sz="1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434" name="任意多边形 2433"/>
            <p:cNvSpPr/>
            <p:nvPr/>
          </p:nvSpPr>
          <p:spPr bwMode="auto">
            <a:xfrm>
              <a:off x="7405687" y="4200525"/>
              <a:ext cx="339726" cy="341313"/>
            </a:xfrm>
            <a:custGeom>
              <a:avLst/>
              <a:gdLst>
                <a:gd name="connsiteX0" fmla="*/ 185739 w 339726"/>
                <a:gd name="connsiteY0" fmla="*/ 211138 h 341313"/>
                <a:gd name="connsiteX1" fmla="*/ 189707 w 339726"/>
                <a:gd name="connsiteY1" fmla="*/ 211138 h 341313"/>
                <a:gd name="connsiteX2" fmla="*/ 189707 w 339726"/>
                <a:gd name="connsiteY2" fmla="*/ 212707 h 341313"/>
                <a:gd name="connsiteX3" fmla="*/ 189707 w 339726"/>
                <a:gd name="connsiteY3" fmla="*/ 215059 h 341313"/>
                <a:gd name="connsiteX4" fmla="*/ 189707 w 339726"/>
                <a:gd name="connsiteY4" fmla="*/ 218980 h 341313"/>
                <a:gd name="connsiteX5" fmla="*/ 191295 w 339726"/>
                <a:gd name="connsiteY5" fmla="*/ 226038 h 341313"/>
                <a:gd name="connsiteX6" fmla="*/ 191295 w 339726"/>
                <a:gd name="connsiteY6" fmla="*/ 232311 h 341313"/>
                <a:gd name="connsiteX7" fmla="*/ 191295 w 339726"/>
                <a:gd name="connsiteY7" fmla="*/ 241722 h 341313"/>
                <a:gd name="connsiteX8" fmla="*/ 192089 w 339726"/>
                <a:gd name="connsiteY8" fmla="*/ 251132 h 341313"/>
                <a:gd name="connsiteX9" fmla="*/ 192089 w 339726"/>
                <a:gd name="connsiteY9" fmla="*/ 261326 h 341313"/>
                <a:gd name="connsiteX10" fmla="*/ 192089 w 339726"/>
                <a:gd name="connsiteY10" fmla="*/ 273873 h 341313"/>
                <a:gd name="connsiteX11" fmla="*/ 193676 w 339726"/>
                <a:gd name="connsiteY11" fmla="*/ 285636 h 341313"/>
                <a:gd name="connsiteX12" fmla="*/ 193676 w 339726"/>
                <a:gd name="connsiteY12" fmla="*/ 291909 h 341313"/>
                <a:gd name="connsiteX13" fmla="*/ 193676 w 339726"/>
                <a:gd name="connsiteY13" fmla="*/ 298967 h 341313"/>
                <a:gd name="connsiteX14" fmla="*/ 193676 w 339726"/>
                <a:gd name="connsiteY14" fmla="*/ 313083 h 341313"/>
                <a:gd name="connsiteX15" fmla="*/ 192089 w 339726"/>
                <a:gd name="connsiteY15" fmla="*/ 327982 h 341313"/>
                <a:gd name="connsiteX16" fmla="*/ 192089 w 339726"/>
                <a:gd name="connsiteY16" fmla="*/ 341313 h 341313"/>
                <a:gd name="connsiteX17" fmla="*/ 169863 w 339726"/>
                <a:gd name="connsiteY17" fmla="*/ 341313 h 341313"/>
                <a:gd name="connsiteX18" fmla="*/ 169863 w 339726"/>
                <a:gd name="connsiteY18" fmla="*/ 339745 h 341313"/>
                <a:gd name="connsiteX19" fmla="*/ 172245 w 339726"/>
                <a:gd name="connsiteY19" fmla="*/ 324845 h 341313"/>
                <a:gd name="connsiteX20" fmla="*/ 174626 w 339726"/>
                <a:gd name="connsiteY20" fmla="*/ 312298 h 341313"/>
                <a:gd name="connsiteX21" fmla="*/ 176213 w 339726"/>
                <a:gd name="connsiteY21" fmla="*/ 297399 h 341313"/>
                <a:gd name="connsiteX22" fmla="*/ 178595 w 339726"/>
                <a:gd name="connsiteY22" fmla="*/ 285636 h 341313"/>
                <a:gd name="connsiteX23" fmla="*/ 180182 w 339726"/>
                <a:gd name="connsiteY23" fmla="*/ 272305 h 341313"/>
                <a:gd name="connsiteX24" fmla="*/ 181770 w 339726"/>
                <a:gd name="connsiteY24" fmla="*/ 261326 h 341313"/>
                <a:gd name="connsiteX25" fmla="*/ 183357 w 339726"/>
                <a:gd name="connsiteY25" fmla="*/ 251132 h 341313"/>
                <a:gd name="connsiteX26" fmla="*/ 183357 w 339726"/>
                <a:gd name="connsiteY26" fmla="*/ 240153 h 341313"/>
                <a:gd name="connsiteX27" fmla="*/ 184151 w 339726"/>
                <a:gd name="connsiteY27" fmla="*/ 232311 h 341313"/>
                <a:gd name="connsiteX28" fmla="*/ 184151 w 339726"/>
                <a:gd name="connsiteY28" fmla="*/ 226038 h 341313"/>
                <a:gd name="connsiteX29" fmla="*/ 185739 w 339726"/>
                <a:gd name="connsiteY29" fmla="*/ 218980 h 341313"/>
                <a:gd name="connsiteX30" fmla="*/ 185739 w 339726"/>
                <a:gd name="connsiteY30" fmla="*/ 215059 h 341313"/>
                <a:gd name="connsiteX31" fmla="*/ 185739 w 339726"/>
                <a:gd name="connsiteY31" fmla="*/ 212707 h 341313"/>
                <a:gd name="connsiteX32" fmla="*/ 298218 w 339726"/>
                <a:gd name="connsiteY32" fmla="*/ 173038 h 341313"/>
                <a:gd name="connsiteX33" fmla="*/ 314183 w 339726"/>
                <a:gd name="connsiteY33" fmla="*/ 173038 h 341313"/>
                <a:gd name="connsiteX34" fmla="*/ 327753 w 339726"/>
                <a:gd name="connsiteY34" fmla="*/ 174614 h 341313"/>
                <a:gd name="connsiteX35" fmla="*/ 337332 w 339726"/>
                <a:gd name="connsiteY35" fmla="*/ 175402 h 341313"/>
                <a:gd name="connsiteX36" fmla="*/ 339726 w 339726"/>
                <a:gd name="connsiteY36" fmla="*/ 175402 h 341313"/>
                <a:gd name="connsiteX37" fmla="*/ 339726 w 339726"/>
                <a:gd name="connsiteY37" fmla="*/ 179341 h 341313"/>
                <a:gd name="connsiteX38" fmla="*/ 338130 w 339726"/>
                <a:gd name="connsiteY38" fmla="*/ 188797 h 341313"/>
                <a:gd name="connsiteX39" fmla="*/ 334139 w 339726"/>
                <a:gd name="connsiteY39" fmla="*/ 200616 h 341313"/>
                <a:gd name="connsiteX40" fmla="*/ 329349 w 339726"/>
                <a:gd name="connsiteY40" fmla="*/ 217164 h 341313"/>
                <a:gd name="connsiteX41" fmla="*/ 320569 w 339726"/>
                <a:gd name="connsiteY41" fmla="*/ 234499 h 341313"/>
                <a:gd name="connsiteX42" fmla="*/ 310191 w 339726"/>
                <a:gd name="connsiteY42" fmla="*/ 250258 h 341313"/>
                <a:gd name="connsiteX43" fmla="*/ 294227 w 339726"/>
                <a:gd name="connsiteY43" fmla="*/ 263653 h 341313"/>
                <a:gd name="connsiteX44" fmla="*/ 272674 w 339726"/>
                <a:gd name="connsiteY44" fmla="*/ 273897 h 341313"/>
                <a:gd name="connsiteX45" fmla="*/ 249525 w 339726"/>
                <a:gd name="connsiteY45" fmla="*/ 279412 h 341313"/>
                <a:gd name="connsiteX46" fmla="*/ 229570 w 339726"/>
                <a:gd name="connsiteY46" fmla="*/ 280988 h 341313"/>
                <a:gd name="connsiteX47" fmla="*/ 212008 w 339726"/>
                <a:gd name="connsiteY47" fmla="*/ 279412 h 341313"/>
                <a:gd name="connsiteX48" fmla="*/ 199236 w 339726"/>
                <a:gd name="connsiteY48" fmla="*/ 277048 h 341313"/>
                <a:gd name="connsiteX49" fmla="*/ 206421 w 339726"/>
                <a:gd name="connsiteY49" fmla="*/ 271533 h 341313"/>
                <a:gd name="connsiteX50" fmla="*/ 216798 w 339726"/>
                <a:gd name="connsiteY50" fmla="*/ 262077 h 341313"/>
                <a:gd name="connsiteX51" fmla="*/ 222385 w 339726"/>
                <a:gd name="connsiteY51" fmla="*/ 256562 h 341313"/>
                <a:gd name="connsiteX52" fmla="*/ 227973 w 339726"/>
                <a:gd name="connsiteY52" fmla="*/ 252622 h 341313"/>
                <a:gd name="connsiteX53" fmla="*/ 241543 w 339726"/>
                <a:gd name="connsiteY53" fmla="*/ 242378 h 341313"/>
                <a:gd name="connsiteX54" fmla="*/ 243938 w 339726"/>
                <a:gd name="connsiteY54" fmla="*/ 240802 h 341313"/>
                <a:gd name="connsiteX55" fmla="*/ 247131 w 339726"/>
                <a:gd name="connsiteY55" fmla="*/ 238439 h 341313"/>
                <a:gd name="connsiteX56" fmla="*/ 253517 w 339726"/>
                <a:gd name="connsiteY56" fmla="*/ 232923 h 341313"/>
                <a:gd name="connsiteX57" fmla="*/ 259903 w 339726"/>
                <a:gd name="connsiteY57" fmla="*/ 228983 h 341313"/>
                <a:gd name="connsiteX58" fmla="*/ 265490 w 339726"/>
                <a:gd name="connsiteY58" fmla="*/ 223467 h 341313"/>
                <a:gd name="connsiteX59" fmla="*/ 272674 w 339726"/>
                <a:gd name="connsiteY59" fmla="*/ 219528 h 341313"/>
                <a:gd name="connsiteX60" fmla="*/ 277464 w 339726"/>
                <a:gd name="connsiteY60" fmla="*/ 215588 h 341313"/>
                <a:gd name="connsiteX61" fmla="*/ 288639 w 339726"/>
                <a:gd name="connsiteY61" fmla="*/ 209284 h 341313"/>
                <a:gd name="connsiteX62" fmla="*/ 292630 w 339726"/>
                <a:gd name="connsiteY62" fmla="*/ 206132 h 341313"/>
                <a:gd name="connsiteX63" fmla="*/ 298218 w 339726"/>
                <a:gd name="connsiteY63" fmla="*/ 202192 h 341313"/>
                <a:gd name="connsiteX64" fmla="*/ 300613 w 339726"/>
                <a:gd name="connsiteY64" fmla="*/ 200616 h 341313"/>
                <a:gd name="connsiteX65" fmla="*/ 304604 w 339726"/>
                <a:gd name="connsiteY65" fmla="*/ 198252 h 341313"/>
                <a:gd name="connsiteX66" fmla="*/ 307797 w 339726"/>
                <a:gd name="connsiteY66" fmla="*/ 196676 h 341313"/>
                <a:gd name="connsiteX67" fmla="*/ 310191 w 339726"/>
                <a:gd name="connsiteY67" fmla="*/ 195888 h 341313"/>
                <a:gd name="connsiteX68" fmla="*/ 311788 w 339726"/>
                <a:gd name="connsiteY68" fmla="*/ 194313 h 341313"/>
                <a:gd name="connsiteX69" fmla="*/ 310191 w 339726"/>
                <a:gd name="connsiteY69" fmla="*/ 194313 h 341313"/>
                <a:gd name="connsiteX70" fmla="*/ 307797 w 339726"/>
                <a:gd name="connsiteY70" fmla="*/ 195888 h 341313"/>
                <a:gd name="connsiteX71" fmla="*/ 304604 w 339726"/>
                <a:gd name="connsiteY71" fmla="*/ 198252 h 341313"/>
                <a:gd name="connsiteX72" fmla="*/ 300613 w 339726"/>
                <a:gd name="connsiteY72" fmla="*/ 199828 h 341313"/>
                <a:gd name="connsiteX73" fmla="*/ 296621 w 339726"/>
                <a:gd name="connsiteY73" fmla="*/ 202192 h 341313"/>
                <a:gd name="connsiteX74" fmla="*/ 292630 w 339726"/>
                <a:gd name="connsiteY74" fmla="*/ 204556 h 341313"/>
                <a:gd name="connsiteX75" fmla="*/ 287043 w 339726"/>
                <a:gd name="connsiteY75" fmla="*/ 207708 h 341313"/>
                <a:gd name="connsiteX76" fmla="*/ 276666 w 339726"/>
                <a:gd name="connsiteY76" fmla="*/ 213224 h 341313"/>
                <a:gd name="connsiteX77" fmla="*/ 269481 w 339726"/>
                <a:gd name="connsiteY77" fmla="*/ 217164 h 341313"/>
                <a:gd name="connsiteX78" fmla="*/ 264692 w 339726"/>
                <a:gd name="connsiteY78" fmla="*/ 221104 h 341313"/>
                <a:gd name="connsiteX79" fmla="*/ 257508 w 339726"/>
                <a:gd name="connsiteY79" fmla="*/ 225043 h 341313"/>
                <a:gd name="connsiteX80" fmla="*/ 251122 w 339726"/>
                <a:gd name="connsiteY80" fmla="*/ 228983 h 341313"/>
                <a:gd name="connsiteX81" fmla="*/ 243938 w 339726"/>
                <a:gd name="connsiteY81" fmla="*/ 232923 h 341313"/>
                <a:gd name="connsiteX82" fmla="*/ 239947 w 339726"/>
                <a:gd name="connsiteY82" fmla="*/ 235287 h 341313"/>
                <a:gd name="connsiteX83" fmla="*/ 237552 w 339726"/>
                <a:gd name="connsiteY83" fmla="*/ 238439 h 341313"/>
                <a:gd name="connsiteX84" fmla="*/ 223982 w 339726"/>
                <a:gd name="connsiteY84" fmla="*/ 246318 h 341313"/>
                <a:gd name="connsiteX85" fmla="*/ 216798 w 339726"/>
                <a:gd name="connsiteY85" fmla="*/ 251834 h 341313"/>
                <a:gd name="connsiteX86" fmla="*/ 212008 w 339726"/>
                <a:gd name="connsiteY86" fmla="*/ 255774 h 341313"/>
                <a:gd name="connsiteX87" fmla="*/ 199236 w 339726"/>
                <a:gd name="connsiteY87" fmla="*/ 264441 h 341313"/>
                <a:gd name="connsiteX88" fmla="*/ 198438 w 339726"/>
                <a:gd name="connsiteY88" fmla="*/ 266017 h 341313"/>
                <a:gd name="connsiteX89" fmla="*/ 200833 w 339726"/>
                <a:gd name="connsiteY89" fmla="*/ 252622 h 341313"/>
                <a:gd name="connsiteX90" fmla="*/ 206421 w 339726"/>
                <a:gd name="connsiteY90" fmla="*/ 236863 h 341313"/>
                <a:gd name="connsiteX91" fmla="*/ 214403 w 339726"/>
                <a:gd name="connsiteY91" fmla="*/ 219528 h 341313"/>
                <a:gd name="connsiteX92" fmla="*/ 226377 w 339726"/>
                <a:gd name="connsiteY92" fmla="*/ 203768 h 341313"/>
                <a:gd name="connsiteX93" fmla="*/ 241543 w 339726"/>
                <a:gd name="connsiteY93" fmla="*/ 188797 h 341313"/>
                <a:gd name="connsiteX94" fmla="*/ 259903 w 339726"/>
                <a:gd name="connsiteY94" fmla="*/ 179341 h 341313"/>
                <a:gd name="connsiteX95" fmla="*/ 279060 w 339726"/>
                <a:gd name="connsiteY95" fmla="*/ 174614 h 341313"/>
                <a:gd name="connsiteX96" fmla="*/ 54523 w 339726"/>
                <a:gd name="connsiteY96" fmla="*/ 128588 h 341313"/>
                <a:gd name="connsiteX97" fmla="*/ 73488 w 339726"/>
                <a:gd name="connsiteY97" fmla="*/ 128588 h 341313"/>
                <a:gd name="connsiteX98" fmla="*/ 93243 w 339726"/>
                <a:gd name="connsiteY98" fmla="*/ 131763 h 341313"/>
                <a:gd name="connsiteX99" fmla="*/ 112207 w 339726"/>
                <a:gd name="connsiteY99" fmla="*/ 138113 h 341313"/>
                <a:gd name="connsiteX100" fmla="*/ 131172 w 339726"/>
                <a:gd name="connsiteY100" fmla="*/ 151607 h 341313"/>
                <a:gd name="connsiteX101" fmla="*/ 145395 w 339726"/>
                <a:gd name="connsiteY101" fmla="*/ 167482 h 341313"/>
                <a:gd name="connsiteX102" fmla="*/ 157248 w 339726"/>
                <a:gd name="connsiteY102" fmla="*/ 183357 h 341313"/>
                <a:gd name="connsiteX103" fmla="*/ 166730 w 339726"/>
                <a:gd name="connsiteY103" fmla="*/ 200819 h 341313"/>
                <a:gd name="connsiteX104" fmla="*/ 172262 w 339726"/>
                <a:gd name="connsiteY104" fmla="*/ 214314 h 341313"/>
                <a:gd name="connsiteX105" fmla="*/ 176213 w 339726"/>
                <a:gd name="connsiteY105" fmla="*/ 225426 h 341313"/>
                <a:gd name="connsiteX106" fmla="*/ 166730 w 339726"/>
                <a:gd name="connsiteY106" fmla="*/ 221457 h 341313"/>
                <a:gd name="connsiteX107" fmla="*/ 152507 w 339726"/>
                <a:gd name="connsiteY107" fmla="*/ 215901 h 341313"/>
                <a:gd name="connsiteX108" fmla="*/ 144605 w 339726"/>
                <a:gd name="connsiteY108" fmla="*/ 213520 h 341313"/>
                <a:gd name="connsiteX109" fmla="*/ 135913 w 339726"/>
                <a:gd name="connsiteY109" fmla="*/ 209551 h 341313"/>
                <a:gd name="connsiteX110" fmla="*/ 120109 w 339726"/>
                <a:gd name="connsiteY110" fmla="*/ 202407 h 341313"/>
                <a:gd name="connsiteX111" fmla="*/ 116158 w 339726"/>
                <a:gd name="connsiteY111" fmla="*/ 200819 h 341313"/>
                <a:gd name="connsiteX112" fmla="*/ 110627 w 339726"/>
                <a:gd name="connsiteY112" fmla="*/ 198438 h 341313"/>
                <a:gd name="connsiteX113" fmla="*/ 102725 w 339726"/>
                <a:gd name="connsiteY113" fmla="*/ 196057 h 341313"/>
                <a:gd name="connsiteX114" fmla="*/ 96403 w 339726"/>
                <a:gd name="connsiteY114" fmla="*/ 192088 h 341313"/>
                <a:gd name="connsiteX115" fmla="*/ 88501 w 339726"/>
                <a:gd name="connsiteY115" fmla="*/ 187326 h 341313"/>
                <a:gd name="connsiteX116" fmla="*/ 80599 w 339726"/>
                <a:gd name="connsiteY116" fmla="*/ 183357 h 341313"/>
                <a:gd name="connsiteX117" fmla="*/ 73488 w 339726"/>
                <a:gd name="connsiteY117" fmla="*/ 180975 h 341313"/>
                <a:gd name="connsiteX118" fmla="*/ 67166 w 339726"/>
                <a:gd name="connsiteY118" fmla="*/ 177007 h 341313"/>
                <a:gd name="connsiteX119" fmla="*/ 60054 w 339726"/>
                <a:gd name="connsiteY119" fmla="*/ 174625 h 341313"/>
                <a:gd name="connsiteX120" fmla="*/ 54523 w 339726"/>
                <a:gd name="connsiteY120" fmla="*/ 170657 h 341313"/>
                <a:gd name="connsiteX121" fmla="*/ 49782 w 339726"/>
                <a:gd name="connsiteY121" fmla="*/ 167482 h 341313"/>
                <a:gd name="connsiteX122" fmla="*/ 45831 w 339726"/>
                <a:gd name="connsiteY122" fmla="*/ 165100 h 341313"/>
                <a:gd name="connsiteX123" fmla="*/ 41880 w 339726"/>
                <a:gd name="connsiteY123" fmla="*/ 163513 h 341313"/>
                <a:gd name="connsiteX124" fmla="*/ 45831 w 339726"/>
                <a:gd name="connsiteY124" fmla="*/ 165894 h 341313"/>
                <a:gd name="connsiteX125" fmla="*/ 49782 w 339726"/>
                <a:gd name="connsiteY125" fmla="*/ 169069 h 341313"/>
                <a:gd name="connsiteX126" fmla="*/ 53733 w 339726"/>
                <a:gd name="connsiteY126" fmla="*/ 173038 h 341313"/>
                <a:gd name="connsiteX127" fmla="*/ 60054 w 339726"/>
                <a:gd name="connsiteY127" fmla="*/ 175419 h 341313"/>
                <a:gd name="connsiteX128" fmla="*/ 65586 w 339726"/>
                <a:gd name="connsiteY128" fmla="*/ 179388 h 341313"/>
                <a:gd name="connsiteX129" fmla="*/ 71907 w 339726"/>
                <a:gd name="connsiteY129" fmla="*/ 183357 h 341313"/>
                <a:gd name="connsiteX130" fmla="*/ 79019 w 339726"/>
                <a:gd name="connsiteY130" fmla="*/ 187326 h 341313"/>
                <a:gd name="connsiteX131" fmla="*/ 85341 w 339726"/>
                <a:gd name="connsiteY131" fmla="*/ 192088 h 341313"/>
                <a:gd name="connsiteX132" fmla="*/ 93243 w 339726"/>
                <a:gd name="connsiteY132" fmla="*/ 196057 h 341313"/>
                <a:gd name="connsiteX133" fmla="*/ 100354 w 339726"/>
                <a:gd name="connsiteY133" fmla="*/ 200819 h 341313"/>
                <a:gd name="connsiteX134" fmla="*/ 108256 w 339726"/>
                <a:gd name="connsiteY134" fmla="*/ 204788 h 341313"/>
                <a:gd name="connsiteX135" fmla="*/ 112207 w 339726"/>
                <a:gd name="connsiteY135" fmla="*/ 206376 h 341313"/>
                <a:gd name="connsiteX136" fmla="*/ 116158 w 339726"/>
                <a:gd name="connsiteY136" fmla="*/ 209551 h 341313"/>
                <a:gd name="connsiteX137" fmla="*/ 131962 w 339726"/>
                <a:gd name="connsiteY137" fmla="*/ 217489 h 341313"/>
                <a:gd name="connsiteX138" fmla="*/ 140654 w 339726"/>
                <a:gd name="connsiteY138" fmla="*/ 221457 h 341313"/>
                <a:gd name="connsiteX139" fmla="*/ 148556 w 339726"/>
                <a:gd name="connsiteY139" fmla="*/ 225426 h 341313"/>
                <a:gd name="connsiteX140" fmla="*/ 162779 w 339726"/>
                <a:gd name="connsiteY140" fmla="*/ 231776 h 341313"/>
                <a:gd name="connsiteX141" fmla="*/ 165940 w 339726"/>
                <a:gd name="connsiteY141" fmla="*/ 233364 h 341313"/>
                <a:gd name="connsiteX142" fmla="*/ 150927 w 339726"/>
                <a:gd name="connsiteY142" fmla="*/ 237332 h 341313"/>
                <a:gd name="connsiteX143" fmla="*/ 131962 w 339726"/>
                <a:gd name="connsiteY143" fmla="*/ 239714 h 341313"/>
                <a:gd name="connsiteX144" fmla="*/ 110627 w 339726"/>
                <a:gd name="connsiteY144" fmla="*/ 241301 h 341313"/>
                <a:gd name="connsiteX145" fmla="*/ 88501 w 339726"/>
                <a:gd name="connsiteY145" fmla="*/ 238920 h 341313"/>
                <a:gd name="connsiteX146" fmla="*/ 65586 w 339726"/>
                <a:gd name="connsiteY146" fmla="*/ 230982 h 341313"/>
                <a:gd name="connsiteX147" fmla="*/ 46621 w 339726"/>
                <a:gd name="connsiteY147" fmla="*/ 217489 h 341313"/>
                <a:gd name="connsiteX148" fmla="*/ 32398 w 339726"/>
                <a:gd name="connsiteY148" fmla="*/ 200819 h 341313"/>
                <a:gd name="connsiteX149" fmla="*/ 20545 w 339726"/>
                <a:gd name="connsiteY149" fmla="*/ 184944 h 341313"/>
                <a:gd name="connsiteX150" fmla="*/ 11062 w 339726"/>
                <a:gd name="connsiteY150" fmla="*/ 167482 h 341313"/>
                <a:gd name="connsiteX151" fmla="*/ 5531 w 339726"/>
                <a:gd name="connsiteY151" fmla="*/ 153988 h 341313"/>
                <a:gd name="connsiteX152" fmla="*/ 1580 w 339726"/>
                <a:gd name="connsiteY152" fmla="*/ 143669 h 341313"/>
                <a:gd name="connsiteX153" fmla="*/ 0 w 339726"/>
                <a:gd name="connsiteY153" fmla="*/ 139700 h 341313"/>
                <a:gd name="connsiteX154" fmla="*/ 3161 w 339726"/>
                <a:gd name="connsiteY154" fmla="*/ 139700 h 341313"/>
                <a:gd name="connsiteX155" fmla="*/ 11062 w 339726"/>
                <a:gd name="connsiteY155" fmla="*/ 136525 h 341313"/>
                <a:gd name="connsiteX156" fmla="*/ 22915 w 339726"/>
                <a:gd name="connsiteY156" fmla="*/ 132557 h 341313"/>
                <a:gd name="connsiteX157" fmla="*/ 37139 w 339726"/>
                <a:gd name="connsiteY157" fmla="*/ 130175 h 341313"/>
                <a:gd name="connsiteX158" fmla="*/ 191688 w 339726"/>
                <a:gd name="connsiteY158" fmla="*/ 0 h 341313"/>
                <a:gd name="connsiteX159" fmla="*/ 194052 w 339726"/>
                <a:gd name="connsiteY159" fmla="*/ 2381 h 341313"/>
                <a:gd name="connsiteX160" fmla="*/ 200357 w 339726"/>
                <a:gd name="connsiteY160" fmla="*/ 7937 h 341313"/>
                <a:gd name="connsiteX161" fmla="*/ 209025 w 339726"/>
                <a:gd name="connsiteY161" fmla="*/ 19050 h 341313"/>
                <a:gd name="connsiteX162" fmla="*/ 219270 w 339726"/>
                <a:gd name="connsiteY162" fmla="*/ 30956 h 341313"/>
                <a:gd name="connsiteX163" fmla="*/ 228726 w 339726"/>
                <a:gd name="connsiteY163" fmla="*/ 46831 h 341313"/>
                <a:gd name="connsiteX164" fmla="*/ 238183 w 339726"/>
                <a:gd name="connsiteY164" fmla="*/ 64294 h 341313"/>
                <a:gd name="connsiteX165" fmla="*/ 243699 w 339726"/>
                <a:gd name="connsiteY165" fmla="*/ 84137 h 341313"/>
                <a:gd name="connsiteX166" fmla="*/ 246063 w 339726"/>
                <a:gd name="connsiteY166" fmla="*/ 105569 h 341313"/>
                <a:gd name="connsiteX167" fmla="*/ 243699 w 339726"/>
                <a:gd name="connsiteY167" fmla="*/ 130175 h 341313"/>
                <a:gd name="connsiteX168" fmla="*/ 235031 w 339726"/>
                <a:gd name="connsiteY168" fmla="*/ 153194 h 341313"/>
                <a:gd name="connsiteX169" fmla="*/ 224786 w 339726"/>
                <a:gd name="connsiteY169" fmla="*/ 171450 h 341313"/>
                <a:gd name="connsiteX170" fmla="*/ 212965 w 339726"/>
                <a:gd name="connsiteY170" fmla="*/ 188912 h 341313"/>
                <a:gd name="connsiteX171" fmla="*/ 203509 w 339726"/>
                <a:gd name="connsiteY171" fmla="*/ 200819 h 341313"/>
                <a:gd name="connsiteX172" fmla="*/ 195628 w 339726"/>
                <a:gd name="connsiteY172" fmla="*/ 209550 h 341313"/>
                <a:gd name="connsiteX173" fmla="*/ 194052 w 339726"/>
                <a:gd name="connsiteY173" fmla="*/ 198437 h 341313"/>
                <a:gd name="connsiteX174" fmla="*/ 191688 w 339726"/>
                <a:gd name="connsiteY174" fmla="*/ 182562 h 341313"/>
                <a:gd name="connsiteX175" fmla="*/ 191688 w 339726"/>
                <a:gd name="connsiteY175" fmla="*/ 173037 h 341313"/>
                <a:gd name="connsiteX176" fmla="*/ 190112 w 339726"/>
                <a:gd name="connsiteY176" fmla="*/ 163512 h 341313"/>
                <a:gd name="connsiteX177" fmla="*/ 188536 w 339726"/>
                <a:gd name="connsiteY177" fmla="*/ 144462 h 341313"/>
                <a:gd name="connsiteX178" fmla="*/ 188536 w 339726"/>
                <a:gd name="connsiteY178" fmla="*/ 139700 h 341313"/>
                <a:gd name="connsiteX179" fmla="*/ 188536 w 339726"/>
                <a:gd name="connsiteY179" fmla="*/ 135731 h 341313"/>
                <a:gd name="connsiteX180" fmla="*/ 188536 w 339726"/>
                <a:gd name="connsiteY180" fmla="*/ 124619 h 341313"/>
                <a:gd name="connsiteX181" fmla="*/ 188536 w 339726"/>
                <a:gd name="connsiteY181" fmla="*/ 116681 h 341313"/>
                <a:gd name="connsiteX182" fmla="*/ 187748 w 339726"/>
                <a:gd name="connsiteY182" fmla="*/ 107156 h 341313"/>
                <a:gd name="connsiteX183" fmla="*/ 187748 w 339726"/>
                <a:gd name="connsiteY183" fmla="*/ 97631 h 341313"/>
                <a:gd name="connsiteX184" fmla="*/ 187748 w 339726"/>
                <a:gd name="connsiteY184" fmla="*/ 89694 h 341313"/>
                <a:gd name="connsiteX185" fmla="*/ 188536 w 339726"/>
                <a:gd name="connsiteY185" fmla="*/ 81756 h 341313"/>
                <a:gd name="connsiteX186" fmla="*/ 188536 w 339726"/>
                <a:gd name="connsiteY186" fmla="*/ 73819 h 341313"/>
                <a:gd name="connsiteX187" fmla="*/ 188536 w 339726"/>
                <a:gd name="connsiteY187" fmla="*/ 66675 h 341313"/>
                <a:gd name="connsiteX188" fmla="*/ 188536 w 339726"/>
                <a:gd name="connsiteY188" fmla="*/ 60325 h 341313"/>
                <a:gd name="connsiteX189" fmla="*/ 188536 w 339726"/>
                <a:gd name="connsiteY189" fmla="*/ 54769 h 341313"/>
                <a:gd name="connsiteX190" fmla="*/ 188536 w 339726"/>
                <a:gd name="connsiteY190" fmla="*/ 50800 h 341313"/>
                <a:gd name="connsiteX191" fmla="*/ 190112 w 339726"/>
                <a:gd name="connsiteY191" fmla="*/ 45244 h 341313"/>
                <a:gd name="connsiteX192" fmla="*/ 190112 w 339726"/>
                <a:gd name="connsiteY192" fmla="*/ 42862 h 341313"/>
                <a:gd name="connsiteX193" fmla="*/ 188536 w 339726"/>
                <a:gd name="connsiteY193" fmla="*/ 45244 h 341313"/>
                <a:gd name="connsiteX194" fmla="*/ 188536 w 339726"/>
                <a:gd name="connsiteY194" fmla="*/ 50800 h 341313"/>
                <a:gd name="connsiteX195" fmla="*/ 187748 w 339726"/>
                <a:gd name="connsiteY195" fmla="*/ 54769 h 341313"/>
                <a:gd name="connsiteX196" fmla="*/ 187748 w 339726"/>
                <a:gd name="connsiteY196" fmla="*/ 60325 h 341313"/>
                <a:gd name="connsiteX197" fmla="*/ 186172 w 339726"/>
                <a:gd name="connsiteY197" fmla="*/ 66675 h 341313"/>
                <a:gd name="connsiteX198" fmla="*/ 186172 w 339726"/>
                <a:gd name="connsiteY198" fmla="*/ 73819 h 341313"/>
                <a:gd name="connsiteX199" fmla="*/ 184596 w 339726"/>
                <a:gd name="connsiteY199" fmla="*/ 81756 h 341313"/>
                <a:gd name="connsiteX200" fmla="*/ 184596 w 339726"/>
                <a:gd name="connsiteY200" fmla="*/ 89694 h 341313"/>
                <a:gd name="connsiteX201" fmla="*/ 183808 w 339726"/>
                <a:gd name="connsiteY201" fmla="*/ 97631 h 341313"/>
                <a:gd name="connsiteX202" fmla="*/ 183808 w 339726"/>
                <a:gd name="connsiteY202" fmla="*/ 107156 h 341313"/>
                <a:gd name="connsiteX203" fmla="*/ 183808 w 339726"/>
                <a:gd name="connsiteY203" fmla="*/ 115094 h 341313"/>
                <a:gd name="connsiteX204" fmla="*/ 182232 w 339726"/>
                <a:gd name="connsiteY204" fmla="*/ 124619 h 341313"/>
                <a:gd name="connsiteX205" fmla="*/ 182232 w 339726"/>
                <a:gd name="connsiteY205" fmla="*/ 135731 h 341313"/>
                <a:gd name="connsiteX206" fmla="*/ 182232 w 339726"/>
                <a:gd name="connsiteY206" fmla="*/ 139700 h 341313"/>
                <a:gd name="connsiteX207" fmla="*/ 182232 w 339726"/>
                <a:gd name="connsiteY207" fmla="*/ 144462 h 341313"/>
                <a:gd name="connsiteX208" fmla="*/ 182232 w 339726"/>
                <a:gd name="connsiteY208" fmla="*/ 163512 h 341313"/>
                <a:gd name="connsiteX209" fmla="*/ 182232 w 339726"/>
                <a:gd name="connsiteY209" fmla="*/ 173037 h 341313"/>
                <a:gd name="connsiteX210" fmla="*/ 182232 w 339726"/>
                <a:gd name="connsiteY210" fmla="*/ 182562 h 341313"/>
                <a:gd name="connsiteX211" fmla="*/ 182232 w 339726"/>
                <a:gd name="connsiteY211" fmla="*/ 192087 h 341313"/>
                <a:gd name="connsiteX212" fmla="*/ 182232 w 339726"/>
                <a:gd name="connsiteY212" fmla="*/ 200025 h 341313"/>
                <a:gd name="connsiteX213" fmla="*/ 182232 w 339726"/>
                <a:gd name="connsiteY213" fmla="*/ 202406 h 341313"/>
                <a:gd name="connsiteX214" fmla="*/ 171199 w 339726"/>
                <a:gd name="connsiteY214" fmla="*/ 190500 h 341313"/>
                <a:gd name="connsiteX215" fmla="*/ 159378 w 339726"/>
                <a:gd name="connsiteY215" fmla="*/ 174625 h 341313"/>
                <a:gd name="connsiteX216" fmla="*/ 149133 w 339726"/>
                <a:gd name="connsiteY216" fmla="*/ 153987 h 341313"/>
                <a:gd name="connsiteX217" fmla="*/ 141253 w 339726"/>
                <a:gd name="connsiteY217" fmla="*/ 131762 h 341313"/>
                <a:gd name="connsiteX218" fmla="*/ 136525 w 339726"/>
                <a:gd name="connsiteY218" fmla="*/ 105569 h 341313"/>
                <a:gd name="connsiteX219" fmla="*/ 139677 w 339726"/>
                <a:gd name="connsiteY219" fmla="*/ 84137 h 341313"/>
                <a:gd name="connsiteX220" fmla="*/ 145981 w 339726"/>
                <a:gd name="connsiteY220" fmla="*/ 64294 h 341313"/>
                <a:gd name="connsiteX221" fmla="*/ 153862 w 339726"/>
                <a:gd name="connsiteY221" fmla="*/ 46831 h 341313"/>
                <a:gd name="connsiteX222" fmla="*/ 164894 w 339726"/>
                <a:gd name="connsiteY222" fmla="*/ 30956 h 341313"/>
                <a:gd name="connsiteX223" fmla="*/ 174351 w 339726"/>
                <a:gd name="connsiteY223" fmla="*/ 19050 h 341313"/>
                <a:gd name="connsiteX224" fmla="*/ 183808 w 339726"/>
                <a:gd name="connsiteY224" fmla="*/ 7937 h 341313"/>
                <a:gd name="connsiteX225" fmla="*/ 188536 w 339726"/>
                <a:gd name="connsiteY225" fmla="*/ 2381 h 341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</a:cxnLst>
              <a:rect l="l" t="t" r="r" b="b"/>
              <a:pathLst>
                <a:path w="339726" h="341313">
                  <a:moveTo>
                    <a:pt x="185739" y="211138"/>
                  </a:moveTo>
                  <a:lnTo>
                    <a:pt x="189707" y="211138"/>
                  </a:lnTo>
                  <a:lnTo>
                    <a:pt x="189707" y="212707"/>
                  </a:lnTo>
                  <a:lnTo>
                    <a:pt x="189707" y="215059"/>
                  </a:lnTo>
                  <a:lnTo>
                    <a:pt x="189707" y="218980"/>
                  </a:lnTo>
                  <a:lnTo>
                    <a:pt x="191295" y="226038"/>
                  </a:lnTo>
                  <a:lnTo>
                    <a:pt x="191295" y="232311"/>
                  </a:lnTo>
                  <a:lnTo>
                    <a:pt x="191295" y="241722"/>
                  </a:lnTo>
                  <a:lnTo>
                    <a:pt x="192089" y="251132"/>
                  </a:lnTo>
                  <a:lnTo>
                    <a:pt x="192089" y="261326"/>
                  </a:lnTo>
                  <a:lnTo>
                    <a:pt x="192089" y="273873"/>
                  </a:lnTo>
                  <a:lnTo>
                    <a:pt x="193676" y="285636"/>
                  </a:lnTo>
                  <a:lnTo>
                    <a:pt x="193676" y="291909"/>
                  </a:lnTo>
                  <a:lnTo>
                    <a:pt x="193676" y="298967"/>
                  </a:lnTo>
                  <a:lnTo>
                    <a:pt x="193676" y="313083"/>
                  </a:lnTo>
                  <a:lnTo>
                    <a:pt x="192089" y="327982"/>
                  </a:lnTo>
                  <a:lnTo>
                    <a:pt x="192089" y="341313"/>
                  </a:lnTo>
                  <a:lnTo>
                    <a:pt x="169863" y="341313"/>
                  </a:lnTo>
                  <a:lnTo>
                    <a:pt x="169863" y="339745"/>
                  </a:lnTo>
                  <a:lnTo>
                    <a:pt x="172245" y="324845"/>
                  </a:lnTo>
                  <a:lnTo>
                    <a:pt x="174626" y="312298"/>
                  </a:lnTo>
                  <a:lnTo>
                    <a:pt x="176213" y="297399"/>
                  </a:lnTo>
                  <a:lnTo>
                    <a:pt x="178595" y="285636"/>
                  </a:lnTo>
                  <a:lnTo>
                    <a:pt x="180182" y="272305"/>
                  </a:lnTo>
                  <a:lnTo>
                    <a:pt x="181770" y="261326"/>
                  </a:lnTo>
                  <a:lnTo>
                    <a:pt x="183357" y="251132"/>
                  </a:lnTo>
                  <a:lnTo>
                    <a:pt x="183357" y="240153"/>
                  </a:lnTo>
                  <a:lnTo>
                    <a:pt x="184151" y="232311"/>
                  </a:lnTo>
                  <a:lnTo>
                    <a:pt x="184151" y="226038"/>
                  </a:lnTo>
                  <a:lnTo>
                    <a:pt x="185739" y="218980"/>
                  </a:lnTo>
                  <a:lnTo>
                    <a:pt x="185739" y="215059"/>
                  </a:lnTo>
                  <a:lnTo>
                    <a:pt x="185739" y="212707"/>
                  </a:lnTo>
                  <a:close/>
                  <a:moveTo>
                    <a:pt x="298218" y="173038"/>
                  </a:moveTo>
                  <a:lnTo>
                    <a:pt x="314183" y="173038"/>
                  </a:lnTo>
                  <a:lnTo>
                    <a:pt x="327753" y="174614"/>
                  </a:lnTo>
                  <a:lnTo>
                    <a:pt x="337332" y="175402"/>
                  </a:lnTo>
                  <a:lnTo>
                    <a:pt x="339726" y="175402"/>
                  </a:lnTo>
                  <a:lnTo>
                    <a:pt x="339726" y="179341"/>
                  </a:lnTo>
                  <a:lnTo>
                    <a:pt x="338130" y="188797"/>
                  </a:lnTo>
                  <a:lnTo>
                    <a:pt x="334139" y="200616"/>
                  </a:lnTo>
                  <a:lnTo>
                    <a:pt x="329349" y="217164"/>
                  </a:lnTo>
                  <a:lnTo>
                    <a:pt x="320569" y="234499"/>
                  </a:lnTo>
                  <a:lnTo>
                    <a:pt x="310191" y="250258"/>
                  </a:lnTo>
                  <a:lnTo>
                    <a:pt x="294227" y="263653"/>
                  </a:lnTo>
                  <a:lnTo>
                    <a:pt x="272674" y="273897"/>
                  </a:lnTo>
                  <a:lnTo>
                    <a:pt x="249525" y="279412"/>
                  </a:lnTo>
                  <a:lnTo>
                    <a:pt x="229570" y="280988"/>
                  </a:lnTo>
                  <a:lnTo>
                    <a:pt x="212008" y="279412"/>
                  </a:lnTo>
                  <a:lnTo>
                    <a:pt x="199236" y="277048"/>
                  </a:lnTo>
                  <a:lnTo>
                    <a:pt x="206421" y="271533"/>
                  </a:lnTo>
                  <a:lnTo>
                    <a:pt x="216798" y="262077"/>
                  </a:lnTo>
                  <a:lnTo>
                    <a:pt x="222385" y="256562"/>
                  </a:lnTo>
                  <a:lnTo>
                    <a:pt x="227973" y="252622"/>
                  </a:lnTo>
                  <a:lnTo>
                    <a:pt x="241543" y="242378"/>
                  </a:lnTo>
                  <a:lnTo>
                    <a:pt x="243938" y="240802"/>
                  </a:lnTo>
                  <a:lnTo>
                    <a:pt x="247131" y="238439"/>
                  </a:lnTo>
                  <a:lnTo>
                    <a:pt x="253517" y="232923"/>
                  </a:lnTo>
                  <a:lnTo>
                    <a:pt x="259903" y="228983"/>
                  </a:lnTo>
                  <a:lnTo>
                    <a:pt x="265490" y="223467"/>
                  </a:lnTo>
                  <a:lnTo>
                    <a:pt x="272674" y="219528"/>
                  </a:lnTo>
                  <a:lnTo>
                    <a:pt x="277464" y="215588"/>
                  </a:lnTo>
                  <a:lnTo>
                    <a:pt x="288639" y="209284"/>
                  </a:lnTo>
                  <a:lnTo>
                    <a:pt x="292630" y="206132"/>
                  </a:lnTo>
                  <a:lnTo>
                    <a:pt x="298218" y="202192"/>
                  </a:lnTo>
                  <a:lnTo>
                    <a:pt x="300613" y="200616"/>
                  </a:lnTo>
                  <a:lnTo>
                    <a:pt x="304604" y="198252"/>
                  </a:lnTo>
                  <a:lnTo>
                    <a:pt x="307797" y="196676"/>
                  </a:lnTo>
                  <a:lnTo>
                    <a:pt x="310191" y="195888"/>
                  </a:lnTo>
                  <a:lnTo>
                    <a:pt x="311788" y="194313"/>
                  </a:lnTo>
                  <a:lnTo>
                    <a:pt x="310191" y="194313"/>
                  </a:lnTo>
                  <a:lnTo>
                    <a:pt x="307797" y="195888"/>
                  </a:lnTo>
                  <a:lnTo>
                    <a:pt x="304604" y="198252"/>
                  </a:lnTo>
                  <a:lnTo>
                    <a:pt x="300613" y="199828"/>
                  </a:lnTo>
                  <a:lnTo>
                    <a:pt x="296621" y="202192"/>
                  </a:lnTo>
                  <a:lnTo>
                    <a:pt x="292630" y="204556"/>
                  </a:lnTo>
                  <a:lnTo>
                    <a:pt x="287043" y="207708"/>
                  </a:lnTo>
                  <a:lnTo>
                    <a:pt x="276666" y="213224"/>
                  </a:lnTo>
                  <a:lnTo>
                    <a:pt x="269481" y="217164"/>
                  </a:lnTo>
                  <a:lnTo>
                    <a:pt x="264692" y="221104"/>
                  </a:lnTo>
                  <a:lnTo>
                    <a:pt x="257508" y="225043"/>
                  </a:lnTo>
                  <a:lnTo>
                    <a:pt x="251122" y="228983"/>
                  </a:lnTo>
                  <a:lnTo>
                    <a:pt x="243938" y="232923"/>
                  </a:lnTo>
                  <a:lnTo>
                    <a:pt x="239947" y="235287"/>
                  </a:lnTo>
                  <a:lnTo>
                    <a:pt x="237552" y="238439"/>
                  </a:lnTo>
                  <a:lnTo>
                    <a:pt x="223982" y="246318"/>
                  </a:lnTo>
                  <a:lnTo>
                    <a:pt x="216798" y="251834"/>
                  </a:lnTo>
                  <a:lnTo>
                    <a:pt x="212008" y="255774"/>
                  </a:lnTo>
                  <a:lnTo>
                    <a:pt x="199236" y="264441"/>
                  </a:lnTo>
                  <a:lnTo>
                    <a:pt x="198438" y="266017"/>
                  </a:lnTo>
                  <a:lnTo>
                    <a:pt x="200833" y="252622"/>
                  </a:lnTo>
                  <a:lnTo>
                    <a:pt x="206421" y="236863"/>
                  </a:lnTo>
                  <a:lnTo>
                    <a:pt x="214403" y="219528"/>
                  </a:lnTo>
                  <a:lnTo>
                    <a:pt x="226377" y="203768"/>
                  </a:lnTo>
                  <a:lnTo>
                    <a:pt x="241543" y="188797"/>
                  </a:lnTo>
                  <a:lnTo>
                    <a:pt x="259903" y="179341"/>
                  </a:lnTo>
                  <a:lnTo>
                    <a:pt x="279060" y="174614"/>
                  </a:lnTo>
                  <a:close/>
                  <a:moveTo>
                    <a:pt x="54523" y="128588"/>
                  </a:moveTo>
                  <a:lnTo>
                    <a:pt x="73488" y="128588"/>
                  </a:lnTo>
                  <a:lnTo>
                    <a:pt x="93243" y="131763"/>
                  </a:lnTo>
                  <a:lnTo>
                    <a:pt x="112207" y="138113"/>
                  </a:lnTo>
                  <a:lnTo>
                    <a:pt x="131172" y="151607"/>
                  </a:lnTo>
                  <a:lnTo>
                    <a:pt x="145395" y="167482"/>
                  </a:lnTo>
                  <a:lnTo>
                    <a:pt x="157248" y="183357"/>
                  </a:lnTo>
                  <a:lnTo>
                    <a:pt x="166730" y="200819"/>
                  </a:lnTo>
                  <a:lnTo>
                    <a:pt x="172262" y="214314"/>
                  </a:lnTo>
                  <a:lnTo>
                    <a:pt x="176213" y="225426"/>
                  </a:lnTo>
                  <a:lnTo>
                    <a:pt x="166730" y="221457"/>
                  </a:lnTo>
                  <a:lnTo>
                    <a:pt x="152507" y="215901"/>
                  </a:lnTo>
                  <a:lnTo>
                    <a:pt x="144605" y="213520"/>
                  </a:lnTo>
                  <a:lnTo>
                    <a:pt x="135913" y="209551"/>
                  </a:lnTo>
                  <a:lnTo>
                    <a:pt x="120109" y="202407"/>
                  </a:lnTo>
                  <a:lnTo>
                    <a:pt x="116158" y="200819"/>
                  </a:lnTo>
                  <a:lnTo>
                    <a:pt x="110627" y="198438"/>
                  </a:lnTo>
                  <a:lnTo>
                    <a:pt x="102725" y="196057"/>
                  </a:lnTo>
                  <a:lnTo>
                    <a:pt x="96403" y="192088"/>
                  </a:lnTo>
                  <a:lnTo>
                    <a:pt x="88501" y="187326"/>
                  </a:lnTo>
                  <a:lnTo>
                    <a:pt x="80599" y="183357"/>
                  </a:lnTo>
                  <a:lnTo>
                    <a:pt x="73488" y="180975"/>
                  </a:lnTo>
                  <a:lnTo>
                    <a:pt x="67166" y="177007"/>
                  </a:lnTo>
                  <a:lnTo>
                    <a:pt x="60054" y="174625"/>
                  </a:lnTo>
                  <a:lnTo>
                    <a:pt x="54523" y="170657"/>
                  </a:lnTo>
                  <a:lnTo>
                    <a:pt x="49782" y="167482"/>
                  </a:lnTo>
                  <a:lnTo>
                    <a:pt x="45831" y="165100"/>
                  </a:lnTo>
                  <a:lnTo>
                    <a:pt x="41880" y="163513"/>
                  </a:lnTo>
                  <a:lnTo>
                    <a:pt x="45831" y="165894"/>
                  </a:lnTo>
                  <a:lnTo>
                    <a:pt x="49782" y="169069"/>
                  </a:lnTo>
                  <a:lnTo>
                    <a:pt x="53733" y="173038"/>
                  </a:lnTo>
                  <a:lnTo>
                    <a:pt x="60054" y="175419"/>
                  </a:lnTo>
                  <a:lnTo>
                    <a:pt x="65586" y="179388"/>
                  </a:lnTo>
                  <a:lnTo>
                    <a:pt x="71907" y="183357"/>
                  </a:lnTo>
                  <a:lnTo>
                    <a:pt x="79019" y="187326"/>
                  </a:lnTo>
                  <a:lnTo>
                    <a:pt x="85341" y="192088"/>
                  </a:lnTo>
                  <a:lnTo>
                    <a:pt x="93243" y="196057"/>
                  </a:lnTo>
                  <a:lnTo>
                    <a:pt x="100354" y="200819"/>
                  </a:lnTo>
                  <a:lnTo>
                    <a:pt x="108256" y="204788"/>
                  </a:lnTo>
                  <a:lnTo>
                    <a:pt x="112207" y="206376"/>
                  </a:lnTo>
                  <a:lnTo>
                    <a:pt x="116158" y="209551"/>
                  </a:lnTo>
                  <a:lnTo>
                    <a:pt x="131962" y="217489"/>
                  </a:lnTo>
                  <a:lnTo>
                    <a:pt x="140654" y="221457"/>
                  </a:lnTo>
                  <a:lnTo>
                    <a:pt x="148556" y="225426"/>
                  </a:lnTo>
                  <a:lnTo>
                    <a:pt x="162779" y="231776"/>
                  </a:lnTo>
                  <a:lnTo>
                    <a:pt x="165940" y="233364"/>
                  </a:lnTo>
                  <a:lnTo>
                    <a:pt x="150927" y="237332"/>
                  </a:lnTo>
                  <a:lnTo>
                    <a:pt x="131962" y="239714"/>
                  </a:lnTo>
                  <a:lnTo>
                    <a:pt x="110627" y="241301"/>
                  </a:lnTo>
                  <a:lnTo>
                    <a:pt x="88501" y="238920"/>
                  </a:lnTo>
                  <a:lnTo>
                    <a:pt x="65586" y="230982"/>
                  </a:lnTo>
                  <a:lnTo>
                    <a:pt x="46621" y="217489"/>
                  </a:lnTo>
                  <a:lnTo>
                    <a:pt x="32398" y="200819"/>
                  </a:lnTo>
                  <a:lnTo>
                    <a:pt x="20545" y="184944"/>
                  </a:lnTo>
                  <a:lnTo>
                    <a:pt x="11062" y="167482"/>
                  </a:lnTo>
                  <a:lnTo>
                    <a:pt x="5531" y="153988"/>
                  </a:lnTo>
                  <a:lnTo>
                    <a:pt x="1580" y="143669"/>
                  </a:lnTo>
                  <a:lnTo>
                    <a:pt x="0" y="139700"/>
                  </a:lnTo>
                  <a:lnTo>
                    <a:pt x="3161" y="139700"/>
                  </a:lnTo>
                  <a:lnTo>
                    <a:pt x="11062" y="136525"/>
                  </a:lnTo>
                  <a:lnTo>
                    <a:pt x="22915" y="132557"/>
                  </a:lnTo>
                  <a:lnTo>
                    <a:pt x="37139" y="130175"/>
                  </a:lnTo>
                  <a:close/>
                  <a:moveTo>
                    <a:pt x="191688" y="0"/>
                  </a:moveTo>
                  <a:lnTo>
                    <a:pt x="194052" y="2381"/>
                  </a:lnTo>
                  <a:lnTo>
                    <a:pt x="200357" y="7937"/>
                  </a:lnTo>
                  <a:lnTo>
                    <a:pt x="209025" y="19050"/>
                  </a:lnTo>
                  <a:lnTo>
                    <a:pt x="219270" y="30956"/>
                  </a:lnTo>
                  <a:lnTo>
                    <a:pt x="228726" y="46831"/>
                  </a:lnTo>
                  <a:lnTo>
                    <a:pt x="238183" y="64294"/>
                  </a:lnTo>
                  <a:lnTo>
                    <a:pt x="243699" y="84137"/>
                  </a:lnTo>
                  <a:lnTo>
                    <a:pt x="246063" y="105569"/>
                  </a:lnTo>
                  <a:lnTo>
                    <a:pt x="243699" y="130175"/>
                  </a:lnTo>
                  <a:lnTo>
                    <a:pt x="235031" y="153194"/>
                  </a:lnTo>
                  <a:lnTo>
                    <a:pt x="224786" y="171450"/>
                  </a:lnTo>
                  <a:lnTo>
                    <a:pt x="212965" y="188912"/>
                  </a:lnTo>
                  <a:lnTo>
                    <a:pt x="203509" y="200819"/>
                  </a:lnTo>
                  <a:lnTo>
                    <a:pt x="195628" y="209550"/>
                  </a:lnTo>
                  <a:lnTo>
                    <a:pt x="194052" y="198437"/>
                  </a:lnTo>
                  <a:lnTo>
                    <a:pt x="191688" y="182562"/>
                  </a:lnTo>
                  <a:lnTo>
                    <a:pt x="191688" y="173037"/>
                  </a:lnTo>
                  <a:lnTo>
                    <a:pt x="190112" y="163512"/>
                  </a:lnTo>
                  <a:lnTo>
                    <a:pt x="188536" y="144462"/>
                  </a:lnTo>
                  <a:lnTo>
                    <a:pt x="188536" y="139700"/>
                  </a:lnTo>
                  <a:lnTo>
                    <a:pt x="188536" y="135731"/>
                  </a:lnTo>
                  <a:lnTo>
                    <a:pt x="188536" y="124619"/>
                  </a:lnTo>
                  <a:lnTo>
                    <a:pt x="188536" y="116681"/>
                  </a:lnTo>
                  <a:lnTo>
                    <a:pt x="187748" y="107156"/>
                  </a:lnTo>
                  <a:lnTo>
                    <a:pt x="187748" y="97631"/>
                  </a:lnTo>
                  <a:lnTo>
                    <a:pt x="187748" y="89694"/>
                  </a:lnTo>
                  <a:lnTo>
                    <a:pt x="188536" y="81756"/>
                  </a:lnTo>
                  <a:lnTo>
                    <a:pt x="188536" y="73819"/>
                  </a:lnTo>
                  <a:lnTo>
                    <a:pt x="188536" y="66675"/>
                  </a:lnTo>
                  <a:lnTo>
                    <a:pt x="188536" y="60325"/>
                  </a:lnTo>
                  <a:lnTo>
                    <a:pt x="188536" y="54769"/>
                  </a:lnTo>
                  <a:lnTo>
                    <a:pt x="188536" y="50800"/>
                  </a:lnTo>
                  <a:lnTo>
                    <a:pt x="190112" y="45244"/>
                  </a:lnTo>
                  <a:lnTo>
                    <a:pt x="190112" y="42862"/>
                  </a:lnTo>
                  <a:lnTo>
                    <a:pt x="188536" y="45244"/>
                  </a:lnTo>
                  <a:lnTo>
                    <a:pt x="188536" y="50800"/>
                  </a:lnTo>
                  <a:lnTo>
                    <a:pt x="187748" y="54769"/>
                  </a:lnTo>
                  <a:lnTo>
                    <a:pt x="187748" y="60325"/>
                  </a:lnTo>
                  <a:lnTo>
                    <a:pt x="186172" y="66675"/>
                  </a:lnTo>
                  <a:lnTo>
                    <a:pt x="186172" y="73819"/>
                  </a:lnTo>
                  <a:lnTo>
                    <a:pt x="184596" y="81756"/>
                  </a:lnTo>
                  <a:lnTo>
                    <a:pt x="184596" y="89694"/>
                  </a:lnTo>
                  <a:lnTo>
                    <a:pt x="183808" y="97631"/>
                  </a:lnTo>
                  <a:lnTo>
                    <a:pt x="183808" y="107156"/>
                  </a:lnTo>
                  <a:lnTo>
                    <a:pt x="183808" y="115094"/>
                  </a:lnTo>
                  <a:lnTo>
                    <a:pt x="182232" y="124619"/>
                  </a:lnTo>
                  <a:lnTo>
                    <a:pt x="182232" y="135731"/>
                  </a:lnTo>
                  <a:lnTo>
                    <a:pt x="182232" y="139700"/>
                  </a:lnTo>
                  <a:lnTo>
                    <a:pt x="182232" y="144462"/>
                  </a:lnTo>
                  <a:lnTo>
                    <a:pt x="182232" y="163512"/>
                  </a:lnTo>
                  <a:lnTo>
                    <a:pt x="182232" y="173037"/>
                  </a:lnTo>
                  <a:lnTo>
                    <a:pt x="182232" y="182562"/>
                  </a:lnTo>
                  <a:lnTo>
                    <a:pt x="182232" y="192087"/>
                  </a:lnTo>
                  <a:lnTo>
                    <a:pt x="182232" y="200025"/>
                  </a:lnTo>
                  <a:lnTo>
                    <a:pt x="182232" y="202406"/>
                  </a:lnTo>
                  <a:lnTo>
                    <a:pt x="171199" y="190500"/>
                  </a:lnTo>
                  <a:lnTo>
                    <a:pt x="159378" y="174625"/>
                  </a:lnTo>
                  <a:lnTo>
                    <a:pt x="149133" y="153987"/>
                  </a:lnTo>
                  <a:lnTo>
                    <a:pt x="141253" y="131762"/>
                  </a:lnTo>
                  <a:lnTo>
                    <a:pt x="136525" y="105569"/>
                  </a:lnTo>
                  <a:lnTo>
                    <a:pt x="139677" y="84137"/>
                  </a:lnTo>
                  <a:lnTo>
                    <a:pt x="145981" y="64294"/>
                  </a:lnTo>
                  <a:lnTo>
                    <a:pt x="153862" y="46831"/>
                  </a:lnTo>
                  <a:lnTo>
                    <a:pt x="164894" y="30956"/>
                  </a:lnTo>
                  <a:lnTo>
                    <a:pt x="174351" y="19050"/>
                  </a:lnTo>
                  <a:lnTo>
                    <a:pt x="183808" y="7937"/>
                  </a:lnTo>
                  <a:lnTo>
                    <a:pt x="188536" y="238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65020" tIns="32509" rIns="65020" bIns="32509" numCol="1" anchor="t" anchorCtr="0" compatLnSpc="1">
              <a:noAutofit/>
            </a:bodyPr>
            <a:lstStyle/>
            <a:p>
              <a:pPr>
                <a:lnSpc>
                  <a:spcPct val="120000"/>
                </a:lnSpc>
              </a:pPr>
              <a:endParaRPr lang="zh-CN" altLang="en-US" sz="1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433" name="任意多边形 2432"/>
            <p:cNvSpPr/>
            <p:nvPr/>
          </p:nvSpPr>
          <p:spPr bwMode="auto">
            <a:xfrm>
              <a:off x="7632701" y="2874963"/>
              <a:ext cx="366713" cy="301625"/>
            </a:xfrm>
            <a:custGeom>
              <a:avLst/>
              <a:gdLst>
                <a:gd name="connsiteX0" fmla="*/ 79375 w 366713"/>
                <a:gd name="connsiteY0" fmla="*/ 201612 h 301625"/>
                <a:gd name="connsiteX1" fmla="*/ 79375 w 366713"/>
                <a:gd name="connsiteY1" fmla="*/ 301625 h 301625"/>
                <a:gd name="connsiteX2" fmla="*/ 14287 w 366713"/>
                <a:gd name="connsiteY2" fmla="*/ 301625 h 301625"/>
                <a:gd name="connsiteX3" fmla="*/ 14287 w 366713"/>
                <a:gd name="connsiteY3" fmla="*/ 250418 h 301625"/>
                <a:gd name="connsiteX4" fmla="*/ 131743 w 366713"/>
                <a:gd name="connsiteY4" fmla="*/ 163512 h 301625"/>
                <a:gd name="connsiteX5" fmla="*/ 161925 w 366713"/>
                <a:gd name="connsiteY5" fmla="*/ 182562 h 301625"/>
                <a:gd name="connsiteX6" fmla="*/ 161925 w 366713"/>
                <a:gd name="connsiteY6" fmla="*/ 301625 h 301625"/>
                <a:gd name="connsiteX7" fmla="*/ 100012 w 366713"/>
                <a:gd name="connsiteY7" fmla="*/ 301625 h 301625"/>
                <a:gd name="connsiteX8" fmla="*/ 100012 w 366713"/>
                <a:gd name="connsiteY8" fmla="*/ 187325 h 301625"/>
                <a:gd name="connsiteX9" fmla="*/ 246062 w 366713"/>
                <a:gd name="connsiteY9" fmla="*/ 139700 h 301625"/>
                <a:gd name="connsiteX10" fmla="*/ 246062 w 366713"/>
                <a:gd name="connsiteY10" fmla="*/ 301625 h 301625"/>
                <a:gd name="connsiteX11" fmla="*/ 182562 w 366713"/>
                <a:gd name="connsiteY11" fmla="*/ 301625 h 301625"/>
                <a:gd name="connsiteX12" fmla="*/ 182562 w 366713"/>
                <a:gd name="connsiteY12" fmla="*/ 192346 h 301625"/>
                <a:gd name="connsiteX13" fmla="*/ 184130 w 366713"/>
                <a:gd name="connsiteY13" fmla="*/ 193941 h 301625"/>
                <a:gd name="connsiteX14" fmla="*/ 330200 w 366713"/>
                <a:gd name="connsiteY14" fmla="*/ 69850 h 301625"/>
                <a:gd name="connsiteX15" fmla="*/ 330200 w 366713"/>
                <a:gd name="connsiteY15" fmla="*/ 301625 h 301625"/>
                <a:gd name="connsiteX16" fmla="*/ 265112 w 366713"/>
                <a:gd name="connsiteY16" fmla="*/ 301625 h 301625"/>
                <a:gd name="connsiteX17" fmla="*/ 265112 w 366713"/>
                <a:gd name="connsiteY17" fmla="*/ 124011 h 301625"/>
                <a:gd name="connsiteX18" fmla="*/ 279211 w 366713"/>
                <a:gd name="connsiteY18" fmla="*/ 0 h 301625"/>
                <a:gd name="connsiteX19" fmla="*/ 366713 w 366713"/>
                <a:gd name="connsiteY19" fmla="*/ 3996 h 301625"/>
                <a:gd name="connsiteX20" fmla="*/ 356372 w 366713"/>
                <a:gd name="connsiteY20" fmla="*/ 90312 h 301625"/>
                <a:gd name="connsiteX21" fmla="*/ 333303 w 366713"/>
                <a:gd name="connsiteY21" fmla="*/ 88714 h 301625"/>
                <a:gd name="connsiteX22" fmla="*/ 338872 w 366713"/>
                <a:gd name="connsiteY22" fmla="*/ 43158 h 301625"/>
                <a:gd name="connsiteX23" fmla="*/ 184550 w 366713"/>
                <a:gd name="connsiteY23" fmla="*/ 174231 h 301625"/>
                <a:gd name="connsiteX24" fmla="*/ 132049 w 366713"/>
                <a:gd name="connsiteY24" fmla="*/ 143860 h 301625"/>
                <a:gd name="connsiteX25" fmla="*/ 15114 w 366713"/>
                <a:gd name="connsiteY25" fmla="*/ 231775 h 301625"/>
                <a:gd name="connsiteX26" fmla="*/ 0 w 366713"/>
                <a:gd name="connsiteY26" fmla="*/ 213393 h 301625"/>
                <a:gd name="connsiteX27" fmla="*/ 130458 w 366713"/>
                <a:gd name="connsiteY27" fmla="*/ 114289 h 301625"/>
                <a:gd name="connsiteX28" fmla="*/ 181368 w 366713"/>
                <a:gd name="connsiteY28" fmla="*/ 143860 h 301625"/>
                <a:gd name="connsiteX29" fmla="*/ 322167 w 366713"/>
                <a:gd name="connsiteY29" fmla="*/ 25575 h 301625"/>
                <a:gd name="connsiteX30" fmla="*/ 278416 w 366713"/>
                <a:gd name="connsiteY30" fmla="*/ 22378 h 301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366713" h="301625">
                  <a:moveTo>
                    <a:pt x="79375" y="201612"/>
                  </a:moveTo>
                  <a:lnTo>
                    <a:pt x="79375" y="301625"/>
                  </a:lnTo>
                  <a:lnTo>
                    <a:pt x="14287" y="301625"/>
                  </a:lnTo>
                  <a:lnTo>
                    <a:pt x="14287" y="250418"/>
                  </a:lnTo>
                  <a:close/>
                  <a:moveTo>
                    <a:pt x="131743" y="163512"/>
                  </a:moveTo>
                  <a:lnTo>
                    <a:pt x="161925" y="182562"/>
                  </a:lnTo>
                  <a:lnTo>
                    <a:pt x="161925" y="301625"/>
                  </a:lnTo>
                  <a:lnTo>
                    <a:pt x="100012" y="301625"/>
                  </a:lnTo>
                  <a:lnTo>
                    <a:pt x="100012" y="187325"/>
                  </a:lnTo>
                  <a:close/>
                  <a:moveTo>
                    <a:pt x="246062" y="139700"/>
                  </a:moveTo>
                  <a:lnTo>
                    <a:pt x="246062" y="301625"/>
                  </a:lnTo>
                  <a:lnTo>
                    <a:pt x="182562" y="301625"/>
                  </a:lnTo>
                  <a:lnTo>
                    <a:pt x="182562" y="192346"/>
                  </a:lnTo>
                  <a:lnTo>
                    <a:pt x="184130" y="193941"/>
                  </a:lnTo>
                  <a:close/>
                  <a:moveTo>
                    <a:pt x="330200" y="69850"/>
                  </a:moveTo>
                  <a:lnTo>
                    <a:pt x="330200" y="301625"/>
                  </a:lnTo>
                  <a:lnTo>
                    <a:pt x="265112" y="301625"/>
                  </a:lnTo>
                  <a:lnTo>
                    <a:pt x="265112" y="124011"/>
                  </a:lnTo>
                  <a:close/>
                  <a:moveTo>
                    <a:pt x="279211" y="0"/>
                  </a:moveTo>
                  <a:lnTo>
                    <a:pt x="366713" y="3996"/>
                  </a:lnTo>
                  <a:lnTo>
                    <a:pt x="356372" y="90312"/>
                  </a:lnTo>
                  <a:lnTo>
                    <a:pt x="333303" y="88714"/>
                  </a:lnTo>
                  <a:lnTo>
                    <a:pt x="338872" y="43158"/>
                  </a:lnTo>
                  <a:lnTo>
                    <a:pt x="184550" y="174231"/>
                  </a:lnTo>
                  <a:lnTo>
                    <a:pt x="132049" y="143860"/>
                  </a:lnTo>
                  <a:lnTo>
                    <a:pt x="15114" y="231775"/>
                  </a:lnTo>
                  <a:lnTo>
                    <a:pt x="0" y="213393"/>
                  </a:lnTo>
                  <a:lnTo>
                    <a:pt x="130458" y="114289"/>
                  </a:lnTo>
                  <a:lnTo>
                    <a:pt x="181368" y="143860"/>
                  </a:lnTo>
                  <a:lnTo>
                    <a:pt x="322167" y="25575"/>
                  </a:lnTo>
                  <a:lnTo>
                    <a:pt x="278416" y="22378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65020" tIns="32509" rIns="65020" bIns="32509" numCol="1" anchor="t" anchorCtr="0" compatLnSpc="1">
              <a:noAutofit/>
            </a:bodyPr>
            <a:lstStyle/>
            <a:p>
              <a:pPr>
                <a:lnSpc>
                  <a:spcPct val="120000"/>
                </a:lnSpc>
              </a:pPr>
              <a:endParaRPr lang="zh-CN" altLang="en-US" sz="1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11" name="TextBox 23"/>
          <p:cNvSpPr txBox="1"/>
          <p:nvPr/>
        </p:nvSpPr>
        <p:spPr>
          <a:xfrm>
            <a:off x="1141842" y="1353361"/>
            <a:ext cx="1748691" cy="406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57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</a:p>
        </p:txBody>
      </p:sp>
      <p:sp>
        <p:nvSpPr>
          <p:cNvPr id="12" name="TextBox 24"/>
          <p:cNvSpPr txBox="1"/>
          <p:nvPr/>
        </p:nvSpPr>
        <p:spPr>
          <a:xfrm>
            <a:off x="1141843" y="1164595"/>
            <a:ext cx="10718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995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zh-CN" altLang="en-US" sz="995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3" name="TextBox 23"/>
          <p:cNvSpPr txBox="1"/>
          <p:nvPr/>
        </p:nvSpPr>
        <p:spPr>
          <a:xfrm>
            <a:off x="1141842" y="3204199"/>
            <a:ext cx="1748691" cy="406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57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</a:p>
        </p:txBody>
      </p:sp>
      <p:sp>
        <p:nvSpPr>
          <p:cNvPr id="14" name="TextBox 24"/>
          <p:cNvSpPr txBox="1"/>
          <p:nvPr/>
        </p:nvSpPr>
        <p:spPr>
          <a:xfrm>
            <a:off x="1141843" y="3015433"/>
            <a:ext cx="10718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995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zh-CN" altLang="en-US" sz="995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5" name="TextBox 23"/>
          <p:cNvSpPr txBox="1"/>
          <p:nvPr/>
        </p:nvSpPr>
        <p:spPr>
          <a:xfrm>
            <a:off x="6410735" y="2343908"/>
            <a:ext cx="1748691" cy="406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57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</a:p>
        </p:txBody>
      </p:sp>
      <p:sp>
        <p:nvSpPr>
          <p:cNvPr id="16" name="TextBox 24"/>
          <p:cNvSpPr txBox="1"/>
          <p:nvPr/>
        </p:nvSpPr>
        <p:spPr>
          <a:xfrm>
            <a:off x="6410737" y="2155142"/>
            <a:ext cx="10718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995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zh-CN" altLang="en-US" sz="995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screen">
            <a:alphaModFix amt="20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337"/>
          <p:cNvGrpSpPr/>
          <p:nvPr/>
        </p:nvGrpSpPr>
        <p:grpSpPr>
          <a:xfrm>
            <a:off x="897665" y="1549474"/>
            <a:ext cx="1647142" cy="1076975"/>
            <a:chOff x="1" y="0"/>
            <a:chExt cx="4392858" cy="2872248"/>
          </a:xfrm>
        </p:grpSpPr>
        <p:sp>
          <p:nvSpPr>
            <p:cNvPr id="7" name="Shape 333"/>
            <p:cNvSpPr/>
            <p:nvPr/>
          </p:nvSpPr>
          <p:spPr>
            <a:xfrm>
              <a:off x="1" y="0"/>
              <a:ext cx="4392858" cy="28722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5030" y="10904"/>
                  </a:lnTo>
                  <a:lnTo>
                    <a:pt x="0" y="21600"/>
                  </a:lnTo>
                  <a:lnTo>
                    <a:pt x="16497" y="21600"/>
                  </a:lnTo>
                  <a:lnTo>
                    <a:pt x="21600" y="10886"/>
                  </a:lnTo>
                  <a:lnTo>
                    <a:pt x="16483" y="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lnSpc>
                  <a:spcPct val="120000"/>
                </a:lnSpc>
                <a:defRPr sz="11200"/>
              </a:pPr>
              <a:endParaRPr sz="995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" name="Shape 335"/>
            <p:cNvSpPr/>
            <p:nvPr/>
          </p:nvSpPr>
          <p:spPr>
            <a:xfrm>
              <a:off x="1503914" y="1208305"/>
              <a:ext cx="2032221" cy="4911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 numCol="1" anchor="ctr">
              <a:spAutoFit/>
            </a:bodyPr>
            <a:lstStyle>
              <a:lvl1pPr>
                <a:defRPr sz="2000">
                  <a:solidFill>
                    <a:srgbClr val="FAF9FC"/>
                  </a:solidFill>
                  <a:latin typeface="STIXGeneral-Bold"/>
                  <a:ea typeface="STIXGeneral-Bold"/>
                  <a:cs typeface="STIXGeneral-Bold"/>
                  <a:sym typeface="STIXGeneral-Bold"/>
                </a:defRPr>
              </a:lvl1pPr>
            </a:lstStyle>
            <a:p>
              <a:pPr algn="ctr">
                <a:lnSpc>
                  <a:spcPct val="120000"/>
                </a:lnSpc>
              </a:pPr>
              <a:r>
                <a:rPr lang="zh-CN" altLang="en-US" sz="995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Arial" panose="020B0604020202020204" pitchFamily="34" charset="0"/>
                </a:rPr>
                <a:t>输入文本内容</a:t>
              </a:r>
            </a:p>
          </p:txBody>
        </p:sp>
      </p:grpSp>
      <p:grpSp>
        <p:nvGrpSpPr>
          <p:cNvPr id="9" name="Group 342"/>
          <p:cNvGrpSpPr/>
          <p:nvPr/>
        </p:nvGrpSpPr>
        <p:grpSpPr>
          <a:xfrm>
            <a:off x="2332242" y="1549474"/>
            <a:ext cx="1647142" cy="1076975"/>
            <a:chOff x="0" y="0"/>
            <a:chExt cx="4392859" cy="2872248"/>
          </a:xfrm>
          <a:solidFill>
            <a:srgbClr val="E60000"/>
          </a:solidFill>
        </p:grpSpPr>
        <p:sp>
          <p:nvSpPr>
            <p:cNvPr id="10" name="Shape 338"/>
            <p:cNvSpPr/>
            <p:nvPr/>
          </p:nvSpPr>
          <p:spPr>
            <a:xfrm>
              <a:off x="0" y="0"/>
              <a:ext cx="4392859" cy="28722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5030" y="10904"/>
                  </a:lnTo>
                  <a:lnTo>
                    <a:pt x="0" y="21600"/>
                  </a:lnTo>
                  <a:lnTo>
                    <a:pt x="16497" y="21600"/>
                  </a:lnTo>
                  <a:lnTo>
                    <a:pt x="21600" y="10886"/>
                  </a:lnTo>
                  <a:lnTo>
                    <a:pt x="16483" y="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lnSpc>
                  <a:spcPct val="120000"/>
                </a:lnSpc>
                <a:defRPr sz="11200"/>
              </a:pPr>
              <a:endParaRPr sz="995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1" name="Shape 340"/>
            <p:cNvSpPr/>
            <p:nvPr/>
          </p:nvSpPr>
          <p:spPr>
            <a:xfrm>
              <a:off x="1194479" y="1289712"/>
              <a:ext cx="2852436" cy="4318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>
              <a:lvl1pPr>
                <a:defRPr sz="2000">
                  <a:solidFill>
                    <a:srgbClr val="FAF9FC"/>
                  </a:solidFill>
                  <a:latin typeface="STIXGeneral-Bold"/>
                  <a:ea typeface="STIXGeneral-Bold"/>
                  <a:cs typeface="STIXGeneral-Bold"/>
                  <a:sym typeface="STIXGeneral-Bold"/>
                </a:defRPr>
              </a:lvl1pPr>
            </a:lstStyle>
            <a:p>
              <a:pPr algn="ctr">
                <a:lnSpc>
                  <a:spcPct val="120000"/>
                </a:lnSpc>
              </a:pPr>
              <a:r>
                <a:rPr lang="zh-CN" altLang="en-US" sz="995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Arial" panose="020B0604020202020204" pitchFamily="34" charset="0"/>
                </a:rPr>
                <a:t>输入文本内容</a:t>
              </a:r>
            </a:p>
          </p:txBody>
        </p:sp>
      </p:grpSp>
      <p:grpSp>
        <p:nvGrpSpPr>
          <p:cNvPr id="12" name="Group 347"/>
          <p:cNvGrpSpPr/>
          <p:nvPr/>
        </p:nvGrpSpPr>
        <p:grpSpPr>
          <a:xfrm>
            <a:off x="3802261" y="1549474"/>
            <a:ext cx="1647142" cy="1076975"/>
            <a:chOff x="0" y="0"/>
            <a:chExt cx="4392859" cy="2872248"/>
          </a:xfrm>
        </p:grpSpPr>
        <p:sp>
          <p:nvSpPr>
            <p:cNvPr id="13" name="Shape 343"/>
            <p:cNvSpPr/>
            <p:nvPr/>
          </p:nvSpPr>
          <p:spPr>
            <a:xfrm>
              <a:off x="0" y="0"/>
              <a:ext cx="4392859" cy="28722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5030" y="10904"/>
                  </a:lnTo>
                  <a:lnTo>
                    <a:pt x="0" y="21600"/>
                  </a:lnTo>
                  <a:lnTo>
                    <a:pt x="16497" y="21600"/>
                  </a:lnTo>
                  <a:lnTo>
                    <a:pt x="21600" y="10886"/>
                  </a:lnTo>
                  <a:lnTo>
                    <a:pt x="16483" y="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lnSpc>
                  <a:spcPct val="120000"/>
                </a:lnSpc>
                <a:defRPr sz="11200"/>
              </a:pPr>
              <a:endParaRPr sz="995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6" name="Shape 345"/>
            <p:cNvSpPr/>
            <p:nvPr/>
          </p:nvSpPr>
          <p:spPr>
            <a:xfrm>
              <a:off x="1086541" y="1289712"/>
              <a:ext cx="2972476" cy="4318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>
              <a:lvl1pPr>
                <a:defRPr sz="2000">
                  <a:solidFill>
                    <a:srgbClr val="FAF9FC"/>
                  </a:solidFill>
                  <a:latin typeface="STIXGeneral-Bold"/>
                  <a:ea typeface="STIXGeneral-Bold"/>
                  <a:cs typeface="STIXGeneral-Bold"/>
                  <a:sym typeface="STIXGeneral-Bold"/>
                </a:defRPr>
              </a:lvl1pPr>
            </a:lstStyle>
            <a:p>
              <a:pPr algn="ctr">
                <a:lnSpc>
                  <a:spcPct val="120000"/>
                </a:lnSpc>
              </a:pPr>
              <a:r>
                <a:rPr lang="zh-CN" altLang="en-US" sz="995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Arial" panose="020B0604020202020204" pitchFamily="34" charset="0"/>
                </a:rPr>
                <a:t>输入文本内容</a:t>
              </a:r>
            </a:p>
          </p:txBody>
        </p:sp>
      </p:grpSp>
      <p:grpSp>
        <p:nvGrpSpPr>
          <p:cNvPr id="17" name="Group 352"/>
          <p:cNvGrpSpPr/>
          <p:nvPr/>
        </p:nvGrpSpPr>
        <p:grpSpPr>
          <a:xfrm>
            <a:off x="5260171" y="1549474"/>
            <a:ext cx="1647140" cy="1076975"/>
            <a:chOff x="0" y="0"/>
            <a:chExt cx="4392859" cy="2872248"/>
          </a:xfrm>
          <a:solidFill>
            <a:srgbClr val="E60000"/>
          </a:solidFill>
        </p:grpSpPr>
        <p:sp>
          <p:nvSpPr>
            <p:cNvPr id="18" name="Shape 348"/>
            <p:cNvSpPr/>
            <p:nvPr/>
          </p:nvSpPr>
          <p:spPr>
            <a:xfrm>
              <a:off x="0" y="0"/>
              <a:ext cx="4392859" cy="28722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5030" y="10904"/>
                  </a:lnTo>
                  <a:lnTo>
                    <a:pt x="0" y="21600"/>
                  </a:lnTo>
                  <a:lnTo>
                    <a:pt x="16497" y="21600"/>
                  </a:lnTo>
                  <a:lnTo>
                    <a:pt x="21600" y="10886"/>
                  </a:lnTo>
                  <a:lnTo>
                    <a:pt x="16483" y="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lnSpc>
                  <a:spcPct val="120000"/>
                </a:lnSpc>
                <a:defRPr sz="11200"/>
              </a:pPr>
              <a:endParaRPr sz="995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1" name="Shape 350"/>
            <p:cNvSpPr/>
            <p:nvPr/>
          </p:nvSpPr>
          <p:spPr>
            <a:xfrm>
              <a:off x="1186403" y="1289712"/>
              <a:ext cx="2924718" cy="4318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>
              <a:lvl1pPr>
                <a:defRPr sz="2000">
                  <a:solidFill>
                    <a:srgbClr val="FAF9FC"/>
                  </a:solidFill>
                  <a:latin typeface="STIXGeneral-Bold"/>
                  <a:ea typeface="STIXGeneral-Bold"/>
                  <a:cs typeface="STIXGeneral-Bold"/>
                  <a:sym typeface="STIXGeneral-Bold"/>
                </a:defRPr>
              </a:lvl1pPr>
            </a:lstStyle>
            <a:p>
              <a:pPr algn="ctr">
                <a:lnSpc>
                  <a:spcPct val="120000"/>
                </a:lnSpc>
              </a:pPr>
              <a:r>
                <a:rPr lang="zh-CN" altLang="en-US" sz="995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Arial" panose="020B0604020202020204" pitchFamily="34" charset="0"/>
                </a:rPr>
                <a:t>输入文本内容</a:t>
              </a:r>
            </a:p>
          </p:txBody>
        </p:sp>
      </p:grpSp>
      <p:grpSp>
        <p:nvGrpSpPr>
          <p:cNvPr id="22" name="Group 357"/>
          <p:cNvGrpSpPr/>
          <p:nvPr/>
        </p:nvGrpSpPr>
        <p:grpSpPr>
          <a:xfrm>
            <a:off x="6738534" y="1549474"/>
            <a:ext cx="1647140" cy="1076975"/>
            <a:chOff x="0" y="0"/>
            <a:chExt cx="4392859" cy="2872248"/>
          </a:xfrm>
        </p:grpSpPr>
        <p:sp>
          <p:nvSpPr>
            <p:cNvPr id="23" name="Shape 353"/>
            <p:cNvSpPr/>
            <p:nvPr/>
          </p:nvSpPr>
          <p:spPr>
            <a:xfrm>
              <a:off x="0" y="0"/>
              <a:ext cx="4392859" cy="28722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5030" y="10904"/>
                  </a:lnTo>
                  <a:lnTo>
                    <a:pt x="0" y="21600"/>
                  </a:lnTo>
                  <a:lnTo>
                    <a:pt x="16497" y="21600"/>
                  </a:lnTo>
                  <a:lnTo>
                    <a:pt x="21600" y="10886"/>
                  </a:lnTo>
                  <a:lnTo>
                    <a:pt x="16483" y="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lnSpc>
                  <a:spcPct val="120000"/>
                </a:lnSpc>
                <a:defRPr sz="11200"/>
              </a:pPr>
              <a:endParaRPr sz="995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6" name="Shape 355"/>
            <p:cNvSpPr/>
            <p:nvPr/>
          </p:nvSpPr>
          <p:spPr>
            <a:xfrm>
              <a:off x="1186405" y="1289715"/>
              <a:ext cx="3014432" cy="3693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>
              <a:lvl1pPr>
                <a:defRPr sz="2000">
                  <a:solidFill>
                    <a:srgbClr val="FAF9FC"/>
                  </a:solidFill>
                  <a:latin typeface="STIXGeneral-Bold"/>
                  <a:ea typeface="STIXGeneral-Bold"/>
                  <a:cs typeface="STIXGeneral-Bold"/>
                  <a:sym typeface="STIXGeneral-Bold"/>
                </a:defRPr>
              </a:lvl1pPr>
            </a:lstStyle>
            <a:p>
              <a:pPr algn="ctr">
                <a:lnSpc>
                  <a:spcPct val="120000"/>
                </a:lnSpc>
              </a:pPr>
              <a:r>
                <a:rPr lang="zh-CN" altLang="en-US" sz="995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Arial" panose="020B0604020202020204" pitchFamily="34" charset="0"/>
                </a:rPr>
                <a:t>输入文本内容</a:t>
              </a:r>
            </a:p>
          </p:txBody>
        </p:sp>
      </p:grpSp>
      <p:grpSp>
        <p:nvGrpSpPr>
          <p:cNvPr id="27" name="Group 360"/>
          <p:cNvGrpSpPr/>
          <p:nvPr/>
        </p:nvGrpSpPr>
        <p:grpSpPr>
          <a:xfrm>
            <a:off x="1561767" y="2472528"/>
            <a:ext cx="318938" cy="318938"/>
            <a:chOff x="0" y="0"/>
            <a:chExt cx="850594" cy="850594"/>
          </a:xfrm>
        </p:grpSpPr>
        <p:sp>
          <p:nvSpPr>
            <p:cNvPr id="28" name="Shape 358"/>
            <p:cNvSpPr/>
            <p:nvPr/>
          </p:nvSpPr>
          <p:spPr>
            <a:xfrm>
              <a:off x="0" y="0"/>
              <a:ext cx="850594" cy="8505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1"/>
            </a:solidFill>
            <a:ln w="50800" cap="flat">
              <a:solidFill>
                <a:srgbClr val="FBF9FC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lnSpc>
                  <a:spcPct val="120000"/>
                </a:lnSpc>
                <a:defRPr sz="11200"/>
              </a:pPr>
              <a:endParaRPr sz="775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9" name="Shape 359"/>
            <p:cNvSpPr/>
            <p:nvPr/>
          </p:nvSpPr>
          <p:spPr>
            <a:xfrm>
              <a:off x="300082" y="114147"/>
              <a:ext cx="250430" cy="622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>
              <a:lvl1pPr>
                <a:defRPr sz="3200" b="1">
                  <a:solidFill>
                    <a:srgbClr val="FAF9FC"/>
                  </a:solidFill>
                  <a:latin typeface="Oxygen"/>
                  <a:ea typeface="Oxygen"/>
                  <a:cs typeface="Oxygen"/>
                  <a:sym typeface="Oxygen"/>
                </a:defRPr>
              </a:lvl1pPr>
            </a:lstStyle>
            <a:p>
              <a:pPr lvl="0" algn="ctr">
                <a:lnSpc>
                  <a:spcPct val="120000"/>
                </a:lnSpc>
                <a:defRPr sz="1800" b="0">
                  <a:solidFill>
                    <a:srgbClr val="000000"/>
                  </a:solidFill>
                </a:defRPr>
              </a:pPr>
              <a:r>
                <a:rPr sz="995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Arial" panose="020B0604020202020204" pitchFamily="34" charset="0"/>
                </a:rPr>
                <a:t>1</a:t>
              </a:r>
            </a:p>
          </p:txBody>
        </p:sp>
      </p:grpSp>
      <p:grpSp>
        <p:nvGrpSpPr>
          <p:cNvPr id="30" name="Group 363"/>
          <p:cNvGrpSpPr/>
          <p:nvPr/>
        </p:nvGrpSpPr>
        <p:grpSpPr>
          <a:xfrm>
            <a:off x="2999371" y="2472528"/>
            <a:ext cx="318938" cy="318938"/>
            <a:chOff x="0" y="0"/>
            <a:chExt cx="850594" cy="850594"/>
          </a:xfrm>
          <a:solidFill>
            <a:srgbClr val="E60000"/>
          </a:solidFill>
        </p:grpSpPr>
        <p:sp>
          <p:nvSpPr>
            <p:cNvPr id="31" name="Shape 361"/>
            <p:cNvSpPr/>
            <p:nvPr/>
          </p:nvSpPr>
          <p:spPr>
            <a:xfrm>
              <a:off x="0" y="0"/>
              <a:ext cx="850594" cy="8505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2"/>
            </a:solidFill>
            <a:ln w="50800" cap="flat">
              <a:solidFill>
                <a:srgbClr val="FBF9FC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lnSpc>
                  <a:spcPct val="120000"/>
                </a:lnSpc>
                <a:defRPr sz="11200"/>
              </a:pPr>
              <a:endParaRPr sz="775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2" name="Shape 362"/>
            <p:cNvSpPr/>
            <p:nvPr/>
          </p:nvSpPr>
          <p:spPr>
            <a:xfrm>
              <a:off x="331496" y="179738"/>
              <a:ext cx="187980" cy="49112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 numCol="1" anchor="ctr">
              <a:spAutoFit/>
            </a:bodyPr>
            <a:lstStyle>
              <a:lvl1pPr>
                <a:defRPr sz="3200" b="1">
                  <a:solidFill>
                    <a:srgbClr val="FAF9FC"/>
                  </a:solidFill>
                  <a:latin typeface="Oxygen"/>
                  <a:ea typeface="Oxygen"/>
                  <a:cs typeface="Oxygen"/>
                  <a:sym typeface="Oxygen"/>
                </a:defRPr>
              </a:lvl1pPr>
            </a:lstStyle>
            <a:p>
              <a:pPr lvl="0" algn="ctr">
                <a:lnSpc>
                  <a:spcPct val="120000"/>
                </a:lnSpc>
                <a:defRPr sz="1800" b="0">
                  <a:solidFill>
                    <a:srgbClr val="000000"/>
                  </a:solidFill>
                </a:defRPr>
              </a:pPr>
              <a:r>
                <a:rPr sz="995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Arial" panose="020B0604020202020204" pitchFamily="34" charset="0"/>
                </a:rPr>
                <a:t>2</a:t>
              </a:r>
            </a:p>
          </p:txBody>
        </p:sp>
      </p:grpSp>
      <p:grpSp>
        <p:nvGrpSpPr>
          <p:cNvPr id="33" name="Group 366"/>
          <p:cNvGrpSpPr/>
          <p:nvPr/>
        </p:nvGrpSpPr>
        <p:grpSpPr>
          <a:xfrm>
            <a:off x="4466363" y="2472528"/>
            <a:ext cx="318938" cy="318938"/>
            <a:chOff x="0" y="0"/>
            <a:chExt cx="850594" cy="850594"/>
          </a:xfrm>
        </p:grpSpPr>
        <p:sp>
          <p:nvSpPr>
            <p:cNvPr id="34" name="Shape 364"/>
            <p:cNvSpPr/>
            <p:nvPr/>
          </p:nvSpPr>
          <p:spPr>
            <a:xfrm>
              <a:off x="0" y="0"/>
              <a:ext cx="850594" cy="8505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3"/>
            </a:solidFill>
            <a:ln w="50800" cap="flat">
              <a:solidFill>
                <a:srgbClr val="FBF9FC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lnSpc>
                  <a:spcPct val="120000"/>
                </a:lnSpc>
                <a:defRPr sz="11200"/>
              </a:pPr>
              <a:endParaRPr sz="775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5" name="Shape 365"/>
            <p:cNvSpPr/>
            <p:nvPr/>
          </p:nvSpPr>
          <p:spPr>
            <a:xfrm>
              <a:off x="331496" y="179738"/>
              <a:ext cx="187980" cy="49112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 numCol="1" anchor="ctr">
              <a:spAutoFit/>
            </a:bodyPr>
            <a:lstStyle>
              <a:lvl1pPr>
                <a:defRPr sz="3200" b="1">
                  <a:solidFill>
                    <a:srgbClr val="FAF9FC"/>
                  </a:solidFill>
                  <a:latin typeface="Oxygen"/>
                  <a:ea typeface="Oxygen"/>
                  <a:cs typeface="Oxygen"/>
                  <a:sym typeface="Oxygen"/>
                </a:defRPr>
              </a:lvl1pPr>
            </a:lstStyle>
            <a:p>
              <a:pPr lvl="0" algn="ctr">
                <a:lnSpc>
                  <a:spcPct val="120000"/>
                </a:lnSpc>
                <a:defRPr sz="1800" b="0">
                  <a:solidFill>
                    <a:srgbClr val="000000"/>
                  </a:solidFill>
                </a:defRPr>
              </a:pPr>
              <a:r>
                <a:rPr sz="995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Arial" panose="020B0604020202020204" pitchFamily="34" charset="0"/>
                </a:rPr>
                <a:t>3</a:t>
              </a:r>
            </a:p>
          </p:txBody>
        </p:sp>
      </p:grpSp>
      <p:grpSp>
        <p:nvGrpSpPr>
          <p:cNvPr id="36" name="Group 369"/>
          <p:cNvGrpSpPr/>
          <p:nvPr/>
        </p:nvGrpSpPr>
        <p:grpSpPr>
          <a:xfrm>
            <a:off x="5924272" y="2472528"/>
            <a:ext cx="318938" cy="318938"/>
            <a:chOff x="0" y="0"/>
            <a:chExt cx="850594" cy="850594"/>
          </a:xfrm>
          <a:solidFill>
            <a:srgbClr val="E60000"/>
          </a:solidFill>
        </p:grpSpPr>
        <p:sp>
          <p:nvSpPr>
            <p:cNvPr id="37" name="Shape 367"/>
            <p:cNvSpPr/>
            <p:nvPr/>
          </p:nvSpPr>
          <p:spPr>
            <a:xfrm>
              <a:off x="0" y="0"/>
              <a:ext cx="850594" cy="8505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4"/>
            </a:solidFill>
            <a:ln w="50800" cap="flat">
              <a:solidFill>
                <a:srgbClr val="FBF9FC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lnSpc>
                  <a:spcPct val="120000"/>
                </a:lnSpc>
                <a:defRPr sz="11200"/>
              </a:pPr>
              <a:endParaRPr sz="775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8" name="Shape 368"/>
            <p:cNvSpPr/>
            <p:nvPr/>
          </p:nvSpPr>
          <p:spPr>
            <a:xfrm>
              <a:off x="243825" y="114147"/>
              <a:ext cx="362944" cy="622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>
              <a:lvl1pPr>
                <a:defRPr sz="3200" b="1">
                  <a:solidFill>
                    <a:srgbClr val="FAF9FC"/>
                  </a:solidFill>
                  <a:latin typeface="Oxygen"/>
                  <a:ea typeface="Oxygen"/>
                  <a:cs typeface="Oxygen"/>
                  <a:sym typeface="Oxygen"/>
                </a:defRPr>
              </a:lvl1pPr>
            </a:lstStyle>
            <a:p>
              <a:pPr lvl="0" algn="ctr">
                <a:lnSpc>
                  <a:spcPct val="120000"/>
                </a:lnSpc>
                <a:defRPr sz="1800" b="0">
                  <a:solidFill>
                    <a:srgbClr val="000000"/>
                  </a:solidFill>
                </a:defRPr>
              </a:pPr>
              <a:r>
                <a:rPr sz="995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Arial" panose="020B0604020202020204" pitchFamily="34" charset="0"/>
                </a:rPr>
                <a:t>4</a:t>
              </a:r>
            </a:p>
          </p:txBody>
        </p:sp>
      </p:grpSp>
      <p:grpSp>
        <p:nvGrpSpPr>
          <p:cNvPr id="39" name="Group 372"/>
          <p:cNvGrpSpPr/>
          <p:nvPr/>
        </p:nvGrpSpPr>
        <p:grpSpPr>
          <a:xfrm>
            <a:off x="7402635" y="2472528"/>
            <a:ext cx="318938" cy="318938"/>
            <a:chOff x="0" y="0"/>
            <a:chExt cx="850594" cy="850594"/>
          </a:xfrm>
        </p:grpSpPr>
        <p:sp>
          <p:nvSpPr>
            <p:cNvPr id="40" name="Shape 370"/>
            <p:cNvSpPr/>
            <p:nvPr/>
          </p:nvSpPr>
          <p:spPr>
            <a:xfrm>
              <a:off x="0" y="0"/>
              <a:ext cx="850594" cy="8505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5"/>
            </a:solidFill>
            <a:ln w="50800" cap="flat">
              <a:solidFill>
                <a:srgbClr val="FBF9FC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lnSpc>
                  <a:spcPct val="120000"/>
                </a:lnSpc>
                <a:defRPr sz="11200"/>
              </a:pPr>
              <a:endParaRPr sz="775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1" name="Shape 371"/>
            <p:cNvSpPr/>
            <p:nvPr/>
          </p:nvSpPr>
          <p:spPr>
            <a:xfrm>
              <a:off x="331496" y="179738"/>
              <a:ext cx="187980" cy="49112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 numCol="1" anchor="ctr">
              <a:spAutoFit/>
            </a:bodyPr>
            <a:lstStyle>
              <a:lvl1pPr>
                <a:defRPr sz="3200" b="1">
                  <a:solidFill>
                    <a:srgbClr val="FAF9FC"/>
                  </a:solidFill>
                  <a:latin typeface="Oxygen"/>
                  <a:ea typeface="Oxygen"/>
                  <a:cs typeface="Oxygen"/>
                  <a:sym typeface="Oxygen"/>
                </a:defRPr>
              </a:lvl1pPr>
            </a:lstStyle>
            <a:p>
              <a:pPr lvl="0" algn="ctr">
                <a:lnSpc>
                  <a:spcPct val="120000"/>
                </a:lnSpc>
                <a:defRPr sz="1800" b="0">
                  <a:solidFill>
                    <a:srgbClr val="000000"/>
                  </a:solidFill>
                </a:defRPr>
              </a:pPr>
              <a:r>
                <a:rPr sz="995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Arial" panose="020B0604020202020204" pitchFamily="34" charset="0"/>
                </a:rPr>
                <a:t>5</a:t>
              </a:r>
            </a:p>
          </p:txBody>
        </p:sp>
      </p:grpSp>
      <p:sp>
        <p:nvSpPr>
          <p:cNvPr id="43" name="Shape 373"/>
          <p:cNvSpPr/>
          <p:nvPr/>
        </p:nvSpPr>
        <p:spPr>
          <a:xfrm>
            <a:off x="1060708" y="3052607"/>
            <a:ext cx="1283497" cy="31496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spAutoFit/>
          </a:bodyPr>
          <a:lstStyle>
            <a:lvl1pPr>
              <a:defRPr sz="2000">
                <a:solidFill>
                  <a:srgbClr val="828589"/>
                </a:solidFill>
                <a:latin typeface="STIXGeneral-Bold"/>
                <a:ea typeface="STIXGeneral-Bold"/>
                <a:cs typeface="STIXGeneral-Bold"/>
                <a:sym typeface="STIXGeneral-Bold"/>
              </a:defRPr>
            </a:lvl1pPr>
          </a:lstStyle>
          <a:p>
            <a:pPr algn="just">
              <a:lnSpc>
                <a:spcPct val="120000"/>
              </a:lnSpc>
            </a:pPr>
            <a:r>
              <a:rPr lang="en-US" altLang="zh-CN" sz="57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</a:p>
        </p:txBody>
      </p:sp>
      <p:sp>
        <p:nvSpPr>
          <p:cNvPr id="46" name="Shape 376"/>
          <p:cNvSpPr/>
          <p:nvPr/>
        </p:nvSpPr>
        <p:spPr>
          <a:xfrm>
            <a:off x="2526293" y="3052607"/>
            <a:ext cx="1283497" cy="31496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spAutoFit/>
          </a:bodyPr>
          <a:lstStyle>
            <a:lvl1pPr>
              <a:defRPr sz="2000">
                <a:solidFill>
                  <a:srgbClr val="828589"/>
                </a:solidFill>
                <a:latin typeface="STIXGeneral-Bold"/>
                <a:ea typeface="STIXGeneral-Bold"/>
                <a:cs typeface="STIXGeneral-Bold"/>
                <a:sym typeface="STIXGeneral-Bold"/>
              </a:defRPr>
            </a:lvl1pPr>
          </a:lstStyle>
          <a:p>
            <a:pPr algn="just">
              <a:lnSpc>
                <a:spcPct val="120000"/>
              </a:lnSpc>
            </a:pPr>
            <a:r>
              <a:rPr lang="en-US" altLang="zh-CN" sz="57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</a:p>
        </p:txBody>
      </p:sp>
      <p:sp>
        <p:nvSpPr>
          <p:cNvPr id="49" name="Shape 379"/>
          <p:cNvSpPr/>
          <p:nvPr/>
        </p:nvSpPr>
        <p:spPr>
          <a:xfrm>
            <a:off x="3966295" y="3052607"/>
            <a:ext cx="1283497" cy="31496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spAutoFit/>
          </a:bodyPr>
          <a:lstStyle>
            <a:lvl1pPr>
              <a:defRPr sz="2000">
                <a:solidFill>
                  <a:srgbClr val="828589"/>
                </a:solidFill>
                <a:latin typeface="STIXGeneral-Bold"/>
                <a:ea typeface="STIXGeneral-Bold"/>
                <a:cs typeface="STIXGeneral-Bold"/>
                <a:sym typeface="STIXGeneral-Bold"/>
              </a:defRPr>
            </a:lvl1pPr>
          </a:lstStyle>
          <a:p>
            <a:pPr algn="just">
              <a:lnSpc>
                <a:spcPct val="120000"/>
              </a:lnSpc>
            </a:pPr>
            <a:r>
              <a:rPr lang="en-US" altLang="zh-CN" sz="57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</a:p>
        </p:txBody>
      </p:sp>
      <p:sp>
        <p:nvSpPr>
          <p:cNvPr id="52" name="Shape 382"/>
          <p:cNvSpPr/>
          <p:nvPr/>
        </p:nvSpPr>
        <p:spPr>
          <a:xfrm>
            <a:off x="5452715" y="3052607"/>
            <a:ext cx="1283497" cy="31496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spAutoFit/>
          </a:bodyPr>
          <a:lstStyle>
            <a:lvl1pPr>
              <a:defRPr sz="2000">
                <a:solidFill>
                  <a:srgbClr val="606B83"/>
                </a:solidFill>
                <a:latin typeface="STIXGeneral-Bold"/>
                <a:ea typeface="STIXGeneral-Bold"/>
                <a:cs typeface="STIXGeneral-Bold"/>
                <a:sym typeface="STIXGeneral-Bold"/>
              </a:defRPr>
            </a:lvl1pPr>
          </a:lstStyle>
          <a:p>
            <a:pPr algn="just">
              <a:lnSpc>
                <a:spcPct val="120000"/>
              </a:lnSpc>
            </a:pPr>
            <a:r>
              <a:rPr lang="en-US" altLang="zh-CN" sz="57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</a:p>
        </p:txBody>
      </p:sp>
      <p:sp>
        <p:nvSpPr>
          <p:cNvPr id="55" name="Shape 385"/>
          <p:cNvSpPr/>
          <p:nvPr/>
        </p:nvSpPr>
        <p:spPr>
          <a:xfrm>
            <a:off x="6918299" y="3052607"/>
            <a:ext cx="1283497" cy="31496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spAutoFit/>
          </a:bodyPr>
          <a:lstStyle>
            <a:lvl1pPr>
              <a:defRPr sz="2000">
                <a:solidFill>
                  <a:srgbClr val="828589"/>
                </a:solidFill>
                <a:latin typeface="STIXGeneral-Bold"/>
                <a:ea typeface="STIXGeneral-Bold"/>
                <a:cs typeface="STIXGeneral-Bold"/>
                <a:sym typeface="STIXGeneral-Bold"/>
              </a:defRPr>
            </a:lvl1pPr>
          </a:lstStyle>
          <a:p>
            <a:pPr algn="just">
              <a:lnSpc>
                <a:spcPct val="120000"/>
              </a:lnSpc>
            </a:pPr>
            <a:r>
              <a:rPr lang="en-US" altLang="zh-CN" sz="57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screen">
            <a:alphaModFix amt="20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1138660" y="1236958"/>
            <a:ext cx="394970" cy="3524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sz="142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Arial" panose="020B0604020202020204" pitchFamily="34" charset="0"/>
              </a:rPr>
              <a:t>01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1443028" y="1236956"/>
            <a:ext cx="1694022" cy="632873"/>
            <a:chOff x="509993" y="4146958"/>
            <a:chExt cx="2041329" cy="843925"/>
          </a:xfrm>
        </p:grpSpPr>
        <p:sp>
          <p:nvSpPr>
            <p:cNvPr id="19" name="TextBox 18"/>
            <p:cNvSpPr txBox="1"/>
            <p:nvPr/>
          </p:nvSpPr>
          <p:spPr>
            <a:xfrm>
              <a:off x="515135" y="4146958"/>
              <a:ext cx="1334487" cy="3674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995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Arial" panose="020B0604020202020204" pitchFamily="34" charset="0"/>
                </a:rPr>
                <a:t>请替换文字内容 </a:t>
              </a:r>
              <a:endParaRPr lang="zh-CN" altLang="en-US" sz="995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09993" y="4448956"/>
              <a:ext cx="2041329" cy="54192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altLang="zh-CN" sz="57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Arial" panose="020B0604020202020204" pitchFamily="34" charset="0"/>
                </a:rPr>
                <a:t>Please replace text, click add relevant headline, modify the text content, also can copy your content to this directly.</a:t>
              </a: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1144375" y="2079738"/>
            <a:ext cx="383540" cy="3524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sz="142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Arial" panose="020B0604020202020204" pitchFamily="34" charset="0"/>
              </a:rPr>
              <a:t>02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144375" y="2922518"/>
            <a:ext cx="383540" cy="3524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sz="142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Arial" panose="020B0604020202020204" pitchFamily="34" charset="0"/>
              </a:rPr>
              <a:t>03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1443028" y="2922515"/>
            <a:ext cx="1694022" cy="632873"/>
            <a:chOff x="509993" y="4146958"/>
            <a:chExt cx="2041329" cy="843925"/>
          </a:xfrm>
        </p:grpSpPr>
        <p:sp>
          <p:nvSpPr>
            <p:cNvPr id="34" name="TextBox 33"/>
            <p:cNvSpPr txBox="1"/>
            <p:nvPr/>
          </p:nvSpPr>
          <p:spPr>
            <a:xfrm>
              <a:off x="515135" y="4146958"/>
              <a:ext cx="1334487" cy="3674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995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Arial" panose="020B0604020202020204" pitchFamily="34" charset="0"/>
                </a:rPr>
                <a:t>请替换文字内容 </a:t>
              </a:r>
              <a:endParaRPr lang="zh-CN" altLang="en-US" sz="995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509993" y="4448956"/>
              <a:ext cx="2041329" cy="54192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altLang="zh-CN" sz="57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Arial" panose="020B0604020202020204" pitchFamily="34" charset="0"/>
                </a:rPr>
                <a:t>Please replace text, click add relevant headline, modify the text content, also can copy your content to this directly.</a:t>
              </a: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1443028" y="2079735"/>
            <a:ext cx="1694022" cy="632873"/>
            <a:chOff x="509993" y="4146958"/>
            <a:chExt cx="2041329" cy="843925"/>
          </a:xfrm>
        </p:grpSpPr>
        <p:sp>
          <p:nvSpPr>
            <p:cNvPr id="37" name="TextBox 36"/>
            <p:cNvSpPr txBox="1"/>
            <p:nvPr/>
          </p:nvSpPr>
          <p:spPr>
            <a:xfrm>
              <a:off x="515135" y="4146958"/>
              <a:ext cx="1334487" cy="3674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995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Arial" panose="020B0604020202020204" pitchFamily="34" charset="0"/>
                </a:rPr>
                <a:t>请替换文字内容 </a:t>
              </a:r>
              <a:endParaRPr lang="zh-CN" altLang="en-US" sz="995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509993" y="4448956"/>
              <a:ext cx="2041329" cy="54192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altLang="zh-CN" sz="57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Arial" panose="020B0604020202020204" pitchFamily="34" charset="0"/>
                </a:rPr>
                <a:t>Please replace text, click add relevant headline, modify the text content, also can copy your content to this directly.</a:t>
              </a: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3112192" y="986613"/>
            <a:ext cx="2988095" cy="2973468"/>
            <a:chOff x="3685337" y="1514384"/>
            <a:chExt cx="4821324" cy="4797721"/>
          </a:xfrm>
        </p:grpSpPr>
        <p:sp>
          <p:nvSpPr>
            <p:cNvPr id="40" name="Freeform 39"/>
            <p:cNvSpPr/>
            <p:nvPr/>
          </p:nvSpPr>
          <p:spPr>
            <a:xfrm>
              <a:off x="4112274" y="1770540"/>
              <a:ext cx="4137890" cy="4137892"/>
            </a:xfrm>
            <a:custGeom>
              <a:avLst/>
              <a:gdLst>
                <a:gd name="connsiteX0" fmla="*/ 2275840 w 4551680"/>
                <a:gd name="connsiteY0" fmla="*/ 0 h 4551680"/>
                <a:gd name="connsiteX1" fmla="*/ 4246775 w 4551680"/>
                <a:gd name="connsiteY1" fmla="*/ 1137920 h 4551680"/>
                <a:gd name="connsiteX2" fmla="*/ 4246775 w 4551680"/>
                <a:gd name="connsiteY2" fmla="*/ 3413760 h 4551680"/>
                <a:gd name="connsiteX3" fmla="*/ 2275840 w 4551680"/>
                <a:gd name="connsiteY3" fmla="*/ 2275840 h 4551680"/>
                <a:gd name="connsiteX4" fmla="*/ 2275840 w 4551680"/>
                <a:gd name="connsiteY4" fmla="*/ 0 h 4551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51680" h="4551680">
                  <a:moveTo>
                    <a:pt x="2275840" y="0"/>
                  </a:moveTo>
                  <a:cubicBezTo>
                    <a:pt x="3088919" y="0"/>
                    <a:pt x="3840236" y="433773"/>
                    <a:pt x="4246775" y="1137920"/>
                  </a:cubicBezTo>
                  <a:cubicBezTo>
                    <a:pt x="4653315" y="1842067"/>
                    <a:pt x="4653315" y="2709613"/>
                    <a:pt x="4246775" y="3413760"/>
                  </a:cubicBezTo>
                  <a:lnTo>
                    <a:pt x="2275840" y="2275840"/>
                  </a:lnTo>
                  <a:lnTo>
                    <a:pt x="2275840" y="0"/>
                  </a:lnTo>
                  <a:close/>
                </a:path>
              </a:pathLst>
            </a:custGeom>
            <a:solidFill>
              <a:schemeClr val="accent2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48460" tIns="772836" rIns="444908" bIns="1723709" numCol="1" spcCol="1270" anchor="ctr" anchorCtr="0">
              <a:noAutofit/>
            </a:bodyPr>
            <a:lstStyle/>
            <a:p>
              <a:pPr algn="just" defTabSz="2437130">
                <a:lnSpc>
                  <a:spcPct val="120000"/>
                </a:lnSpc>
                <a:spcAft>
                  <a:spcPct val="35000"/>
                </a:spcAft>
              </a:pPr>
              <a:endParaRPr lang="en-GB" sz="675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1" name="Freeform 40"/>
            <p:cNvSpPr/>
            <p:nvPr/>
          </p:nvSpPr>
          <p:spPr>
            <a:xfrm>
              <a:off x="4027053" y="1918321"/>
              <a:ext cx="4137890" cy="4137892"/>
            </a:xfrm>
            <a:custGeom>
              <a:avLst/>
              <a:gdLst>
                <a:gd name="connsiteX0" fmla="*/ 4246775 w 4551680"/>
                <a:gd name="connsiteY0" fmla="*/ 3413760 h 4551680"/>
                <a:gd name="connsiteX1" fmla="*/ 2275840 w 4551680"/>
                <a:gd name="connsiteY1" fmla="*/ 4551680 h 4551680"/>
                <a:gd name="connsiteX2" fmla="*/ 304905 w 4551680"/>
                <a:gd name="connsiteY2" fmla="*/ 3413760 h 4551680"/>
                <a:gd name="connsiteX3" fmla="*/ 2275840 w 4551680"/>
                <a:gd name="connsiteY3" fmla="*/ 2275840 h 4551680"/>
                <a:gd name="connsiteX4" fmla="*/ 4246775 w 4551680"/>
                <a:gd name="connsiteY4" fmla="*/ 3413760 h 4551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51680" h="4551680">
                  <a:moveTo>
                    <a:pt x="4246775" y="3413760"/>
                  </a:moveTo>
                  <a:cubicBezTo>
                    <a:pt x="3840235" y="4117907"/>
                    <a:pt x="3088919" y="4551680"/>
                    <a:pt x="2275840" y="4551680"/>
                  </a:cubicBezTo>
                  <a:cubicBezTo>
                    <a:pt x="1462761" y="4551680"/>
                    <a:pt x="711444" y="4117907"/>
                    <a:pt x="304905" y="3413760"/>
                  </a:cubicBezTo>
                  <a:lnTo>
                    <a:pt x="2275840" y="2275840"/>
                  </a:lnTo>
                  <a:lnTo>
                    <a:pt x="4246775" y="3413760"/>
                  </a:lnTo>
                  <a:close/>
                </a:path>
              </a:pathLst>
            </a:custGeom>
            <a:solidFill>
              <a:schemeClr val="accent3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74616" tIns="2276541" rIns="833980" bIns="366673" numCol="1" spcCol="1270" anchor="ctr" anchorCtr="0">
              <a:noAutofit/>
            </a:bodyPr>
            <a:lstStyle/>
            <a:p>
              <a:pPr algn="just" defTabSz="3046095">
                <a:lnSpc>
                  <a:spcPct val="120000"/>
                </a:lnSpc>
                <a:spcAft>
                  <a:spcPct val="35000"/>
                </a:spcAft>
              </a:pPr>
              <a:endParaRPr lang="en-GB" sz="675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2" name="Freeform 41"/>
            <p:cNvSpPr/>
            <p:nvPr/>
          </p:nvSpPr>
          <p:spPr>
            <a:xfrm>
              <a:off x="3941832" y="1770540"/>
              <a:ext cx="4137890" cy="4137892"/>
            </a:xfrm>
            <a:custGeom>
              <a:avLst/>
              <a:gdLst>
                <a:gd name="connsiteX0" fmla="*/ 304905 w 4551680"/>
                <a:gd name="connsiteY0" fmla="*/ 3413760 h 4551680"/>
                <a:gd name="connsiteX1" fmla="*/ 304905 w 4551680"/>
                <a:gd name="connsiteY1" fmla="*/ 1137920 h 4551680"/>
                <a:gd name="connsiteX2" fmla="*/ 2275840 w 4551680"/>
                <a:gd name="connsiteY2" fmla="*/ 0 h 4551680"/>
                <a:gd name="connsiteX3" fmla="*/ 2275840 w 4551680"/>
                <a:gd name="connsiteY3" fmla="*/ 2275840 h 4551680"/>
                <a:gd name="connsiteX4" fmla="*/ 304905 w 4551680"/>
                <a:gd name="connsiteY4" fmla="*/ 3413760 h 4551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51680" h="4551680">
                  <a:moveTo>
                    <a:pt x="304905" y="3413760"/>
                  </a:moveTo>
                  <a:cubicBezTo>
                    <a:pt x="-101635" y="2709613"/>
                    <a:pt x="-101635" y="1842067"/>
                    <a:pt x="304905" y="1137920"/>
                  </a:cubicBezTo>
                  <a:cubicBezTo>
                    <a:pt x="711445" y="433773"/>
                    <a:pt x="1462761" y="0"/>
                    <a:pt x="2275840" y="0"/>
                  </a:cubicBezTo>
                  <a:lnTo>
                    <a:pt x="2275840" y="2275840"/>
                  </a:lnTo>
                  <a:lnTo>
                    <a:pt x="304905" y="341376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44909" tIns="772836" rIns="1848459" bIns="1723709" numCol="1" spcCol="1270" anchor="ctr" anchorCtr="0">
              <a:noAutofit/>
            </a:bodyPr>
            <a:lstStyle/>
            <a:p>
              <a:pPr algn="just" defTabSz="2437130">
                <a:lnSpc>
                  <a:spcPct val="120000"/>
                </a:lnSpc>
                <a:spcAft>
                  <a:spcPct val="35000"/>
                </a:spcAft>
              </a:pPr>
              <a:endParaRPr lang="en-GB" sz="675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3" name="Circular Arrow 42"/>
            <p:cNvSpPr/>
            <p:nvPr/>
          </p:nvSpPr>
          <p:spPr>
            <a:xfrm>
              <a:off x="3856462" y="1514384"/>
              <a:ext cx="4650199" cy="4650202"/>
            </a:xfrm>
            <a:prstGeom prst="circularArrow">
              <a:avLst>
                <a:gd name="adj1" fmla="val 5085"/>
                <a:gd name="adj2" fmla="val 327528"/>
                <a:gd name="adj3" fmla="val 1472472"/>
                <a:gd name="adj4" fmla="val 16199432"/>
                <a:gd name="adj5" fmla="val 5932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 algn="just">
                <a:lnSpc>
                  <a:spcPct val="120000"/>
                </a:lnSpc>
              </a:pPr>
              <a:endParaRPr lang="zh-CN" altLang="en-US" sz="675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4" name="Circular Arrow 43"/>
            <p:cNvSpPr/>
            <p:nvPr/>
          </p:nvSpPr>
          <p:spPr>
            <a:xfrm>
              <a:off x="3770899" y="1661904"/>
              <a:ext cx="4650199" cy="4650201"/>
            </a:xfrm>
            <a:prstGeom prst="circularArrow">
              <a:avLst>
                <a:gd name="adj1" fmla="val 5085"/>
                <a:gd name="adj2" fmla="val 327528"/>
                <a:gd name="adj3" fmla="val 8671970"/>
                <a:gd name="adj4" fmla="val 1800502"/>
                <a:gd name="adj5" fmla="val 5932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 algn="just">
                <a:lnSpc>
                  <a:spcPct val="120000"/>
                </a:lnSpc>
              </a:pPr>
              <a:endParaRPr lang="zh-CN" altLang="en-US" sz="675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5" name="Circular Arrow 44"/>
            <p:cNvSpPr/>
            <p:nvPr/>
          </p:nvSpPr>
          <p:spPr>
            <a:xfrm>
              <a:off x="3685337" y="1514384"/>
              <a:ext cx="4650199" cy="4650202"/>
            </a:xfrm>
            <a:prstGeom prst="circularArrow">
              <a:avLst>
                <a:gd name="adj1" fmla="val 5085"/>
                <a:gd name="adj2" fmla="val 327528"/>
                <a:gd name="adj3" fmla="val 15873039"/>
                <a:gd name="adj4" fmla="val 9000000"/>
                <a:gd name="adj5" fmla="val 5932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 algn="just">
                <a:lnSpc>
                  <a:spcPct val="120000"/>
                </a:lnSpc>
              </a:pPr>
              <a:endParaRPr lang="zh-CN" altLang="en-US" sz="675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46" name="Freeform 45"/>
          <p:cNvSpPr>
            <a:spLocks noEditPoints="1"/>
          </p:cNvSpPr>
          <p:nvPr/>
        </p:nvSpPr>
        <p:spPr bwMode="auto">
          <a:xfrm>
            <a:off x="4325809" y="3071457"/>
            <a:ext cx="560859" cy="327851"/>
          </a:xfrm>
          <a:custGeom>
            <a:avLst/>
            <a:gdLst>
              <a:gd name="T0" fmla="*/ 232 w 316"/>
              <a:gd name="T1" fmla="*/ 27 h 172"/>
              <a:gd name="T2" fmla="*/ 221 w 316"/>
              <a:gd name="T3" fmla="*/ 20 h 172"/>
              <a:gd name="T4" fmla="*/ 157 w 316"/>
              <a:gd name="T5" fmla="*/ 10 h 172"/>
              <a:gd name="T6" fmla="*/ 92 w 316"/>
              <a:gd name="T7" fmla="*/ 9 h 172"/>
              <a:gd name="T8" fmla="*/ 84 w 316"/>
              <a:gd name="T9" fmla="*/ 13 h 172"/>
              <a:gd name="T10" fmla="*/ 0 w 316"/>
              <a:gd name="T11" fmla="*/ 121 h 172"/>
              <a:gd name="T12" fmla="*/ 78 w 316"/>
              <a:gd name="T13" fmla="*/ 109 h 172"/>
              <a:gd name="T14" fmla="*/ 84 w 316"/>
              <a:gd name="T15" fmla="*/ 113 h 172"/>
              <a:gd name="T16" fmla="*/ 120 w 316"/>
              <a:gd name="T17" fmla="*/ 142 h 172"/>
              <a:gd name="T18" fmla="*/ 159 w 316"/>
              <a:gd name="T19" fmla="*/ 163 h 172"/>
              <a:gd name="T20" fmla="*/ 163 w 316"/>
              <a:gd name="T21" fmla="*/ 165 h 172"/>
              <a:gd name="T22" fmla="*/ 190 w 316"/>
              <a:gd name="T23" fmla="*/ 164 h 172"/>
              <a:gd name="T24" fmla="*/ 217 w 316"/>
              <a:gd name="T25" fmla="*/ 153 h 172"/>
              <a:gd name="T26" fmla="*/ 233 w 316"/>
              <a:gd name="T27" fmla="*/ 146 h 172"/>
              <a:gd name="T28" fmla="*/ 265 w 316"/>
              <a:gd name="T29" fmla="*/ 162 h 172"/>
              <a:gd name="T30" fmla="*/ 288 w 316"/>
              <a:gd name="T31" fmla="*/ 14 h 172"/>
              <a:gd name="T32" fmla="*/ 225 w 316"/>
              <a:gd name="T33" fmla="*/ 129 h 172"/>
              <a:gd name="T34" fmla="*/ 225 w 316"/>
              <a:gd name="T35" fmla="*/ 139 h 172"/>
              <a:gd name="T36" fmla="*/ 216 w 316"/>
              <a:gd name="T37" fmla="*/ 142 h 172"/>
              <a:gd name="T38" fmla="*/ 207 w 316"/>
              <a:gd name="T39" fmla="*/ 142 h 172"/>
              <a:gd name="T40" fmla="*/ 189 w 316"/>
              <a:gd name="T41" fmla="*/ 153 h 172"/>
              <a:gd name="T42" fmla="*/ 185 w 316"/>
              <a:gd name="T43" fmla="*/ 153 h 172"/>
              <a:gd name="T44" fmla="*/ 180 w 316"/>
              <a:gd name="T45" fmla="*/ 156 h 172"/>
              <a:gd name="T46" fmla="*/ 157 w 316"/>
              <a:gd name="T47" fmla="*/ 149 h 172"/>
              <a:gd name="T48" fmla="*/ 130 w 316"/>
              <a:gd name="T49" fmla="*/ 128 h 172"/>
              <a:gd name="T50" fmla="*/ 88 w 316"/>
              <a:gd name="T51" fmla="*/ 103 h 172"/>
              <a:gd name="T52" fmla="*/ 71 w 316"/>
              <a:gd name="T53" fmla="*/ 91 h 172"/>
              <a:gd name="T54" fmla="*/ 71 w 316"/>
              <a:gd name="T55" fmla="*/ 90 h 172"/>
              <a:gd name="T56" fmla="*/ 72 w 316"/>
              <a:gd name="T57" fmla="*/ 88 h 172"/>
              <a:gd name="T58" fmla="*/ 93 w 316"/>
              <a:gd name="T59" fmla="*/ 20 h 172"/>
              <a:gd name="T60" fmla="*/ 132 w 316"/>
              <a:gd name="T61" fmla="*/ 24 h 172"/>
              <a:gd name="T62" fmla="*/ 127 w 316"/>
              <a:gd name="T63" fmla="*/ 72 h 172"/>
              <a:gd name="T64" fmla="*/ 185 w 316"/>
              <a:gd name="T65" fmla="*/ 54 h 172"/>
              <a:gd name="T66" fmla="*/ 241 w 316"/>
              <a:gd name="T67" fmla="*/ 119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316" h="172">
                <a:moveTo>
                  <a:pt x="288" y="14"/>
                </a:moveTo>
                <a:cubicBezTo>
                  <a:pt x="232" y="27"/>
                  <a:pt x="232" y="27"/>
                  <a:pt x="232" y="27"/>
                </a:cubicBezTo>
                <a:cubicBezTo>
                  <a:pt x="233" y="31"/>
                  <a:pt x="233" y="31"/>
                  <a:pt x="233" y="31"/>
                </a:cubicBezTo>
                <a:cubicBezTo>
                  <a:pt x="228" y="22"/>
                  <a:pt x="221" y="20"/>
                  <a:pt x="221" y="20"/>
                </a:cubicBezTo>
                <a:cubicBezTo>
                  <a:pt x="178" y="7"/>
                  <a:pt x="178" y="7"/>
                  <a:pt x="178" y="7"/>
                </a:cubicBezTo>
                <a:cubicBezTo>
                  <a:pt x="173" y="5"/>
                  <a:pt x="165" y="7"/>
                  <a:pt x="157" y="10"/>
                </a:cubicBezTo>
                <a:cubicBezTo>
                  <a:pt x="156" y="9"/>
                  <a:pt x="156" y="9"/>
                  <a:pt x="156" y="9"/>
                </a:cubicBezTo>
                <a:cubicBezTo>
                  <a:pt x="92" y="9"/>
                  <a:pt x="92" y="9"/>
                  <a:pt x="92" y="9"/>
                </a:cubicBezTo>
                <a:cubicBezTo>
                  <a:pt x="92" y="9"/>
                  <a:pt x="92" y="9"/>
                  <a:pt x="92" y="9"/>
                </a:cubicBezTo>
                <a:cubicBezTo>
                  <a:pt x="91" y="9"/>
                  <a:pt x="87" y="10"/>
                  <a:pt x="84" y="13"/>
                </a:cubicBezTo>
                <a:cubicBezTo>
                  <a:pt x="50" y="0"/>
                  <a:pt x="50" y="0"/>
                  <a:pt x="50" y="0"/>
                </a:cubicBezTo>
                <a:cubicBezTo>
                  <a:pt x="0" y="121"/>
                  <a:pt x="0" y="121"/>
                  <a:pt x="0" y="121"/>
                </a:cubicBezTo>
                <a:cubicBezTo>
                  <a:pt x="54" y="148"/>
                  <a:pt x="54" y="148"/>
                  <a:pt x="54" y="148"/>
                </a:cubicBezTo>
                <a:cubicBezTo>
                  <a:pt x="69" y="144"/>
                  <a:pt x="76" y="120"/>
                  <a:pt x="78" y="109"/>
                </a:cubicBezTo>
                <a:cubicBezTo>
                  <a:pt x="82" y="112"/>
                  <a:pt x="82" y="112"/>
                  <a:pt x="82" y="112"/>
                </a:cubicBezTo>
                <a:cubicBezTo>
                  <a:pt x="84" y="113"/>
                  <a:pt x="84" y="113"/>
                  <a:pt x="84" y="113"/>
                </a:cubicBezTo>
                <a:cubicBezTo>
                  <a:pt x="84" y="120"/>
                  <a:pt x="85" y="130"/>
                  <a:pt x="99" y="127"/>
                </a:cubicBezTo>
                <a:cubicBezTo>
                  <a:pt x="99" y="127"/>
                  <a:pt x="100" y="157"/>
                  <a:pt x="120" y="142"/>
                </a:cubicBezTo>
                <a:cubicBezTo>
                  <a:pt x="120" y="142"/>
                  <a:pt x="120" y="161"/>
                  <a:pt x="138" y="155"/>
                </a:cubicBezTo>
                <a:cubicBezTo>
                  <a:pt x="138" y="155"/>
                  <a:pt x="141" y="172"/>
                  <a:pt x="159" y="163"/>
                </a:cubicBezTo>
                <a:cubicBezTo>
                  <a:pt x="162" y="165"/>
                  <a:pt x="162" y="165"/>
                  <a:pt x="162" y="165"/>
                </a:cubicBezTo>
                <a:cubicBezTo>
                  <a:pt x="163" y="165"/>
                  <a:pt x="163" y="165"/>
                  <a:pt x="163" y="165"/>
                </a:cubicBezTo>
                <a:cubicBezTo>
                  <a:pt x="164" y="165"/>
                  <a:pt x="173" y="168"/>
                  <a:pt x="181" y="167"/>
                </a:cubicBezTo>
                <a:cubicBezTo>
                  <a:pt x="185" y="167"/>
                  <a:pt x="188" y="166"/>
                  <a:pt x="190" y="164"/>
                </a:cubicBezTo>
                <a:cubicBezTo>
                  <a:pt x="196" y="163"/>
                  <a:pt x="208" y="161"/>
                  <a:pt x="214" y="153"/>
                </a:cubicBezTo>
                <a:cubicBezTo>
                  <a:pt x="215" y="153"/>
                  <a:pt x="216" y="153"/>
                  <a:pt x="217" y="153"/>
                </a:cubicBezTo>
                <a:cubicBezTo>
                  <a:pt x="217" y="153"/>
                  <a:pt x="217" y="153"/>
                  <a:pt x="217" y="153"/>
                </a:cubicBezTo>
                <a:cubicBezTo>
                  <a:pt x="224" y="153"/>
                  <a:pt x="230" y="150"/>
                  <a:pt x="233" y="146"/>
                </a:cubicBezTo>
                <a:cubicBezTo>
                  <a:pt x="235" y="143"/>
                  <a:pt x="236" y="140"/>
                  <a:pt x="236" y="136"/>
                </a:cubicBezTo>
                <a:cubicBezTo>
                  <a:pt x="236" y="136"/>
                  <a:pt x="248" y="160"/>
                  <a:pt x="265" y="162"/>
                </a:cubicBezTo>
                <a:cubicBezTo>
                  <a:pt x="316" y="137"/>
                  <a:pt x="316" y="137"/>
                  <a:pt x="316" y="137"/>
                </a:cubicBezTo>
                <a:lnTo>
                  <a:pt x="288" y="14"/>
                </a:lnTo>
                <a:close/>
                <a:moveTo>
                  <a:pt x="230" y="127"/>
                </a:moveTo>
                <a:cubicBezTo>
                  <a:pt x="225" y="129"/>
                  <a:pt x="225" y="129"/>
                  <a:pt x="225" y="129"/>
                </a:cubicBezTo>
                <a:cubicBezTo>
                  <a:pt x="226" y="133"/>
                  <a:pt x="226" y="133"/>
                  <a:pt x="226" y="133"/>
                </a:cubicBezTo>
                <a:cubicBezTo>
                  <a:pt x="226" y="137"/>
                  <a:pt x="225" y="139"/>
                  <a:pt x="225" y="139"/>
                </a:cubicBezTo>
                <a:cubicBezTo>
                  <a:pt x="223" y="141"/>
                  <a:pt x="220" y="142"/>
                  <a:pt x="216" y="142"/>
                </a:cubicBezTo>
                <a:cubicBezTo>
                  <a:pt x="216" y="142"/>
                  <a:pt x="216" y="142"/>
                  <a:pt x="216" y="142"/>
                </a:cubicBezTo>
                <a:cubicBezTo>
                  <a:pt x="214" y="143"/>
                  <a:pt x="212" y="142"/>
                  <a:pt x="211" y="142"/>
                </a:cubicBezTo>
                <a:cubicBezTo>
                  <a:pt x="207" y="142"/>
                  <a:pt x="207" y="142"/>
                  <a:pt x="207" y="142"/>
                </a:cubicBezTo>
                <a:cubicBezTo>
                  <a:pt x="206" y="146"/>
                  <a:pt x="206" y="146"/>
                  <a:pt x="206" y="146"/>
                </a:cubicBezTo>
                <a:cubicBezTo>
                  <a:pt x="204" y="150"/>
                  <a:pt x="196" y="153"/>
                  <a:pt x="189" y="153"/>
                </a:cubicBezTo>
                <a:cubicBezTo>
                  <a:pt x="188" y="153"/>
                  <a:pt x="188" y="153"/>
                  <a:pt x="188" y="153"/>
                </a:cubicBezTo>
                <a:cubicBezTo>
                  <a:pt x="185" y="153"/>
                  <a:pt x="185" y="153"/>
                  <a:pt x="185" y="153"/>
                </a:cubicBezTo>
                <a:cubicBezTo>
                  <a:pt x="184" y="155"/>
                  <a:pt x="184" y="155"/>
                  <a:pt x="184" y="155"/>
                </a:cubicBezTo>
                <a:cubicBezTo>
                  <a:pt x="183" y="156"/>
                  <a:pt x="182" y="156"/>
                  <a:pt x="180" y="156"/>
                </a:cubicBezTo>
                <a:cubicBezTo>
                  <a:pt x="175" y="157"/>
                  <a:pt x="169" y="155"/>
                  <a:pt x="167" y="155"/>
                </a:cubicBezTo>
                <a:cubicBezTo>
                  <a:pt x="157" y="149"/>
                  <a:pt x="157" y="149"/>
                  <a:pt x="157" y="149"/>
                </a:cubicBezTo>
                <a:cubicBezTo>
                  <a:pt x="156" y="144"/>
                  <a:pt x="154" y="140"/>
                  <a:pt x="149" y="140"/>
                </a:cubicBezTo>
                <a:cubicBezTo>
                  <a:pt x="149" y="140"/>
                  <a:pt x="147" y="116"/>
                  <a:pt x="130" y="128"/>
                </a:cubicBezTo>
                <a:cubicBezTo>
                  <a:pt x="130" y="128"/>
                  <a:pt x="125" y="108"/>
                  <a:pt x="109" y="117"/>
                </a:cubicBezTo>
                <a:cubicBezTo>
                  <a:pt x="88" y="103"/>
                  <a:pt x="88" y="103"/>
                  <a:pt x="88" y="103"/>
                </a:cubicBezTo>
                <a:cubicBezTo>
                  <a:pt x="72" y="91"/>
                  <a:pt x="72" y="91"/>
                  <a:pt x="72" y="91"/>
                </a:cubicBezTo>
                <a:cubicBezTo>
                  <a:pt x="71" y="91"/>
                  <a:pt x="71" y="91"/>
                  <a:pt x="71" y="91"/>
                </a:cubicBezTo>
                <a:cubicBezTo>
                  <a:pt x="71" y="91"/>
                  <a:pt x="71" y="91"/>
                  <a:pt x="71" y="91"/>
                </a:cubicBezTo>
                <a:cubicBezTo>
                  <a:pt x="71" y="90"/>
                  <a:pt x="71" y="90"/>
                  <a:pt x="71" y="90"/>
                </a:cubicBezTo>
                <a:cubicBezTo>
                  <a:pt x="72" y="89"/>
                  <a:pt x="72" y="89"/>
                  <a:pt x="72" y="89"/>
                </a:cubicBezTo>
                <a:cubicBezTo>
                  <a:pt x="72" y="88"/>
                  <a:pt x="72" y="88"/>
                  <a:pt x="72" y="88"/>
                </a:cubicBezTo>
                <a:cubicBezTo>
                  <a:pt x="72" y="87"/>
                  <a:pt x="90" y="26"/>
                  <a:pt x="91" y="21"/>
                </a:cubicBezTo>
                <a:cubicBezTo>
                  <a:pt x="91" y="21"/>
                  <a:pt x="93" y="20"/>
                  <a:pt x="93" y="20"/>
                </a:cubicBezTo>
                <a:cubicBezTo>
                  <a:pt x="138" y="20"/>
                  <a:pt x="138" y="20"/>
                  <a:pt x="138" y="20"/>
                </a:cubicBezTo>
                <a:cubicBezTo>
                  <a:pt x="134" y="22"/>
                  <a:pt x="132" y="24"/>
                  <a:pt x="132" y="24"/>
                </a:cubicBezTo>
                <a:cubicBezTo>
                  <a:pt x="125" y="30"/>
                  <a:pt x="122" y="60"/>
                  <a:pt x="122" y="60"/>
                </a:cubicBezTo>
                <a:cubicBezTo>
                  <a:pt x="119" y="67"/>
                  <a:pt x="127" y="72"/>
                  <a:pt x="127" y="72"/>
                </a:cubicBezTo>
                <a:cubicBezTo>
                  <a:pt x="140" y="81"/>
                  <a:pt x="154" y="47"/>
                  <a:pt x="154" y="47"/>
                </a:cubicBezTo>
                <a:cubicBezTo>
                  <a:pt x="161" y="41"/>
                  <a:pt x="172" y="45"/>
                  <a:pt x="185" y="54"/>
                </a:cubicBezTo>
                <a:cubicBezTo>
                  <a:pt x="206" y="76"/>
                  <a:pt x="232" y="102"/>
                  <a:pt x="239" y="111"/>
                </a:cubicBezTo>
                <a:cubicBezTo>
                  <a:pt x="241" y="114"/>
                  <a:pt x="242" y="117"/>
                  <a:pt x="241" y="119"/>
                </a:cubicBezTo>
                <a:cubicBezTo>
                  <a:pt x="240" y="123"/>
                  <a:pt x="233" y="126"/>
                  <a:pt x="230" y="12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8572" tIns="34286" rIns="68572" bIns="34286" numCol="1" anchor="t" anchorCtr="0" compatLnSpc="1"/>
          <a:lstStyle/>
          <a:p>
            <a:pPr algn="just">
              <a:lnSpc>
                <a:spcPct val="120000"/>
              </a:lnSpc>
            </a:pPr>
            <a:endParaRPr lang="en-GB" sz="675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47" name="Group 46"/>
          <p:cNvGrpSpPr/>
          <p:nvPr/>
        </p:nvGrpSpPr>
        <p:grpSpPr>
          <a:xfrm>
            <a:off x="3702350" y="1916352"/>
            <a:ext cx="493286" cy="386654"/>
            <a:chOff x="7200839" y="1790292"/>
            <a:chExt cx="795921" cy="623870"/>
          </a:xfrm>
          <a:solidFill>
            <a:schemeClr val="bg1"/>
          </a:solidFill>
        </p:grpSpPr>
        <p:sp>
          <p:nvSpPr>
            <p:cNvPr id="48" name="Freeform 47"/>
            <p:cNvSpPr/>
            <p:nvPr/>
          </p:nvSpPr>
          <p:spPr bwMode="auto">
            <a:xfrm>
              <a:off x="7235971" y="1790292"/>
              <a:ext cx="760789" cy="434110"/>
            </a:xfrm>
            <a:custGeom>
              <a:avLst/>
              <a:gdLst>
                <a:gd name="T0" fmla="*/ 295 w 628"/>
                <a:gd name="T1" fmla="*/ 232 h 334"/>
                <a:gd name="T2" fmla="*/ 295 w 628"/>
                <a:gd name="T3" fmla="*/ 232 h 334"/>
                <a:gd name="T4" fmla="*/ 295 w 628"/>
                <a:gd name="T5" fmla="*/ 232 h 334"/>
                <a:gd name="T6" fmla="*/ 295 w 628"/>
                <a:gd name="T7" fmla="*/ 232 h 334"/>
                <a:gd name="T8" fmla="*/ 430 w 628"/>
                <a:gd name="T9" fmla="*/ 334 h 334"/>
                <a:gd name="T10" fmla="*/ 628 w 628"/>
                <a:gd name="T11" fmla="*/ 218 h 334"/>
                <a:gd name="T12" fmla="*/ 494 w 628"/>
                <a:gd name="T13" fmla="*/ 114 h 334"/>
                <a:gd name="T14" fmla="*/ 305 w 628"/>
                <a:gd name="T15" fmla="*/ 225 h 334"/>
                <a:gd name="T16" fmla="*/ 305 w 628"/>
                <a:gd name="T17" fmla="*/ 3 h 334"/>
                <a:gd name="T18" fmla="*/ 494 w 628"/>
                <a:gd name="T19" fmla="*/ 114 h 334"/>
                <a:gd name="T20" fmla="*/ 600 w 628"/>
                <a:gd name="T21" fmla="*/ 102 h 334"/>
                <a:gd name="T22" fmla="*/ 437 w 628"/>
                <a:gd name="T23" fmla="*/ 7 h 334"/>
                <a:gd name="T24" fmla="*/ 305 w 628"/>
                <a:gd name="T25" fmla="*/ 0 h 334"/>
                <a:gd name="T26" fmla="*/ 305 w 628"/>
                <a:gd name="T27" fmla="*/ 0 h 334"/>
                <a:gd name="T28" fmla="*/ 302 w 628"/>
                <a:gd name="T29" fmla="*/ 0 h 334"/>
                <a:gd name="T30" fmla="*/ 300 w 628"/>
                <a:gd name="T31" fmla="*/ 0 h 334"/>
                <a:gd name="T32" fmla="*/ 295 w 628"/>
                <a:gd name="T33" fmla="*/ 0 h 334"/>
                <a:gd name="T34" fmla="*/ 295 w 628"/>
                <a:gd name="T35" fmla="*/ 0 h 334"/>
                <a:gd name="T36" fmla="*/ 165 w 628"/>
                <a:gd name="T37" fmla="*/ 7 h 334"/>
                <a:gd name="T38" fmla="*/ 0 w 628"/>
                <a:gd name="T39" fmla="*/ 102 h 334"/>
                <a:gd name="T40" fmla="*/ 108 w 628"/>
                <a:gd name="T41" fmla="*/ 114 h 334"/>
                <a:gd name="T42" fmla="*/ 295 w 628"/>
                <a:gd name="T43" fmla="*/ 3 h 334"/>
                <a:gd name="T44" fmla="*/ 295 w 628"/>
                <a:gd name="T45" fmla="*/ 232 h 334"/>
                <a:gd name="T46" fmla="*/ 295 w 628"/>
                <a:gd name="T47" fmla="*/ 232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28" h="334">
                  <a:moveTo>
                    <a:pt x="295" y="232"/>
                  </a:moveTo>
                  <a:lnTo>
                    <a:pt x="295" y="232"/>
                  </a:lnTo>
                  <a:lnTo>
                    <a:pt x="295" y="232"/>
                  </a:lnTo>
                  <a:lnTo>
                    <a:pt x="295" y="232"/>
                  </a:lnTo>
                  <a:lnTo>
                    <a:pt x="430" y="334"/>
                  </a:lnTo>
                  <a:lnTo>
                    <a:pt x="628" y="218"/>
                  </a:lnTo>
                  <a:lnTo>
                    <a:pt x="494" y="114"/>
                  </a:lnTo>
                  <a:lnTo>
                    <a:pt x="305" y="225"/>
                  </a:lnTo>
                  <a:lnTo>
                    <a:pt x="305" y="3"/>
                  </a:lnTo>
                  <a:lnTo>
                    <a:pt x="494" y="114"/>
                  </a:lnTo>
                  <a:lnTo>
                    <a:pt x="600" y="102"/>
                  </a:lnTo>
                  <a:lnTo>
                    <a:pt x="437" y="7"/>
                  </a:lnTo>
                  <a:lnTo>
                    <a:pt x="305" y="0"/>
                  </a:lnTo>
                  <a:lnTo>
                    <a:pt x="305" y="0"/>
                  </a:lnTo>
                  <a:lnTo>
                    <a:pt x="302" y="0"/>
                  </a:lnTo>
                  <a:lnTo>
                    <a:pt x="300" y="0"/>
                  </a:lnTo>
                  <a:lnTo>
                    <a:pt x="295" y="0"/>
                  </a:lnTo>
                  <a:lnTo>
                    <a:pt x="295" y="0"/>
                  </a:lnTo>
                  <a:lnTo>
                    <a:pt x="165" y="7"/>
                  </a:lnTo>
                  <a:lnTo>
                    <a:pt x="0" y="102"/>
                  </a:lnTo>
                  <a:lnTo>
                    <a:pt x="108" y="114"/>
                  </a:lnTo>
                  <a:lnTo>
                    <a:pt x="295" y="3"/>
                  </a:lnTo>
                  <a:lnTo>
                    <a:pt x="295" y="232"/>
                  </a:lnTo>
                  <a:lnTo>
                    <a:pt x="295" y="2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72" tIns="34286" rIns="68572" bIns="34286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GB" sz="675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9" name="Freeform 48"/>
            <p:cNvSpPr/>
            <p:nvPr/>
          </p:nvSpPr>
          <p:spPr bwMode="auto">
            <a:xfrm>
              <a:off x="7200839" y="1941061"/>
              <a:ext cx="392509" cy="289840"/>
            </a:xfrm>
            <a:custGeom>
              <a:avLst/>
              <a:gdLst>
                <a:gd name="T0" fmla="*/ 0 w 324"/>
                <a:gd name="T1" fmla="*/ 100 h 223"/>
                <a:gd name="T2" fmla="*/ 187 w 324"/>
                <a:gd name="T3" fmla="*/ 223 h 223"/>
                <a:gd name="T4" fmla="*/ 324 w 324"/>
                <a:gd name="T5" fmla="*/ 116 h 223"/>
                <a:gd name="T6" fmla="*/ 130 w 324"/>
                <a:gd name="T7" fmla="*/ 0 h 223"/>
                <a:gd name="T8" fmla="*/ 0 w 324"/>
                <a:gd name="T9" fmla="*/ 100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4" h="223">
                  <a:moveTo>
                    <a:pt x="0" y="100"/>
                  </a:moveTo>
                  <a:lnTo>
                    <a:pt x="187" y="223"/>
                  </a:lnTo>
                  <a:lnTo>
                    <a:pt x="324" y="116"/>
                  </a:lnTo>
                  <a:lnTo>
                    <a:pt x="130" y="0"/>
                  </a:lnTo>
                  <a:lnTo>
                    <a:pt x="0" y="1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72" tIns="34286" rIns="68572" bIns="34286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GB" sz="675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0" name="Freeform 49"/>
            <p:cNvSpPr/>
            <p:nvPr/>
          </p:nvSpPr>
          <p:spPr bwMode="auto">
            <a:xfrm>
              <a:off x="7353482" y="2116524"/>
              <a:ext cx="477310" cy="297638"/>
            </a:xfrm>
            <a:custGeom>
              <a:avLst/>
              <a:gdLst>
                <a:gd name="T0" fmla="*/ 198 w 394"/>
                <a:gd name="T1" fmla="*/ 0 h 229"/>
                <a:gd name="T2" fmla="*/ 61 w 394"/>
                <a:gd name="T3" fmla="*/ 109 h 229"/>
                <a:gd name="T4" fmla="*/ 0 w 394"/>
                <a:gd name="T5" fmla="*/ 71 h 229"/>
                <a:gd name="T6" fmla="*/ 0 w 394"/>
                <a:gd name="T7" fmla="*/ 114 h 229"/>
                <a:gd name="T8" fmla="*/ 198 w 394"/>
                <a:gd name="T9" fmla="*/ 229 h 229"/>
                <a:gd name="T10" fmla="*/ 394 w 394"/>
                <a:gd name="T11" fmla="*/ 116 h 229"/>
                <a:gd name="T12" fmla="*/ 394 w 394"/>
                <a:gd name="T13" fmla="*/ 64 h 229"/>
                <a:gd name="T14" fmla="*/ 335 w 394"/>
                <a:gd name="T15" fmla="*/ 104 h 229"/>
                <a:gd name="T16" fmla="*/ 198 w 394"/>
                <a:gd name="T17" fmla="*/ 0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4" h="229">
                  <a:moveTo>
                    <a:pt x="198" y="0"/>
                  </a:moveTo>
                  <a:lnTo>
                    <a:pt x="61" y="109"/>
                  </a:lnTo>
                  <a:lnTo>
                    <a:pt x="0" y="71"/>
                  </a:lnTo>
                  <a:lnTo>
                    <a:pt x="0" y="114"/>
                  </a:lnTo>
                  <a:lnTo>
                    <a:pt x="198" y="229"/>
                  </a:lnTo>
                  <a:lnTo>
                    <a:pt x="394" y="116"/>
                  </a:lnTo>
                  <a:lnTo>
                    <a:pt x="394" y="64"/>
                  </a:lnTo>
                  <a:lnTo>
                    <a:pt x="335" y="104"/>
                  </a:lnTo>
                  <a:lnTo>
                    <a:pt x="19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72" tIns="34286" rIns="68572" bIns="34286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GB" sz="675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51" name="Freeform 50"/>
          <p:cNvSpPr/>
          <p:nvPr/>
        </p:nvSpPr>
        <p:spPr bwMode="auto">
          <a:xfrm>
            <a:off x="5014479" y="1817736"/>
            <a:ext cx="365647" cy="541316"/>
          </a:xfrm>
          <a:custGeom>
            <a:avLst/>
            <a:gdLst>
              <a:gd name="T0" fmla="*/ 25 w 206"/>
              <a:gd name="T1" fmla="*/ 112 h 284"/>
              <a:gd name="T2" fmla="*/ 25 w 206"/>
              <a:gd name="T3" fmla="*/ 64 h 284"/>
              <a:gd name="T4" fmla="*/ 5 w 206"/>
              <a:gd name="T5" fmla="*/ 64 h 284"/>
              <a:gd name="T6" fmla="*/ 4 w 206"/>
              <a:gd name="T7" fmla="*/ 60 h 284"/>
              <a:gd name="T8" fmla="*/ 104 w 206"/>
              <a:gd name="T9" fmla="*/ 2 h 284"/>
              <a:gd name="T10" fmla="*/ 117 w 206"/>
              <a:gd name="T11" fmla="*/ 2 h 284"/>
              <a:gd name="T12" fmla="*/ 145 w 206"/>
              <a:gd name="T13" fmla="*/ 25 h 284"/>
              <a:gd name="T14" fmla="*/ 145 w 206"/>
              <a:gd name="T15" fmla="*/ 2 h 284"/>
              <a:gd name="T16" fmla="*/ 168 w 206"/>
              <a:gd name="T17" fmla="*/ 2 h 284"/>
              <a:gd name="T18" fmla="*/ 168 w 206"/>
              <a:gd name="T19" fmla="*/ 40 h 284"/>
              <a:gd name="T20" fmla="*/ 184 w 206"/>
              <a:gd name="T21" fmla="*/ 49 h 284"/>
              <a:gd name="T22" fmla="*/ 184 w 206"/>
              <a:gd name="T23" fmla="*/ 49 h 284"/>
              <a:gd name="T24" fmla="*/ 184 w 206"/>
              <a:gd name="T25" fmla="*/ 49 h 284"/>
              <a:gd name="T26" fmla="*/ 202 w 206"/>
              <a:gd name="T27" fmla="*/ 60 h 284"/>
              <a:gd name="T28" fmla="*/ 201 w 206"/>
              <a:gd name="T29" fmla="*/ 64 h 284"/>
              <a:gd name="T30" fmla="*/ 184 w 206"/>
              <a:gd name="T31" fmla="*/ 64 h 284"/>
              <a:gd name="T32" fmla="*/ 184 w 206"/>
              <a:gd name="T33" fmla="*/ 117 h 284"/>
              <a:gd name="T34" fmla="*/ 169 w 206"/>
              <a:gd name="T35" fmla="*/ 134 h 284"/>
              <a:gd name="T36" fmla="*/ 136 w 206"/>
              <a:gd name="T37" fmla="*/ 134 h 284"/>
              <a:gd name="T38" fmla="*/ 129 w 206"/>
              <a:gd name="T39" fmla="*/ 137 h 284"/>
              <a:gd name="T40" fmla="*/ 140 w 206"/>
              <a:gd name="T41" fmla="*/ 155 h 284"/>
              <a:gd name="T42" fmla="*/ 139 w 206"/>
              <a:gd name="T43" fmla="*/ 160 h 284"/>
              <a:gd name="T44" fmla="*/ 118 w 206"/>
              <a:gd name="T45" fmla="*/ 161 h 284"/>
              <a:gd name="T46" fmla="*/ 119 w 206"/>
              <a:gd name="T47" fmla="*/ 168 h 284"/>
              <a:gd name="T48" fmla="*/ 130 w 206"/>
              <a:gd name="T49" fmla="*/ 179 h 284"/>
              <a:gd name="T50" fmla="*/ 115 w 206"/>
              <a:gd name="T51" fmla="*/ 195 h 284"/>
              <a:gd name="T52" fmla="*/ 129 w 206"/>
              <a:gd name="T53" fmla="*/ 211 h 284"/>
              <a:gd name="T54" fmla="*/ 129 w 206"/>
              <a:gd name="T55" fmla="*/ 220 h 284"/>
              <a:gd name="T56" fmla="*/ 115 w 206"/>
              <a:gd name="T57" fmla="*/ 235 h 284"/>
              <a:gd name="T58" fmla="*/ 124 w 206"/>
              <a:gd name="T59" fmla="*/ 248 h 284"/>
              <a:gd name="T60" fmla="*/ 124 w 206"/>
              <a:gd name="T61" fmla="*/ 260 h 284"/>
              <a:gd name="T62" fmla="*/ 102 w 206"/>
              <a:gd name="T63" fmla="*/ 284 h 284"/>
              <a:gd name="T64" fmla="*/ 86 w 206"/>
              <a:gd name="T65" fmla="*/ 264 h 284"/>
              <a:gd name="T66" fmla="*/ 85 w 206"/>
              <a:gd name="T67" fmla="*/ 163 h 284"/>
              <a:gd name="T68" fmla="*/ 83 w 206"/>
              <a:gd name="T69" fmla="*/ 160 h 284"/>
              <a:gd name="T70" fmla="*/ 71 w 206"/>
              <a:gd name="T71" fmla="*/ 159 h 284"/>
              <a:gd name="T72" fmla="*/ 68 w 206"/>
              <a:gd name="T73" fmla="*/ 152 h 284"/>
              <a:gd name="T74" fmla="*/ 77 w 206"/>
              <a:gd name="T75" fmla="*/ 140 h 284"/>
              <a:gd name="T76" fmla="*/ 78 w 206"/>
              <a:gd name="T77" fmla="*/ 136 h 284"/>
              <a:gd name="T78" fmla="*/ 73 w 206"/>
              <a:gd name="T79" fmla="*/ 134 h 284"/>
              <a:gd name="T80" fmla="*/ 40 w 206"/>
              <a:gd name="T81" fmla="*/ 134 h 284"/>
              <a:gd name="T82" fmla="*/ 25 w 206"/>
              <a:gd name="T83" fmla="*/ 112 h 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206" h="284">
                <a:moveTo>
                  <a:pt x="25" y="112"/>
                </a:moveTo>
                <a:cubicBezTo>
                  <a:pt x="25" y="64"/>
                  <a:pt x="25" y="64"/>
                  <a:pt x="25" y="64"/>
                </a:cubicBezTo>
                <a:cubicBezTo>
                  <a:pt x="5" y="64"/>
                  <a:pt x="5" y="64"/>
                  <a:pt x="5" y="64"/>
                </a:cubicBezTo>
                <a:cubicBezTo>
                  <a:pt x="1" y="64"/>
                  <a:pt x="0" y="62"/>
                  <a:pt x="4" y="60"/>
                </a:cubicBezTo>
                <a:cubicBezTo>
                  <a:pt x="104" y="2"/>
                  <a:pt x="104" y="2"/>
                  <a:pt x="104" y="2"/>
                </a:cubicBezTo>
                <a:cubicBezTo>
                  <a:pt x="107" y="0"/>
                  <a:pt x="113" y="0"/>
                  <a:pt x="117" y="2"/>
                </a:cubicBezTo>
                <a:cubicBezTo>
                  <a:pt x="145" y="25"/>
                  <a:pt x="145" y="25"/>
                  <a:pt x="145" y="25"/>
                </a:cubicBezTo>
                <a:cubicBezTo>
                  <a:pt x="145" y="2"/>
                  <a:pt x="145" y="2"/>
                  <a:pt x="145" y="2"/>
                </a:cubicBezTo>
                <a:cubicBezTo>
                  <a:pt x="168" y="2"/>
                  <a:pt x="168" y="2"/>
                  <a:pt x="168" y="2"/>
                </a:cubicBezTo>
                <a:cubicBezTo>
                  <a:pt x="168" y="40"/>
                  <a:pt x="168" y="40"/>
                  <a:pt x="168" y="40"/>
                </a:cubicBezTo>
                <a:cubicBezTo>
                  <a:pt x="184" y="49"/>
                  <a:pt x="184" y="49"/>
                  <a:pt x="184" y="49"/>
                </a:cubicBezTo>
                <a:cubicBezTo>
                  <a:pt x="184" y="49"/>
                  <a:pt x="184" y="49"/>
                  <a:pt x="184" y="49"/>
                </a:cubicBezTo>
                <a:cubicBezTo>
                  <a:pt x="184" y="49"/>
                  <a:pt x="184" y="49"/>
                  <a:pt x="184" y="49"/>
                </a:cubicBezTo>
                <a:cubicBezTo>
                  <a:pt x="202" y="60"/>
                  <a:pt x="202" y="60"/>
                  <a:pt x="202" y="60"/>
                </a:cubicBezTo>
                <a:cubicBezTo>
                  <a:pt x="206" y="62"/>
                  <a:pt x="205" y="64"/>
                  <a:pt x="201" y="64"/>
                </a:cubicBezTo>
                <a:cubicBezTo>
                  <a:pt x="184" y="64"/>
                  <a:pt x="184" y="64"/>
                  <a:pt x="184" y="64"/>
                </a:cubicBezTo>
                <a:cubicBezTo>
                  <a:pt x="184" y="117"/>
                  <a:pt x="184" y="117"/>
                  <a:pt x="184" y="117"/>
                </a:cubicBezTo>
                <a:cubicBezTo>
                  <a:pt x="184" y="117"/>
                  <a:pt x="185" y="134"/>
                  <a:pt x="169" y="134"/>
                </a:cubicBezTo>
                <a:cubicBezTo>
                  <a:pt x="136" y="134"/>
                  <a:pt x="136" y="134"/>
                  <a:pt x="136" y="134"/>
                </a:cubicBezTo>
                <a:cubicBezTo>
                  <a:pt x="134" y="135"/>
                  <a:pt x="131" y="136"/>
                  <a:pt x="129" y="137"/>
                </a:cubicBezTo>
                <a:cubicBezTo>
                  <a:pt x="140" y="155"/>
                  <a:pt x="140" y="155"/>
                  <a:pt x="140" y="155"/>
                </a:cubicBezTo>
                <a:cubicBezTo>
                  <a:pt x="142" y="159"/>
                  <a:pt x="139" y="160"/>
                  <a:pt x="139" y="160"/>
                </a:cubicBezTo>
                <a:cubicBezTo>
                  <a:pt x="118" y="161"/>
                  <a:pt x="118" y="161"/>
                  <a:pt x="118" y="161"/>
                </a:cubicBezTo>
                <a:cubicBezTo>
                  <a:pt x="119" y="168"/>
                  <a:pt x="119" y="168"/>
                  <a:pt x="119" y="168"/>
                </a:cubicBezTo>
                <a:cubicBezTo>
                  <a:pt x="130" y="179"/>
                  <a:pt x="130" y="179"/>
                  <a:pt x="130" y="179"/>
                </a:cubicBezTo>
                <a:cubicBezTo>
                  <a:pt x="115" y="195"/>
                  <a:pt x="115" y="195"/>
                  <a:pt x="115" y="195"/>
                </a:cubicBezTo>
                <a:cubicBezTo>
                  <a:pt x="129" y="211"/>
                  <a:pt x="129" y="211"/>
                  <a:pt x="129" y="211"/>
                </a:cubicBezTo>
                <a:cubicBezTo>
                  <a:pt x="129" y="220"/>
                  <a:pt x="129" y="220"/>
                  <a:pt x="129" y="220"/>
                </a:cubicBezTo>
                <a:cubicBezTo>
                  <a:pt x="115" y="235"/>
                  <a:pt x="115" y="235"/>
                  <a:pt x="115" y="235"/>
                </a:cubicBezTo>
                <a:cubicBezTo>
                  <a:pt x="124" y="248"/>
                  <a:pt x="124" y="248"/>
                  <a:pt x="124" y="248"/>
                </a:cubicBezTo>
                <a:cubicBezTo>
                  <a:pt x="124" y="260"/>
                  <a:pt x="124" y="260"/>
                  <a:pt x="124" y="260"/>
                </a:cubicBezTo>
                <a:cubicBezTo>
                  <a:pt x="102" y="284"/>
                  <a:pt x="102" y="284"/>
                  <a:pt x="102" y="284"/>
                </a:cubicBezTo>
                <a:cubicBezTo>
                  <a:pt x="94" y="283"/>
                  <a:pt x="86" y="264"/>
                  <a:pt x="86" y="264"/>
                </a:cubicBezTo>
                <a:cubicBezTo>
                  <a:pt x="85" y="163"/>
                  <a:pt x="85" y="163"/>
                  <a:pt x="85" y="163"/>
                </a:cubicBezTo>
                <a:cubicBezTo>
                  <a:pt x="85" y="160"/>
                  <a:pt x="83" y="160"/>
                  <a:pt x="83" y="160"/>
                </a:cubicBezTo>
                <a:cubicBezTo>
                  <a:pt x="71" y="159"/>
                  <a:pt x="71" y="159"/>
                  <a:pt x="71" y="159"/>
                </a:cubicBezTo>
                <a:cubicBezTo>
                  <a:pt x="64" y="159"/>
                  <a:pt x="68" y="152"/>
                  <a:pt x="68" y="152"/>
                </a:cubicBezTo>
                <a:cubicBezTo>
                  <a:pt x="77" y="140"/>
                  <a:pt x="77" y="140"/>
                  <a:pt x="77" y="140"/>
                </a:cubicBezTo>
                <a:cubicBezTo>
                  <a:pt x="78" y="139"/>
                  <a:pt x="78" y="137"/>
                  <a:pt x="78" y="136"/>
                </a:cubicBezTo>
                <a:cubicBezTo>
                  <a:pt x="76" y="136"/>
                  <a:pt x="74" y="135"/>
                  <a:pt x="73" y="134"/>
                </a:cubicBezTo>
                <a:cubicBezTo>
                  <a:pt x="40" y="134"/>
                  <a:pt x="40" y="134"/>
                  <a:pt x="40" y="134"/>
                </a:cubicBezTo>
                <a:cubicBezTo>
                  <a:pt x="40" y="134"/>
                  <a:pt x="25" y="133"/>
                  <a:pt x="25" y="11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8572" tIns="34286" rIns="68572" bIns="34286" numCol="1" anchor="t" anchorCtr="0" compatLnSpc="1"/>
          <a:lstStyle/>
          <a:p>
            <a:pPr algn="just">
              <a:lnSpc>
                <a:spcPct val="120000"/>
              </a:lnSpc>
            </a:pPr>
            <a:endParaRPr lang="en-GB" sz="675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6" name="Group 3"/>
          <p:cNvGrpSpPr/>
          <p:nvPr/>
        </p:nvGrpSpPr>
        <p:grpSpPr>
          <a:xfrm>
            <a:off x="6124406" y="1212299"/>
            <a:ext cx="2185745" cy="1210873"/>
            <a:chOff x="8461641" y="1680432"/>
            <a:chExt cx="2914647" cy="1614675"/>
          </a:xfrm>
        </p:grpSpPr>
        <p:sp>
          <p:nvSpPr>
            <p:cNvPr id="60" name="Rectangle 59"/>
            <p:cNvSpPr/>
            <p:nvPr/>
          </p:nvSpPr>
          <p:spPr>
            <a:xfrm>
              <a:off x="8461641" y="1680432"/>
              <a:ext cx="2914647" cy="1614675"/>
            </a:xfrm>
            <a:prstGeom prst="rect">
              <a:avLst/>
            </a:prstGeom>
            <a:solidFill>
              <a:schemeClr val="bg1">
                <a:lumMod val="9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57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8706534" y="1912546"/>
              <a:ext cx="1476749" cy="3674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995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Arial" panose="020B0604020202020204" pitchFamily="34" charset="0"/>
                </a:rPr>
                <a:t>请替换文字内容 </a:t>
              </a:r>
              <a:endParaRPr lang="zh-CN" altLang="en-US" sz="995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8701390" y="2281878"/>
              <a:ext cx="2482639" cy="54192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altLang="zh-CN" sz="57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Arial" panose="020B0604020202020204" pitchFamily="34" charset="0"/>
                </a:rPr>
                <a:t>Please replace text, click add relevant headline, modify the text content, also can copy your content to this directly.</a:t>
              </a:r>
              <a:r>
                <a:rPr lang="zh-CN" altLang="en-US" sz="57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Arial" panose="020B0604020202020204" pitchFamily="34" charset="0"/>
                </a:rPr>
                <a:t>。</a:t>
              </a: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6379350" y="3247156"/>
            <a:ext cx="566716" cy="566716"/>
            <a:chOff x="6895745" y="6076124"/>
            <a:chExt cx="755703" cy="755703"/>
          </a:xfrm>
        </p:grpSpPr>
        <p:sp>
          <p:nvSpPr>
            <p:cNvPr id="64" name="Oval 63"/>
            <p:cNvSpPr/>
            <p:nvPr/>
          </p:nvSpPr>
          <p:spPr>
            <a:xfrm>
              <a:off x="6895745" y="6076124"/>
              <a:ext cx="755703" cy="75570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675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Arial" panose="020B0604020202020204" pitchFamily="34" charset="0"/>
              </a:endParaRPr>
            </a:p>
          </p:txBody>
        </p:sp>
        <p:grpSp>
          <p:nvGrpSpPr>
            <p:cNvPr id="65" name="Group 64"/>
            <p:cNvGrpSpPr/>
            <p:nvPr/>
          </p:nvGrpSpPr>
          <p:grpSpPr>
            <a:xfrm>
              <a:off x="7162147" y="6226696"/>
              <a:ext cx="212181" cy="457727"/>
              <a:chOff x="4395788" y="2198688"/>
              <a:chExt cx="344488" cy="742951"/>
            </a:xfrm>
            <a:solidFill>
              <a:schemeClr val="bg2"/>
            </a:solidFill>
          </p:grpSpPr>
          <p:sp>
            <p:nvSpPr>
              <p:cNvPr id="66" name="Oval 65"/>
              <p:cNvSpPr>
                <a:spLocks noChangeArrowheads="1"/>
              </p:cNvSpPr>
              <p:nvPr/>
            </p:nvSpPr>
            <p:spPr bwMode="auto">
              <a:xfrm>
                <a:off x="4511675" y="2198688"/>
                <a:ext cx="109538" cy="11271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34286" tIns="17143" rIns="34286" bIns="17143" numCol="1" anchor="t" anchorCtr="0" compatLnSpc="1"/>
              <a:lstStyle/>
              <a:p>
                <a:pPr algn="just">
                  <a:lnSpc>
                    <a:spcPct val="120000"/>
                  </a:lnSpc>
                </a:pPr>
                <a:endParaRPr lang="en-US" sz="675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67" name="Freeform 7"/>
              <p:cNvSpPr/>
              <p:nvPr/>
            </p:nvSpPr>
            <p:spPr bwMode="auto">
              <a:xfrm>
                <a:off x="4395788" y="2333626"/>
                <a:ext cx="344488" cy="608013"/>
              </a:xfrm>
              <a:custGeom>
                <a:avLst/>
                <a:gdLst>
                  <a:gd name="T0" fmla="*/ 91 w 92"/>
                  <a:gd name="T1" fmla="*/ 60 h 162"/>
                  <a:gd name="T2" fmla="*/ 75 w 92"/>
                  <a:gd name="T3" fmla="*/ 10 h 162"/>
                  <a:gd name="T4" fmla="*/ 64 w 92"/>
                  <a:gd name="T5" fmla="*/ 0 h 162"/>
                  <a:gd name="T6" fmla="*/ 28 w 92"/>
                  <a:gd name="T7" fmla="*/ 0 h 162"/>
                  <a:gd name="T8" fmla="*/ 19 w 92"/>
                  <a:gd name="T9" fmla="*/ 5 h 162"/>
                  <a:gd name="T10" fmla="*/ 18 w 92"/>
                  <a:gd name="T11" fmla="*/ 7 h 162"/>
                  <a:gd name="T12" fmla="*/ 18 w 92"/>
                  <a:gd name="T13" fmla="*/ 7 h 162"/>
                  <a:gd name="T14" fmla="*/ 17 w 92"/>
                  <a:gd name="T15" fmla="*/ 8 h 162"/>
                  <a:gd name="T16" fmla="*/ 1 w 92"/>
                  <a:gd name="T17" fmla="*/ 60 h 162"/>
                  <a:gd name="T18" fmla="*/ 5 w 92"/>
                  <a:gd name="T19" fmla="*/ 68 h 162"/>
                  <a:gd name="T20" fmla="*/ 14 w 92"/>
                  <a:gd name="T21" fmla="*/ 64 h 162"/>
                  <a:gd name="T22" fmla="*/ 26 w 92"/>
                  <a:gd name="T23" fmla="*/ 23 h 162"/>
                  <a:gd name="T24" fmla="*/ 28 w 92"/>
                  <a:gd name="T25" fmla="*/ 23 h 162"/>
                  <a:gd name="T26" fmla="*/ 29 w 92"/>
                  <a:gd name="T27" fmla="*/ 23 h 162"/>
                  <a:gd name="T28" fmla="*/ 9 w 92"/>
                  <a:gd name="T29" fmla="*/ 96 h 162"/>
                  <a:gd name="T30" fmla="*/ 29 w 92"/>
                  <a:gd name="T31" fmla="*/ 96 h 162"/>
                  <a:gd name="T32" fmla="*/ 29 w 92"/>
                  <a:gd name="T33" fmla="*/ 154 h 162"/>
                  <a:gd name="T34" fmla="*/ 37 w 92"/>
                  <a:gd name="T35" fmla="*/ 162 h 162"/>
                  <a:gd name="T36" fmla="*/ 44 w 92"/>
                  <a:gd name="T37" fmla="*/ 154 h 162"/>
                  <a:gd name="T38" fmla="*/ 44 w 92"/>
                  <a:gd name="T39" fmla="*/ 96 h 162"/>
                  <a:gd name="T40" fmla="*/ 49 w 92"/>
                  <a:gd name="T41" fmla="*/ 96 h 162"/>
                  <a:gd name="T42" fmla="*/ 49 w 92"/>
                  <a:gd name="T43" fmla="*/ 154 h 162"/>
                  <a:gd name="T44" fmla="*/ 56 w 92"/>
                  <a:gd name="T45" fmla="*/ 162 h 162"/>
                  <a:gd name="T46" fmla="*/ 64 w 92"/>
                  <a:gd name="T47" fmla="*/ 154 h 162"/>
                  <a:gd name="T48" fmla="*/ 64 w 92"/>
                  <a:gd name="T49" fmla="*/ 96 h 162"/>
                  <a:gd name="T50" fmla="*/ 83 w 92"/>
                  <a:gd name="T51" fmla="*/ 96 h 162"/>
                  <a:gd name="T52" fmla="*/ 63 w 92"/>
                  <a:gd name="T53" fmla="*/ 23 h 162"/>
                  <a:gd name="T54" fmla="*/ 64 w 92"/>
                  <a:gd name="T55" fmla="*/ 23 h 162"/>
                  <a:gd name="T56" fmla="*/ 65 w 92"/>
                  <a:gd name="T57" fmla="*/ 23 h 162"/>
                  <a:gd name="T58" fmla="*/ 79 w 92"/>
                  <a:gd name="T59" fmla="*/ 64 h 162"/>
                  <a:gd name="T60" fmla="*/ 87 w 92"/>
                  <a:gd name="T61" fmla="*/ 68 h 162"/>
                  <a:gd name="T62" fmla="*/ 91 w 92"/>
                  <a:gd name="T63" fmla="*/ 60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92" h="162">
                    <a:moveTo>
                      <a:pt x="91" y="60"/>
                    </a:moveTo>
                    <a:cubicBezTo>
                      <a:pt x="75" y="10"/>
                      <a:pt x="75" y="10"/>
                      <a:pt x="75" y="10"/>
                    </a:cubicBezTo>
                    <a:cubicBezTo>
                      <a:pt x="74" y="4"/>
                      <a:pt x="70" y="0"/>
                      <a:pt x="64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4" y="0"/>
                      <a:pt x="21" y="2"/>
                      <a:pt x="19" y="5"/>
                    </a:cubicBezTo>
                    <a:cubicBezTo>
                      <a:pt x="18" y="5"/>
                      <a:pt x="18" y="6"/>
                      <a:pt x="18" y="7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8" y="7"/>
                      <a:pt x="17" y="8"/>
                      <a:pt x="17" y="8"/>
                    </a:cubicBezTo>
                    <a:cubicBezTo>
                      <a:pt x="1" y="60"/>
                      <a:pt x="1" y="60"/>
                      <a:pt x="1" y="60"/>
                    </a:cubicBezTo>
                    <a:cubicBezTo>
                      <a:pt x="0" y="63"/>
                      <a:pt x="2" y="67"/>
                      <a:pt x="5" y="68"/>
                    </a:cubicBezTo>
                    <a:cubicBezTo>
                      <a:pt x="9" y="69"/>
                      <a:pt x="13" y="67"/>
                      <a:pt x="14" y="64"/>
                    </a:cubicBezTo>
                    <a:cubicBezTo>
                      <a:pt x="26" y="23"/>
                      <a:pt x="26" y="23"/>
                      <a:pt x="26" y="23"/>
                    </a:cubicBezTo>
                    <a:cubicBezTo>
                      <a:pt x="27" y="23"/>
                      <a:pt x="27" y="23"/>
                      <a:pt x="28" y="23"/>
                    </a:cubicBezTo>
                    <a:cubicBezTo>
                      <a:pt x="29" y="23"/>
                      <a:pt x="29" y="23"/>
                      <a:pt x="29" y="23"/>
                    </a:cubicBezTo>
                    <a:cubicBezTo>
                      <a:pt x="9" y="96"/>
                      <a:pt x="9" y="96"/>
                      <a:pt x="9" y="96"/>
                    </a:cubicBezTo>
                    <a:cubicBezTo>
                      <a:pt x="29" y="96"/>
                      <a:pt x="29" y="96"/>
                      <a:pt x="29" y="96"/>
                    </a:cubicBezTo>
                    <a:cubicBezTo>
                      <a:pt x="29" y="154"/>
                      <a:pt x="29" y="154"/>
                      <a:pt x="29" y="154"/>
                    </a:cubicBezTo>
                    <a:cubicBezTo>
                      <a:pt x="29" y="159"/>
                      <a:pt x="33" y="162"/>
                      <a:pt x="37" y="162"/>
                    </a:cubicBezTo>
                    <a:cubicBezTo>
                      <a:pt x="41" y="162"/>
                      <a:pt x="44" y="159"/>
                      <a:pt x="44" y="154"/>
                    </a:cubicBezTo>
                    <a:cubicBezTo>
                      <a:pt x="44" y="96"/>
                      <a:pt x="44" y="96"/>
                      <a:pt x="44" y="96"/>
                    </a:cubicBezTo>
                    <a:cubicBezTo>
                      <a:pt x="49" y="96"/>
                      <a:pt x="49" y="96"/>
                      <a:pt x="49" y="96"/>
                    </a:cubicBezTo>
                    <a:cubicBezTo>
                      <a:pt x="49" y="154"/>
                      <a:pt x="49" y="154"/>
                      <a:pt x="49" y="154"/>
                    </a:cubicBezTo>
                    <a:cubicBezTo>
                      <a:pt x="49" y="159"/>
                      <a:pt x="52" y="162"/>
                      <a:pt x="56" y="162"/>
                    </a:cubicBezTo>
                    <a:cubicBezTo>
                      <a:pt x="60" y="162"/>
                      <a:pt x="64" y="159"/>
                      <a:pt x="64" y="154"/>
                    </a:cubicBezTo>
                    <a:cubicBezTo>
                      <a:pt x="64" y="96"/>
                      <a:pt x="64" y="96"/>
                      <a:pt x="64" y="96"/>
                    </a:cubicBezTo>
                    <a:cubicBezTo>
                      <a:pt x="83" y="96"/>
                      <a:pt x="83" y="96"/>
                      <a:pt x="83" y="96"/>
                    </a:cubicBezTo>
                    <a:cubicBezTo>
                      <a:pt x="63" y="23"/>
                      <a:pt x="63" y="23"/>
                      <a:pt x="63" y="23"/>
                    </a:cubicBezTo>
                    <a:cubicBezTo>
                      <a:pt x="64" y="23"/>
                      <a:pt x="64" y="23"/>
                      <a:pt x="64" y="23"/>
                    </a:cubicBezTo>
                    <a:cubicBezTo>
                      <a:pt x="65" y="23"/>
                      <a:pt x="65" y="23"/>
                      <a:pt x="65" y="23"/>
                    </a:cubicBezTo>
                    <a:cubicBezTo>
                      <a:pt x="79" y="64"/>
                      <a:pt x="79" y="64"/>
                      <a:pt x="79" y="64"/>
                    </a:cubicBezTo>
                    <a:cubicBezTo>
                      <a:pt x="80" y="67"/>
                      <a:pt x="84" y="69"/>
                      <a:pt x="87" y="68"/>
                    </a:cubicBezTo>
                    <a:cubicBezTo>
                      <a:pt x="91" y="67"/>
                      <a:pt x="92" y="63"/>
                      <a:pt x="91" y="6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34286" tIns="17143" rIns="34286" bIns="17143" numCol="1" anchor="t" anchorCtr="0" compatLnSpc="1"/>
              <a:lstStyle/>
              <a:p>
                <a:pPr algn="just">
                  <a:lnSpc>
                    <a:spcPct val="120000"/>
                  </a:lnSpc>
                </a:pPr>
                <a:endParaRPr lang="en-US" sz="675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</p:grpSp>
      <p:grpSp>
        <p:nvGrpSpPr>
          <p:cNvPr id="68" name="Group 67"/>
          <p:cNvGrpSpPr/>
          <p:nvPr/>
        </p:nvGrpSpPr>
        <p:grpSpPr>
          <a:xfrm>
            <a:off x="6372323" y="2577130"/>
            <a:ext cx="566716" cy="566716"/>
            <a:chOff x="1354194" y="5911456"/>
            <a:chExt cx="755703" cy="755703"/>
          </a:xfrm>
        </p:grpSpPr>
        <p:sp>
          <p:nvSpPr>
            <p:cNvPr id="69" name="Oval 68"/>
            <p:cNvSpPr/>
            <p:nvPr/>
          </p:nvSpPr>
          <p:spPr>
            <a:xfrm>
              <a:off x="1354194" y="5911456"/>
              <a:ext cx="755703" cy="75570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675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Arial" panose="020B0604020202020204" pitchFamily="34" charset="0"/>
              </a:endParaRPr>
            </a:p>
          </p:txBody>
        </p:sp>
        <p:grpSp>
          <p:nvGrpSpPr>
            <p:cNvPr id="70" name="Group 69"/>
            <p:cNvGrpSpPr/>
            <p:nvPr/>
          </p:nvGrpSpPr>
          <p:grpSpPr>
            <a:xfrm>
              <a:off x="1639245" y="6058413"/>
              <a:ext cx="185600" cy="472193"/>
              <a:chOff x="4422775" y="2198688"/>
              <a:chExt cx="292100" cy="742950"/>
            </a:xfrm>
            <a:solidFill>
              <a:schemeClr val="bg2"/>
            </a:solidFill>
          </p:grpSpPr>
          <p:sp>
            <p:nvSpPr>
              <p:cNvPr id="71" name="Freeform 12"/>
              <p:cNvSpPr/>
              <p:nvPr/>
            </p:nvSpPr>
            <p:spPr bwMode="auto">
              <a:xfrm>
                <a:off x="4422775" y="2325688"/>
                <a:ext cx="292100" cy="615950"/>
              </a:xfrm>
              <a:custGeom>
                <a:avLst/>
                <a:gdLst>
                  <a:gd name="T0" fmla="*/ 59 w 78"/>
                  <a:gd name="T1" fmla="*/ 0 h 164"/>
                  <a:gd name="T2" fmla="*/ 20 w 78"/>
                  <a:gd name="T3" fmla="*/ 0 h 164"/>
                  <a:gd name="T4" fmla="*/ 0 w 78"/>
                  <a:gd name="T5" fmla="*/ 16 h 164"/>
                  <a:gd name="T6" fmla="*/ 0 w 78"/>
                  <a:gd name="T7" fmla="*/ 16 h 164"/>
                  <a:gd name="T8" fmla="*/ 0 w 78"/>
                  <a:gd name="T9" fmla="*/ 19 h 164"/>
                  <a:gd name="T10" fmla="*/ 0 w 78"/>
                  <a:gd name="T11" fmla="*/ 74 h 164"/>
                  <a:gd name="T12" fmla="*/ 7 w 78"/>
                  <a:gd name="T13" fmla="*/ 80 h 164"/>
                  <a:gd name="T14" fmla="*/ 13 w 78"/>
                  <a:gd name="T15" fmla="*/ 74 h 164"/>
                  <a:gd name="T16" fmla="*/ 13 w 78"/>
                  <a:gd name="T17" fmla="*/ 26 h 164"/>
                  <a:gd name="T18" fmla="*/ 19 w 78"/>
                  <a:gd name="T19" fmla="*/ 26 h 164"/>
                  <a:gd name="T20" fmla="*/ 19 w 78"/>
                  <a:gd name="T21" fmla="*/ 72 h 164"/>
                  <a:gd name="T22" fmla="*/ 19 w 78"/>
                  <a:gd name="T23" fmla="*/ 73 h 164"/>
                  <a:gd name="T24" fmla="*/ 19 w 78"/>
                  <a:gd name="T25" fmla="*/ 154 h 164"/>
                  <a:gd name="T26" fmla="*/ 28 w 78"/>
                  <a:gd name="T27" fmla="*/ 164 h 164"/>
                  <a:gd name="T28" fmla="*/ 37 w 78"/>
                  <a:gd name="T29" fmla="*/ 154 h 164"/>
                  <a:gd name="T30" fmla="*/ 37 w 78"/>
                  <a:gd name="T31" fmla="*/ 83 h 164"/>
                  <a:gd name="T32" fmla="*/ 41 w 78"/>
                  <a:gd name="T33" fmla="*/ 83 h 164"/>
                  <a:gd name="T34" fmla="*/ 41 w 78"/>
                  <a:gd name="T35" fmla="*/ 154 h 164"/>
                  <a:gd name="T36" fmla="*/ 50 w 78"/>
                  <a:gd name="T37" fmla="*/ 164 h 164"/>
                  <a:gd name="T38" fmla="*/ 59 w 78"/>
                  <a:gd name="T39" fmla="*/ 154 h 164"/>
                  <a:gd name="T40" fmla="*/ 59 w 78"/>
                  <a:gd name="T41" fmla="*/ 72 h 164"/>
                  <a:gd name="T42" fmla="*/ 59 w 78"/>
                  <a:gd name="T43" fmla="*/ 71 h 164"/>
                  <a:gd name="T44" fmla="*/ 59 w 78"/>
                  <a:gd name="T45" fmla="*/ 26 h 164"/>
                  <a:gd name="T46" fmla="*/ 64 w 78"/>
                  <a:gd name="T47" fmla="*/ 26 h 164"/>
                  <a:gd name="T48" fmla="*/ 64 w 78"/>
                  <a:gd name="T49" fmla="*/ 74 h 164"/>
                  <a:gd name="T50" fmla="*/ 71 w 78"/>
                  <a:gd name="T51" fmla="*/ 80 h 164"/>
                  <a:gd name="T52" fmla="*/ 78 w 78"/>
                  <a:gd name="T53" fmla="*/ 74 h 164"/>
                  <a:gd name="T54" fmla="*/ 78 w 78"/>
                  <a:gd name="T55" fmla="*/ 19 h 164"/>
                  <a:gd name="T56" fmla="*/ 78 w 78"/>
                  <a:gd name="T57" fmla="*/ 16 h 164"/>
                  <a:gd name="T58" fmla="*/ 78 w 78"/>
                  <a:gd name="T59" fmla="*/ 15 h 164"/>
                  <a:gd name="T60" fmla="*/ 59 w 78"/>
                  <a:gd name="T61" fmla="*/ 0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8" h="164">
                    <a:moveTo>
                      <a:pt x="59" y="0"/>
                    </a:moveTo>
                    <a:cubicBezTo>
                      <a:pt x="20" y="0"/>
                      <a:pt x="20" y="0"/>
                      <a:pt x="20" y="0"/>
                    </a:cubicBezTo>
                    <a:cubicBezTo>
                      <a:pt x="6" y="0"/>
                      <a:pt x="0" y="12"/>
                      <a:pt x="0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0" y="77"/>
                      <a:pt x="3" y="80"/>
                      <a:pt x="7" y="80"/>
                    </a:cubicBezTo>
                    <a:cubicBezTo>
                      <a:pt x="10" y="80"/>
                      <a:pt x="13" y="77"/>
                      <a:pt x="13" y="74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72"/>
                      <a:pt x="19" y="72"/>
                      <a:pt x="19" y="72"/>
                    </a:cubicBezTo>
                    <a:cubicBezTo>
                      <a:pt x="19" y="72"/>
                      <a:pt x="19" y="73"/>
                      <a:pt x="19" y="73"/>
                    </a:cubicBezTo>
                    <a:cubicBezTo>
                      <a:pt x="19" y="154"/>
                      <a:pt x="19" y="154"/>
                      <a:pt x="19" y="154"/>
                    </a:cubicBezTo>
                    <a:cubicBezTo>
                      <a:pt x="19" y="159"/>
                      <a:pt x="23" y="164"/>
                      <a:pt x="28" y="164"/>
                    </a:cubicBezTo>
                    <a:cubicBezTo>
                      <a:pt x="33" y="164"/>
                      <a:pt x="37" y="159"/>
                      <a:pt x="37" y="154"/>
                    </a:cubicBezTo>
                    <a:cubicBezTo>
                      <a:pt x="37" y="83"/>
                      <a:pt x="37" y="83"/>
                      <a:pt x="37" y="83"/>
                    </a:cubicBezTo>
                    <a:cubicBezTo>
                      <a:pt x="41" y="83"/>
                      <a:pt x="41" y="83"/>
                      <a:pt x="41" y="83"/>
                    </a:cubicBezTo>
                    <a:cubicBezTo>
                      <a:pt x="41" y="154"/>
                      <a:pt x="41" y="154"/>
                      <a:pt x="41" y="154"/>
                    </a:cubicBezTo>
                    <a:cubicBezTo>
                      <a:pt x="41" y="159"/>
                      <a:pt x="45" y="164"/>
                      <a:pt x="50" y="164"/>
                    </a:cubicBezTo>
                    <a:cubicBezTo>
                      <a:pt x="55" y="164"/>
                      <a:pt x="59" y="159"/>
                      <a:pt x="59" y="154"/>
                    </a:cubicBezTo>
                    <a:cubicBezTo>
                      <a:pt x="59" y="72"/>
                      <a:pt x="59" y="72"/>
                      <a:pt x="59" y="72"/>
                    </a:cubicBezTo>
                    <a:cubicBezTo>
                      <a:pt x="59" y="71"/>
                      <a:pt x="59" y="71"/>
                      <a:pt x="59" y="71"/>
                    </a:cubicBezTo>
                    <a:cubicBezTo>
                      <a:pt x="59" y="26"/>
                      <a:pt x="59" y="26"/>
                      <a:pt x="59" y="26"/>
                    </a:cubicBezTo>
                    <a:cubicBezTo>
                      <a:pt x="64" y="26"/>
                      <a:pt x="64" y="26"/>
                      <a:pt x="64" y="26"/>
                    </a:cubicBezTo>
                    <a:cubicBezTo>
                      <a:pt x="64" y="74"/>
                      <a:pt x="64" y="74"/>
                      <a:pt x="64" y="74"/>
                    </a:cubicBezTo>
                    <a:cubicBezTo>
                      <a:pt x="64" y="77"/>
                      <a:pt x="67" y="80"/>
                      <a:pt x="71" y="80"/>
                    </a:cubicBezTo>
                    <a:cubicBezTo>
                      <a:pt x="75" y="80"/>
                      <a:pt x="78" y="77"/>
                      <a:pt x="78" y="74"/>
                    </a:cubicBezTo>
                    <a:cubicBezTo>
                      <a:pt x="78" y="19"/>
                      <a:pt x="78" y="19"/>
                      <a:pt x="78" y="19"/>
                    </a:cubicBezTo>
                    <a:cubicBezTo>
                      <a:pt x="78" y="16"/>
                      <a:pt x="78" y="16"/>
                      <a:pt x="78" y="16"/>
                    </a:cubicBezTo>
                    <a:cubicBezTo>
                      <a:pt x="78" y="15"/>
                      <a:pt x="78" y="15"/>
                      <a:pt x="78" y="15"/>
                    </a:cubicBezTo>
                    <a:cubicBezTo>
                      <a:pt x="78" y="10"/>
                      <a:pt x="72" y="0"/>
                      <a:pt x="59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34286" tIns="17143" rIns="34286" bIns="17143" numCol="1" anchor="t" anchorCtr="0" compatLnSpc="1"/>
              <a:lstStyle/>
              <a:p>
                <a:pPr algn="just">
                  <a:lnSpc>
                    <a:spcPct val="120000"/>
                  </a:lnSpc>
                </a:pPr>
                <a:endParaRPr lang="en-US" sz="675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72" name="Oval 13"/>
              <p:cNvSpPr>
                <a:spLocks noChangeArrowheads="1"/>
              </p:cNvSpPr>
              <p:nvPr/>
            </p:nvSpPr>
            <p:spPr bwMode="auto">
              <a:xfrm>
                <a:off x="4511675" y="2198688"/>
                <a:ext cx="115888" cy="11588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34286" tIns="17143" rIns="34286" bIns="17143" numCol="1" anchor="t" anchorCtr="0" compatLnSpc="1"/>
              <a:lstStyle/>
              <a:p>
                <a:pPr algn="just">
                  <a:lnSpc>
                    <a:spcPct val="120000"/>
                  </a:lnSpc>
                </a:pPr>
                <a:endParaRPr lang="en-US" sz="675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</p:grpSp>
      <p:sp>
        <p:nvSpPr>
          <p:cNvPr id="73" name="TextBox 72"/>
          <p:cNvSpPr txBox="1"/>
          <p:nvPr/>
        </p:nvSpPr>
        <p:spPr>
          <a:xfrm>
            <a:off x="6982390" y="2680429"/>
            <a:ext cx="620683" cy="2368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855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Arial" panose="020B0604020202020204" pitchFamily="34" charset="0"/>
              </a:rPr>
              <a:t>输入内容</a:t>
            </a:r>
            <a:endParaRPr lang="en-US" sz="855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6982671" y="2866877"/>
            <a:ext cx="735330" cy="2495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855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Arial" panose="020B0604020202020204" pitchFamily="34" charset="0"/>
              </a:rPr>
              <a:t>Male Users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6995366" y="3350455"/>
            <a:ext cx="620683" cy="2368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855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Arial" panose="020B0604020202020204" pitchFamily="34" charset="0"/>
              </a:rPr>
              <a:t>输入内容</a:t>
            </a:r>
            <a:endParaRPr lang="en-US" sz="855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6995981" y="3536904"/>
            <a:ext cx="862965" cy="2495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855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Arial" panose="020B0604020202020204" pitchFamily="34" charset="0"/>
              </a:rPr>
              <a:t>Female Users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2514A354-57B1-2442-A1FB-89FCCE8689E8}"/>
              </a:ext>
            </a:extLst>
          </p:cNvPr>
          <p:cNvSpPr/>
          <p:nvPr/>
        </p:nvSpPr>
        <p:spPr>
          <a:xfrm>
            <a:off x="0" y="748935"/>
            <a:ext cx="9144000" cy="2368731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正五边形 4">
            <a:extLst>
              <a:ext uri="{FF2B5EF4-FFF2-40B4-BE49-F238E27FC236}">
                <a16:creationId xmlns:a16="http://schemas.microsoft.com/office/drawing/2014/main" id="{EC7B9CDC-54DE-4813-879B-8980B2BA1937}"/>
              </a:ext>
            </a:extLst>
          </p:cNvPr>
          <p:cNvSpPr/>
          <p:nvPr/>
        </p:nvSpPr>
        <p:spPr>
          <a:xfrm>
            <a:off x="1398499" y="1080573"/>
            <a:ext cx="1584325" cy="1705454"/>
          </a:xfrm>
          <a:custGeom>
            <a:avLst/>
            <a:gdLst>
              <a:gd name="connsiteX0" fmla="*/ 888760 w 1584325"/>
              <a:gd name="connsiteY0" fmla="*/ 22821 h 1705454"/>
              <a:gd name="connsiteX1" fmla="*/ 1464923 w 1584325"/>
              <a:gd name="connsiteY1" fmla="*/ 310902 h 1705454"/>
              <a:gd name="connsiteX2" fmla="*/ 1584325 w 1584325"/>
              <a:gd name="connsiteY2" fmla="*/ 504098 h 1705454"/>
              <a:gd name="connsiteX3" fmla="*/ 1584325 w 1584325"/>
              <a:gd name="connsiteY3" fmla="*/ 1201356 h 1705454"/>
              <a:gd name="connsiteX4" fmla="*/ 1464923 w 1584325"/>
              <a:gd name="connsiteY4" fmla="*/ 1394552 h 1705454"/>
              <a:gd name="connsiteX5" fmla="*/ 888760 w 1584325"/>
              <a:gd name="connsiteY5" fmla="*/ 1682633 h 1705454"/>
              <a:gd name="connsiteX6" fmla="*/ 695564 w 1584325"/>
              <a:gd name="connsiteY6" fmla="*/ 1682633 h 1705454"/>
              <a:gd name="connsiteX7" fmla="*/ 119402 w 1584325"/>
              <a:gd name="connsiteY7" fmla="*/ 1394552 h 1705454"/>
              <a:gd name="connsiteX8" fmla="*/ 0 w 1584325"/>
              <a:gd name="connsiteY8" fmla="*/ 1201356 h 1705454"/>
              <a:gd name="connsiteX9" fmla="*/ 0 w 1584325"/>
              <a:gd name="connsiteY9" fmla="*/ 504098 h 1705454"/>
              <a:gd name="connsiteX10" fmla="*/ 119402 w 1584325"/>
              <a:gd name="connsiteY10" fmla="*/ 310902 h 1705454"/>
              <a:gd name="connsiteX11" fmla="*/ 695564 w 1584325"/>
              <a:gd name="connsiteY11" fmla="*/ 22821 h 1705454"/>
              <a:gd name="connsiteX12" fmla="*/ 888760 w 1584325"/>
              <a:gd name="connsiteY12" fmla="*/ 22821 h 17054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584325" h="1705454">
                <a:moveTo>
                  <a:pt x="888760" y="22821"/>
                </a:moveTo>
                <a:lnTo>
                  <a:pt x="1464923" y="310902"/>
                </a:lnTo>
                <a:cubicBezTo>
                  <a:pt x="1538116" y="347499"/>
                  <a:pt x="1584325" y="422266"/>
                  <a:pt x="1584325" y="504098"/>
                </a:cubicBezTo>
                <a:lnTo>
                  <a:pt x="1584325" y="1201356"/>
                </a:lnTo>
                <a:cubicBezTo>
                  <a:pt x="1584325" y="1283188"/>
                  <a:pt x="1538116" y="1357955"/>
                  <a:pt x="1464923" y="1394552"/>
                </a:cubicBezTo>
                <a:lnTo>
                  <a:pt x="888760" y="1682633"/>
                </a:lnTo>
                <a:cubicBezTo>
                  <a:pt x="827903" y="1713061"/>
                  <a:pt x="756421" y="1713061"/>
                  <a:pt x="695564" y="1682633"/>
                </a:cubicBezTo>
                <a:lnTo>
                  <a:pt x="119402" y="1394552"/>
                </a:lnTo>
                <a:cubicBezTo>
                  <a:pt x="46208" y="1357955"/>
                  <a:pt x="0" y="1283188"/>
                  <a:pt x="0" y="1201356"/>
                </a:cubicBezTo>
                <a:lnTo>
                  <a:pt x="0" y="504098"/>
                </a:lnTo>
                <a:cubicBezTo>
                  <a:pt x="0" y="422266"/>
                  <a:pt x="46208" y="347499"/>
                  <a:pt x="119402" y="310902"/>
                </a:cubicBezTo>
                <a:lnTo>
                  <a:pt x="695564" y="22821"/>
                </a:lnTo>
                <a:cubicBezTo>
                  <a:pt x="756421" y="-7607"/>
                  <a:pt x="827903" y="-7607"/>
                  <a:pt x="888760" y="22821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5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微软雅黑" panose="020B0503020204020204" charset="-122"/>
                <a:cs typeface="+mn-cs"/>
              </a:rPr>
              <a:t>04</a:t>
            </a:r>
            <a:endParaRPr kumimoji="0" lang="zh-CN" altLang="en-US" sz="5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 pitchFamily="34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6" name="TextBox 20"/>
          <p:cNvSpPr txBox="1"/>
          <p:nvPr/>
        </p:nvSpPr>
        <p:spPr>
          <a:xfrm>
            <a:off x="4381323" y="1350629"/>
            <a:ext cx="3223237" cy="996065"/>
          </a:xfrm>
          <a:prstGeom prst="rect">
            <a:avLst/>
          </a:prstGeom>
          <a:noFill/>
        </p:spPr>
        <p:txBody>
          <a:bodyPr wrap="none" lIns="72032" tIns="36016" rIns="72032" bIns="36016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F79646">
                    <a:lumMod val="5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汉仪雪峰体简" panose="02010600000101010101" pitchFamily="2" charset="-122"/>
                <a:ea typeface="汉仪雪峰体简" panose="02010600000101010101" pitchFamily="2" charset="-122"/>
                <a:cs typeface="+mn-cs"/>
              </a:rPr>
              <a:t>输入内容</a:t>
            </a:r>
            <a:endParaRPr kumimoji="0" lang="zh-CN" altLang="en-US" sz="1100" b="0" i="0" u="none" strike="noStrike" kern="1200" cap="none" spc="0" normalizeH="0" baseline="0" noProof="0" dirty="0">
              <a:ln>
                <a:noFill/>
              </a:ln>
              <a:solidFill>
                <a:srgbClr val="F79646">
                  <a:lumMod val="5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汉仪雪峰体简" panose="02010600000101010101" pitchFamily="2" charset="-122"/>
              <a:ea typeface="汉仪雪峰体简" panose="0201060000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14455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screen">
            <a:alphaModFix amt="20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3"/>
          <p:cNvGrpSpPr/>
          <p:nvPr/>
        </p:nvGrpSpPr>
        <p:grpSpPr>
          <a:xfrm>
            <a:off x="904378" y="755103"/>
            <a:ext cx="7538652" cy="3299146"/>
            <a:chOff x="1100786" y="1551735"/>
            <a:chExt cx="10052640" cy="4399344"/>
          </a:xfrm>
        </p:grpSpPr>
        <p:sp>
          <p:nvSpPr>
            <p:cNvPr id="22" name="Freeform 21"/>
            <p:cNvSpPr/>
            <p:nvPr/>
          </p:nvSpPr>
          <p:spPr>
            <a:xfrm rot="19805282">
              <a:off x="1456384" y="1551735"/>
              <a:ext cx="9350488" cy="4399344"/>
            </a:xfrm>
            <a:custGeom>
              <a:avLst/>
              <a:gdLst>
                <a:gd name="connsiteX0" fmla="*/ 9210674 w 9350488"/>
                <a:gd name="connsiteY0" fmla="*/ 3819266 h 4399344"/>
                <a:gd name="connsiteX1" fmla="*/ 9350488 w 9350488"/>
                <a:gd name="connsiteY1" fmla="*/ 4082226 h 4399344"/>
                <a:gd name="connsiteX2" fmla="*/ 9033370 w 9350488"/>
                <a:gd name="connsiteY2" fmla="*/ 4399344 h 4399344"/>
                <a:gd name="connsiteX3" fmla="*/ 6852320 w 9350488"/>
                <a:gd name="connsiteY3" fmla="*/ 4399344 h 4399344"/>
                <a:gd name="connsiteX4" fmla="*/ 6844759 w 9350488"/>
                <a:gd name="connsiteY4" fmla="*/ 4398581 h 4399344"/>
                <a:gd name="connsiteX5" fmla="*/ 6831730 w 9350488"/>
                <a:gd name="connsiteY5" fmla="*/ 4398964 h 4399344"/>
                <a:gd name="connsiteX6" fmla="*/ 6805150 w 9350488"/>
                <a:gd name="connsiteY6" fmla="*/ 4394589 h 4399344"/>
                <a:gd name="connsiteX7" fmla="*/ 6788410 w 9350488"/>
                <a:gd name="connsiteY7" fmla="*/ 4392901 h 4399344"/>
                <a:gd name="connsiteX8" fmla="*/ 6781081 w 9350488"/>
                <a:gd name="connsiteY8" fmla="*/ 4390626 h 4399344"/>
                <a:gd name="connsiteX9" fmla="*/ 6771692 w 9350488"/>
                <a:gd name="connsiteY9" fmla="*/ 4389080 h 4399344"/>
                <a:gd name="connsiteX10" fmla="*/ 6748678 w 9350488"/>
                <a:gd name="connsiteY10" fmla="*/ 4380567 h 4399344"/>
                <a:gd name="connsiteX11" fmla="*/ 6728884 w 9350488"/>
                <a:gd name="connsiteY11" fmla="*/ 4374423 h 4399344"/>
                <a:gd name="connsiteX12" fmla="*/ 6722076 w 9350488"/>
                <a:gd name="connsiteY12" fmla="*/ 4370728 h 4399344"/>
                <a:gd name="connsiteX13" fmla="*/ 6714626 w 9350488"/>
                <a:gd name="connsiteY13" fmla="*/ 4367972 h 4399344"/>
                <a:gd name="connsiteX14" fmla="*/ 6695104 w 9350488"/>
                <a:gd name="connsiteY14" fmla="*/ 4356088 h 4399344"/>
                <a:gd name="connsiteX15" fmla="*/ 6675017 w 9350488"/>
                <a:gd name="connsiteY15" fmla="*/ 4345185 h 4399344"/>
                <a:gd name="connsiteX16" fmla="*/ 6668890 w 9350488"/>
                <a:gd name="connsiteY16" fmla="*/ 4340130 h 4399344"/>
                <a:gd name="connsiteX17" fmla="*/ 6662274 w 9350488"/>
                <a:gd name="connsiteY17" fmla="*/ 4336102 h 4399344"/>
                <a:gd name="connsiteX18" fmla="*/ 6647012 w 9350488"/>
                <a:gd name="connsiteY18" fmla="*/ 4322079 h 4399344"/>
                <a:gd name="connsiteX19" fmla="*/ 6628085 w 9350488"/>
                <a:gd name="connsiteY19" fmla="*/ 4306462 h 4399344"/>
                <a:gd name="connsiteX20" fmla="*/ 6622029 w 9350488"/>
                <a:gd name="connsiteY20" fmla="*/ 4299122 h 4399344"/>
                <a:gd name="connsiteX21" fmla="*/ 6616378 w 9350488"/>
                <a:gd name="connsiteY21" fmla="*/ 4293931 h 4399344"/>
                <a:gd name="connsiteX22" fmla="*/ 6606505 w 9350488"/>
                <a:gd name="connsiteY22" fmla="*/ 4280307 h 4399344"/>
                <a:gd name="connsiteX23" fmla="*/ 6589361 w 9350488"/>
                <a:gd name="connsiteY23" fmla="*/ 4259529 h 4399344"/>
                <a:gd name="connsiteX24" fmla="*/ 6583143 w 9350488"/>
                <a:gd name="connsiteY24" fmla="*/ 4248073 h 4399344"/>
                <a:gd name="connsiteX25" fmla="*/ 6578683 w 9350488"/>
                <a:gd name="connsiteY25" fmla="*/ 4241920 h 4399344"/>
                <a:gd name="connsiteX26" fmla="*/ 5577164 w 9350488"/>
                <a:gd name="connsiteY26" fmla="*/ 2519482 h 4399344"/>
                <a:gd name="connsiteX27" fmla="*/ 3584720 w 9350488"/>
                <a:gd name="connsiteY27" fmla="*/ 2519482 h 4399344"/>
                <a:gd name="connsiteX28" fmla="*/ 3577151 w 9350488"/>
                <a:gd name="connsiteY28" fmla="*/ 2518719 h 4399344"/>
                <a:gd name="connsiteX29" fmla="*/ 3564128 w 9350488"/>
                <a:gd name="connsiteY29" fmla="*/ 2519102 h 4399344"/>
                <a:gd name="connsiteX30" fmla="*/ 3537559 w 9350488"/>
                <a:gd name="connsiteY30" fmla="*/ 2514728 h 4399344"/>
                <a:gd name="connsiteX31" fmla="*/ 3520810 w 9350488"/>
                <a:gd name="connsiteY31" fmla="*/ 2513039 h 4399344"/>
                <a:gd name="connsiteX32" fmla="*/ 3513476 w 9350488"/>
                <a:gd name="connsiteY32" fmla="*/ 2510763 h 4399344"/>
                <a:gd name="connsiteX33" fmla="*/ 3504091 w 9350488"/>
                <a:gd name="connsiteY33" fmla="*/ 2509217 h 4399344"/>
                <a:gd name="connsiteX34" fmla="*/ 3481082 w 9350488"/>
                <a:gd name="connsiteY34" fmla="*/ 2500707 h 4399344"/>
                <a:gd name="connsiteX35" fmla="*/ 3461284 w 9350488"/>
                <a:gd name="connsiteY35" fmla="*/ 2494561 h 4399344"/>
                <a:gd name="connsiteX36" fmla="*/ 3454474 w 9350488"/>
                <a:gd name="connsiteY36" fmla="*/ 2490865 h 4399344"/>
                <a:gd name="connsiteX37" fmla="*/ 3447024 w 9350488"/>
                <a:gd name="connsiteY37" fmla="*/ 2488109 h 4399344"/>
                <a:gd name="connsiteX38" fmla="*/ 3427503 w 9350488"/>
                <a:gd name="connsiteY38" fmla="*/ 2476226 h 4399344"/>
                <a:gd name="connsiteX39" fmla="*/ 3407416 w 9350488"/>
                <a:gd name="connsiteY39" fmla="*/ 2465323 h 4399344"/>
                <a:gd name="connsiteX40" fmla="*/ 3401290 w 9350488"/>
                <a:gd name="connsiteY40" fmla="*/ 2460268 h 4399344"/>
                <a:gd name="connsiteX41" fmla="*/ 3394672 w 9350488"/>
                <a:gd name="connsiteY41" fmla="*/ 2456239 h 4399344"/>
                <a:gd name="connsiteX42" fmla="*/ 3379407 w 9350488"/>
                <a:gd name="connsiteY42" fmla="*/ 2442213 h 4399344"/>
                <a:gd name="connsiteX43" fmla="*/ 3360484 w 9350488"/>
                <a:gd name="connsiteY43" fmla="*/ 2426600 h 4399344"/>
                <a:gd name="connsiteX44" fmla="*/ 3354430 w 9350488"/>
                <a:gd name="connsiteY44" fmla="*/ 2419263 h 4399344"/>
                <a:gd name="connsiteX45" fmla="*/ 3348776 w 9350488"/>
                <a:gd name="connsiteY45" fmla="*/ 2414068 h 4399344"/>
                <a:gd name="connsiteX46" fmla="*/ 3338897 w 9350488"/>
                <a:gd name="connsiteY46" fmla="*/ 2400437 h 4399344"/>
                <a:gd name="connsiteX47" fmla="*/ 3321761 w 9350488"/>
                <a:gd name="connsiteY47" fmla="*/ 2379667 h 4399344"/>
                <a:gd name="connsiteX48" fmla="*/ 3315545 w 9350488"/>
                <a:gd name="connsiteY48" fmla="*/ 2368216 h 4399344"/>
                <a:gd name="connsiteX49" fmla="*/ 3311081 w 9350488"/>
                <a:gd name="connsiteY49" fmla="*/ 2362057 h 4399344"/>
                <a:gd name="connsiteX50" fmla="*/ 2309562 w 9350488"/>
                <a:gd name="connsiteY50" fmla="*/ 639619 h 4399344"/>
                <a:gd name="connsiteX51" fmla="*/ 317118 w 9350488"/>
                <a:gd name="connsiteY51" fmla="*/ 639619 h 4399344"/>
                <a:gd name="connsiteX52" fmla="*/ 1 w 9350488"/>
                <a:gd name="connsiteY52" fmla="*/ 322501 h 4399344"/>
                <a:gd name="connsiteX53" fmla="*/ 317119 w 9350488"/>
                <a:gd name="connsiteY53" fmla="*/ 5383 h 4399344"/>
                <a:gd name="connsiteX54" fmla="*/ 2436279 w 9350488"/>
                <a:gd name="connsiteY54" fmla="*/ 5383 h 4399344"/>
                <a:gd name="connsiteX55" fmla="*/ 2448735 w 9350488"/>
                <a:gd name="connsiteY55" fmla="*/ 2523 h 4399344"/>
                <a:gd name="connsiteX56" fmla="*/ 2627103 w 9350488"/>
                <a:gd name="connsiteY56" fmla="*/ 31715 h 4399344"/>
                <a:gd name="connsiteX57" fmla="*/ 2650943 w 9350488"/>
                <a:gd name="connsiteY57" fmla="*/ 46228 h 4399344"/>
                <a:gd name="connsiteX58" fmla="*/ 2675472 w 9350488"/>
                <a:gd name="connsiteY58" fmla="*/ 59542 h 4399344"/>
                <a:gd name="connsiteX59" fmla="*/ 2790366 w 9350488"/>
                <a:gd name="connsiteY59" fmla="*/ 199065 h 4399344"/>
                <a:gd name="connsiteX60" fmla="*/ 2794154 w 9350488"/>
                <a:gd name="connsiteY60" fmla="*/ 211270 h 4399344"/>
                <a:gd name="connsiteX61" fmla="*/ 3767495 w 9350488"/>
                <a:gd name="connsiteY61" fmla="*/ 1885246 h 4399344"/>
                <a:gd name="connsiteX62" fmla="*/ 5703881 w 9350488"/>
                <a:gd name="connsiteY62" fmla="*/ 1885246 h 4399344"/>
                <a:gd name="connsiteX63" fmla="*/ 5716337 w 9350488"/>
                <a:gd name="connsiteY63" fmla="*/ 1882386 h 4399344"/>
                <a:gd name="connsiteX64" fmla="*/ 5894704 w 9350488"/>
                <a:gd name="connsiteY64" fmla="*/ 1911577 h 4399344"/>
                <a:gd name="connsiteX65" fmla="*/ 5930433 w 9350488"/>
                <a:gd name="connsiteY65" fmla="*/ 1933328 h 4399344"/>
                <a:gd name="connsiteX66" fmla="*/ 5943074 w 9350488"/>
                <a:gd name="connsiteY66" fmla="*/ 1939405 h 4399344"/>
                <a:gd name="connsiteX67" fmla="*/ 6044613 w 9350488"/>
                <a:gd name="connsiteY67" fmla="*/ 2051207 h 4399344"/>
                <a:gd name="connsiteX68" fmla="*/ 6057322 w 9350488"/>
                <a:gd name="connsiteY68" fmla="*/ 2083506 h 4399344"/>
                <a:gd name="connsiteX69" fmla="*/ 7035096 w 9350488"/>
                <a:gd name="connsiteY69" fmla="*/ 3765107 h 4399344"/>
                <a:gd name="connsiteX70" fmla="*/ 9033370 w 9350488"/>
                <a:gd name="connsiteY70" fmla="*/ 3765107 h 4399344"/>
                <a:gd name="connsiteX71" fmla="*/ 9210674 w 9350488"/>
                <a:gd name="connsiteY71" fmla="*/ 3819266 h 4399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</a:cxnLst>
              <a:rect l="l" t="t" r="r" b="b"/>
              <a:pathLst>
                <a:path w="9350488" h="4399344">
                  <a:moveTo>
                    <a:pt x="9210674" y="3819266"/>
                  </a:moveTo>
                  <a:cubicBezTo>
                    <a:pt x="9295028" y="3876255"/>
                    <a:pt x="9350488" y="3972763"/>
                    <a:pt x="9350488" y="4082226"/>
                  </a:cubicBezTo>
                  <a:cubicBezTo>
                    <a:pt x="9350488" y="4257365"/>
                    <a:pt x="9208509" y="4399344"/>
                    <a:pt x="9033370" y="4399344"/>
                  </a:cubicBezTo>
                  <a:lnTo>
                    <a:pt x="6852320" y="4399344"/>
                  </a:lnTo>
                  <a:lnTo>
                    <a:pt x="6844759" y="4398581"/>
                  </a:lnTo>
                  <a:lnTo>
                    <a:pt x="6831730" y="4398964"/>
                  </a:lnTo>
                  <a:lnTo>
                    <a:pt x="6805150" y="4394589"/>
                  </a:lnTo>
                  <a:lnTo>
                    <a:pt x="6788410" y="4392901"/>
                  </a:lnTo>
                  <a:lnTo>
                    <a:pt x="6781081" y="4390626"/>
                  </a:lnTo>
                  <a:lnTo>
                    <a:pt x="6771692" y="4389080"/>
                  </a:lnTo>
                  <a:lnTo>
                    <a:pt x="6748678" y="4380567"/>
                  </a:lnTo>
                  <a:lnTo>
                    <a:pt x="6728884" y="4374423"/>
                  </a:lnTo>
                  <a:lnTo>
                    <a:pt x="6722076" y="4370728"/>
                  </a:lnTo>
                  <a:lnTo>
                    <a:pt x="6714626" y="4367972"/>
                  </a:lnTo>
                  <a:lnTo>
                    <a:pt x="6695104" y="4356088"/>
                  </a:lnTo>
                  <a:lnTo>
                    <a:pt x="6675017" y="4345185"/>
                  </a:lnTo>
                  <a:lnTo>
                    <a:pt x="6668890" y="4340130"/>
                  </a:lnTo>
                  <a:lnTo>
                    <a:pt x="6662274" y="4336102"/>
                  </a:lnTo>
                  <a:lnTo>
                    <a:pt x="6647012" y="4322079"/>
                  </a:lnTo>
                  <a:lnTo>
                    <a:pt x="6628085" y="4306462"/>
                  </a:lnTo>
                  <a:lnTo>
                    <a:pt x="6622029" y="4299122"/>
                  </a:lnTo>
                  <a:lnTo>
                    <a:pt x="6616378" y="4293931"/>
                  </a:lnTo>
                  <a:lnTo>
                    <a:pt x="6606505" y="4280307"/>
                  </a:lnTo>
                  <a:lnTo>
                    <a:pt x="6589361" y="4259529"/>
                  </a:lnTo>
                  <a:lnTo>
                    <a:pt x="6583143" y="4248073"/>
                  </a:lnTo>
                  <a:lnTo>
                    <a:pt x="6578683" y="4241920"/>
                  </a:lnTo>
                  <a:lnTo>
                    <a:pt x="5577164" y="2519482"/>
                  </a:lnTo>
                  <a:lnTo>
                    <a:pt x="3584720" y="2519482"/>
                  </a:lnTo>
                  <a:lnTo>
                    <a:pt x="3577151" y="2518719"/>
                  </a:lnTo>
                  <a:lnTo>
                    <a:pt x="3564128" y="2519102"/>
                  </a:lnTo>
                  <a:lnTo>
                    <a:pt x="3537559" y="2514728"/>
                  </a:lnTo>
                  <a:lnTo>
                    <a:pt x="3520810" y="2513039"/>
                  </a:lnTo>
                  <a:lnTo>
                    <a:pt x="3513476" y="2510763"/>
                  </a:lnTo>
                  <a:lnTo>
                    <a:pt x="3504091" y="2509217"/>
                  </a:lnTo>
                  <a:lnTo>
                    <a:pt x="3481082" y="2500707"/>
                  </a:lnTo>
                  <a:lnTo>
                    <a:pt x="3461284" y="2494561"/>
                  </a:lnTo>
                  <a:lnTo>
                    <a:pt x="3454474" y="2490865"/>
                  </a:lnTo>
                  <a:lnTo>
                    <a:pt x="3447024" y="2488109"/>
                  </a:lnTo>
                  <a:lnTo>
                    <a:pt x="3427503" y="2476226"/>
                  </a:lnTo>
                  <a:lnTo>
                    <a:pt x="3407416" y="2465323"/>
                  </a:lnTo>
                  <a:lnTo>
                    <a:pt x="3401290" y="2460268"/>
                  </a:lnTo>
                  <a:lnTo>
                    <a:pt x="3394672" y="2456239"/>
                  </a:lnTo>
                  <a:lnTo>
                    <a:pt x="3379407" y="2442213"/>
                  </a:lnTo>
                  <a:lnTo>
                    <a:pt x="3360484" y="2426600"/>
                  </a:lnTo>
                  <a:lnTo>
                    <a:pt x="3354430" y="2419263"/>
                  </a:lnTo>
                  <a:lnTo>
                    <a:pt x="3348776" y="2414068"/>
                  </a:lnTo>
                  <a:lnTo>
                    <a:pt x="3338897" y="2400437"/>
                  </a:lnTo>
                  <a:lnTo>
                    <a:pt x="3321761" y="2379667"/>
                  </a:lnTo>
                  <a:lnTo>
                    <a:pt x="3315545" y="2368216"/>
                  </a:lnTo>
                  <a:lnTo>
                    <a:pt x="3311081" y="2362057"/>
                  </a:lnTo>
                  <a:lnTo>
                    <a:pt x="2309562" y="639619"/>
                  </a:lnTo>
                  <a:lnTo>
                    <a:pt x="317118" y="639619"/>
                  </a:lnTo>
                  <a:cubicBezTo>
                    <a:pt x="141979" y="639619"/>
                    <a:pt x="0" y="497640"/>
                    <a:pt x="1" y="322501"/>
                  </a:cubicBezTo>
                  <a:cubicBezTo>
                    <a:pt x="0" y="147362"/>
                    <a:pt x="141979" y="5383"/>
                    <a:pt x="317119" y="5383"/>
                  </a:cubicBezTo>
                  <a:lnTo>
                    <a:pt x="2436279" y="5383"/>
                  </a:lnTo>
                  <a:lnTo>
                    <a:pt x="2448735" y="2523"/>
                  </a:lnTo>
                  <a:cubicBezTo>
                    <a:pt x="2510031" y="-5274"/>
                    <a:pt x="2572102" y="5149"/>
                    <a:pt x="2627103" y="31715"/>
                  </a:cubicBezTo>
                  <a:lnTo>
                    <a:pt x="2650943" y="46228"/>
                  </a:lnTo>
                  <a:lnTo>
                    <a:pt x="2675472" y="59542"/>
                  </a:lnTo>
                  <a:cubicBezTo>
                    <a:pt x="2726084" y="93735"/>
                    <a:pt x="2766295" y="142156"/>
                    <a:pt x="2790366" y="199065"/>
                  </a:cubicBezTo>
                  <a:lnTo>
                    <a:pt x="2794154" y="211270"/>
                  </a:lnTo>
                  <a:lnTo>
                    <a:pt x="3767495" y="1885246"/>
                  </a:lnTo>
                  <a:lnTo>
                    <a:pt x="5703881" y="1885246"/>
                  </a:lnTo>
                  <a:lnTo>
                    <a:pt x="5716337" y="1882386"/>
                  </a:lnTo>
                  <a:cubicBezTo>
                    <a:pt x="5777633" y="1874589"/>
                    <a:pt x="5839704" y="1885011"/>
                    <a:pt x="5894704" y="1911577"/>
                  </a:cubicBezTo>
                  <a:lnTo>
                    <a:pt x="5930433" y="1933328"/>
                  </a:lnTo>
                  <a:lnTo>
                    <a:pt x="5943074" y="1939405"/>
                  </a:lnTo>
                  <a:cubicBezTo>
                    <a:pt x="5985251" y="1967899"/>
                    <a:pt x="6020204" y="2006273"/>
                    <a:pt x="6044613" y="2051207"/>
                  </a:cubicBezTo>
                  <a:lnTo>
                    <a:pt x="6057322" y="2083506"/>
                  </a:lnTo>
                  <a:lnTo>
                    <a:pt x="7035096" y="3765107"/>
                  </a:lnTo>
                  <a:lnTo>
                    <a:pt x="9033370" y="3765107"/>
                  </a:lnTo>
                  <a:cubicBezTo>
                    <a:pt x="9099047" y="3765107"/>
                    <a:pt x="9160061" y="3785073"/>
                    <a:pt x="9210674" y="3819266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675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" name="Rounded Rectangle 4"/>
            <p:cNvSpPr/>
            <p:nvPr/>
          </p:nvSpPr>
          <p:spPr>
            <a:xfrm rot="19805282">
              <a:off x="1100786" y="3962064"/>
              <a:ext cx="634909" cy="634236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675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8" name="Rounded Rectangle 17"/>
            <p:cNvSpPr/>
            <p:nvPr/>
          </p:nvSpPr>
          <p:spPr>
            <a:xfrm rot="19805282">
              <a:off x="2976655" y="2907046"/>
              <a:ext cx="634909" cy="634236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675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9" name="Rounded Rectangle 18"/>
            <p:cNvSpPr/>
            <p:nvPr/>
          </p:nvSpPr>
          <p:spPr>
            <a:xfrm rot="19805282">
              <a:off x="4856481" y="3966200"/>
              <a:ext cx="634909" cy="634236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675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0" name="Rounded Rectangle 19"/>
            <p:cNvSpPr/>
            <p:nvPr/>
          </p:nvSpPr>
          <p:spPr>
            <a:xfrm rot="19805282">
              <a:off x="6750373" y="2907049"/>
              <a:ext cx="634909" cy="634236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675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1" name="Rounded Rectangle 20"/>
            <p:cNvSpPr/>
            <p:nvPr/>
          </p:nvSpPr>
          <p:spPr>
            <a:xfrm rot="19805282">
              <a:off x="10518517" y="2907047"/>
              <a:ext cx="634909" cy="634236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675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Rounded Rectangle 22"/>
            <p:cNvSpPr/>
            <p:nvPr/>
          </p:nvSpPr>
          <p:spPr>
            <a:xfrm rot="19805282">
              <a:off x="8614859" y="3962065"/>
              <a:ext cx="634909" cy="634236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675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4" name="Freeform 23"/>
            <p:cNvSpPr>
              <a:spLocks noEditPoints="1"/>
            </p:cNvSpPr>
            <p:nvPr/>
          </p:nvSpPr>
          <p:spPr bwMode="auto">
            <a:xfrm>
              <a:off x="3100417" y="3031426"/>
              <a:ext cx="387383" cy="385476"/>
            </a:xfrm>
            <a:custGeom>
              <a:avLst/>
              <a:gdLst>
                <a:gd name="T0" fmla="*/ 6 w 94"/>
                <a:gd name="T1" fmla="*/ 28 h 94"/>
                <a:gd name="T2" fmla="*/ 32 w 94"/>
                <a:gd name="T3" fmla="*/ 4 h 94"/>
                <a:gd name="T4" fmla="*/ 67 w 94"/>
                <a:gd name="T5" fmla="*/ 6 h 94"/>
                <a:gd name="T6" fmla="*/ 90 w 94"/>
                <a:gd name="T7" fmla="*/ 32 h 94"/>
                <a:gd name="T8" fmla="*/ 88 w 94"/>
                <a:gd name="T9" fmla="*/ 67 h 94"/>
                <a:gd name="T10" fmla="*/ 88 w 94"/>
                <a:gd name="T11" fmla="*/ 67 h 94"/>
                <a:gd name="T12" fmla="*/ 62 w 94"/>
                <a:gd name="T13" fmla="*/ 90 h 94"/>
                <a:gd name="T14" fmla="*/ 27 w 94"/>
                <a:gd name="T15" fmla="*/ 89 h 94"/>
                <a:gd name="T16" fmla="*/ 27 w 94"/>
                <a:gd name="T17" fmla="*/ 89 h 94"/>
                <a:gd name="T18" fmla="*/ 4 w 94"/>
                <a:gd name="T19" fmla="*/ 62 h 94"/>
                <a:gd name="T20" fmla="*/ 6 w 94"/>
                <a:gd name="T21" fmla="*/ 28 h 94"/>
                <a:gd name="T22" fmla="*/ 6 w 94"/>
                <a:gd name="T23" fmla="*/ 28 h 94"/>
                <a:gd name="T24" fmla="*/ 20 w 94"/>
                <a:gd name="T25" fmla="*/ 27 h 94"/>
                <a:gd name="T26" fmla="*/ 16 w 94"/>
                <a:gd name="T27" fmla="*/ 32 h 94"/>
                <a:gd name="T28" fmla="*/ 16 w 94"/>
                <a:gd name="T29" fmla="*/ 32 h 94"/>
                <a:gd name="T30" fmla="*/ 15 w 94"/>
                <a:gd name="T31" fmla="*/ 35 h 94"/>
                <a:gd name="T32" fmla="*/ 36 w 94"/>
                <a:gd name="T33" fmla="*/ 37 h 94"/>
                <a:gd name="T34" fmla="*/ 34 w 94"/>
                <a:gd name="T35" fmla="*/ 40 h 94"/>
                <a:gd name="T36" fmla="*/ 32 w 94"/>
                <a:gd name="T37" fmla="*/ 45 h 94"/>
                <a:gd name="T38" fmla="*/ 13 w 94"/>
                <a:gd name="T39" fmla="*/ 53 h 94"/>
                <a:gd name="T40" fmla="*/ 15 w 94"/>
                <a:gd name="T41" fmla="*/ 59 h 94"/>
                <a:gd name="T42" fmla="*/ 15 w 94"/>
                <a:gd name="T43" fmla="*/ 59 h 94"/>
                <a:gd name="T44" fmla="*/ 16 w 94"/>
                <a:gd name="T45" fmla="*/ 60 h 94"/>
                <a:gd name="T46" fmla="*/ 29 w 94"/>
                <a:gd name="T47" fmla="*/ 54 h 94"/>
                <a:gd name="T48" fmla="*/ 26 w 94"/>
                <a:gd name="T49" fmla="*/ 74 h 94"/>
                <a:gd name="T50" fmla="*/ 32 w 94"/>
                <a:gd name="T51" fmla="*/ 78 h 94"/>
                <a:gd name="T52" fmla="*/ 32 w 94"/>
                <a:gd name="T53" fmla="*/ 78 h 94"/>
                <a:gd name="T54" fmla="*/ 33 w 94"/>
                <a:gd name="T55" fmla="*/ 79 h 94"/>
                <a:gd name="T56" fmla="*/ 34 w 94"/>
                <a:gd name="T57" fmla="*/ 78 h 94"/>
                <a:gd name="T58" fmla="*/ 36 w 94"/>
                <a:gd name="T59" fmla="*/ 55 h 94"/>
                <a:gd name="T60" fmla="*/ 48 w 94"/>
                <a:gd name="T61" fmla="*/ 67 h 94"/>
                <a:gd name="T62" fmla="*/ 60 w 94"/>
                <a:gd name="T63" fmla="*/ 79 h 94"/>
                <a:gd name="T64" fmla="*/ 65 w 94"/>
                <a:gd name="T65" fmla="*/ 77 h 94"/>
                <a:gd name="T66" fmla="*/ 66 w 94"/>
                <a:gd name="T67" fmla="*/ 74 h 94"/>
                <a:gd name="T68" fmla="*/ 54 w 94"/>
                <a:gd name="T69" fmla="*/ 62 h 94"/>
                <a:gd name="T70" fmla="*/ 39 w 94"/>
                <a:gd name="T71" fmla="*/ 48 h 94"/>
                <a:gd name="T72" fmla="*/ 41 w 94"/>
                <a:gd name="T73" fmla="*/ 43 h 94"/>
                <a:gd name="T74" fmla="*/ 43 w 94"/>
                <a:gd name="T75" fmla="*/ 39 h 94"/>
                <a:gd name="T76" fmla="*/ 49 w 94"/>
                <a:gd name="T77" fmla="*/ 42 h 94"/>
                <a:gd name="T78" fmla="*/ 77 w 94"/>
                <a:gd name="T79" fmla="*/ 64 h 94"/>
                <a:gd name="T80" fmla="*/ 78 w 94"/>
                <a:gd name="T81" fmla="*/ 62 h 94"/>
                <a:gd name="T82" fmla="*/ 78 w 94"/>
                <a:gd name="T83" fmla="*/ 62 h 94"/>
                <a:gd name="T84" fmla="*/ 80 w 94"/>
                <a:gd name="T85" fmla="*/ 56 h 94"/>
                <a:gd name="T86" fmla="*/ 53 w 94"/>
                <a:gd name="T87" fmla="*/ 35 h 94"/>
                <a:gd name="T88" fmla="*/ 47 w 94"/>
                <a:gd name="T89" fmla="*/ 32 h 94"/>
                <a:gd name="T90" fmla="*/ 50 w 94"/>
                <a:gd name="T91" fmla="*/ 28 h 94"/>
                <a:gd name="T92" fmla="*/ 56 w 94"/>
                <a:gd name="T93" fmla="*/ 30 h 94"/>
                <a:gd name="T94" fmla="*/ 74 w 94"/>
                <a:gd name="T95" fmla="*/ 28 h 94"/>
                <a:gd name="T96" fmla="*/ 71 w 94"/>
                <a:gd name="T97" fmla="*/ 23 h 94"/>
                <a:gd name="T98" fmla="*/ 70 w 94"/>
                <a:gd name="T99" fmla="*/ 22 h 94"/>
                <a:gd name="T100" fmla="*/ 58 w 94"/>
                <a:gd name="T101" fmla="*/ 23 h 94"/>
                <a:gd name="T102" fmla="*/ 55 w 94"/>
                <a:gd name="T103" fmla="*/ 22 h 94"/>
                <a:gd name="T104" fmla="*/ 62 w 94"/>
                <a:gd name="T105" fmla="*/ 16 h 94"/>
                <a:gd name="T106" fmla="*/ 53 w 94"/>
                <a:gd name="T107" fmla="*/ 14 h 94"/>
                <a:gd name="T108" fmla="*/ 49 w 94"/>
                <a:gd name="T109" fmla="*/ 18 h 94"/>
                <a:gd name="T110" fmla="*/ 43 w 94"/>
                <a:gd name="T111" fmla="*/ 13 h 94"/>
                <a:gd name="T112" fmla="*/ 37 w 94"/>
                <a:gd name="T113" fmla="*/ 15 h 94"/>
                <a:gd name="T114" fmla="*/ 35 w 94"/>
                <a:gd name="T115" fmla="*/ 16 h 94"/>
                <a:gd name="T116" fmla="*/ 44 w 94"/>
                <a:gd name="T117" fmla="*/ 24 h 94"/>
                <a:gd name="T118" fmla="*/ 40 w 94"/>
                <a:gd name="T119" fmla="*/ 30 h 94"/>
                <a:gd name="T120" fmla="*/ 20 w 94"/>
                <a:gd name="T121" fmla="*/ 27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4" h="94">
                  <a:moveTo>
                    <a:pt x="6" y="28"/>
                  </a:moveTo>
                  <a:cubicBezTo>
                    <a:pt x="11" y="16"/>
                    <a:pt x="21" y="8"/>
                    <a:pt x="32" y="4"/>
                  </a:cubicBezTo>
                  <a:cubicBezTo>
                    <a:pt x="43" y="0"/>
                    <a:pt x="56" y="1"/>
                    <a:pt x="67" y="6"/>
                  </a:cubicBezTo>
                  <a:cubicBezTo>
                    <a:pt x="78" y="12"/>
                    <a:pt x="86" y="21"/>
                    <a:pt x="90" y="32"/>
                  </a:cubicBezTo>
                  <a:cubicBezTo>
                    <a:pt x="94" y="43"/>
                    <a:pt x="94" y="56"/>
                    <a:pt x="88" y="67"/>
                  </a:cubicBezTo>
                  <a:cubicBezTo>
                    <a:pt x="88" y="67"/>
                    <a:pt x="88" y="67"/>
                    <a:pt x="88" y="67"/>
                  </a:cubicBezTo>
                  <a:cubicBezTo>
                    <a:pt x="83" y="78"/>
                    <a:pt x="73" y="87"/>
                    <a:pt x="62" y="90"/>
                  </a:cubicBezTo>
                  <a:cubicBezTo>
                    <a:pt x="51" y="94"/>
                    <a:pt x="39" y="94"/>
                    <a:pt x="27" y="89"/>
                  </a:cubicBezTo>
                  <a:cubicBezTo>
                    <a:pt x="27" y="89"/>
                    <a:pt x="27" y="89"/>
                    <a:pt x="27" y="89"/>
                  </a:cubicBezTo>
                  <a:cubicBezTo>
                    <a:pt x="16" y="83"/>
                    <a:pt x="8" y="73"/>
                    <a:pt x="4" y="62"/>
                  </a:cubicBezTo>
                  <a:cubicBezTo>
                    <a:pt x="0" y="51"/>
                    <a:pt x="1" y="39"/>
                    <a:pt x="6" y="28"/>
                  </a:cubicBezTo>
                  <a:cubicBezTo>
                    <a:pt x="6" y="28"/>
                    <a:pt x="6" y="28"/>
                    <a:pt x="6" y="28"/>
                  </a:cubicBezTo>
                  <a:close/>
                  <a:moveTo>
                    <a:pt x="20" y="27"/>
                  </a:moveTo>
                  <a:cubicBezTo>
                    <a:pt x="18" y="29"/>
                    <a:pt x="17" y="30"/>
                    <a:pt x="16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3"/>
                    <a:pt x="15" y="34"/>
                    <a:pt x="15" y="35"/>
                  </a:cubicBezTo>
                  <a:cubicBezTo>
                    <a:pt x="21" y="34"/>
                    <a:pt x="28" y="34"/>
                    <a:pt x="36" y="37"/>
                  </a:cubicBezTo>
                  <a:cubicBezTo>
                    <a:pt x="35" y="38"/>
                    <a:pt x="35" y="39"/>
                    <a:pt x="34" y="40"/>
                  </a:cubicBezTo>
                  <a:cubicBezTo>
                    <a:pt x="33" y="42"/>
                    <a:pt x="32" y="43"/>
                    <a:pt x="32" y="45"/>
                  </a:cubicBezTo>
                  <a:cubicBezTo>
                    <a:pt x="26" y="45"/>
                    <a:pt x="20" y="47"/>
                    <a:pt x="13" y="53"/>
                  </a:cubicBezTo>
                  <a:cubicBezTo>
                    <a:pt x="14" y="55"/>
                    <a:pt x="14" y="57"/>
                    <a:pt x="15" y="59"/>
                  </a:cubicBezTo>
                  <a:cubicBezTo>
                    <a:pt x="15" y="59"/>
                    <a:pt x="15" y="59"/>
                    <a:pt x="15" y="59"/>
                  </a:cubicBezTo>
                  <a:cubicBezTo>
                    <a:pt x="16" y="60"/>
                    <a:pt x="16" y="60"/>
                    <a:pt x="16" y="60"/>
                  </a:cubicBezTo>
                  <a:cubicBezTo>
                    <a:pt x="21" y="56"/>
                    <a:pt x="25" y="54"/>
                    <a:pt x="29" y="54"/>
                  </a:cubicBezTo>
                  <a:cubicBezTo>
                    <a:pt x="27" y="61"/>
                    <a:pt x="26" y="68"/>
                    <a:pt x="26" y="74"/>
                  </a:cubicBezTo>
                  <a:cubicBezTo>
                    <a:pt x="28" y="76"/>
                    <a:pt x="30" y="77"/>
                    <a:pt x="32" y="78"/>
                  </a:cubicBezTo>
                  <a:cubicBezTo>
                    <a:pt x="32" y="78"/>
                    <a:pt x="32" y="78"/>
                    <a:pt x="32" y="78"/>
                  </a:cubicBezTo>
                  <a:cubicBezTo>
                    <a:pt x="33" y="78"/>
                    <a:pt x="33" y="78"/>
                    <a:pt x="33" y="79"/>
                  </a:cubicBezTo>
                  <a:cubicBezTo>
                    <a:pt x="34" y="78"/>
                    <a:pt x="34" y="78"/>
                    <a:pt x="34" y="78"/>
                  </a:cubicBezTo>
                  <a:cubicBezTo>
                    <a:pt x="33" y="72"/>
                    <a:pt x="34" y="64"/>
                    <a:pt x="36" y="55"/>
                  </a:cubicBezTo>
                  <a:cubicBezTo>
                    <a:pt x="41" y="58"/>
                    <a:pt x="44" y="62"/>
                    <a:pt x="48" y="67"/>
                  </a:cubicBezTo>
                  <a:cubicBezTo>
                    <a:pt x="52" y="71"/>
                    <a:pt x="56" y="76"/>
                    <a:pt x="60" y="79"/>
                  </a:cubicBezTo>
                  <a:cubicBezTo>
                    <a:pt x="62" y="78"/>
                    <a:pt x="63" y="78"/>
                    <a:pt x="65" y="77"/>
                  </a:cubicBezTo>
                  <a:cubicBezTo>
                    <a:pt x="66" y="74"/>
                    <a:pt x="66" y="74"/>
                    <a:pt x="66" y="74"/>
                  </a:cubicBezTo>
                  <a:cubicBezTo>
                    <a:pt x="62" y="71"/>
                    <a:pt x="58" y="67"/>
                    <a:pt x="54" y="62"/>
                  </a:cubicBezTo>
                  <a:cubicBezTo>
                    <a:pt x="49" y="56"/>
                    <a:pt x="44" y="51"/>
                    <a:pt x="39" y="48"/>
                  </a:cubicBezTo>
                  <a:cubicBezTo>
                    <a:pt x="40" y="46"/>
                    <a:pt x="40" y="45"/>
                    <a:pt x="41" y="43"/>
                  </a:cubicBezTo>
                  <a:cubicBezTo>
                    <a:pt x="42" y="42"/>
                    <a:pt x="42" y="40"/>
                    <a:pt x="43" y="39"/>
                  </a:cubicBezTo>
                  <a:cubicBezTo>
                    <a:pt x="45" y="40"/>
                    <a:pt x="47" y="41"/>
                    <a:pt x="49" y="42"/>
                  </a:cubicBezTo>
                  <a:cubicBezTo>
                    <a:pt x="61" y="47"/>
                    <a:pt x="71" y="55"/>
                    <a:pt x="77" y="64"/>
                  </a:cubicBezTo>
                  <a:cubicBezTo>
                    <a:pt x="77" y="63"/>
                    <a:pt x="78" y="63"/>
                    <a:pt x="78" y="62"/>
                  </a:cubicBezTo>
                  <a:cubicBezTo>
                    <a:pt x="78" y="62"/>
                    <a:pt x="78" y="62"/>
                    <a:pt x="78" y="62"/>
                  </a:cubicBezTo>
                  <a:cubicBezTo>
                    <a:pt x="79" y="60"/>
                    <a:pt x="80" y="58"/>
                    <a:pt x="80" y="56"/>
                  </a:cubicBezTo>
                  <a:cubicBezTo>
                    <a:pt x="74" y="47"/>
                    <a:pt x="63" y="40"/>
                    <a:pt x="53" y="35"/>
                  </a:cubicBezTo>
                  <a:cubicBezTo>
                    <a:pt x="51" y="34"/>
                    <a:pt x="49" y="33"/>
                    <a:pt x="47" y="32"/>
                  </a:cubicBezTo>
                  <a:cubicBezTo>
                    <a:pt x="48" y="31"/>
                    <a:pt x="49" y="29"/>
                    <a:pt x="50" y="28"/>
                  </a:cubicBezTo>
                  <a:cubicBezTo>
                    <a:pt x="52" y="29"/>
                    <a:pt x="54" y="30"/>
                    <a:pt x="56" y="30"/>
                  </a:cubicBezTo>
                  <a:cubicBezTo>
                    <a:pt x="66" y="32"/>
                    <a:pt x="73" y="28"/>
                    <a:pt x="74" y="28"/>
                  </a:cubicBezTo>
                  <a:cubicBezTo>
                    <a:pt x="71" y="23"/>
                    <a:pt x="71" y="23"/>
                    <a:pt x="71" y="23"/>
                  </a:cubicBezTo>
                  <a:cubicBezTo>
                    <a:pt x="71" y="22"/>
                    <a:pt x="70" y="22"/>
                    <a:pt x="70" y="22"/>
                  </a:cubicBezTo>
                  <a:cubicBezTo>
                    <a:pt x="68" y="22"/>
                    <a:pt x="63" y="24"/>
                    <a:pt x="58" y="23"/>
                  </a:cubicBezTo>
                  <a:cubicBezTo>
                    <a:pt x="57" y="23"/>
                    <a:pt x="56" y="22"/>
                    <a:pt x="55" y="22"/>
                  </a:cubicBezTo>
                  <a:cubicBezTo>
                    <a:pt x="57" y="20"/>
                    <a:pt x="60" y="18"/>
                    <a:pt x="62" y="16"/>
                  </a:cubicBezTo>
                  <a:cubicBezTo>
                    <a:pt x="59" y="15"/>
                    <a:pt x="56" y="14"/>
                    <a:pt x="53" y="14"/>
                  </a:cubicBezTo>
                  <a:cubicBezTo>
                    <a:pt x="52" y="15"/>
                    <a:pt x="50" y="16"/>
                    <a:pt x="49" y="18"/>
                  </a:cubicBezTo>
                  <a:cubicBezTo>
                    <a:pt x="47" y="16"/>
                    <a:pt x="45" y="15"/>
                    <a:pt x="43" y="13"/>
                  </a:cubicBezTo>
                  <a:cubicBezTo>
                    <a:pt x="41" y="14"/>
                    <a:pt x="39" y="14"/>
                    <a:pt x="37" y="15"/>
                  </a:cubicBezTo>
                  <a:cubicBezTo>
                    <a:pt x="35" y="16"/>
                    <a:pt x="35" y="16"/>
                    <a:pt x="35" y="16"/>
                  </a:cubicBezTo>
                  <a:cubicBezTo>
                    <a:pt x="35" y="16"/>
                    <a:pt x="39" y="20"/>
                    <a:pt x="44" y="24"/>
                  </a:cubicBezTo>
                  <a:cubicBezTo>
                    <a:pt x="42" y="26"/>
                    <a:pt x="41" y="28"/>
                    <a:pt x="40" y="30"/>
                  </a:cubicBezTo>
                  <a:cubicBezTo>
                    <a:pt x="33" y="28"/>
                    <a:pt x="26" y="27"/>
                    <a:pt x="20" y="2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68572" tIns="34286" rIns="68572" bIns="34286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20000"/>
                </a:lnSpc>
              </a:pPr>
              <a:endParaRPr lang="zh-CN" altLang="en-US" sz="675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5" name="Freeform 24"/>
            <p:cNvSpPr>
              <a:spLocks noEditPoints="1"/>
            </p:cNvSpPr>
            <p:nvPr/>
          </p:nvSpPr>
          <p:spPr bwMode="auto">
            <a:xfrm>
              <a:off x="6878905" y="3031426"/>
              <a:ext cx="377843" cy="362576"/>
            </a:xfrm>
            <a:custGeom>
              <a:avLst/>
              <a:gdLst>
                <a:gd name="T0" fmla="*/ 80 w 198"/>
                <a:gd name="T1" fmla="*/ 39 h 190"/>
                <a:gd name="T2" fmla="*/ 32 w 198"/>
                <a:gd name="T3" fmla="*/ 39 h 190"/>
                <a:gd name="T4" fmla="*/ 24 w 198"/>
                <a:gd name="T5" fmla="*/ 52 h 190"/>
                <a:gd name="T6" fmla="*/ 32 w 198"/>
                <a:gd name="T7" fmla="*/ 65 h 190"/>
                <a:gd name="T8" fmla="*/ 80 w 198"/>
                <a:gd name="T9" fmla="*/ 65 h 190"/>
                <a:gd name="T10" fmla="*/ 80 w 198"/>
                <a:gd name="T11" fmla="*/ 39 h 190"/>
                <a:gd name="T12" fmla="*/ 80 w 198"/>
                <a:gd name="T13" fmla="*/ 39 h 190"/>
                <a:gd name="T14" fmla="*/ 114 w 198"/>
                <a:gd name="T15" fmla="*/ 65 h 190"/>
                <a:gd name="T16" fmla="*/ 170 w 198"/>
                <a:gd name="T17" fmla="*/ 65 h 190"/>
                <a:gd name="T18" fmla="*/ 177 w 198"/>
                <a:gd name="T19" fmla="*/ 65 h 190"/>
                <a:gd name="T20" fmla="*/ 179 w 198"/>
                <a:gd name="T21" fmla="*/ 69 h 190"/>
                <a:gd name="T22" fmla="*/ 194 w 198"/>
                <a:gd name="T23" fmla="*/ 93 h 190"/>
                <a:gd name="T24" fmla="*/ 198 w 198"/>
                <a:gd name="T25" fmla="*/ 99 h 190"/>
                <a:gd name="T26" fmla="*/ 194 w 198"/>
                <a:gd name="T27" fmla="*/ 103 h 190"/>
                <a:gd name="T28" fmla="*/ 179 w 198"/>
                <a:gd name="T29" fmla="*/ 127 h 190"/>
                <a:gd name="T30" fmla="*/ 177 w 198"/>
                <a:gd name="T31" fmla="*/ 134 h 190"/>
                <a:gd name="T32" fmla="*/ 170 w 198"/>
                <a:gd name="T33" fmla="*/ 134 h 190"/>
                <a:gd name="T34" fmla="*/ 114 w 198"/>
                <a:gd name="T35" fmla="*/ 134 h 190"/>
                <a:gd name="T36" fmla="*/ 114 w 198"/>
                <a:gd name="T37" fmla="*/ 164 h 190"/>
                <a:gd name="T38" fmla="*/ 164 w 198"/>
                <a:gd name="T39" fmla="*/ 164 h 190"/>
                <a:gd name="T40" fmla="*/ 164 w 198"/>
                <a:gd name="T41" fmla="*/ 190 h 190"/>
                <a:gd name="T42" fmla="*/ 37 w 198"/>
                <a:gd name="T43" fmla="*/ 190 h 190"/>
                <a:gd name="T44" fmla="*/ 37 w 198"/>
                <a:gd name="T45" fmla="*/ 164 h 190"/>
                <a:gd name="T46" fmla="*/ 82 w 198"/>
                <a:gd name="T47" fmla="*/ 164 h 190"/>
                <a:gd name="T48" fmla="*/ 82 w 198"/>
                <a:gd name="T49" fmla="*/ 86 h 190"/>
                <a:gd name="T50" fmla="*/ 26 w 198"/>
                <a:gd name="T51" fmla="*/ 86 h 190"/>
                <a:gd name="T52" fmla="*/ 19 w 198"/>
                <a:gd name="T53" fmla="*/ 86 h 190"/>
                <a:gd name="T54" fmla="*/ 17 w 198"/>
                <a:gd name="T55" fmla="*/ 80 h 190"/>
                <a:gd name="T56" fmla="*/ 2 w 198"/>
                <a:gd name="T57" fmla="*/ 56 h 190"/>
                <a:gd name="T58" fmla="*/ 0 w 198"/>
                <a:gd name="T59" fmla="*/ 52 h 190"/>
                <a:gd name="T60" fmla="*/ 2 w 198"/>
                <a:gd name="T61" fmla="*/ 45 h 190"/>
                <a:gd name="T62" fmla="*/ 17 w 198"/>
                <a:gd name="T63" fmla="*/ 21 h 190"/>
                <a:gd name="T64" fmla="*/ 19 w 198"/>
                <a:gd name="T65" fmla="*/ 17 h 190"/>
                <a:gd name="T66" fmla="*/ 26 w 198"/>
                <a:gd name="T67" fmla="*/ 17 h 190"/>
                <a:gd name="T68" fmla="*/ 82 w 198"/>
                <a:gd name="T69" fmla="*/ 17 h 190"/>
                <a:gd name="T70" fmla="*/ 82 w 198"/>
                <a:gd name="T71" fmla="*/ 13 h 190"/>
                <a:gd name="T72" fmla="*/ 99 w 198"/>
                <a:gd name="T73" fmla="*/ 0 h 190"/>
                <a:gd name="T74" fmla="*/ 114 w 198"/>
                <a:gd name="T75" fmla="*/ 13 h 190"/>
                <a:gd name="T76" fmla="*/ 114 w 198"/>
                <a:gd name="T77" fmla="*/ 65 h 190"/>
                <a:gd name="T78" fmla="*/ 114 w 198"/>
                <a:gd name="T79" fmla="*/ 65 h 190"/>
                <a:gd name="T80" fmla="*/ 166 w 198"/>
                <a:gd name="T81" fmla="*/ 84 h 190"/>
                <a:gd name="T82" fmla="*/ 116 w 198"/>
                <a:gd name="T83" fmla="*/ 84 h 190"/>
                <a:gd name="T84" fmla="*/ 116 w 198"/>
                <a:gd name="T85" fmla="*/ 112 h 190"/>
                <a:gd name="T86" fmla="*/ 166 w 198"/>
                <a:gd name="T87" fmla="*/ 112 h 190"/>
                <a:gd name="T88" fmla="*/ 175 w 198"/>
                <a:gd name="T89" fmla="*/ 99 h 190"/>
                <a:gd name="T90" fmla="*/ 166 w 198"/>
                <a:gd name="T91" fmla="*/ 84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98" h="190">
                  <a:moveTo>
                    <a:pt x="80" y="39"/>
                  </a:moveTo>
                  <a:lnTo>
                    <a:pt x="32" y="39"/>
                  </a:lnTo>
                  <a:lnTo>
                    <a:pt x="24" y="52"/>
                  </a:lnTo>
                  <a:lnTo>
                    <a:pt x="32" y="65"/>
                  </a:lnTo>
                  <a:lnTo>
                    <a:pt x="80" y="65"/>
                  </a:lnTo>
                  <a:lnTo>
                    <a:pt x="80" y="39"/>
                  </a:lnTo>
                  <a:lnTo>
                    <a:pt x="80" y="39"/>
                  </a:lnTo>
                  <a:close/>
                  <a:moveTo>
                    <a:pt x="114" y="65"/>
                  </a:moveTo>
                  <a:lnTo>
                    <a:pt x="170" y="65"/>
                  </a:lnTo>
                  <a:lnTo>
                    <a:pt x="177" y="65"/>
                  </a:lnTo>
                  <a:lnTo>
                    <a:pt x="179" y="69"/>
                  </a:lnTo>
                  <a:lnTo>
                    <a:pt x="194" y="93"/>
                  </a:lnTo>
                  <a:lnTo>
                    <a:pt x="198" y="99"/>
                  </a:lnTo>
                  <a:lnTo>
                    <a:pt x="194" y="103"/>
                  </a:lnTo>
                  <a:lnTo>
                    <a:pt x="179" y="127"/>
                  </a:lnTo>
                  <a:lnTo>
                    <a:pt x="177" y="134"/>
                  </a:lnTo>
                  <a:lnTo>
                    <a:pt x="170" y="134"/>
                  </a:lnTo>
                  <a:lnTo>
                    <a:pt x="114" y="134"/>
                  </a:lnTo>
                  <a:lnTo>
                    <a:pt x="114" y="164"/>
                  </a:lnTo>
                  <a:lnTo>
                    <a:pt x="164" y="164"/>
                  </a:lnTo>
                  <a:lnTo>
                    <a:pt x="164" y="190"/>
                  </a:lnTo>
                  <a:lnTo>
                    <a:pt x="37" y="190"/>
                  </a:lnTo>
                  <a:lnTo>
                    <a:pt x="37" y="164"/>
                  </a:lnTo>
                  <a:lnTo>
                    <a:pt x="82" y="164"/>
                  </a:lnTo>
                  <a:lnTo>
                    <a:pt x="82" y="86"/>
                  </a:lnTo>
                  <a:lnTo>
                    <a:pt x="26" y="86"/>
                  </a:lnTo>
                  <a:lnTo>
                    <a:pt x="19" y="86"/>
                  </a:lnTo>
                  <a:lnTo>
                    <a:pt x="17" y="80"/>
                  </a:lnTo>
                  <a:lnTo>
                    <a:pt x="2" y="56"/>
                  </a:lnTo>
                  <a:lnTo>
                    <a:pt x="0" y="52"/>
                  </a:lnTo>
                  <a:lnTo>
                    <a:pt x="2" y="45"/>
                  </a:lnTo>
                  <a:lnTo>
                    <a:pt x="17" y="21"/>
                  </a:lnTo>
                  <a:lnTo>
                    <a:pt x="19" y="17"/>
                  </a:lnTo>
                  <a:lnTo>
                    <a:pt x="26" y="17"/>
                  </a:lnTo>
                  <a:lnTo>
                    <a:pt x="82" y="17"/>
                  </a:lnTo>
                  <a:lnTo>
                    <a:pt x="82" y="13"/>
                  </a:lnTo>
                  <a:lnTo>
                    <a:pt x="99" y="0"/>
                  </a:lnTo>
                  <a:lnTo>
                    <a:pt x="114" y="13"/>
                  </a:lnTo>
                  <a:lnTo>
                    <a:pt x="114" y="65"/>
                  </a:lnTo>
                  <a:lnTo>
                    <a:pt x="114" y="65"/>
                  </a:lnTo>
                  <a:close/>
                  <a:moveTo>
                    <a:pt x="166" y="84"/>
                  </a:moveTo>
                  <a:lnTo>
                    <a:pt x="116" y="84"/>
                  </a:lnTo>
                  <a:lnTo>
                    <a:pt x="116" y="112"/>
                  </a:lnTo>
                  <a:lnTo>
                    <a:pt x="166" y="112"/>
                  </a:lnTo>
                  <a:lnTo>
                    <a:pt x="175" y="99"/>
                  </a:lnTo>
                  <a:lnTo>
                    <a:pt x="166" y="8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68572" tIns="34286" rIns="68572" bIns="34286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20000"/>
                </a:lnSpc>
              </a:pPr>
              <a:endParaRPr lang="zh-CN" altLang="en-US" sz="675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6" name="Freeform 25"/>
            <p:cNvSpPr>
              <a:spLocks noEditPoints="1"/>
            </p:cNvSpPr>
            <p:nvPr/>
          </p:nvSpPr>
          <p:spPr bwMode="auto">
            <a:xfrm>
              <a:off x="5005051" y="4114114"/>
              <a:ext cx="337768" cy="330136"/>
            </a:xfrm>
            <a:custGeom>
              <a:avLst/>
              <a:gdLst>
                <a:gd name="T0" fmla="*/ 74 w 82"/>
                <a:gd name="T1" fmla="*/ 6 h 80"/>
                <a:gd name="T2" fmla="*/ 67 w 82"/>
                <a:gd name="T3" fmla="*/ 27 h 80"/>
                <a:gd name="T4" fmla="*/ 65 w 82"/>
                <a:gd name="T5" fmla="*/ 30 h 80"/>
                <a:gd name="T6" fmla="*/ 75 w 82"/>
                <a:gd name="T7" fmla="*/ 71 h 80"/>
                <a:gd name="T8" fmla="*/ 66 w 82"/>
                <a:gd name="T9" fmla="*/ 80 h 80"/>
                <a:gd name="T10" fmla="*/ 44 w 82"/>
                <a:gd name="T11" fmla="*/ 50 h 80"/>
                <a:gd name="T12" fmla="*/ 36 w 82"/>
                <a:gd name="T13" fmla="*/ 57 h 80"/>
                <a:gd name="T14" fmla="*/ 39 w 82"/>
                <a:gd name="T15" fmla="*/ 70 h 80"/>
                <a:gd name="T16" fmla="*/ 34 w 82"/>
                <a:gd name="T17" fmla="*/ 75 h 80"/>
                <a:gd name="T18" fmla="*/ 26 w 82"/>
                <a:gd name="T19" fmla="*/ 61 h 80"/>
                <a:gd name="T20" fmla="*/ 21 w 82"/>
                <a:gd name="T21" fmla="*/ 67 h 80"/>
                <a:gd name="T22" fmla="*/ 16 w 82"/>
                <a:gd name="T23" fmla="*/ 62 h 80"/>
                <a:gd name="T24" fmla="*/ 21 w 82"/>
                <a:gd name="T25" fmla="*/ 57 h 80"/>
                <a:gd name="T26" fmla="*/ 7 w 82"/>
                <a:gd name="T27" fmla="*/ 50 h 80"/>
                <a:gd name="T28" fmla="*/ 12 w 82"/>
                <a:gd name="T29" fmla="*/ 44 h 80"/>
                <a:gd name="T30" fmla="*/ 25 w 82"/>
                <a:gd name="T31" fmla="*/ 47 h 80"/>
                <a:gd name="T32" fmla="*/ 32 w 82"/>
                <a:gd name="T33" fmla="*/ 39 h 80"/>
                <a:gd name="T34" fmla="*/ 0 w 82"/>
                <a:gd name="T35" fmla="*/ 18 h 80"/>
                <a:gd name="T36" fmla="*/ 9 w 82"/>
                <a:gd name="T37" fmla="*/ 8 h 80"/>
                <a:gd name="T38" fmla="*/ 51 w 82"/>
                <a:gd name="T39" fmla="*/ 16 h 80"/>
                <a:gd name="T40" fmla="*/ 53 w 82"/>
                <a:gd name="T41" fmla="*/ 13 h 80"/>
                <a:gd name="T42" fmla="*/ 74 w 82"/>
                <a:gd name="T43" fmla="*/ 6 h 80"/>
                <a:gd name="T44" fmla="*/ 82 w 82"/>
                <a:gd name="T45" fmla="*/ 50 h 80"/>
                <a:gd name="T46" fmla="*/ 74 w 82"/>
                <a:gd name="T47" fmla="*/ 42 h 80"/>
                <a:gd name="T48" fmla="*/ 72 w 82"/>
                <a:gd name="T49" fmla="*/ 44 h 80"/>
                <a:gd name="T50" fmla="*/ 76 w 82"/>
                <a:gd name="T51" fmla="*/ 57 h 80"/>
                <a:gd name="T52" fmla="*/ 82 w 82"/>
                <a:gd name="T53" fmla="*/ 50 h 80"/>
                <a:gd name="T54" fmla="*/ 29 w 82"/>
                <a:gd name="T55" fmla="*/ 0 h 80"/>
                <a:gd name="T56" fmla="*/ 23 w 82"/>
                <a:gd name="T57" fmla="*/ 7 h 80"/>
                <a:gd name="T58" fmla="*/ 36 w 82"/>
                <a:gd name="T59" fmla="*/ 10 h 80"/>
                <a:gd name="T60" fmla="*/ 37 w 82"/>
                <a:gd name="T61" fmla="*/ 8 h 80"/>
                <a:gd name="T62" fmla="*/ 29 w 82"/>
                <a:gd name="T63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82" h="80">
                  <a:moveTo>
                    <a:pt x="74" y="6"/>
                  </a:moveTo>
                  <a:cubicBezTo>
                    <a:pt x="76" y="15"/>
                    <a:pt x="74" y="21"/>
                    <a:pt x="67" y="27"/>
                  </a:cubicBezTo>
                  <a:cubicBezTo>
                    <a:pt x="65" y="30"/>
                    <a:pt x="65" y="30"/>
                    <a:pt x="65" y="30"/>
                  </a:cubicBezTo>
                  <a:cubicBezTo>
                    <a:pt x="75" y="71"/>
                    <a:pt x="75" y="71"/>
                    <a:pt x="75" y="71"/>
                  </a:cubicBezTo>
                  <a:cubicBezTo>
                    <a:pt x="66" y="80"/>
                    <a:pt x="66" y="80"/>
                    <a:pt x="66" y="80"/>
                  </a:cubicBezTo>
                  <a:cubicBezTo>
                    <a:pt x="44" y="50"/>
                    <a:pt x="44" y="50"/>
                    <a:pt x="44" y="50"/>
                  </a:cubicBezTo>
                  <a:cubicBezTo>
                    <a:pt x="36" y="57"/>
                    <a:pt x="36" y="57"/>
                    <a:pt x="36" y="57"/>
                  </a:cubicBezTo>
                  <a:cubicBezTo>
                    <a:pt x="39" y="70"/>
                    <a:pt x="39" y="70"/>
                    <a:pt x="39" y="70"/>
                  </a:cubicBezTo>
                  <a:cubicBezTo>
                    <a:pt x="34" y="75"/>
                    <a:pt x="34" y="75"/>
                    <a:pt x="34" y="75"/>
                  </a:cubicBezTo>
                  <a:cubicBezTo>
                    <a:pt x="26" y="61"/>
                    <a:pt x="26" y="61"/>
                    <a:pt x="26" y="61"/>
                  </a:cubicBezTo>
                  <a:cubicBezTo>
                    <a:pt x="21" y="67"/>
                    <a:pt x="21" y="67"/>
                    <a:pt x="21" y="67"/>
                  </a:cubicBezTo>
                  <a:cubicBezTo>
                    <a:pt x="16" y="62"/>
                    <a:pt x="16" y="62"/>
                    <a:pt x="16" y="62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25" y="47"/>
                    <a:pt x="25" y="47"/>
                    <a:pt x="25" y="47"/>
                  </a:cubicBezTo>
                  <a:cubicBezTo>
                    <a:pt x="32" y="39"/>
                    <a:pt x="32" y="39"/>
                    <a:pt x="32" y="39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51" y="16"/>
                    <a:pt x="51" y="16"/>
                    <a:pt x="51" y="16"/>
                  </a:cubicBezTo>
                  <a:cubicBezTo>
                    <a:pt x="53" y="13"/>
                    <a:pt x="53" y="13"/>
                    <a:pt x="53" y="13"/>
                  </a:cubicBezTo>
                  <a:cubicBezTo>
                    <a:pt x="60" y="5"/>
                    <a:pt x="67" y="4"/>
                    <a:pt x="74" y="6"/>
                  </a:cubicBezTo>
                  <a:close/>
                  <a:moveTo>
                    <a:pt x="82" y="50"/>
                  </a:moveTo>
                  <a:cubicBezTo>
                    <a:pt x="74" y="42"/>
                    <a:pt x="74" y="42"/>
                    <a:pt x="74" y="42"/>
                  </a:cubicBezTo>
                  <a:cubicBezTo>
                    <a:pt x="72" y="44"/>
                    <a:pt x="72" y="44"/>
                    <a:pt x="72" y="44"/>
                  </a:cubicBezTo>
                  <a:cubicBezTo>
                    <a:pt x="76" y="57"/>
                    <a:pt x="76" y="57"/>
                    <a:pt x="76" y="57"/>
                  </a:cubicBezTo>
                  <a:cubicBezTo>
                    <a:pt x="82" y="50"/>
                    <a:pt x="82" y="50"/>
                    <a:pt x="82" y="50"/>
                  </a:cubicBezTo>
                  <a:close/>
                  <a:moveTo>
                    <a:pt x="29" y="0"/>
                  </a:moveTo>
                  <a:cubicBezTo>
                    <a:pt x="23" y="7"/>
                    <a:pt x="23" y="7"/>
                    <a:pt x="23" y="7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7" y="8"/>
                    <a:pt x="37" y="8"/>
                    <a:pt x="37" y="8"/>
                  </a:cubicBezTo>
                  <a:lnTo>
                    <a:pt x="29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68572" tIns="34286" rIns="68572" bIns="34286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20000"/>
                </a:lnSpc>
              </a:pPr>
              <a:endParaRPr lang="zh-CN" altLang="en-US" sz="675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7" name="Freeform 26"/>
            <p:cNvSpPr>
              <a:spLocks noEditPoints="1"/>
            </p:cNvSpPr>
            <p:nvPr/>
          </p:nvSpPr>
          <p:spPr bwMode="auto">
            <a:xfrm>
              <a:off x="8773924" y="4087398"/>
              <a:ext cx="316777" cy="383568"/>
            </a:xfrm>
            <a:custGeom>
              <a:avLst/>
              <a:gdLst>
                <a:gd name="T0" fmla="*/ 0 w 77"/>
                <a:gd name="T1" fmla="*/ 85 h 93"/>
                <a:gd name="T2" fmla="*/ 30 w 77"/>
                <a:gd name="T3" fmla="*/ 20 h 93"/>
                <a:gd name="T4" fmla="*/ 38 w 77"/>
                <a:gd name="T5" fmla="*/ 26 h 93"/>
                <a:gd name="T6" fmla="*/ 39 w 77"/>
                <a:gd name="T7" fmla="*/ 27 h 93"/>
                <a:gd name="T8" fmla="*/ 39 w 77"/>
                <a:gd name="T9" fmla="*/ 27 h 93"/>
                <a:gd name="T10" fmla="*/ 40 w 77"/>
                <a:gd name="T11" fmla="*/ 27 h 93"/>
                <a:gd name="T12" fmla="*/ 40 w 77"/>
                <a:gd name="T13" fmla="*/ 28 h 93"/>
                <a:gd name="T14" fmla="*/ 40 w 77"/>
                <a:gd name="T15" fmla="*/ 28 h 93"/>
                <a:gd name="T16" fmla="*/ 41 w 77"/>
                <a:gd name="T17" fmla="*/ 28 h 93"/>
                <a:gd name="T18" fmla="*/ 41 w 77"/>
                <a:gd name="T19" fmla="*/ 29 h 93"/>
                <a:gd name="T20" fmla="*/ 42 w 77"/>
                <a:gd name="T21" fmla="*/ 29 h 93"/>
                <a:gd name="T22" fmla="*/ 42 w 77"/>
                <a:gd name="T23" fmla="*/ 29 h 93"/>
                <a:gd name="T24" fmla="*/ 43 w 77"/>
                <a:gd name="T25" fmla="*/ 29 h 93"/>
                <a:gd name="T26" fmla="*/ 43 w 77"/>
                <a:gd name="T27" fmla="*/ 30 h 93"/>
                <a:gd name="T28" fmla="*/ 43 w 77"/>
                <a:gd name="T29" fmla="*/ 30 h 93"/>
                <a:gd name="T30" fmla="*/ 48 w 77"/>
                <a:gd name="T31" fmla="*/ 33 h 93"/>
                <a:gd name="T32" fmla="*/ 48 w 77"/>
                <a:gd name="T33" fmla="*/ 33 h 93"/>
                <a:gd name="T34" fmla="*/ 49 w 77"/>
                <a:gd name="T35" fmla="*/ 34 h 93"/>
                <a:gd name="T36" fmla="*/ 49 w 77"/>
                <a:gd name="T37" fmla="*/ 34 h 93"/>
                <a:gd name="T38" fmla="*/ 50 w 77"/>
                <a:gd name="T39" fmla="*/ 34 h 93"/>
                <a:gd name="T40" fmla="*/ 50 w 77"/>
                <a:gd name="T41" fmla="*/ 35 h 93"/>
                <a:gd name="T42" fmla="*/ 50 w 77"/>
                <a:gd name="T43" fmla="*/ 35 h 93"/>
                <a:gd name="T44" fmla="*/ 51 w 77"/>
                <a:gd name="T45" fmla="*/ 35 h 93"/>
                <a:gd name="T46" fmla="*/ 51 w 77"/>
                <a:gd name="T47" fmla="*/ 36 h 93"/>
                <a:gd name="T48" fmla="*/ 52 w 77"/>
                <a:gd name="T49" fmla="*/ 36 h 93"/>
                <a:gd name="T50" fmla="*/ 52 w 77"/>
                <a:gd name="T51" fmla="*/ 36 h 93"/>
                <a:gd name="T52" fmla="*/ 53 w 77"/>
                <a:gd name="T53" fmla="*/ 37 h 93"/>
                <a:gd name="T54" fmla="*/ 53 w 77"/>
                <a:gd name="T55" fmla="*/ 37 h 93"/>
                <a:gd name="T56" fmla="*/ 48 w 77"/>
                <a:gd name="T57" fmla="*/ 79 h 93"/>
                <a:gd name="T58" fmla="*/ 7 w 77"/>
                <a:gd name="T59" fmla="*/ 91 h 93"/>
                <a:gd name="T60" fmla="*/ 35 w 77"/>
                <a:gd name="T61" fmla="*/ 64 h 93"/>
                <a:gd name="T62" fmla="*/ 19 w 77"/>
                <a:gd name="T63" fmla="*/ 53 h 93"/>
                <a:gd name="T64" fmla="*/ 3 w 77"/>
                <a:gd name="T65" fmla="*/ 88 h 93"/>
                <a:gd name="T66" fmla="*/ 73 w 77"/>
                <a:gd name="T67" fmla="*/ 93 h 93"/>
                <a:gd name="T68" fmla="*/ 54 w 77"/>
                <a:gd name="T69" fmla="*/ 83 h 93"/>
                <a:gd name="T70" fmla="*/ 69 w 77"/>
                <a:gd name="T71" fmla="*/ 42 h 93"/>
                <a:gd name="T72" fmla="*/ 34 w 77"/>
                <a:gd name="T73" fmla="*/ 0 h 93"/>
                <a:gd name="T74" fmla="*/ 69 w 77"/>
                <a:gd name="T75" fmla="*/ 42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7" h="93">
                  <a:moveTo>
                    <a:pt x="3" y="88"/>
                  </a:moveTo>
                  <a:cubicBezTo>
                    <a:pt x="2" y="87"/>
                    <a:pt x="1" y="86"/>
                    <a:pt x="0" y="85"/>
                  </a:cubicBezTo>
                  <a:cubicBezTo>
                    <a:pt x="0" y="72"/>
                    <a:pt x="0" y="58"/>
                    <a:pt x="0" y="45"/>
                  </a:cubicBezTo>
                  <a:cubicBezTo>
                    <a:pt x="12" y="40"/>
                    <a:pt x="21" y="32"/>
                    <a:pt x="30" y="20"/>
                  </a:cubicBezTo>
                  <a:cubicBezTo>
                    <a:pt x="38" y="26"/>
                    <a:pt x="38" y="26"/>
                    <a:pt x="38" y="26"/>
                  </a:cubicBezTo>
                  <a:cubicBezTo>
                    <a:pt x="38" y="26"/>
                    <a:pt x="38" y="26"/>
                    <a:pt x="38" y="26"/>
                  </a:cubicBezTo>
                  <a:cubicBezTo>
                    <a:pt x="38" y="27"/>
                    <a:pt x="38" y="27"/>
                    <a:pt x="38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40" y="27"/>
                    <a:pt x="40" y="27"/>
                    <a:pt x="40" y="27"/>
                  </a:cubicBezTo>
                  <a:cubicBezTo>
                    <a:pt x="40" y="27"/>
                    <a:pt x="40" y="27"/>
                    <a:pt x="40" y="27"/>
                  </a:cubicBezTo>
                  <a:cubicBezTo>
                    <a:pt x="40" y="28"/>
                    <a:pt x="40" y="28"/>
                    <a:pt x="40" y="28"/>
                  </a:cubicBezTo>
                  <a:cubicBezTo>
                    <a:pt x="40" y="28"/>
                    <a:pt x="40" y="28"/>
                    <a:pt x="40" y="28"/>
                  </a:cubicBezTo>
                  <a:cubicBezTo>
                    <a:pt x="40" y="28"/>
                    <a:pt x="40" y="28"/>
                    <a:pt x="40" y="28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1" y="29"/>
                    <a:pt x="41" y="29"/>
                    <a:pt x="41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9"/>
                    <a:pt x="43" y="29"/>
                    <a:pt x="43" y="29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4" y="30"/>
                    <a:pt x="44" y="30"/>
                    <a:pt x="44" y="30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4"/>
                    <a:pt x="48" y="34"/>
                    <a:pt x="48" y="34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50" y="34"/>
                    <a:pt x="50" y="34"/>
                    <a:pt x="50" y="34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51" y="35"/>
                    <a:pt x="51" y="35"/>
                    <a:pt x="51" y="35"/>
                  </a:cubicBezTo>
                  <a:cubicBezTo>
                    <a:pt x="51" y="35"/>
                    <a:pt x="51" y="35"/>
                    <a:pt x="51" y="35"/>
                  </a:cubicBezTo>
                  <a:cubicBezTo>
                    <a:pt x="51" y="35"/>
                    <a:pt x="51" y="35"/>
                    <a:pt x="51" y="35"/>
                  </a:cubicBezTo>
                  <a:cubicBezTo>
                    <a:pt x="51" y="36"/>
                    <a:pt x="51" y="36"/>
                    <a:pt x="51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3" y="37"/>
                    <a:pt x="53" y="37"/>
                    <a:pt x="53" y="37"/>
                  </a:cubicBezTo>
                  <a:cubicBezTo>
                    <a:pt x="53" y="37"/>
                    <a:pt x="53" y="37"/>
                    <a:pt x="53" y="37"/>
                  </a:cubicBezTo>
                  <a:cubicBezTo>
                    <a:pt x="53" y="37"/>
                    <a:pt x="53" y="37"/>
                    <a:pt x="53" y="37"/>
                  </a:cubicBezTo>
                  <a:cubicBezTo>
                    <a:pt x="62" y="43"/>
                    <a:pt x="62" y="43"/>
                    <a:pt x="62" y="43"/>
                  </a:cubicBezTo>
                  <a:cubicBezTo>
                    <a:pt x="53" y="55"/>
                    <a:pt x="49" y="67"/>
                    <a:pt x="48" y="79"/>
                  </a:cubicBezTo>
                  <a:cubicBezTo>
                    <a:pt x="36" y="84"/>
                    <a:pt x="23" y="88"/>
                    <a:pt x="11" y="93"/>
                  </a:cubicBezTo>
                  <a:cubicBezTo>
                    <a:pt x="9" y="92"/>
                    <a:pt x="8" y="91"/>
                    <a:pt x="7" y="91"/>
                  </a:cubicBezTo>
                  <a:cubicBezTo>
                    <a:pt x="23" y="68"/>
                    <a:pt x="23" y="68"/>
                    <a:pt x="23" y="68"/>
                  </a:cubicBezTo>
                  <a:cubicBezTo>
                    <a:pt x="27" y="69"/>
                    <a:pt x="32" y="68"/>
                    <a:pt x="35" y="64"/>
                  </a:cubicBezTo>
                  <a:cubicBezTo>
                    <a:pt x="38" y="60"/>
                    <a:pt x="37" y="54"/>
                    <a:pt x="32" y="51"/>
                  </a:cubicBezTo>
                  <a:cubicBezTo>
                    <a:pt x="28" y="47"/>
                    <a:pt x="22" y="49"/>
                    <a:pt x="19" y="53"/>
                  </a:cubicBezTo>
                  <a:cubicBezTo>
                    <a:pt x="16" y="57"/>
                    <a:pt x="16" y="62"/>
                    <a:pt x="19" y="65"/>
                  </a:cubicBezTo>
                  <a:cubicBezTo>
                    <a:pt x="3" y="88"/>
                    <a:pt x="3" y="88"/>
                    <a:pt x="3" y="88"/>
                  </a:cubicBezTo>
                  <a:close/>
                  <a:moveTo>
                    <a:pt x="27" y="93"/>
                  </a:moveTo>
                  <a:cubicBezTo>
                    <a:pt x="73" y="93"/>
                    <a:pt x="73" y="93"/>
                    <a:pt x="73" y="93"/>
                  </a:cubicBezTo>
                  <a:cubicBezTo>
                    <a:pt x="73" y="83"/>
                    <a:pt x="73" y="83"/>
                    <a:pt x="73" y="83"/>
                  </a:cubicBezTo>
                  <a:cubicBezTo>
                    <a:pt x="54" y="83"/>
                    <a:pt x="54" y="83"/>
                    <a:pt x="54" y="83"/>
                  </a:cubicBezTo>
                  <a:cubicBezTo>
                    <a:pt x="27" y="93"/>
                    <a:pt x="27" y="93"/>
                    <a:pt x="27" y="93"/>
                  </a:cubicBezTo>
                  <a:close/>
                  <a:moveTo>
                    <a:pt x="69" y="42"/>
                  </a:moveTo>
                  <a:cubicBezTo>
                    <a:pt x="77" y="31"/>
                    <a:pt x="77" y="31"/>
                    <a:pt x="77" y="31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26" y="12"/>
                    <a:pt x="26" y="12"/>
                    <a:pt x="26" y="12"/>
                  </a:cubicBezTo>
                  <a:lnTo>
                    <a:pt x="69" y="4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68572" tIns="34286" rIns="68572" bIns="34286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20000"/>
                </a:lnSpc>
              </a:pPr>
              <a:endParaRPr lang="zh-CN" altLang="en-US" sz="675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Arial" panose="020B0604020202020204" pitchFamily="34" charset="0"/>
              </a:endParaRPr>
            </a:p>
          </p:txBody>
        </p:sp>
      </p:grpSp>
      <p:cxnSp>
        <p:nvCxnSpPr>
          <p:cNvPr id="38" name="Straight Arrow Connector 37"/>
          <p:cNvCxnSpPr/>
          <p:nvPr/>
        </p:nvCxnSpPr>
        <p:spPr>
          <a:xfrm>
            <a:off x="2549190" y="2404676"/>
            <a:ext cx="0" cy="720639"/>
          </a:xfrm>
          <a:prstGeom prst="straightConnector1">
            <a:avLst/>
          </a:prstGeom>
          <a:ln w="6350">
            <a:solidFill>
              <a:schemeClr val="bg1">
                <a:lumMod val="6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5379167" y="2404676"/>
            <a:ext cx="0" cy="720639"/>
          </a:xfrm>
          <a:prstGeom prst="straightConnector1">
            <a:avLst/>
          </a:prstGeom>
          <a:ln w="6350">
            <a:solidFill>
              <a:schemeClr val="bg1">
                <a:lumMod val="6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6791807" y="1684436"/>
            <a:ext cx="0" cy="720639"/>
          </a:xfrm>
          <a:prstGeom prst="straightConnector1">
            <a:avLst/>
          </a:prstGeom>
          <a:ln w="6350">
            <a:solidFill>
              <a:schemeClr val="bg1">
                <a:lumMod val="6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3972828" y="1684436"/>
            <a:ext cx="0" cy="720639"/>
          </a:xfrm>
          <a:prstGeom prst="straightConnector1">
            <a:avLst/>
          </a:prstGeom>
          <a:ln w="6350">
            <a:solidFill>
              <a:schemeClr val="bg1">
                <a:lumMod val="6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5"/>
          <p:cNvGrpSpPr/>
          <p:nvPr/>
        </p:nvGrpSpPr>
        <p:grpSpPr>
          <a:xfrm>
            <a:off x="1646896" y="3272247"/>
            <a:ext cx="1804588" cy="621685"/>
            <a:chOff x="1929542" y="4908274"/>
            <a:chExt cx="2729132" cy="829000"/>
          </a:xfrm>
        </p:grpSpPr>
        <p:sp>
          <p:nvSpPr>
            <p:cNvPr id="44" name="TextBox 43"/>
            <p:cNvSpPr txBox="1"/>
            <p:nvPr/>
          </p:nvSpPr>
          <p:spPr>
            <a:xfrm>
              <a:off x="2483590" y="4908274"/>
              <a:ext cx="1621036" cy="3674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995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Arial" panose="020B0604020202020204" pitchFamily="34" charset="0"/>
                </a:rPr>
                <a:t>请替换文字内容</a:t>
              </a:r>
              <a:endParaRPr lang="zh-CN" altLang="en-US" sz="995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1929542" y="5195350"/>
              <a:ext cx="2729132" cy="5419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altLang="zh-CN" sz="57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Arial" panose="020B0604020202020204" pitchFamily="34" charset="0"/>
                </a:rPr>
                <a:t>Please replace text, click add relevant headline, modify the text content, also can copy your content to this directly.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476874" y="3290043"/>
            <a:ext cx="1804588" cy="603888"/>
            <a:chOff x="5703260" y="4932005"/>
            <a:chExt cx="2729132" cy="805269"/>
          </a:xfrm>
        </p:grpSpPr>
        <p:sp>
          <p:nvSpPr>
            <p:cNvPr id="48" name="TextBox 47"/>
            <p:cNvSpPr txBox="1"/>
            <p:nvPr/>
          </p:nvSpPr>
          <p:spPr>
            <a:xfrm>
              <a:off x="6257309" y="4932005"/>
              <a:ext cx="1621036" cy="3674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995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Arial" panose="020B0604020202020204" pitchFamily="34" charset="0"/>
                </a:rPr>
                <a:t>请替换文字内容</a:t>
              </a:r>
              <a:endParaRPr lang="zh-CN" altLang="en-US" sz="995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5703260" y="5195350"/>
              <a:ext cx="2729132" cy="5419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altLang="zh-CN" sz="57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Arial" panose="020B0604020202020204" pitchFamily="34" charset="0"/>
                </a:rPr>
                <a:t>Please replace text, click add relevant headline, modify the text content, also can copy your content to this directly.</a:t>
              </a:r>
            </a:p>
          </p:txBody>
        </p:sp>
      </p:grpSp>
      <p:grpSp>
        <p:nvGrpSpPr>
          <p:cNvPr id="10" name="Group 6"/>
          <p:cNvGrpSpPr/>
          <p:nvPr/>
        </p:nvGrpSpPr>
        <p:grpSpPr>
          <a:xfrm>
            <a:off x="3042803" y="807142"/>
            <a:ext cx="1856835" cy="614812"/>
            <a:chOff x="4038291" y="1621125"/>
            <a:chExt cx="2304129" cy="819838"/>
          </a:xfrm>
        </p:grpSpPr>
        <p:sp>
          <p:nvSpPr>
            <p:cNvPr id="50" name="TextBox 49"/>
            <p:cNvSpPr txBox="1"/>
            <p:nvPr/>
          </p:nvSpPr>
          <p:spPr>
            <a:xfrm>
              <a:off x="4525313" y="1621125"/>
              <a:ext cx="1330086" cy="3674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995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Arial" panose="020B0604020202020204" pitchFamily="34" charset="0"/>
                </a:rPr>
                <a:t>请替换文字内容</a:t>
              </a:r>
              <a:endParaRPr lang="zh-CN" altLang="en-US" sz="995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4038291" y="1899037"/>
              <a:ext cx="2304129" cy="54192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altLang="zh-CN" sz="57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Arial" panose="020B0604020202020204" pitchFamily="34" charset="0"/>
                </a:rPr>
                <a:t>Please replace text, click add relevant headline, modify the text content, also can copy your content to this directly.</a:t>
              </a:r>
            </a:p>
          </p:txBody>
        </p:sp>
      </p:grpSp>
      <p:grpSp>
        <p:nvGrpSpPr>
          <p:cNvPr id="11" name="Group 7"/>
          <p:cNvGrpSpPr/>
          <p:nvPr/>
        </p:nvGrpSpPr>
        <p:grpSpPr>
          <a:xfrm>
            <a:off x="5848961" y="815604"/>
            <a:ext cx="1856835" cy="606345"/>
            <a:chOff x="7780247" y="1632414"/>
            <a:chExt cx="2304129" cy="808550"/>
          </a:xfrm>
        </p:grpSpPr>
        <p:sp>
          <p:nvSpPr>
            <p:cNvPr id="52" name="TextBox 51"/>
            <p:cNvSpPr txBox="1"/>
            <p:nvPr/>
          </p:nvSpPr>
          <p:spPr>
            <a:xfrm>
              <a:off x="8267268" y="1632414"/>
              <a:ext cx="1330086" cy="3674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995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Arial" panose="020B0604020202020204" pitchFamily="34" charset="0"/>
                </a:rPr>
                <a:t>请替换文字内容</a:t>
              </a:r>
              <a:endParaRPr lang="zh-CN" altLang="en-US" sz="995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7780247" y="1899037"/>
              <a:ext cx="2304129" cy="54192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altLang="zh-CN" sz="57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Arial" panose="020B0604020202020204" pitchFamily="34" charset="0"/>
                </a:rPr>
                <a:t>Please replace text, click add relevant headline, modify the text content, also can copy your content to this directly.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screen">
            <a:alphaModFix amt="20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4"/>
          <p:cNvGrpSpPr>
            <a:grpSpLocks noChangeAspect="1"/>
          </p:cNvGrpSpPr>
          <p:nvPr/>
        </p:nvGrpSpPr>
        <p:grpSpPr bwMode="auto">
          <a:xfrm>
            <a:off x="3421693" y="1486805"/>
            <a:ext cx="2161279" cy="2243299"/>
            <a:chOff x="1365" y="-412"/>
            <a:chExt cx="4954" cy="5142"/>
          </a:xfrm>
        </p:grpSpPr>
        <p:sp>
          <p:nvSpPr>
            <p:cNvPr id="7" name="Oval 4"/>
            <p:cNvSpPr>
              <a:spLocks noChangeArrowheads="1"/>
            </p:cNvSpPr>
            <p:nvPr/>
          </p:nvSpPr>
          <p:spPr bwMode="auto">
            <a:xfrm>
              <a:off x="2998" y="-412"/>
              <a:ext cx="1878" cy="5142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72" tIns="34286" rIns="68572" bIns="34286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US" sz="675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" name="Freeform 5"/>
            <p:cNvSpPr/>
            <p:nvPr/>
          </p:nvSpPr>
          <p:spPr bwMode="auto">
            <a:xfrm>
              <a:off x="1365" y="-412"/>
              <a:ext cx="2572" cy="5142"/>
            </a:xfrm>
            <a:custGeom>
              <a:avLst/>
              <a:gdLst>
                <a:gd name="T0" fmla="*/ 690 w 1087"/>
                <a:gd name="T1" fmla="*/ 1087 h 2174"/>
                <a:gd name="T2" fmla="*/ 1087 w 1087"/>
                <a:gd name="T3" fmla="*/ 0 h 2174"/>
                <a:gd name="T4" fmla="*/ 0 w 1087"/>
                <a:gd name="T5" fmla="*/ 1087 h 2174"/>
                <a:gd name="T6" fmla="*/ 1087 w 1087"/>
                <a:gd name="T7" fmla="*/ 2174 h 2174"/>
                <a:gd name="T8" fmla="*/ 1087 w 1087"/>
                <a:gd name="T9" fmla="*/ 2174 h 2174"/>
                <a:gd name="T10" fmla="*/ 690 w 1087"/>
                <a:gd name="T11" fmla="*/ 1087 h 2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87" h="2174">
                  <a:moveTo>
                    <a:pt x="690" y="1087"/>
                  </a:moveTo>
                  <a:cubicBezTo>
                    <a:pt x="690" y="487"/>
                    <a:pt x="868" y="0"/>
                    <a:pt x="1087" y="0"/>
                  </a:cubicBezTo>
                  <a:cubicBezTo>
                    <a:pt x="487" y="0"/>
                    <a:pt x="0" y="487"/>
                    <a:pt x="0" y="1087"/>
                  </a:cubicBezTo>
                  <a:cubicBezTo>
                    <a:pt x="0" y="1687"/>
                    <a:pt x="487" y="2174"/>
                    <a:pt x="1087" y="2174"/>
                  </a:cubicBezTo>
                  <a:cubicBezTo>
                    <a:pt x="1087" y="2174"/>
                    <a:pt x="1087" y="2174"/>
                    <a:pt x="1087" y="2174"/>
                  </a:cubicBezTo>
                  <a:cubicBezTo>
                    <a:pt x="868" y="2174"/>
                    <a:pt x="690" y="1687"/>
                    <a:pt x="690" y="1087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72" tIns="34286" rIns="68572" bIns="34286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US" sz="675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9" name="Freeform 8"/>
            <p:cNvSpPr/>
            <p:nvPr/>
          </p:nvSpPr>
          <p:spPr bwMode="auto">
            <a:xfrm>
              <a:off x="3225" y="1447"/>
              <a:ext cx="3094" cy="1462"/>
            </a:xfrm>
            <a:custGeom>
              <a:avLst/>
              <a:gdLst>
                <a:gd name="T0" fmla="*/ 1042 w 1308"/>
                <a:gd name="T1" fmla="*/ 96 h 618"/>
                <a:gd name="T2" fmla="*/ 602 w 1308"/>
                <a:gd name="T3" fmla="*/ 0 h 618"/>
                <a:gd name="T4" fmla="*/ 0 w 1308"/>
                <a:gd name="T5" fmla="*/ 602 h 618"/>
                <a:gd name="T6" fmla="*/ 301 w 1308"/>
                <a:gd name="T7" fmla="*/ 618 h 618"/>
                <a:gd name="T8" fmla="*/ 1042 w 1308"/>
                <a:gd name="T9" fmla="*/ 506 h 618"/>
                <a:gd name="T10" fmla="*/ 1308 w 1308"/>
                <a:gd name="T11" fmla="*/ 301 h 618"/>
                <a:gd name="T12" fmla="*/ 1042 w 1308"/>
                <a:gd name="T13" fmla="*/ 96 h 6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08" h="618">
                  <a:moveTo>
                    <a:pt x="1042" y="96"/>
                  </a:moveTo>
                  <a:cubicBezTo>
                    <a:pt x="918" y="50"/>
                    <a:pt x="767" y="18"/>
                    <a:pt x="602" y="0"/>
                  </a:cubicBezTo>
                  <a:cubicBezTo>
                    <a:pt x="0" y="602"/>
                    <a:pt x="0" y="602"/>
                    <a:pt x="0" y="602"/>
                  </a:cubicBezTo>
                  <a:cubicBezTo>
                    <a:pt x="96" y="612"/>
                    <a:pt x="197" y="618"/>
                    <a:pt x="301" y="618"/>
                  </a:cubicBezTo>
                  <a:cubicBezTo>
                    <a:pt x="582" y="618"/>
                    <a:pt x="846" y="578"/>
                    <a:pt x="1042" y="506"/>
                  </a:cubicBezTo>
                  <a:cubicBezTo>
                    <a:pt x="1238" y="435"/>
                    <a:pt x="1308" y="353"/>
                    <a:pt x="1308" y="301"/>
                  </a:cubicBezTo>
                  <a:cubicBezTo>
                    <a:pt x="1308" y="249"/>
                    <a:pt x="1238" y="167"/>
                    <a:pt x="1042" y="96"/>
                  </a:cubicBez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72" tIns="34286" rIns="68572" bIns="34286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US" sz="675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" name="Freeform 9"/>
            <p:cNvSpPr/>
            <p:nvPr/>
          </p:nvSpPr>
          <p:spPr bwMode="auto">
            <a:xfrm>
              <a:off x="3225" y="2159"/>
              <a:ext cx="3094" cy="2381"/>
            </a:xfrm>
            <a:custGeom>
              <a:avLst/>
              <a:gdLst>
                <a:gd name="T0" fmla="*/ 1308 w 1308"/>
                <a:gd name="T1" fmla="*/ 0 h 1007"/>
                <a:gd name="T2" fmla="*/ 1042 w 1308"/>
                <a:gd name="T3" fmla="*/ 205 h 1007"/>
                <a:gd name="T4" fmla="*/ 301 w 1308"/>
                <a:gd name="T5" fmla="*/ 317 h 1007"/>
                <a:gd name="T6" fmla="*/ 0 w 1308"/>
                <a:gd name="T7" fmla="*/ 301 h 1007"/>
                <a:gd name="T8" fmla="*/ 96 w 1308"/>
                <a:gd name="T9" fmla="*/ 741 h 1007"/>
                <a:gd name="T10" fmla="*/ 301 w 1308"/>
                <a:gd name="T11" fmla="*/ 1007 h 1007"/>
                <a:gd name="T12" fmla="*/ 301 w 1308"/>
                <a:gd name="T13" fmla="*/ 1007 h 1007"/>
                <a:gd name="T14" fmla="*/ 1013 w 1308"/>
                <a:gd name="T15" fmla="*/ 712 h 1007"/>
                <a:gd name="T16" fmla="*/ 1308 w 1308"/>
                <a:gd name="T17" fmla="*/ 0 h 1007"/>
                <a:gd name="T18" fmla="*/ 1308 w 1308"/>
                <a:gd name="T19" fmla="*/ 0 h 10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08" h="1007">
                  <a:moveTo>
                    <a:pt x="1308" y="0"/>
                  </a:moveTo>
                  <a:cubicBezTo>
                    <a:pt x="1308" y="53"/>
                    <a:pt x="1238" y="134"/>
                    <a:pt x="1042" y="205"/>
                  </a:cubicBezTo>
                  <a:cubicBezTo>
                    <a:pt x="846" y="277"/>
                    <a:pt x="582" y="317"/>
                    <a:pt x="301" y="317"/>
                  </a:cubicBezTo>
                  <a:cubicBezTo>
                    <a:pt x="197" y="317"/>
                    <a:pt x="96" y="311"/>
                    <a:pt x="0" y="301"/>
                  </a:cubicBezTo>
                  <a:cubicBezTo>
                    <a:pt x="18" y="466"/>
                    <a:pt x="50" y="617"/>
                    <a:pt x="96" y="741"/>
                  </a:cubicBezTo>
                  <a:cubicBezTo>
                    <a:pt x="167" y="937"/>
                    <a:pt x="249" y="1007"/>
                    <a:pt x="301" y="1007"/>
                  </a:cubicBezTo>
                  <a:cubicBezTo>
                    <a:pt x="301" y="1007"/>
                    <a:pt x="301" y="1007"/>
                    <a:pt x="301" y="1007"/>
                  </a:cubicBezTo>
                  <a:cubicBezTo>
                    <a:pt x="570" y="1007"/>
                    <a:pt x="823" y="902"/>
                    <a:pt x="1013" y="712"/>
                  </a:cubicBezTo>
                  <a:cubicBezTo>
                    <a:pt x="1203" y="522"/>
                    <a:pt x="1308" y="269"/>
                    <a:pt x="1308" y="0"/>
                  </a:cubicBezTo>
                  <a:cubicBezTo>
                    <a:pt x="1308" y="0"/>
                    <a:pt x="1308" y="0"/>
                    <a:pt x="1308" y="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72" tIns="34286" rIns="68572" bIns="34286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US" sz="675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1" name="Freeform 11"/>
            <p:cNvSpPr/>
            <p:nvPr/>
          </p:nvSpPr>
          <p:spPr bwMode="auto">
            <a:xfrm>
              <a:off x="3937" y="-34"/>
              <a:ext cx="2193" cy="2399"/>
            </a:xfrm>
            <a:custGeom>
              <a:avLst/>
              <a:gdLst>
                <a:gd name="T0" fmla="*/ 552 w 927"/>
                <a:gd name="T1" fmla="*/ 303 h 1014"/>
                <a:gd name="T2" fmla="*/ 815 w 927"/>
                <a:gd name="T3" fmla="*/ 1014 h 1014"/>
                <a:gd name="T4" fmla="*/ 926 w 927"/>
                <a:gd name="T5" fmla="*/ 927 h 1014"/>
                <a:gd name="T6" fmla="*/ 927 w 927"/>
                <a:gd name="T7" fmla="*/ 927 h 1014"/>
                <a:gd name="T8" fmla="*/ 656 w 927"/>
                <a:gd name="T9" fmla="*/ 271 h 1014"/>
                <a:gd name="T10" fmla="*/ 0 w 927"/>
                <a:gd name="T11" fmla="*/ 0 h 1014"/>
                <a:gd name="T12" fmla="*/ 552 w 927"/>
                <a:gd name="T13" fmla="*/ 303 h 10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27" h="1014">
                  <a:moveTo>
                    <a:pt x="552" y="303"/>
                  </a:moveTo>
                  <a:cubicBezTo>
                    <a:pt x="703" y="499"/>
                    <a:pt x="815" y="766"/>
                    <a:pt x="815" y="1014"/>
                  </a:cubicBezTo>
                  <a:cubicBezTo>
                    <a:pt x="891" y="975"/>
                    <a:pt x="920" y="941"/>
                    <a:pt x="926" y="927"/>
                  </a:cubicBezTo>
                  <a:cubicBezTo>
                    <a:pt x="927" y="927"/>
                    <a:pt x="927" y="927"/>
                    <a:pt x="927" y="927"/>
                  </a:cubicBezTo>
                  <a:cubicBezTo>
                    <a:pt x="927" y="679"/>
                    <a:pt x="831" y="446"/>
                    <a:pt x="656" y="271"/>
                  </a:cubicBezTo>
                  <a:cubicBezTo>
                    <a:pt x="481" y="96"/>
                    <a:pt x="248" y="0"/>
                    <a:pt x="0" y="0"/>
                  </a:cubicBezTo>
                  <a:cubicBezTo>
                    <a:pt x="248" y="0"/>
                    <a:pt x="503" y="239"/>
                    <a:pt x="552" y="30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72" tIns="34286" rIns="68572" bIns="34286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US" sz="675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2" name="Freeform 12"/>
            <p:cNvSpPr/>
            <p:nvPr/>
          </p:nvSpPr>
          <p:spPr bwMode="auto">
            <a:xfrm>
              <a:off x="3937" y="-34"/>
              <a:ext cx="1928" cy="2399"/>
            </a:xfrm>
            <a:custGeom>
              <a:avLst/>
              <a:gdLst>
                <a:gd name="T0" fmla="*/ 0 w 815"/>
                <a:gd name="T1" fmla="*/ 1 h 1014"/>
                <a:gd name="T2" fmla="*/ 0 w 815"/>
                <a:gd name="T3" fmla="*/ 927 h 1014"/>
                <a:gd name="T4" fmla="*/ 815 w 815"/>
                <a:gd name="T5" fmla="*/ 1014 h 1014"/>
                <a:gd name="T6" fmla="*/ 552 w 815"/>
                <a:gd name="T7" fmla="*/ 286 h 1014"/>
                <a:gd name="T8" fmla="*/ 0 w 815"/>
                <a:gd name="T9" fmla="*/ 0 h 1014"/>
                <a:gd name="T10" fmla="*/ 0 w 815"/>
                <a:gd name="T11" fmla="*/ 1 h 10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15" h="1014">
                  <a:moveTo>
                    <a:pt x="0" y="1"/>
                  </a:moveTo>
                  <a:cubicBezTo>
                    <a:pt x="0" y="927"/>
                    <a:pt x="0" y="927"/>
                    <a:pt x="0" y="927"/>
                  </a:cubicBezTo>
                  <a:cubicBezTo>
                    <a:pt x="815" y="1014"/>
                    <a:pt x="815" y="1014"/>
                    <a:pt x="815" y="1014"/>
                  </a:cubicBezTo>
                  <a:cubicBezTo>
                    <a:pt x="815" y="766"/>
                    <a:pt x="727" y="461"/>
                    <a:pt x="552" y="286"/>
                  </a:cubicBezTo>
                  <a:cubicBezTo>
                    <a:pt x="411" y="145"/>
                    <a:pt x="248" y="0"/>
                    <a:pt x="0" y="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72" tIns="34286" rIns="68572" bIns="34286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US" sz="675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3" name="Freeform 13"/>
            <p:cNvSpPr/>
            <p:nvPr/>
          </p:nvSpPr>
          <p:spPr bwMode="auto">
            <a:xfrm>
              <a:off x="3566" y="253"/>
              <a:ext cx="1902" cy="2277"/>
            </a:xfrm>
            <a:custGeom>
              <a:avLst/>
              <a:gdLst>
                <a:gd name="T0" fmla="*/ 804 w 804"/>
                <a:gd name="T1" fmla="*/ 875 h 963"/>
                <a:gd name="T2" fmla="*/ 589 w 804"/>
                <a:gd name="T3" fmla="*/ 278 h 963"/>
                <a:gd name="T4" fmla="*/ 157 w 804"/>
                <a:gd name="T5" fmla="*/ 0 h 963"/>
                <a:gd name="T6" fmla="*/ 102 w 804"/>
                <a:gd name="T7" fmla="*/ 119 h 963"/>
                <a:gd name="T8" fmla="*/ 4 w 804"/>
                <a:gd name="T9" fmla="*/ 653 h 963"/>
                <a:gd name="T10" fmla="*/ 0 w 804"/>
                <a:gd name="T11" fmla="*/ 806 h 963"/>
                <a:gd name="T12" fmla="*/ 4 w 804"/>
                <a:gd name="T13" fmla="*/ 959 h 963"/>
                <a:gd name="T14" fmla="*/ 157 w 804"/>
                <a:gd name="T15" fmla="*/ 963 h 963"/>
                <a:gd name="T16" fmla="*/ 310 w 804"/>
                <a:gd name="T17" fmla="*/ 959 h 963"/>
                <a:gd name="T18" fmla="*/ 804 w 804"/>
                <a:gd name="T19" fmla="*/ 875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04" h="963">
                  <a:moveTo>
                    <a:pt x="804" y="875"/>
                  </a:moveTo>
                  <a:cubicBezTo>
                    <a:pt x="785" y="653"/>
                    <a:pt x="706" y="418"/>
                    <a:pt x="589" y="278"/>
                  </a:cubicBezTo>
                  <a:cubicBezTo>
                    <a:pt x="456" y="119"/>
                    <a:pt x="323" y="24"/>
                    <a:pt x="157" y="0"/>
                  </a:cubicBezTo>
                  <a:cubicBezTo>
                    <a:pt x="141" y="27"/>
                    <a:pt x="122" y="65"/>
                    <a:pt x="102" y="119"/>
                  </a:cubicBezTo>
                  <a:cubicBezTo>
                    <a:pt x="49" y="264"/>
                    <a:pt x="16" y="450"/>
                    <a:pt x="4" y="653"/>
                  </a:cubicBezTo>
                  <a:cubicBezTo>
                    <a:pt x="2" y="703"/>
                    <a:pt x="0" y="754"/>
                    <a:pt x="0" y="806"/>
                  </a:cubicBezTo>
                  <a:cubicBezTo>
                    <a:pt x="0" y="858"/>
                    <a:pt x="2" y="909"/>
                    <a:pt x="4" y="959"/>
                  </a:cubicBezTo>
                  <a:cubicBezTo>
                    <a:pt x="54" y="961"/>
                    <a:pt x="105" y="963"/>
                    <a:pt x="157" y="963"/>
                  </a:cubicBezTo>
                  <a:cubicBezTo>
                    <a:pt x="209" y="963"/>
                    <a:pt x="260" y="961"/>
                    <a:pt x="310" y="959"/>
                  </a:cubicBezTo>
                  <a:cubicBezTo>
                    <a:pt x="495" y="948"/>
                    <a:pt x="666" y="920"/>
                    <a:pt x="804" y="8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72" tIns="34286" rIns="68572" bIns="34286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US" sz="675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5848987" y="3024872"/>
            <a:ext cx="566716" cy="566716"/>
            <a:chOff x="7891737" y="4601650"/>
            <a:chExt cx="755703" cy="755703"/>
          </a:xfrm>
        </p:grpSpPr>
        <p:sp>
          <p:nvSpPr>
            <p:cNvPr id="21" name="Oval 20"/>
            <p:cNvSpPr/>
            <p:nvPr/>
          </p:nvSpPr>
          <p:spPr>
            <a:xfrm>
              <a:off x="7891737" y="4601650"/>
              <a:ext cx="755703" cy="75570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675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4" name="Freeform 23"/>
            <p:cNvSpPr/>
            <p:nvPr/>
          </p:nvSpPr>
          <p:spPr bwMode="auto">
            <a:xfrm>
              <a:off x="8099876" y="4820373"/>
              <a:ext cx="349218" cy="320594"/>
            </a:xfrm>
            <a:custGeom>
              <a:avLst/>
              <a:gdLst>
                <a:gd name="T0" fmla="*/ 29 w 85"/>
                <a:gd name="T1" fmla="*/ 0 h 78"/>
                <a:gd name="T2" fmla="*/ 34 w 85"/>
                <a:gd name="T3" fmla="*/ 29 h 78"/>
                <a:gd name="T4" fmla="*/ 8 w 85"/>
                <a:gd name="T5" fmla="*/ 29 h 78"/>
                <a:gd name="T6" fmla="*/ 6 w 85"/>
                <a:gd name="T7" fmla="*/ 29 h 78"/>
                <a:gd name="T8" fmla="*/ 0 w 85"/>
                <a:gd name="T9" fmla="*/ 35 h 78"/>
                <a:gd name="T10" fmla="*/ 0 w 85"/>
                <a:gd name="T11" fmla="*/ 35 h 78"/>
                <a:gd name="T12" fmla="*/ 4 w 85"/>
                <a:gd name="T13" fmla="*/ 42 h 78"/>
                <a:gd name="T14" fmla="*/ 0 w 85"/>
                <a:gd name="T15" fmla="*/ 47 h 78"/>
                <a:gd name="T16" fmla="*/ 0 w 85"/>
                <a:gd name="T17" fmla="*/ 47 h 78"/>
                <a:gd name="T18" fmla="*/ 5 w 85"/>
                <a:gd name="T19" fmla="*/ 54 h 78"/>
                <a:gd name="T20" fmla="*/ 4 w 85"/>
                <a:gd name="T21" fmla="*/ 58 h 78"/>
                <a:gd name="T22" fmla="*/ 4 w 85"/>
                <a:gd name="T23" fmla="*/ 58 h 78"/>
                <a:gd name="T24" fmla="*/ 10 w 85"/>
                <a:gd name="T25" fmla="*/ 65 h 78"/>
                <a:gd name="T26" fmla="*/ 11 w 85"/>
                <a:gd name="T27" fmla="*/ 65 h 78"/>
                <a:gd name="T28" fmla="*/ 9 w 85"/>
                <a:gd name="T29" fmla="*/ 70 h 78"/>
                <a:gd name="T30" fmla="*/ 9 w 85"/>
                <a:gd name="T31" fmla="*/ 70 h 78"/>
                <a:gd name="T32" fmla="*/ 15 w 85"/>
                <a:gd name="T33" fmla="*/ 77 h 78"/>
                <a:gd name="T34" fmla="*/ 29 w 85"/>
                <a:gd name="T35" fmla="*/ 77 h 78"/>
                <a:gd name="T36" fmla="*/ 45 w 85"/>
                <a:gd name="T37" fmla="*/ 77 h 78"/>
                <a:gd name="T38" fmla="*/ 46 w 85"/>
                <a:gd name="T39" fmla="*/ 77 h 78"/>
                <a:gd name="T40" fmla="*/ 51 w 85"/>
                <a:gd name="T41" fmla="*/ 71 h 78"/>
                <a:gd name="T42" fmla="*/ 66 w 85"/>
                <a:gd name="T43" fmla="*/ 69 h 78"/>
                <a:gd name="T44" fmla="*/ 66 w 85"/>
                <a:gd name="T45" fmla="*/ 78 h 78"/>
                <a:gd name="T46" fmla="*/ 85 w 85"/>
                <a:gd name="T47" fmla="*/ 78 h 78"/>
                <a:gd name="T48" fmla="*/ 85 w 85"/>
                <a:gd name="T49" fmla="*/ 25 h 78"/>
                <a:gd name="T50" fmla="*/ 66 w 85"/>
                <a:gd name="T51" fmla="*/ 25 h 78"/>
                <a:gd name="T52" fmla="*/ 66 w 85"/>
                <a:gd name="T53" fmla="*/ 32 h 78"/>
                <a:gd name="T54" fmla="*/ 61 w 85"/>
                <a:gd name="T55" fmla="*/ 32 h 78"/>
                <a:gd name="T56" fmla="*/ 29 w 85"/>
                <a:gd name="T57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85" h="78">
                  <a:moveTo>
                    <a:pt x="29" y="0"/>
                  </a:moveTo>
                  <a:cubicBezTo>
                    <a:pt x="1" y="7"/>
                    <a:pt x="33" y="28"/>
                    <a:pt x="34" y="29"/>
                  </a:cubicBezTo>
                  <a:cubicBezTo>
                    <a:pt x="8" y="29"/>
                    <a:pt x="8" y="29"/>
                    <a:pt x="8" y="29"/>
                  </a:cubicBezTo>
                  <a:cubicBezTo>
                    <a:pt x="6" y="29"/>
                    <a:pt x="6" y="29"/>
                    <a:pt x="6" y="29"/>
                  </a:cubicBezTo>
                  <a:cubicBezTo>
                    <a:pt x="3" y="29"/>
                    <a:pt x="0" y="32"/>
                    <a:pt x="0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38"/>
                    <a:pt x="1" y="41"/>
                    <a:pt x="4" y="42"/>
                  </a:cubicBezTo>
                  <a:cubicBezTo>
                    <a:pt x="2" y="43"/>
                    <a:pt x="0" y="45"/>
                    <a:pt x="0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51"/>
                    <a:pt x="2" y="53"/>
                    <a:pt x="5" y="54"/>
                  </a:cubicBezTo>
                  <a:cubicBezTo>
                    <a:pt x="4" y="55"/>
                    <a:pt x="4" y="57"/>
                    <a:pt x="4" y="58"/>
                  </a:cubicBezTo>
                  <a:cubicBezTo>
                    <a:pt x="4" y="58"/>
                    <a:pt x="4" y="58"/>
                    <a:pt x="4" y="58"/>
                  </a:cubicBezTo>
                  <a:cubicBezTo>
                    <a:pt x="4" y="62"/>
                    <a:pt x="7" y="65"/>
                    <a:pt x="10" y="65"/>
                  </a:cubicBezTo>
                  <a:cubicBezTo>
                    <a:pt x="11" y="65"/>
                    <a:pt x="11" y="65"/>
                    <a:pt x="11" y="65"/>
                  </a:cubicBezTo>
                  <a:cubicBezTo>
                    <a:pt x="9" y="66"/>
                    <a:pt x="9" y="68"/>
                    <a:pt x="9" y="70"/>
                  </a:cubicBezTo>
                  <a:cubicBezTo>
                    <a:pt x="9" y="70"/>
                    <a:pt x="9" y="70"/>
                    <a:pt x="9" y="70"/>
                  </a:cubicBezTo>
                  <a:cubicBezTo>
                    <a:pt x="9" y="74"/>
                    <a:pt x="12" y="77"/>
                    <a:pt x="15" y="77"/>
                  </a:cubicBezTo>
                  <a:cubicBezTo>
                    <a:pt x="29" y="77"/>
                    <a:pt x="29" y="77"/>
                    <a:pt x="29" y="77"/>
                  </a:cubicBezTo>
                  <a:cubicBezTo>
                    <a:pt x="45" y="77"/>
                    <a:pt x="45" y="77"/>
                    <a:pt x="45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51" y="71"/>
                    <a:pt x="51" y="71"/>
                    <a:pt x="51" y="71"/>
                  </a:cubicBezTo>
                  <a:cubicBezTo>
                    <a:pt x="66" y="69"/>
                    <a:pt x="66" y="69"/>
                    <a:pt x="66" y="69"/>
                  </a:cubicBezTo>
                  <a:cubicBezTo>
                    <a:pt x="66" y="78"/>
                    <a:pt x="66" y="78"/>
                    <a:pt x="66" y="78"/>
                  </a:cubicBezTo>
                  <a:cubicBezTo>
                    <a:pt x="85" y="78"/>
                    <a:pt x="85" y="78"/>
                    <a:pt x="85" y="78"/>
                  </a:cubicBezTo>
                  <a:cubicBezTo>
                    <a:pt x="85" y="25"/>
                    <a:pt x="85" y="25"/>
                    <a:pt x="85" y="25"/>
                  </a:cubicBezTo>
                  <a:cubicBezTo>
                    <a:pt x="66" y="25"/>
                    <a:pt x="66" y="25"/>
                    <a:pt x="66" y="25"/>
                  </a:cubicBezTo>
                  <a:cubicBezTo>
                    <a:pt x="66" y="32"/>
                    <a:pt x="66" y="32"/>
                    <a:pt x="66" y="32"/>
                  </a:cubicBezTo>
                  <a:cubicBezTo>
                    <a:pt x="61" y="32"/>
                    <a:pt x="61" y="32"/>
                    <a:pt x="61" y="32"/>
                  </a:cubicBezTo>
                  <a:cubicBezTo>
                    <a:pt x="57" y="16"/>
                    <a:pt x="32" y="17"/>
                    <a:pt x="29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68572" tIns="34286" rIns="68572" bIns="34286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20000"/>
                </a:lnSpc>
              </a:pPr>
              <a:endParaRPr lang="zh-CN" altLang="en-US" sz="675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2588962" y="3024872"/>
            <a:ext cx="566716" cy="566716"/>
            <a:chOff x="3544559" y="4601650"/>
            <a:chExt cx="755703" cy="755703"/>
          </a:xfrm>
        </p:grpSpPr>
        <p:sp>
          <p:nvSpPr>
            <p:cNvPr id="23" name="Oval 22"/>
            <p:cNvSpPr/>
            <p:nvPr/>
          </p:nvSpPr>
          <p:spPr>
            <a:xfrm flipH="1">
              <a:off x="3544559" y="4601650"/>
              <a:ext cx="755703" cy="75570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675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5" name="Freeform 24"/>
            <p:cNvSpPr>
              <a:spLocks noEditPoints="1"/>
            </p:cNvSpPr>
            <p:nvPr/>
          </p:nvSpPr>
          <p:spPr bwMode="auto">
            <a:xfrm>
              <a:off x="3753526" y="4820373"/>
              <a:ext cx="337768" cy="330136"/>
            </a:xfrm>
            <a:custGeom>
              <a:avLst/>
              <a:gdLst>
                <a:gd name="T0" fmla="*/ 74 w 82"/>
                <a:gd name="T1" fmla="*/ 6 h 80"/>
                <a:gd name="T2" fmla="*/ 67 w 82"/>
                <a:gd name="T3" fmla="*/ 27 h 80"/>
                <a:gd name="T4" fmla="*/ 65 w 82"/>
                <a:gd name="T5" fmla="*/ 30 h 80"/>
                <a:gd name="T6" fmla="*/ 75 w 82"/>
                <a:gd name="T7" fmla="*/ 71 h 80"/>
                <a:gd name="T8" fmla="*/ 66 w 82"/>
                <a:gd name="T9" fmla="*/ 80 h 80"/>
                <a:gd name="T10" fmla="*/ 44 w 82"/>
                <a:gd name="T11" fmla="*/ 50 h 80"/>
                <a:gd name="T12" fmla="*/ 36 w 82"/>
                <a:gd name="T13" fmla="*/ 57 h 80"/>
                <a:gd name="T14" fmla="*/ 39 w 82"/>
                <a:gd name="T15" fmla="*/ 70 h 80"/>
                <a:gd name="T16" fmla="*/ 34 w 82"/>
                <a:gd name="T17" fmla="*/ 75 h 80"/>
                <a:gd name="T18" fmla="*/ 26 w 82"/>
                <a:gd name="T19" fmla="*/ 61 h 80"/>
                <a:gd name="T20" fmla="*/ 21 w 82"/>
                <a:gd name="T21" fmla="*/ 67 h 80"/>
                <a:gd name="T22" fmla="*/ 16 w 82"/>
                <a:gd name="T23" fmla="*/ 62 h 80"/>
                <a:gd name="T24" fmla="*/ 21 w 82"/>
                <a:gd name="T25" fmla="*/ 57 h 80"/>
                <a:gd name="T26" fmla="*/ 7 w 82"/>
                <a:gd name="T27" fmla="*/ 50 h 80"/>
                <a:gd name="T28" fmla="*/ 12 w 82"/>
                <a:gd name="T29" fmla="*/ 44 h 80"/>
                <a:gd name="T30" fmla="*/ 25 w 82"/>
                <a:gd name="T31" fmla="*/ 47 h 80"/>
                <a:gd name="T32" fmla="*/ 32 w 82"/>
                <a:gd name="T33" fmla="*/ 39 h 80"/>
                <a:gd name="T34" fmla="*/ 0 w 82"/>
                <a:gd name="T35" fmla="*/ 18 h 80"/>
                <a:gd name="T36" fmla="*/ 9 w 82"/>
                <a:gd name="T37" fmla="*/ 8 h 80"/>
                <a:gd name="T38" fmla="*/ 51 w 82"/>
                <a:gd name="T39" fmla="*/ 16 h 80"/>
                <a:gd name="T40" fmla="*/ 53 w 82"/>
                <a:gd name="T41" fmla="*/ 13 h 80"/>
                <a:gd name="T42" fmla="*/ 74 w 82"/>
                <a:gd name="T43" fmla="*/ 6 h 80"/>
                <a:gd name="T44" fmla="*/ 82 w 82"/>
                <a:gd name="T45" fmla="*/ 50 h 80"/>
                <a:gd name="T46" fmla="*/ 74 w 82"/>
                <a:gd name="T47" fmla="*/ 42 h 80"/>
                <a:gd name="T48" fmla="*/ 72 w 82"/>
                <a:gd name="T49" fmla="*/ 44 h 80"/>
                <a:gd name="T50" fmla="*/ 76 w 82"/>
                <a:gd name="T51" fmla="*/ 57 h 80"/>
                <a:gd name="T52" fmla="*/ 82 w 82"/>
                <a:gd name="T53" fmla="*/ 50 h 80"/>
                <a:gd name="T54" fmla="*/ 29 w 82"/>
                <a:gd name="T55" fmla="*/ 0 h 80"/>
                <a:gd name="T56" fmla="*/ 23 w 82"/>
                <a:gd name="T57" fmla="*/ 7 h 80"/>
                <a:gd name="T58" fmla="*/ 36 w 82"/>
                <a:gd name="T59" fmla="*/ 10 h 80"/>
                <a:gd name="T60" fmla="*/ 37 w 82"/>
                <a:gd name="T61" fmla="*/ 8 h 80"/>
                <a:gd name="T62" fmla="*/ 29 w 82"/>
                <a:gd name="T63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82" h="80">
                  <a:moveTo>
                    <a:pt x="74" y="6"/>
                  </a:moveTo>
                  <a:cubicBezTo>
                    <a:pt x="76" y="15"/>
                    <a:pt x="74" y="21"/>
                    <a:pt x="67" y="27"/>
                  </a:cubicBezTo>
                  <a:cubicBezTo>
                    <a:pt x="65" y="30"/>
                    <a:pt x="65" y="30"/>
                    <a:pt x="65" y="30"/>
                  </a:cubicBezTo>
                  <a:cubicBezTo>
                    <a:pt x="75" y="71"/>
                    <a:pt x="75" y="71"/>
                    <a:pt x="75" y="71"/>
                  </a:cubicBezTo>
                  <a:cubicBezTo>
                    <a:pt x="66" y="80"/>
                    <a:pt x="66" y="80"/>
                    <a:pt x="66" y="80"/>
                  </a:cubicBezTo>
                  <a:cubicBezTo>
                    <a:pt x="44" y="50"/>
                    <a:pt x="44" y="50"/>
                    <a:pt x="44" y="50"/>
                  </a:cubicBezTo>
                  <a:cubicBezTo>
                    <a:pt x="36" y="57"/>
                    <a:pt x="36" y="57"/>
                    <a:pt x="36" y="57"/>
                  </a:cubicBezTo>
                  <a:cubicBezTo>
                    <a:pt x="39" y="70"/>
                    <a:pt x="39" y="70"/>
                    <a:pt x="39" y="70"/>
                  </a:cubicBezTo>
                  <a:cubicBezTo>
                    <a:pt x="34" y="75"/>
                    <a:pt x="34" y="75"/>
                    <a:pt x="34" y="75"/>
                  </a:cubicBezTo>
                  <a:cubicBezTo>
                    <a:pt x="26" y="61"/>
                    <a:pt x="26" y="61"/>
                    <a:pt x="26" y="61"/>
                  </a:cubicBezTo>
                  <a:cubicBezTo>
                    <a:pt x="21" y="67"/>
                    <a:pt x="21" y="67"/>
                    <a:pt x="21" y="67"/>
                  </a:cubicBezTo>
                  <a:cubicBezTo>
                    <a:pt x="16" y="62"/>
                    <a:pt x="16" y="62"/>
                    <a:pt x="16" y="62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25" y="47"/>
                    <a:pt x="25" y="47"/>
                    <a:pt x="25" y="47"/>
                  </a:cubicBezTo>
                  <a:cubicBezTo>
                    <a:pt x="32" y="39"/>
                    <a:pt x="32" y="39"/>
                    <a:pt x="32" y="39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51" y="16"/>
                    <a:pt x="51" y="16"/>
                    <a:pt x="51" y="16"/>
                  </a:cubicBezTo>
                  <a:cubicBezTo>
                    <a:pt x="53" y="13"/>
                    <a:pt x="53" y="13"/>
                    <a:pt x="53" y="13"/>
                  </a:cubicBezTo>
                  <a:cubicBezTo>
                    <a:pt x="60" y="5"/>
                    <a:pt x="67" y="4"/>
                    <a:pt x="74" y="6"/>
                  </a:cubicBezTo>
                  <a:close/>
                  <a:moveTo>
                    <a:pt x="82" y="50"/>
                  </a:moveTo>
                  <a:cubicBezTo>
                    <a:pt x="74" y="42"/>
                    <a:pt x="74" y="42"/>
                    <a:pt x="74" y="42"/>
                  </a:cubicBezTo>
                  <a:cubicBezTo>
                    <a:pt x="72" y="44"/>
                    <a:pt x="72" y="44"/>
                    <a:pt x="72" y="44"/>
                  </a:cubicBezTo>
                  <a:cubicBezTo>
                    <a:pt x="76" y="57"/>
                    <a:pt x="76" y="57"/>
                    <a:pt x="76" y="57"/>
                  </a:cubicBezTo>
                  <a:cubicBezTo>
                    <a:pt x="82" y="50"/>
                    <a:pt x="82" y="50"/>
                    <a:pt x="82" y="50"/>
                  </a:cubicBezTo>
                  <a:close/>
                  <a:moveTo>
                    <a:pt x="29" y="0"/>
                  </a:moveTo>
                  <a:cubicBezTo>
                    <a:pt x="23" y="7"/>
                    <a:pt x="23" y="7"/>
                    <a:pt x="23" y="7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7" y="8"/>
                    <a:pt x="37" y="8"/>
                    <a:pt x="37" y="8"/>
                  </a:cubicBezTo>
                  <a:lnTo>
                    <a:pt x="29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68572" tIns="34286" rIns="68572" bIns="34286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20000"/>
                </a:lnSpc>
              </a:pPr>
              <a:endParaRPr lang="zh-CN" altLang="en-US" sz="675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6" name="Group 12"/>
          <p:cNvGrpSpPr/>
          <p:nvPr/>
        </p:nvGrpSpPr>
        <p:grpSpPr>
          <a:xfrm>
            <a:off x="5848987" y="1286374"/>
            <a:ext cx="566716" cy="566716"/>
            <a:chOff x="7891737" y="2283399"/>
            <a:chExt cx="755703" cy="755703"/>
          </a:xfrm>
        </p:grpSpPr>
        <p:sp>
          <p:nvSpPr>
            <p:cNvPr id="20" name="Oval 19"/>
            <p:cNvSpPr/>
            <p:nvPr/>
          </p:nvSpPr>
          <p:spPr>
            <a:xfrm>
              <a:off x="7891737" y="2283399"/>
              <a:ext cx="755703" cy="75570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675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6" name="Freeform 25"/>
            <p:cNvSpPr>
              <a:spLocks noEditPoints="1"/>
            </p:cNvSpPr>
            <p:nvPr/>
          </p:nvSpPr>
          <p:spPr bwMode="auto">
            <a:xfrm>
              <a:off x="8111199" y="2469466"/>
              <a:ext cx="316777" cy="383568"/>
            </a:xfrm>
            <a:custGeom>
              <a:avLst/>
              <a:gdLst>
                <a:gd name="T0" fmla="*/ 0 w 77"/>
                <a:gd name="T1" fmla="*/ 85 h 93"/>
                <a:gd name="T2" fmla="*/ 30 w 77"/>
                <a:gd name="T3" fmla="*/ 20 h 93"/>
                <a:gd name="T4" fmla="*/ 38 w 77"/>
                <a:gd name="T5" fmla="*/ 26 h 93"/>
                <a:gd name="T6" fmla="*/ 39 w 77"/>
                <a:gd name="T7" fmla="*/ 27 h 93"/>
                <a:gd name="T8" fmla="*/ 39 w 77"/>
                <a:gd name="T9" fmla="*/ 27 h 93"/>
                <a:gd name="T10" fmla="*/ 40 w 77"/>
                <a:gd name="T11" fmla="*/ 27 h 93"/>
                <a:gd name="T12" fmla="*/ 40 w 77"/>
                <a:gd name="T13" fmla="*/ 28 h 93"/>
                <a:gd name="T14" fmla="*/ 40 w 77"/>
                <a:gd name="T15" fmla="*/ 28 h 93"/>
                <a:gd name="T16" fmla="*/ 41 w 77"/>
                <a:gd name="T17" fmla="*/ 28 h 93"/>
                <a:gd name="T18" fmla="*/ 41 w 77"/>
                <a:gd name="T19" fmla="*/ 29 h 93"/>
                <a:gd name="T20" fmla="*/ 42 w 77"/>
                <a:gd name="T21" fmla="*/ 29 h 93"/>
                <a:gd name="T22" fmla="*/ 42 w 77"/>
                <a:gd name="T23" fmla="*/ 29 h 93"/>
                <a:gd name="T24" fmla="*/ 43 w 77"/>
                <a:gd name="T25" fmla="*/ 29 h 93"/>
                <a:gd name="T26" fmla="*/ 43 w 77"/>
                <a:gd name="T27" fmla="*/ 30 h 93"/>
                <a:gd name="T28" fmla="*/ 43 w 77"/>
                <a:gd name="T29" fmla="*/ 30 h 93"/>
                <a:gd name="T30" fmla="*/ 48 w 77"/>
                <a:gd name="T31" fmla="*/ 33 h 93"/>
                <a:gd name="T32" fmla="*/ 48 w 77"/>
                <a:gd name="T33" fmla="*/ 33 h 93"/>
                <a:gd name="T34" fmla="*/ 49 w 77"/>
                <a:gd name="T35" fmla="*/ 34 h 93"/>
                <a:gd name="T36" fmla="*/ 49 w 77"/>
                <a:gd name="T37" fmla="*/ 34 h 93"/>
                <a:gd name="T38" fmla="*/ 50 w 77"/>
                <a:gd name="T39" fmla="*/ 34 h 93"/>
                <a:gd name="T40" fmla="*/ 50 w 77"/>
                <a:gd name="T41" fmla="*/ 35 h 93"/>
                <a:gd name="T42" fmla="*/ 50 w 77"/>
                <a:gd name="T43" fmla="*/ 35 h 93"/>
                <a:gd name="T44" fmla="*/ 51 w 77"/>
                <a:gd name="T45" fmla="*/ 35 h 93"/>
                <a:gd name="T46" fmla="*/ 51 w 77"/>
                <a:gd name="T47" fmla="*/ 36 h 93"/>
                <a:gd name="T48" fmla="*/ 52 w 77"/>
                <a:gd name="T49" fmla="*/ 36 h 93"/>
                <a:gd name="T50" fmla="*/ 52 w 77"/>
                <a:gd name="T51" fmla="*/ 36 h 93"/>
                <a:gd name="T52" fmla="*/ 53 w 77"/>
                <a:gd name="T53" fmla="*/ 37 h 93"/>
                <a:gd name="T54" fmla="*/ 53 w 77"/>
                <a:gd name="T55" fmla="*/ 37 h 93"/>
                <a:gd name="T56" fmla="*/ 48 w 77"/>
                <a:gd name="T57" fmla="*/ 79 h 93"/>
                <a:gd name="T58" fmla="*/ 7 w 77"/>
                <a:gd name="T59" fmla="*/ 91 h 93"/>
                <a:gd name="T60" fmla="*/ 35 w 77"/>
                <a:gd name="T61" fmla="*/ 64 h 93"/>
                <a:gd name="T62" fmla="*/ 19 w 77"/>
                <a:gd name="T63" fmla="*/ 53 h 93"/>
                <a:gd name="T64" fmla="*/ 3 w 77"/>
                <a:gd name="T65" fmla="*/ 88 h 93"/>
                <a:gd name="T66" fmla="*/ 73 w 77"/>
                <a:gd name="T67" fmla="*/ 93 h 93"/>
                <a:gd name="T68" fmla="*/ 54 w 77"/>
                <a:gd name="T69" fmla="*/ 83 h 93"/>
                <a:gd name="T70" fmla="*/ 69 w 77"/>
                <a:gd name="T71" fmla="*/ 42 h 93"/>
                <a:gd name="T72" fmla="*/ 34 w 77"/>
                <a:gd name="T73" fmla="*/ 0 h 93"/>
                <a:gd name="T74" fmla="*/ 69 w 77"/>
                <a:gd name="T75" fmla="*/ 42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7" h="93">
                  <a:moveTo>
                    <a:pt x="3" y="88"/>
                  </a:moveTo>
                  <a:cubicBezTo>
                    <a:pt x="2" y="87"/>
                    <a:pt x="1" y="86"/>
                    <a:pt x="0" y="85"/>
                  </a:cubicBezTo>
                  <a:cubicBezTo>
                    <a:pt x="0" y="72"/>
                    <a:pt x="0" y="58"/>
                    <a:pt x="0" y="45"/>
                  </a:cubicBezTo>
                  <a:cubicBezTo>
                    <a:pt x="12" y="40"/>
                    <a:pt x="21" y="32"/>
                    <a:pt x="30" y="20"/>
                  </a:cubicBezTo>
                  <a:cubicBezTo>
                    <a:pt x="38" y="26"/>
                    <a:pt x="38" y="26"/>
                    <a:pt x="38" y="26"/>
                  </a:cubicBezTo>
                  <a:cubicBezTo>
                    <a:pt x="38" y="26"/>
                    <a:pt x="38" y="26"/>
                    <a:pt x="38" y="26"/>
                  </a:cubicBezTo>
                  <a:cubicBezTo>
                    <a:pt x="38" y="27"/>
                    <a:pt x="38" y="27"/>
                    <a:pt x="38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40" y="27"/>
                    <a:pt x="40" y="27"/>
                    <a:pt x="40" y="27"/>
                  </a:cubicBezTo>
                  <a:cubicBezTo>
                    <a:pt x="40" y="27"/>
                    <a:pt x="40" y="27"/>
                    <a:pt x="40" y="27"/>
                  </a:cubicBezTo>
                  <a:cubicBezTo>
                    <a:pt x="40" y="28"/>
                    <a:pt x="40" y="28"/>
                    <a:pt x="40" y="28"/>
                  </a:cubicBezTo>
                  <a:cubicBezTo>
                    <a:pt x="40" y="28"/>
                    <a:pt x="40" y="28"/>
                    <a:pt x="40" y="28"/>
                  </a:cubicBezTo>
                  <a:cubicBezTo>
                    <a:pt x="40" y="28"/>
                    <a:pt x="40" y="28"/>
                    <a:pt x="40" y="28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1" y="29"/>
                    <a:pt x="41" y="29"/>
                    <a:pt x="41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9"/>
                    <a:pt x="43" y="29"/>
                    <a:pt x="43" y="29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4" y="30"/>
                    <a:pt x="44" y="30"/>
                    <a:pt x="44" y="30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4"/>
                    <a:pt x="48" y="34"/>
                    <a:pt x="48" y="34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50" y="34"/>
                    <a:pt x="50" y="34"/>
                    <a:pt x="50" y="34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51" y="35"/>
                    <a:pt x="51" y="35"/>
                    <a:pt x="51" y="35"/>
                  </a:cubicBezTo>
                  <a:cubicBezTo>
                    <a:pt x="51" y="35"/>
                    <a:pt x="51" y="35"/>
                    <a:pt x="51" y="35"/>
                  </a:cubicBezTo>
                  <a:cubicBezTo>
                    <a:pt x="51" y="35"/>
                    <a:pt x="51" y="35"/>
                    <a:pt x="51" y="35"/>
                  </a:cubicBezTo>
                  <a:cubicBezTo>
                    <a:pt x="51" y="36"/>
                    <a:pt x="51" y="36"/>
                    <a:pt x="51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3" y="37"/>
                    <a:pt x="53" y="37"/>
                    <a:pt x="53" y="37"/>
                  </a:cubicBezTo>
                  <a:cubicBezTo>
                    <a:pt x="53" y="37"/>
                    <a:pt x="53" y="37"/>
                    <a:pt x="53" y="37"/>
                  </a:cubicBezTo>
                  <a:cubicBezTo>
                    <a:pt x="53" y="37"/>
                    <a:pt x="53" y="37"/>
                    <a:pt x="53" y="37"/>
                  </a:cubicBezTo>
                  <a:cubicBezTo>
                    <a:pt x="62" y="43"/>
                    <a:pt x="62" y="43"/>
                    <a:pt x="62" y="43"/>
                  </a:cubicBezTo>
                  <a:cubicBezTo>
                    <a:pt x="53" y="55"/>
                    <a:pt x="49" y="67"/>
                    <a:pt x="48" y="79"/>
                  </a:cubicBezTo>
                  <a:cubicBezTo>
                    <a:pt x="36" y="84"/>
                    <a:pt x="23" y="88"/>
                    <a:pt x="11" y="93"/>
                  </a:cubicBezTo>
                  <a:cubicBezTo>
                    <a:pt x="9" y="92"/>
                    <a:pt x="8" y="91"/>
                    <a:pt x="7" y="91"/>
                  </a:cubicBezTo>
                  <a:cubicBezTo>
                    <a:pt x="23" y="68"/>
                    <a:pt x="23" y="68"/>
                    <a:pt x="23" y="68"/>
                  </a:cubicBezTo>
                  <a:cubicBezTo>
                    <a:pt x="27" y="69"/>
                    <a:pt x="32" y="68"/>
                    <a:pt x="35" y="64"/>
                  </a:cubicBezTo>
                  <a:cubicBezTo>
                    <a:pt x="38" y="60"/>
                    <a:pt x="37" y="54"/>
                    <a:pt x="32" y="51"/>
                  </a:cubicBezTo>
                  <a:cubicBezTo>
                    <a:pt x="28" y="47"/>
                    <a:pt x="22" y="49"/>
                    <a:pt x="19" y="53"/>
                  </a:cubicBezTo>
                  <a:cubicBezTo>
                    <a:pt x="16" y="57"/>
                    <a:pt x="16" y="62"/>
                    <a:pt x="19" y="65"/>
                  </a:cubicBezTo>
                  <a:cubicBezTo>
                    <a:pt x="3" y="88"/>
                    <a:pt x="3" y="88"/>
                    <a:pt x="3" y="88"/>
                  </a:cubicBezTo>
                  <a:close/>
                  <a:moveTo>
                    <a:pt x="27" y="93"/>
                  </a:moveTo>
                  <a:cubicBezTo>
                    <a:pt x="73" y="93"/>
                    <a:pt x="73" y="93"/>
                    <a:pt x="73" y="93"/>
                  </a:cubicBezTo>
                  <a:cubicBezTo>
                    <a:pt x="73" y="83"/>
                    <a:pt x="73" y="83"/>
                    <a:pt x="73" y="83"/>
                  </a:cubicBezTo>
                  <a:cubicBezTo>
                    <a:pt x="54" y="83"/>
                    <a:pt x="54" y="83"/>
                    <a:pt x="54" y="83"/>
                  </a:cubicBezTo>
                  <a:cubicBezTo>
                    <a:pt x="27" y="93"/>
                    <a:pt x="27" y="93"/>
                    <a:pt x="27" y="93"/>
                  </a:cubicBezTo>
                  <a:close/>
                  <a:moveTo>
                    <a:pt x="69" y="42"/>
                  </a:moveTo>
                  <a:cubicBezTo>
                    <a:pt x="77" y="31"/>
                    <a:pt x="77" y="31"/>
                    <a:pt x="77" y="31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26" y="12"/>
                    <a:pt x="26" y="12"/>
                    <a:pt x="26" y="12"/>
                  </a:cubicBezTo>
                  <a:lnTo>
                    <a:pt x="69" y="42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68572" tIns="34286" rIns="68572" bIns="34286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20000"/>
                </a:lnSpc>
              </a:pPr>
              <a:endParaRPr lang="zh-CN" altLang="en-US" sz="675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7" name="Group 11"/>
          <p:cNvGrpSpPr/>
          <p:nvPr/>
        </p:nvGrpSpPr>
        <p:grpSpPr>
          <a:xfrm>
            <a:off x="2588962" y="1286374"/>
            <a:ext cx="566716" cy="566716"/>
            <a:chOff x="3544559" y="2283399"/>
            <a:chExt cx="755703" cy="755703"/>
          </a:xfrm>
        </p:grpSpPr>
        <p:sp>
          <p:nvSpPr>
            <p:cNvPr id="22" name="Oval 21"/>
            <p:cNvSpPr/>
            <p:nvPr/>
          </p:nvSpPr>
          <p:spPr>
            <a:xfrm flipH="1">
              <a:off x="3544559" y="2283399"/>
              <a:ext cx="755703" cy="75570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675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7" name="Freeform 26"/>
            <p:cNvSpPr>
              <a:spLocks noEditPoints="1"/>
            </p:cNvSpPr>
            <p:nvPr/>
          </p:nvSpPr>
          <p:spPr bwMode="auto">
            <a:xfrm>
              <a:off x="3784059" y="2442750"/>
              <a:ext cx="276702" cy="437000"/>
            </a:xfrm>
            <a:custGeom>
              <a:avLst/>
              <a:gdLst>
                <a:gd name="T0" fmla="*/ 57 w 67"/>
                <a:gd name="T1" fmla="*/ 10 h 106"/>
                <a:gd name="T2" fmla="*/ 62 w 67"/>
                <a:gd name="T3" fmla="*/ 51 h 106"/>
                <a:gd name="T4" fmla="*/ 51 w 67"/>
                <a:gd name="T5" fmla="*/ 66 h 106"/>
                <a:gd name="T6" fmla="*/ 55 w 67"/>
                <a:gd name="T7" fmla="*/ 65 h 106"/>
                <a:gd name="T8" fmla="*/ 57 w 67"/>
                <a:gd name="T9" fmla="*/ 73 h 106"/>
                <a:gd name="T10" fmla="*/ 56 w 67"/>
                <a:gd name="T11" fmla="*/ 80 h 106"/>
                <a:gd name="T12" fmla="*/ 57 w 67"/>
                <a:gd name="T13" fmla="*/ 86 h 106"/>
                <a:gd name="T14" fmla="*/ 55 w 67"/>
                <a:gd name="T15" fmla="*/ 93 h 106"/>
                <a:gd name="T16" fmla="*/ 15 w 67"/>
                <a:gd name="T17" fmla="*/ 97 h 106"/>
                <a:gd name="T18" fmla="*/ 12 w 67"/>
                <a:gd name="T19" fmla="*/ 95 h 106"/>
                <a:gd name="T20" fmla="*/ 12 w 67"/>
                <a:gd name="T21" fmla="*/ 83 h 106"/>
                <a:gd name="T22" fmla="*/ 12 w 67"/>
                <a:gd name="T23" fmla="*/ 82 h 106"/>
                <a:gd name="T24" fmla="*/ 12 w 67"/>
                <a:gd name="T25" fmla="*/ 71 h 106"/>
                <a:gd name="T26" fmla="*/ 15 w 67"/>
                <a:gd name="T27" fmla="*/ 69 h 106"/>
                <a:gd name="T28" fmla="*/ 16 w 67"/>
                <a:gd name="T29" fmla="*/ 63 h 106"/>
                <a:gd name="T30" fmla="*/ 0 w 67"/>
                <a:gd name="T31" fmla="*/ 34 h 106"/>
                <a:gd name="T32" fmla="*/ 33 w 67"/>
                <a:gd name="T33" fmla="*/ 0 h 106"/>
                <a:gd name="T34" fmla="*/ 28 w 67"/>
                <a:gd name="T35" fmla="*/ 41 h 106"/>
                <a:gd name="T36" fmla="*/ 30 w 67"/>
                <a:gd name="T37" fmla="*/ 39 h 106"/>
                <a:gd name="T38" fmla="*/ 33 w 67"/>
                <a:gd name="T39" fmla="*/ 41 h 106"/>
                <a:gd name="T40" fmla="*/ 36 w 67"/>
                <a:gd name="T41" fmla="*/ 39 h 106"/>
                <a:gd name="T42" fmla="*/ 39 w 67"/>
                <a:gd name="T43" fmla="*/ 41 h 106"/>
                <a:gd name="T44" fmla="*/ 43 w 67"/>
                <a:gd name="T45" fmla="*/ 38 h 106"/>
                <a:gd name="T46" fmla="*/ 39 w 67"/>
                <a:gd name="T47" fmla="*/ 52 h 106"/>
                <a:gd name="T48" fmla="*/ 44 w 67"/>
                <a:gd name="T49" fmla="*/ 66 h 106"/>
                <a:gd name="T50" fmla="*/ 44 w 67"/>
                <a:gd name="T51" fmla="*/ 58 h 106"/>
                <a:gd name="T52" fmla="*/ 56 w 67"/>
                <a:gd name="T53" fmla="*/ 47 h 106"/>
                <a:gd name="T54" fmla="*/ 52 w 67"/>
                <a:gd name="T55" fmla="*/ 15 h 106"/>
                <a:gd name="T56" fmla="*/ 15 w 67"/>
                <a:gd name="T57" fmla="*/ 15 h 106"/>
                <a:gd name="T58" fmla="*/ 11 w 67"/>
                <a:gd name="T59" fmla="*/ 48 h 106"/>
                <a:gd name="T60" fmla="*/ 23 w 67"/>
                <a:gd name="T61" fmla="*/ 59 h 106"/>
                <a:gd name="T62" fmla="*/ 23 w 67"/>
                <a:gd name="T63" fmla="*/ 67 h 106"/>
                <a:gd name="T64" fmla="*/ 29 w 67"/>
                <a:gd name="T65" fmla="*/ 52 h 106"/>
                <a:gd name="T66" fmla="*/ 25 w 67"/>
                <a:gd name="T67" fmla="*/ 38 h 106"/>
                <a:gd name="T68" fmla="*/ 40 w 67"/>
                <a:gd name="T69" fmla="*/ 43 h 106"/>
                <a:gd name="T70" fmla="*/ 36 w 67"/>
                <a:gd name="T71" fmla="*/ 42 h 106"/>
                <a:gd name="T72" fmla="*/ 30 w 67"/>
                <a:gd name="T73" fmla="*/ 42 h 106"/>
                <a:gd name="T74" fmla="*/ 27 w 67"/>
                <a:gd name="T75" fmla="*/ 42 h 106"/>
                <a:gd name="T76" fmla="*/ 32 w 67"/>
                <a:gd name="T77" fmla="*/ 51 h 106"/>
                <a:gd name="T78" fmla="*/ 32 w 67"/>
                <a:gd name="T79" fmla="*/ 67 h 106"/>
                <a:gd name="T80" fmla="*/ 35 w 67"/>
                <a:gd name="T81" fmla="*/ 51 h 106"/>
                <a:gd name="T82" fmla="*/ 35 w 67"/>
                <a:gd name="T83" fmla="*/ 50 h 106"/>
                <a:gd name="T84" fmla="*/ 43 w 67"/>
                <a:gd name="T85" fmla="*/ 96 h 106"/>
                <a:gd name="T86" fmla="*/ 34 w 67"/>
                <a:gd name="T87" fmla="*/ 106 h 106"/>
                <a:gd name="T88" fmla="*/ 43 w 67"/>
                <a:gd name="T89" fmla="*/ 96 h 106"/>
                <a:gd name="T90" fmla="*/ 17 w 67"/>
                <a:gd name="T91" fmla="*/ 88 h 106"/>
                <a:gd name="T92" fmla="*/ 17 w 67"/>
                <a:gd name="T93" fmla="*/ 90 h 106"/>
                <a:gd name="T94" fmla="*/ 50 w 67"/>
                <a:gd name="T95" fmla="*/ 86 h 106"/>
                <a:gd name="T96" fmla="*/ 50 w 67"/>
                <a:gd name="T97" fmla="*/ 73 h 106"/>
                <a:gd name="T98" fmla="*/ 17 w 67"/>
                <a:gd name="T99" fmla="*/ 77 h 106"/>
                <a:gd name="T100" fmla="*/ 50 w 67"/>
                <a:gd name="T101" fmla="*/ 74 h 106"/>
                <a:gd name="T102" fmla="*/ 50 w 67"/>
                <a:gd name="T103" fmla="*/ 73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67" h="106">
                  <a:moveTo>
                    <a:pt x="33" y="0"/>
                  </a:moveTo>
                  <a:cubicBezTo>
                    <a:pt x="43" y="0"/>
                    <a:pt x="51" y="4"/>
                    <a:pt x="57" y="10"/>
                  </a:cubicBezTo>
                  <a:cubicBezTo>
                    <a:pt x="63" y="16"/>
                    <a:pt x="67" y="25"/>
                    <a:pt x="67" y="34"/>
                  </a:cubicBezTo>
                  <a:cubicBezTo>
                    <a:pt x="67" y="40"/>
                    <a:pt x="65" y="46"/>
                    <a:pt x="62" y="51"/>
                  </a:cubicBezTo>
                  <a:cubicBezTo>
                    <a:pt x="59" y="56"/>
                    <a:pt x="56" y="59"/>
                    <a:pt x="51" y="62"/>
                  </a:cubicBezTo>
                  <a:cubicBezTo>
                    <a:pt x="51" y="66"/>
                    <a:pt x="51" y="66"/>
                    <a:pt x="51" y="66"/>
                  </a:cubicBezTo>
                  <a:cubicBezTo>
                    <a:pt x="53" y="66"/>
                    <a:pt x="53" y="66"/>
                    <a:pt x="53" y="66"/>
                  </a:cubicBezTo>
                  <a:cubicBezTo>
                    <a:pt x="55" y="65"/>
                    <a:pt x="55" y="65"/>
                    <a:pt x="55" y="65"/>
                  </a:cubicBezTo>
                  <a:cubicBezTo>
                    <a:pt x="56" y="68"/>
                    <a:pt x="56" y="68"/>
                    <a:pt x="56" y="68"/>
                  </a:cubicBezTo>
                  <a:cubicBezTo>
                    <a:pt x="57" y="70"/>
                    <a:pt x="57" y="72"/>
                    <a:pt x="57" y="73"/>
                  </a:cubicBezTo>
                  <a:cubicBezTo>
                    <a:pt x="57" y="75"/>
                    <a:pt x="57" y="77"/>
                    <a:pt x="56" y="79"/>
                  </a:cubicBezTo>
                  <a:cubicBezTo>
                    <a:pt x="56" y="80"/>
                    <a:pt x="56" y="80"/>
                    <a:pt x="56" y="80"/>
                  </a:cubicBezTo>
                  <a:cubicBezTo>
                    <a:pt x="56" y="80"/>
                    <a:pt x="56" y="80"/>
                    <a:pt x="56" y="80"/>
                  </a:cubicBezTo>
                  <a:cubicBezTo>
                    <a:pt x="57" y="82"/>
                    <a:pt x="57" y="84"/>
                    <a:pt x="57" y="86"/>
                  </a:cubicBezTo>
                  <a:cubicBezTo>
                    <a:pt x="57" y="88"/>
                    <a:pt x="57" y="90"/>
                    <a:pt x="56" y="92"/>
                  </a:cubicBezTo>
                  <a:cubicBezTo>
                    <a:pt x="55" y="93"/>
                    <a:pt x="55" y="93"/>
                    <a:pt x="55" y="93"/>
                  </a:cubicBezTo>
                  <a:cubicBezTo>
                    <a:pt x="53" y="94"/>
                    <a:pt x="53" y="94"/>
                    <a:pt x="53" y="94"/>
                  </a:cubicBezTo>
                  <a:cubicBezTo>
                    <a:pt x="15" y="97"/>
                    <a:pt x="15" y="97"/>
                    <a:pt x="15" y="97"/>
                  </a:cubicBezTo>
                  <a:cubicBezTo>
                    <a:pt x="13" y="97"/>
                    <a:pt x="13" y="97"/>
                    <a:pt x="13" y="97"/>
                  </a:cubicBezTo>
                  <a:cubicBezTo>
                    <a:pt x="12" y="95"/>
                    <a:pt x="12" y="95"/>
                    <a:pt x="12" y="95"/>
                  </a:cubicBezTo>
                  <a:cubicBezTo>
                    <a:pt x="11" y="93"/>
                    <a:pt x="11" y="91"/>
                    <a:pt x="10" y="90"/>
                  </a:cubicBezTo>
                  <a:cubicBezTo>
                    <a:pt x="10" y="88"/>
                    <a:pt x="11" y="86"/>
                    <a:pt x="12" y="83"/>
                  </a:cubicBezTo>
                  <a:cubicBezTo>
                    <a:pt x="12" y="83"/>
                    <a:pt x="12" y="83"/>
                    <a:pt x="12" y="83"/>
                  </a:cubicBezTo>
                  <a:cubicBezTo>
                    <a:pt x="12" y="82"/>
                    <a:pt x="12" y="82"/>
                    <a:pt x="12" y="82"/>
                  </a:cubicBezTo>
                  <a:cubicBezTo>
                    <a:pt x="11" y="81"/>
                    <a:pt x="11" y="79"/>
                    <a:pt x="10" y="77"/>
                  </a:cubicBezTo>
                  <a:cubicBezTo>
                    <a:pt x="10" y="75"/>
                    <a:pt x="11" y="73"/>
                    <a:pt x="12" y="71"/>
                  </a:cubicBezTo>
                  <a:cubicBezTo>
                    <a:pt x="13" y="69"/>
                    <a:pt x="13" y="69"/>
                    <a:pt x="13" y="69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16" y="69"/>
                    <a:pt x="16" y="69"/>
                    <a:pt x="16" y="69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1" y="60"/>
                    <a:pt x="7" y="56"/>
                    <a:pt x="5" y="51"/>
                  </a:cubicBezTo>
                  <a:cubicBezTo>
                    <a:pt x="2" y="46"/>
                    <a:pt x="0" y="40"/>
                    <a:pt x="0" y="34"/>
                  </a:cubicBezTo>
                  <a:cubicBezTo>
                    <a:pt x="0" y="25"/>
                    <a:pt x="4" y="16"/>
                    <a:pt x="10" y="10"/>
                  </a:cubicBezTo>
                  <a:cubicBezTo>
                    <a:pt x="16" y="4"/>
                    <a:pt x="24" y="0"/>
                    <a:pt x="33" y="0"/>
                  </a:cubicBezTo>
                  <a:close/>
                  <a:moveTo>
                    <a:pt x="26" y="40"/>
                  </a:moveTo>
                  <a:cubicBezTo>
                    <a:pt x="27" y="41"/>
                    <a:pt x="27" y="41"/>
                    <a:pt x="28" y="41"/>
                  </a:cubicBezTo>
                  <a:cubicBezTo>
                    <a:pt x="28" y="41"/>
                    <a:pt x="29" y="41"/>
                    <a:pt x="30" y="40"/>
                  </a:cubicBezTo>
                  <a:cubicBezTo>
                    <a:pt x="30" y="39"/>
                    <a:pt x="30" y="39"/>
                    <a:pt x="30" y="39"/>
                  </a:cubicBezTo>
                  <a:cubicBezTo>
                    <a:pt x="31" y="40"/>
                    <a:pt x="31" y="40"/>
                    <a:pt x="31" y="40"/>
                  </a:cubicBezTo>
                  <a:cubicBezTo>
                    <a:pt x="32" y="41"/>
                    <a:pt x="32" y="41"/>
                    <a:pt x="33" y="41"/>
                  </a:cubicBezTo>
                  <a:cubicBezTo>
                    <a:pt x="34" y="41"/>
                    <a:pt x="35" y="41"/>
                    <a:pt x="35" y="40"/>
                  </a:cubicBezTo>
                  <a:cubicBezTo>
                    <a:pt x="36" y="39"/>
                    <a:pt x="36" y="39"/>
                    <a:pt x="36" y="39"/>
                  </a:cubicBezTo>
                  <a:cubicBezTo>
                    <a:pt x="36" y="40"/>
                    <a:pt x="36" y="40"/>
                    <a:pt x="36" y="40"/>
                  </a:cubicBezTo>
                  <a:cubicBezTo>
                    <a:pt x="37" y="41"/>
                    <a:pt x="38" y="41"/>
                    <a:pt x="39" y="41"/>
                  </a:cubicBezTo>
                  <a:cubicBezTo>
                    <a:pt x="40" y="41"/>
                    <a:pt x="41" y="41"/>
                    <a:pt x="42" y="40"/>
                  </a:cubicBezTo>
                  <a:cubicBezTo>
                    <a:pt x="43" y="38"/>
                    <a:pt x="43" y="38"/>
                    <a:pt x="43" y="38"/>
                  </a:cubicBezTo>
                  <a:cubicBezTo>
                    <a:pt x="46" y="40"/>
                    <a:pt x="46" y="40"/>
                    <a:pt x="46" y="40"/>
                  </a:cubicBezTo>
                  <a:cubicBezTo>
                    <a:pt x="39" y="52"/>
                    <a:pt x="39" y="52"/>
                    <a:pt x="39" y="52"/>
                  </a:cubicBezTo>
                  <a:cubicBezTo>
                    <a:pt x="39" y="67"/>
                    <a:pt x="39" y="67"/>
                    <a:pt x="39" y="67"/>
                  </a:cubicBezTo>
                  <a:cubicBezTo>
                    <a:pt x="44" y="66"/>
                    <a:pt x="44" y="66"/>
                    <a:pt x="44" y="66"/>
                  </a:cubicBezTo>
                  <a:cubicBezTo>
                    <a:pt x="44" y="60"/>
                    <a:pt x="44" y="60"/>
                    <a:pt x="44" y="60"/>
                  </a:cubicBezTo>
                  <a:cubicBezTo>
                    <a:pt x="44" y="58"/>
                    <a:pt x="44" y="58"/>
                    <a:pt x="44" y="58"/>
                  </a:cubicBezTo>
                  <a:cubicBezTo>
                    <a:pt x="46" y="57"/>
                    <a:pt x="46" y="57"/>
                    <a:pt x="46" y="57"/>
                  </a:cubicBezTo>
                  <a:cubicBezTo>
                    <a:pt x="50" y="55"/>
                    <a:pt x="54" y="52"/>
                    <a:pt x="56" y="47"/>
                  </a:cubicBezTo>
                  <a:cubicBezTo>
                    <a:pt x="59" y="44"/>
                    <a:pt x="60" y="39"/>
                    <a:pt x="60" y="34"/>
                  </a:cubicBezTo>
                  <a:cubicBezTo>
                    <a:pt x="60" y="27"/>
                    <a:pt x="57" y="20"/>
                    <a:pt x="52" y="15"/>
                  </a:cubicBezTo>
                  <a:cubicBezTo>
                    <a:pt x="47" y="10"/>
                    <a:pt x="41" y="7"/>
                    <a:pt x="33" y="7"/>
                  </a:cubicBezTo>
                  <a:cubicBezTo>
                    <a:pt x="26" y="7"/>
                    <a:pt x="19" y="10"/>
                    <a:pt x="15" y="15"/>
                  </a:cubicBezTo>
                  <a:cubicBezTo>
                    <a:pt x="10" y="20"/>
                    <a:pt x="7" y="27"/>
                    <a:pt x="7" y="34"/>
                  </a:cubicBezTo>
                  <a:cubicBezTo>
                    <a:pt x="7" y="39"/>
                    <a:pt x="8" y="44"/>
                    <a:pt x="11" y="48"/>
                  </a:cubicBezTo>
                  <a:cubicBezTo>
                    <a:pt x="13" y="52"/>
                    <a:pt x="17" y="55"/>
                    <a:pt x="21" y="58"/>
                  </a:cubicBezTo>
                  <a:cubicBezTo>
                    <a:pt x="23" y="59"/>
                    <a:pt x="23" y="59"/>
                    <a:pt x="23" y="59"/>
                  </a:cubicBezTo>
                  <a:cubicBezTo>
                    <a:pt x="23" y="61"/>
                    <a:pt x="23" y="61"/>
                    <a:pt x="23" y="61"/>
                  </a:cubicBezTo>
                  <a:cubicBezTo>
                    <a:pt x="23" y="67"/>
                    <a:pt x="23" y="67"/>
                    <a:pt x="23" y="67"/>
                  </a:cubicBezTo>
                  <a:cubicBezTo>
                    <a:pt x="29" y="67"/>
                    <a:pt x="29" y="67"/>
                    <a:pt x="29" y="67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22" y="40"/>
                    <a:pt x="22" y="40"/>
                    <a:pt x="22" y="40"/>
                  </a:cubicBezTo>
                  <a:cubicBezTo>
                    <a:pt x="25" y="38"/>
                    <a:pt x="25" y="38"/>
                    <a:pt x="25" y="38"/>
                  </a:cubicBezTo>
                  <a:cubicBezTo>
                    <a:pt x="26" y="40"/>
                    <a:pt x="26" y="40"/>
                    <a:pt x="26" y="40"/>
                  </a:cubicBezTo>
                  <a:close/>
                  <a:moveTo>
                    <a:pt x="40" y="43"/>
                  </a:moveTo>
                  <a:cubicBezTo>
                    <a:pt x="40" y="43"/>
                    <a:pt x="40" y="43"/>
                    <a:pt x="39" y="43"/>
                  </a:cubicBezTo>
                  <a:cubicBezTo>
                    <a:pt x="38" y="43"/>
                    <a:pt x="37" y="43"/>
                    <a:pt x="36" y="42"/>
                  </a:cubicBezTo>
                  <a:cubicBezTo>
                    <a:pt x="35" y="42"/>
                    <a:pt x="34" y="43"/>
                    <a:pt x="33" y="43"/>
                  </a:cubicBezTo>
                  <a:cubicBezTo>
                    <a:pt x="32" y="43"/>
                    <a:pt x="31" y="42"/>
                    <a:pt x="30" y="42"/>
                  </a:cubicBezTo>
                  <a:cubicBezTo>
                    <a:pt x="29" y="42"/>
                    <a:pt x="28" y="43"/>
                    <a:pt x="28" y="43"/>
                  </a:cubicBezTo>
                  <a:cubicBezTo>
                    <a:pt x="27" y="43"/>
                    <a:pt x="27" y="43"/>
                    <a:pt x="27" y="42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32" y="51"/>
                    <a:pt x="32" y="51"/>
                    <a:pt x="32" y="51"/>
                  </a:cubicBezTo>
                  <a:cubicBezTo>
                    <a:pt x="32" y="51"/>
                    <a:pt x="32" y="51"/>
                    <a:pt x="32" y="51"/>
                  </a:cubicBezTo>
                  <a:cubicBezTo>
                    <a:pt x="32" y="67"/>
                    <a:pt x="32" y="67"/>
                    <a:pt x="32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5" y="50"/>
                    <a:pt x="35" y="50"/>
                    <a:pt x="35" y="50"/>
                  </a:cubicBezTo>
                  <a:cubicBezTo>
                    <a:pt x="40" y="43"/>
                    <a:pt x="40" y="43"/>
                    <a:pt x="40" y="43"/>
                  </a:cubicBezTo>
                  <a:close/>
                  <a:moveTo>
                    <a:pt x="43" y="96"/>
                  </a:moveTo>
                  <a:cubicBezTo>
                    <a:pt x="24" y="98"/>
                    <a:pt x="24" y="98"/>
                    <a:pt x="24" y="98"/>
                  </a:cubicBezTo>
                  <a:cubicBezTo>
                    <a:pt x="25" y="103"/>
                    <a:pt x="29" y="106"/>
                    <a:pt x="34" y="106"/>
                  </a:cubicBezTo>
                  <a:cubicBezTo>
                    <a:pt x="39" y="106"/>
                    <a:pt x="43" y="102"/>
                    <a:pt x="43" y="97"/>
                  </a:cubicBezTo>
                  <a:cubicBezTo>
                    <a:pt x="43" y="97"/>
                    <a:pt x="43" y="97"/>
                    <a:pt x="43" y="96"/>
                  </a:cubicBezTo>
                  <a:close/>
                  <a:moveTo>
                    <a:pt x="50" y="85"/>
                  </a:moveTo>
                  <a:cubicBezTo>
                    <a:pt x="17" y="88"/>
                    <a:pt x="17" y="88"/>
                    <a:pt x="17" y="88"/>
                  </a:cubicBezTo>
                  <a:cubicBezTo>
                    <a:pt x="17" y="89"/>
                    <a:pt x="17" y="89"/>
                    <a:pt x="17" y="89"/>
                  </a:cubicBezTo>
                  <a:cubicBezTo>
                    <a:pt x="17" y="89"/>
                    <a:pt x="17" y="90"/>
                    <a:pt x="17" y="90"/>
                  </a:cubicBezTo>
                  <a:cubicBezTo>
                    <a:pt x="50" y="87"/>
                    <a:pt x="50" y="87"/>
                    <a:pt x="50" y="87"/>
                  </a:cubicBezTo>
                  <a:cubicBezTo>
                    <a:pt x="50" y="87"/>
                    <a:pt x="50" y="86"/>
                    <a:pt x="50" y="86"/>
                  </a:cubicBezTo>
                  <a:cubicBezTo>
                    <a:pt x="50" y="86"/>
                    <a:pt x="50" y="86"/>
                    <a:pt x="50" y="85"/>
                  </a:cubicBezTo>
                  <a:close/>
                  <a:moveTo>
                    <a:pt x="50" y="73"/>
                  </a:moveTo>
                  <a:cubicBezTo>
                    <a:pt x="17" y="76"/>
                    <a:pt x="17" y="76"/>
                    <a:pt x="17" y="76"/>
                  </a:cubicBezTo>
                  <a:cubicBezTo>
                    <a:pt x="17" y="76"/>
                    <a:pt x="17" y="76"/>
                    <a:pt x="17" y="77"/>
                  </a:cubicBezTo>
                  <a:cubicBezTo>
                    <a:pt x="17" y="77"/>
                    <a:pt x="17" y="77"/>
                    <a:pt x="17" y="77"/>
                  </a:cubicBezTo>
                  <a:cubicBezTo>
                    <a:pt x="50" y="74"/>
                    <a:pt x="50" y="74"/>
                    <a:pt x="50" y="74"/>
                  </a:cubicBezTo>
                  <a:cubicBezTo>
                    <a:pt x="50" y="74"/>
                    <a:pt x="50" y="74"/>
                    <a:pt x="50" y="73"/>
                  </a:cubicBezTo>
                  <a:cubicBezTo>
                    <a:pt x="50" y="73"/>
                    <a:pt x="50" y="73"/>
                    <a:pt x="50" y="7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68572" tIns="34286" rIns="68572" bIns="34286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20000"/>
                </a:lnSpc>
              </a:pPr>
              <a:endParaRPr lang="zh-CN" altLang="en-US" sz="675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6396069" y="1139059"/>
            <a:ext cx="1612220" cy="644569"/>
            <a:chOff x="8590924" y="2306010"/>
            <a:chExt cx="3046760" cy="859518"/>
          </a:xfrm>
        </p:grpSpPr>
        <p:sp>
          <p:nvSpPr>
            <p:cNvPr id="29" name="Rectangle 28"/>
            <p:cNvSpPr/>
            <p:nvPr/>
          </p:nvSpPr>
          <p:spPr>
            <a:xfrm>
              <a:off x="8647438" y="2623603"/>
              <a:ext cx="2990246" cy="54192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57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Arial" panose="020B0604020202020204" pitchFamily="34" charset="0"/>
                </a:rPr>
                <a:t>Please replace text, click add relevant headline, modify the text content, also can copy your content to this directly.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8590924" y="2306010"/>
              <a:ext cx="2025630" cy="3674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995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Arial" panose="020B0604020202020204" pitchFamily="34" charset="0"/>
                </a:rPr>
                <a:t>请替换文字内容</a:t>
              </a:r>
              <a:endParaRPr lang="zh-CN" altLang="en-US" sz="995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6396069" y="2880861"/>
            <a:ext cx="1612220" cy="644569"/>
            <a:chOff x="8590924" y="2306010"/>
            <a:chExt cx="3046760" cy="859518"/>
          </a:xfrm>
        </p:grpSpPr>
        <p:sp>
          <p:nvSpPr>
            <p:cNvPr id="33" name="Rectangle 32"/>
            <p:cNvSpPr/>
            <p:nvPr/>
          </p:nvSpPr>
          <p:spPr>
            <a:xfrm>
              <a:off x="8647438" y="2623603"/>
              <a:ext cx="2990246" cy="54192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57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Arial" panose="020B0604020202020204" pitchFamily="34" charset="0"/>
                </a:rPr>
                <a:t>Please replace text, click add relevant headline, modify the text content, also can copy your content to this directly.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8590924" y="2306010"/>
              <a:ext cx="2025630" cy="3674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995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Arial" panose="020B0604020202020204" pitchFamily="34" charset="0"/>
                </a:rPr>
                <a:t>请替换文字内容</a:t>
              </a:r>
              <a:endParaRPr lang="zh-CN" altLang="en-US" sz="995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 flipH="1">
            <a:off x="963586" y="2880862"/>
            <a:ext cx="1659088" cy="644569"/>
            <a:chOff x="8502350" y="2306010"/>
            <a:chExt cx="3135334" cy="859518"/>
          </a:xfrm>
        </p:grpSpPr>
        <p:sp>
          <p:nvSpPr>
            <p:cNvPr id="36" name="Rectangle 35"/>
            <p:cNvSpPr/>
            <p:nvPr/>
          </p:nvSpPr>
          <p:spPr>
            <a:xfrm>
              <a:off x="8647438" y="2623603"/>
              <a:ext cx="2990246" cy="54192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120000"/>
                </a:lnSpc>
              </a:pPr>
              <a:r>
                <a:rPr lang="en-US" altLang="zh-CN" sz="57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Arial" panose="020B0604020202020204" pitchFamily="34" charset="0"/>
                </a:rPr>
                <a:t>Please replace text, click add relevant headline, modify the text content, also can copy your content to this directly.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8502350" y="2306010"/>
              <a:ext cx="2025633" cy="3674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>
                <a:lnSpc>
                  <a:spcPct val="120000"/>
                </a:lnSpc>
              </a:pPr>
              <a:r>
                <a:rPr lang="zh-CN" altLang="en-US" sz="995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Arial" panose="020B0604020202020204" pitchFamily="34" charset="0"/>
                </a:rPr>
                <a:t>请替换文字内容</a:t>
              </a:r>
              <a:endParaRPr lang="zh-CN" altLang="en-US" sz="995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 flipH="1">
            <a:off x="963586" y="1139059"/>
            <a:ext cx="1612085" cy="644569"/>
            <a:chOff x="8591176" y="2306010"/>
            <a:chExt cx="3046508" cy="859518"/>
          </a:xfrm>
        </p:grpSpPr>
        <p:sp>
          <p:nvSpPr>
            <p:cNvPr id="39" name="Rectangle 38"/>
            <p:cNvSpPr/>
            <p:nvPr/>
          </p:nvSpPr>
          <p:spPr>
            <a:xfrm>
              <a:off x="8647438" y="2623603"/>
              <a:ext cx="2990246" cy="54192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120000"/>
                </a:lnSpc>
              </a:pPr>
              <a:r>
                <a:rPr lang="en-US" altLang="zh-CN" sz="57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Arial" panose="020B0604020202020204" pitchFamily="34" charset="0"/>
                </a:rPr>
                <a:t>Please replace text, click add relevant headline, modify the text content, also can copy your content to this directly.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8591176" y="2306010"/>
              <a:ext cx="2025632" cy="3674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>
                <a:lnSpc>
                  <a:spcPct val="120000"/>
                </a:lnSpc>
              </a:pPr>
              <a:r>
                <a:rPr lang="zh-CN" altLang="en-US" sz="995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Arial" panose="020B0604020202020204" pitchFamily="34" charset="0"/>
                </a:rPr>
                <a:t>请替换文字内容</a:t>
              </a:r>
              <a:endParaRPr lang="zh-CN" altLang="en-US" sz="995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Arial" panose="020B0604020202020204" pitchFamily="3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0"/>
          <p:cNvSpPr txBox="1"/>
          <p:nvPr/>
        </p:nvSpPr>
        <p:spPr>
          <a:xfrm>
            <a:off x="4932269" y="786473"/>
            <a:ext cx="2181285" cy="1129948"/>
          </a:xfrm>
          <a:prstGeom prst="rect">
            <a:avLst/>
          </a:prstGeom>
          <a:noFill/>
        </p:spPr>
        <p:txBody>
          <a:bodyPr wrap="none" lIns="72032" tIns="36016" rIns="72032" bIns="36016" rtlCol="0">
            <a:spAutoFit/>
          </a:bodyPr>
          <a:lstStyle/>
          <a:p>
            <a:pPr algn="ctr"/>
            <a:r>
              <a:rPr lang="zh-CN" altLang="en-US" sz="4470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雪峰体简" panose="02010600000101010101" pitchFamily="2" charset="-122"/>
                <a:ea typeface="汉仪雪峰体简" panose="02010600000101010101" pitchFamily="2" charset="-122"/>
              </a:rPr>
              <a:t>目录</a:t>
            </a:r>
          </a:p>
          <a:p>
            <a:pPr algn="ctr"/>
            <a:r>
              <a:rPr lang="en-US" altLang="zh-CN" sz="2400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雪峰体简" panose="02010600000101010101" pitchFamily="2" charset="-122"/>
                <a:ea typeface="汉仪雪峰体简" panose="02010600000101010101" pitchFamily="2" charset="-122"/>
              </a:rPr>
              <a:t>CONTENT</a:t>
            </a:r>
          </a:p>
        </p:txBody>
      </p:sp>
      <p:sp>
        <p:nvSpPr>
          <p:cNvPr id="6" name="矩形 5"/>
          <p:cNvSpPr/>
          <p:nvPr/>
        </p:nvSpPr>
        <p:spPr>
          <a:xfrm>
            <a:off x="3758787" y="2236576"/>
            <a:ext cx="585208" cy="5852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4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01</a:t>
            </a:r>
          </a:p>
        </p:txBody>
      </p:sp>
      <p:sp>
        <p:nvSpPr>
          <p:cNvPr id="7" name="TextBox 20"/>
          <p:cNvSpPr txBox="1"/>
          <p:nvPr/>
        </p:nvSpPr>
        <p:spPr>
          <a:xfrm>
            <a:off x="4469594" y="2311758"/>
            <a:ext cx="1427873" cy="457456"/>
          </a:xfrm>
          <a:prstGeom prst="rect">
            <a:avLst/>
          </a:prstGeom>
          <a:noFill/>
        </p:spPr>
        <p:txBody>
          <a:bodyPr wrap="none" lIns="72032" tIns="36016" rIns="72032" bIns="36016" rtlCol="0">
            <a:spAutoFit/>
          </a:bodyPr>
          <a:lstStyle/>
          <a:p>
            <a:pPr algn="ctr"/>
            <a:r>
              <a:rPr lang="zh-CN" altLang="en-US" sz="25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输入内容</a:t>
            </a:r>
          </a:p>
        </p:txBody>
      </p:sp>
      <p:sp>
        <p:nvSpPr>
          <p:cNvPr id="8" name="矩形 7"/>
          <p:cNvSpPr/>
          <p:nvPr/>
        </p:nvSpPr>
        <p:spPr>
          <a:xfrm>
            <a:off x="3758787" y="3114388"/>
            <a:ext cx="585208" cy="5852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4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02</a:t>
            </a:r>
          </a:p>
        </p:txBody>
      </p:sp>
      <p:sp>
        <p:nvSpPr>
          <p:cNvPr id="9" name="TextBox 20"/>
          <p:cNvSpPr txBox="1"/>
          <p:nvPr/>
        </p:nvSpPr>
        <p:spPr>
          <a:xfrm>
            <a:off x="4469595" y="3189570"/>
            <a:ext cx="1427873" cy="457456"/>
          </a:xfrm>
          <a:prstGeom prst="rect">
            <a:avLst/>
          </a:prstGeom>
          <a:noFill/>
        </p:spPr>
        <p:txBody>
          <a:bodyPr wrap="none" lIns="72032" tIns="36016" rIns="72032" bIns="36016" rtlCol="0">
            <a:spAutoFit/>
          </a:bodyPr>
          <a:lstStyle/>
          <a:p>
            <a:pPr algn="ctr"/>
            <a:r>
              <a:rPr lang="zh-CN" altLang="en-US" sz="25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输入内容</a:t>
            </a:r>
          </a:p>
        </p:txBody>
      </p:sp>
      <p:sp>
        <p:nvSpPr>
          <p:cNvPr id="13" name="矩形 12"/>
          <p:cNvSpPr/>
          <p:nvPr/>
        </p:nvSpPr>
        <p:spPr>
          <a:xfrm>
            <a:off x="6246717" y="2222455"/>
            <a:ext cx="585208" cy="5852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4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03</a:t>
            </a:r>
          </a:p>
        </p:txBody>
      </p:sp>
      <p:sp>
        <p:nvSpPr>
          <p:cNvPr id="14" name="TextBox 20"/>
          <p:cNvSpPr txBox="1"/>
          <p:nvPr/>
        </p:nvSpPr>
        <p:spPr>
          <a:xfrm>
            <a:off x="6957525" y="2297637"/>
            <a:ext cx="1427873" cy="457456"/>
          </a:xfrm>
          <a:prstGeom prst="rect">
            <a:avLst/>
          </a:prstGeom>
          <a:noFill/>
        </p:spPr>
        <p:txBody>
          <a:bodyPr wrap="none" lIns="72032" tIns="36016" rIns="72032" bIns="36016" rtlCol="0">
            <a:spAutoFit/>
          </a:bodyPr>
          <a:lstStyle/>
          <a:p>
            <a:pPr algn="ctr"/>
            <a:r>
              <a:rPr lang="zh-CN" altLang="en-US" sz="25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输入内容</a:t>
            </a:r>
          </a:p>
        </p:txBody>
      </p:sp>
      <p:sp>
        <p:nvSpPr>
          <p:cNvPr id="15" name="矩形 14"/>
          <p:cNvSpPr/>
          <p:nvPr/>
        </p:nvSpPr>
        <p:spPr>
          <a:xfrm>
            <a:off x="6246717" y="3100267"/>
            <a:ext cx="585208" cy="5852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4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04</a:t>
            </a:r>
          </a:p>
        </p:txBody>
      </p:sp>
      <p:sp>
        <p:nvSpPr>
          <p:cNvPr id="16" name="TextBox 20"/>
          <p:cNvSpPr txBox="1"/>
          <p:nvPr/>
        </p:nvSpPr>
        <p:spPr>
          <a:xfrm>
            <a:off x="6957524" y="3175449"/>
            <a:ext cx="1427873" cy="457456"/>
          </a:xfrm>
          <a:prstGeom prst="rect">
            <a:avLst/>
          </a:prstGeom>
          <a:noFill/>
        </p:spPr>
        <p:txBody>
          <a:bodyPr wrap="none" lIns="72032" tIns="36016" rIns="72032" bIns="36016" rtlCol="0">
            <a:spAutoFit/>
          </a:bodyPr>
          <a:lstStyle/>
          <a:p>
            <a:pPr algn="ctr"/>
            <a:r>
              <a:rPr lang="zh-CN" altLang="en-US" sz="25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输入内容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D49E3372-B795-2944-B898-02A98F63664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612"/>
          <a:stretch/>
        </p:blipFill>
        <p:spPr>
          <a:xfrm>
            <a:off x="9277" y="0"/>
            <a:ext cx="3187337" cy="51435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screen">
            <a:alphaModFix amt="20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3"/>
          <p:cNvGrpSpPr/>
          <p:nvPr/>
        </p:nvGrpSpPr>
        <p:grpSpPr>
          <a:xfrm>
            <a:off x="1456697" y="894848"/>
            <a:ext cx="2340012" cy="3451152"/>
            <a:chOff x="1906234" y="1458758"/>
            <a:chExt cx="3517251" cy="5187394"/>
          </a:xfrm>
        </p:grpSpPr>
        <p:grpSp>
          <p:nvGrpSpPr>
            <p:cNvPr id="7" name="Group 4"/>
            <p:cNvGrpSpPr/>
            <p:nvPr/>
          </p:nvGrpSpPr>
          <p:grpSpPr>
            <a:xfrm>
              <a:off x="1972256" y="1458758"/>
              <a:ext cx="292103" cy="5187394"/>
              <a:chOff x="1374772" y="1213680"/>
              <a:chExt cx="274322" cy="5187394"/>
            </a:xfrm>
          </p:grpSpPr>
          <p:sp>
            <p:nvSpPr>
              <p:cNvPr id="22" name="Pentagon 21"/>
              <p:cNvSpPr/>
              <p:nvPr/>
            </p:nvSpPr>
            <p:spPr>
              <a:xfrm rot="5400000">
                <a:off x="1103752" y="5857228"/>
                <a:ext cx="814866" cy="272825"/>
              </a:xfrm>
              <a:prstGeom prst="homePlate">
                <a:avLst>
                  <a:gd name="adj" fmla="val 281623"/>
                </a:avLst>
              </a:prstGeom>
              <a:gradFill flip="none" rotWithShape="1">
                <a:gsLst>
                  <a:gs pos="100000">
                    <a:srgbClr val="B88954"/>
                  </a:gs>
                  <a:gs pos="0">
                    <a:srgbClr val="E1C9AF"/>
                  </a:gs>
                </a:gsLst>
                <a:lin ang="5400000" scaled="1"/>
                <a:tileRect/>
              </a:gradFill>
              <a:ln w="31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20000"/>
                  </a:lnSpc>
                </a:pPr>
                <a:endParaRPr lang="en-US" sz="995">
                  <a:latin typeface="微软雅黑" panose="020B0503020204020204" charset="-122"/>
                  <a:ea typeface="微软雅黑" panose="020B050302020402020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23" name="Rectangle 5"/>
              <p:cNvSpPr/>
              <p:nvPr/>
            </p:nvSpPr>
            <p:spPr>
              <a:xfrm>
                <a:off x="1374774" y="2007666"/>
                <a:ext cx="273845" cy="3776859"/>
              </a:xfrm>
              <a:custGeom>
                <a:avLst/>
                <a:gdLst>
                  <a:gd name="connsiteX0" fmla="*/ 0 w 272825"/>
                  <a:gd name="connsiteY0" fmla="*/ 0 h 3776662"/>
                  <a:gd name="connsiteX1" fmla="*/ 272825 w 272825"/>
                  <a:gd name="connsiteY1" fmla="*/ 0 h 3776662"/>
                  <a:gd name="connsiteX2" fmla="*/ 272825 w 272825"/>
                  <a:gd name="connsiteY2" fmla="*/ 3776662 h 3776662"/>
                  <a:gd name="connsiteX3" fmla="*/ 0 w 272825"/>
                  <a:gd name="connsiteY3" fmla="*/ 3776662 h 3776662"/>
                  <a:gd name="connsiteX4" fmla="*/ 0 w 272825"/>
                  <a:gd name="connsiteY4" fmla="*/ 0 h 3776662"/>
                  <a:gd name="connsiteX0-1" fmla="*/ 0 w 272825"/>
                  <a:gd name="connsiteY0-2" fmla="*/ 0 h 3776662"/>
                  <a:gd name="connsiteX1-3" fmla="*/ 272825 w 272825"/>
                  <a:gd name="connsiteY1-4" fmla="*/ 0 h 3776662"/>
                  <a:gd name="connsiteX2-5" fmla="*/ 272825 w 272825"/>
                  <a:gd name="connsiteY2-6" fmla="*/ 3776662 h 3776662"/>
                  <a:gd name="connsiteX3-7" fmla="*/ 0 w 272825"/>
                  <a:gd name="connsiteY3-8" fmla="*/ 3776662 h 3776662"/>
                  <a:gd name="connsiteX4-9" fmla="*/ 1 w 272825"/>
                  <a:gd name="connsiteY4-10" fmla="*/ 3609974 h 3776662"/>
                  <a:gd name="connsiteX5" fmla="*/ 0 w 272825"/>
                  <a:gd name="connsiteY5" fmla="*/ 0 h 3776662"/>
                  <a:gd name="connsiteX0-11" fmla="*/ 0 w 272825"/>
                  <a:gd name="connsiteY0-12" fmla="*/ 0 h 3776662"/>
                  <a:gd name="connsiteX1-13" fmla="*/ 272825 w 272825"/>
                  <a:gd name="connsiteY1-14" fmla="*/ 0 h 3776662"/>
                  <a:gd name="connsiteX2-15" fmla="*/ 272825 w 272825"/>
                  <a:gd name="connsiteY2-16" fmla="*/ 3776662 h 3776662"/>
                  <a:gd name="connsiteX3-17" fmla="*/ 57151 w 272825"/>
                  <a:gd name="connsiteY3-18" fmla="*/ 3776661 h 3776662"/>
                  <a:gd name="connsiteX4-19" fmla="*/ 0 w 272825"/>
                  <a:gd name="connsiteY4-20" fmla="*/ 3776662 h 3776662"/>
                  <a:gd name="connsiteX5-21" fmla="*/ 1 w 272825"/>
                  <a:gd name="connsiteY5-22" fmla="*/ 3609974 h 3776662"/>
                  <a:gd name="connsiteX6" fmla="*/ 0 w 272825"/>
                  <a:gd name="connsiteY6" fmla="*/ 0 h 3776662"/>
                  <a:gd name="connsiteX0-23" fmla="*/ 0 w 272825"/>
                  <a:gd name="connsiteY0-24" fmla="*/ 0 h 3776662"/>
                  <a:gd name="connsiteX1-25" fmla="*/ 272825 w 272825"/>
                  <a:gd name="connsiteY1-26" fmla="*/ 0 h 3776662"/>
                  <a:gd name="connsiteX2-27" fmla="*/ 272825 w 272825"/>
                  <a:gd name="connsiteY2-28" fmla="*/ 3776662 h 3776662"/>
                  <a:gd name="connsiteX3-29" fmla="*/ 166689 w 272825"/>
                  <a:gd name="connsiteY3-30" fmla="*/ 3776661 h 3776662"/>
                  <a:gd name="connsiteX4-31" fmla="*/ 57151 w 272825"/>
                  <a:gd name="connsiteY4-32" fmla="*/ 3776661 h 3776662"/>
                  <a:gd name="connsiteX5-33" fmla="*/ 0 w 272825"/>
                  <a:gd name="connsiteY5-34" fmla="*/ 3776662 h 3776662"/>
                  <a:gd name="connsiteX6-35" fmla="*/ 1 w 272825"/>
                  <a:gd name="connsiteY6-36" fmla="*/ 3609974 h 3776662"/>
                  <a:gd name="connsiteX7" fmla="*/ 0 w 272825"/>
                  <a:gd name="connsiteY7" fmla="*/ 0 h 3776662"/>
                  <a:gd name="connsiteX0-37" fmla="*/ 0 w 272825"/>
                  <a:gd name="connsiteY0-38" fmla="*/ 0 h 3776662"/>
                  <a:gd name="connsiteX1-39" fmla="*/ 272825 w 272825"/>
                  <a:gd name="connsiteY1-40" fmla="*/ 0 h 3776662"/>
                  <a:gd name="connsiteX2-41" fmla="*/ 272825 w 272825"/>
                  <a:gd name="connsiteY2-42" fmla="*/ 3776662 h 3776662"/>
                  <a:gd name="connsiteX3-43" fmla="*/ 166689 w 272825"/>
                  <a:gd name="connsiteY3-44" fmla="*/ 3776661 h 3776662"/>
                  <a:gd name="connsiteX4-45" fmla="*/ 107157 w 272825"/>
                  <a:gd name="connsiteY4-46" fmla="*/ 3774280 h 3776662"/>
                  <a:gd name="connsiteX5-47" fmla="*/ 57151 w 272825"/>
                  <a:gd name="connsiteY5-48" fmla="*/ 3776661 h 3776662"/>
                  <a:gd name="connsiteX6-49" fmla="*/ 0 w 272825"/>
                  <a:gd name="connsiteY6-50" fmla="*/ 3776662 h 3776662"/>
                  <a:gd name="connsiteX7-51" fmla="*/ 1 w 272825"/>
                  <a:gd name="connsiteY7-52" fmla="*/ 3609974 h 3776662"/>
                  <a:gd name="connsiteX8" fmla="*/ 0 w 272825"/>
                  <a:gd name="connsiteY8" fmla="*/ 0 h 3776662"/>
                  <a:gd name="connsiteX0-53" fmla="*/ 0 w 272825"/>
                  <a:gd name="connsiteY0-54" fmla="*/ 0 h 3776662"/>
                  <a:gd name="connsiteX1-55" fmla="*/ 272825 w 272825"/>
                  <a:gd name="connsiteY1-56" fmla="*/ 0 h 3776662"/>
                  <a:gd name="connsiteX2-57" fmla="*/ 272825 w 272825"/>
                  <a:gd name="connsiteY2-58" fmla="*/ 3776662 h 3776662"/>
                  <a:gd name="connsiteX3-59" fmla="*/ 221457 w 272825"/>
                  <a:gd name="connsiteY3-60" fmla="*/ 3774280 h 3776662"/>
                  <a:gd name="connsiteX4-61" fmla="*/ 166689 w 272825"/>
                  <a:gd name="connsiteY4-62" fmla="*/ 3776661 h 3776662"/>
                  <a:gd name="connsiteX5-63" fmla="*/ 107157 w 272825"/>
                  <a:gd name="connsiteY5-64" fmla="*/ 3774280 h 3776662"/>
                  <a:gd name="connsiteX6-65" fmla="*/ 57151 w 272825"/>
                  <a:gd name="connsiteY6-66" fmla="*/ 3776661 h 3776662"/>
                  <a:gd name="connsiteX7-67" fmla="*/ 0 w 272825"/>
                  <a:gd name="connsiteY7-68" fmla="*/ 3776662 h 3776662"/>
                  <a:gd name="connsiteX8-69" fmla="*/ 1 w 272825"/>
                  <a:gd name="connsiteY8-70" fmla="*/ 3609974 h 3776662"/>
                  <a:gd name="connsiteX9" fmla="*/ 0 w 272825"/>
                  <a:gd name="connsiteY9" fmla="*/ 0 h 3776662"/>
                  <a:gd name="connsiteX0-71" fmla="*/ 0 w 272825"/>
                  <a:gd name="connsiteY0-72" fmla="*/ 0 h 3776662"/>
                  <a:gd name="connsiteX1-73" fmla="*/ 272825 w 272825"/>
                  <a:gd name="connsiteY1-74" fmla="*/ 0 h 3776662"/>
                  <a:gd name="connsiteX2-75" fmla="*/ 272825 w 272825"/>
                  <a:gd name="connsiteY2-76" fmla="*/ 3776662 h 3776662"/>
                  <a:gd name="connsiteX3-77" fmla="*/ 252414 w 272825"/>
                  <a:gd name="connsiteY3-78" fmla="*/ 3776661 h 3776662"/>
                  <a:gd name="connsiteX4-79" fmla="*/ 221457 w 272825"/>
                  <a:gd name="connsiteY4-80" fmla="*/ 3774280 h 3776662"/>
                  <a:gd name="connsiteX5-81" fmla="*/ 166689 w 272825"/>
                  <a:gd name="connsiteY5-82" fmla="*/ 3776661 h 3776662"/>
                  <a:gd name="connsiteX6-83" fmla="*/ 107157 w 272825"/>
                  <a:gd name="connsiteY6-84" fmla="*/ 3774280 h 3776662"/>
                  <a:gd name="connsiteX7-85" fmla="*/ 57151 w 272825"/>
                  <a:gd name="connsiteY7-86" fmla="*/ 3776661 h 3776662"/>
                  <a:gd name="connsiteX8-87" fmla="*/ 0 w 272825"/>
                  <a:gd name="connsiteY8-88" fmla="*/ 3776662 h 3776662"/>
                  <a:gd name="connsiteX9-89" fmla="*/ 1 w 272825"/>
                  <a:gd name="connsiteY9-90" fmla="*/ 3609974 h 3776662"/>
                  <a:gd name="connsiteX10" fmla="*/ 0 w 272825"/>
                  <a:gd name="connsiteY10" fmla="*/ 0 h 3776662"/>
                  <a:gd name="connsiteX0-91" fmla="*/ 0 w 273845"/>
                  <a:gd name="connsiteY0-92" fmla="*/ 0 h 3776662"/>
                  <a:gd name="connsiteX1-93" fmla="*/ 272825 w 273845"/>
                  <a:gd name="connsiteY1-94" fmla="*/ 0 h 3776662"/>
                  <a:gd name="connsiteX2-95" fmla="*/ 273845 w 273845"/>
                  <a:gd name="connsiteY2-96" fmla="*/ 3581399 h 3776662"/>
                  <a:gd name="connsiteX3-97" fmla="*/ 272825 w 273845"/>
                  <a:gd name="connsiteY3-98" fmla="*/ 3776662 h 3776662"/>
                  <a:gd name="connsiteX4-99" fmla="*/ 252414 w 273845"/>
                  <a:gd name="connsiteY4-100" fmla="*/ 3776661 h 3776662"/>
                  <a:gd name="connsiteX5-101" fmla="*/ 221457 w 273845"/>
                  <a:gd name="connsiteY5-102" fmla="*/ 3774280 h 3776662"/>
                  <a:gd name="connsiteX6-103" fmla="*/ 166689 w 273845"/>
                  <a:gd name="connsiteY6-104" fmla="*/ 3776661 h 3776662"/>
                  <a:gd name="connsiteX7-105" fmla="*/ 107157 w 273845"/>
                  <a:gd name="connsiteY7-106" fmla="*/ 3774280 h 3776662"/>
                  <a:gd name="connsiteX8-107" fmla="*/ 57151 w 273845"/>
                  <a:gd name="connsiteY8-108" fmla="*/ 3776661 h 3776662"/>
                  <a:gd name="connsiteX9-109" fmla="*/ 0 w 273845"/>
                  <a:gd name="connsiteY9-110" fmla="*/ 3776662 h 3776662"/>
                  <a:gd name="connsiteX10-111" fmla="*/ 1 w 273845"/>
                  <a:gd name="connsiteY10-112" fmla="*/ 3609974 h 3776662"/>
                  <a:gd name="connsiteX11" fmla="*/ 0 w 273845"/>
                  <a:gd name="connsiteY11" fmla="*/ 0 h 3776662"/>
                  <a:gd name="connsiteX0-113" fmla="*/ 0 w 273845"/>
                  <a:gd name="connsiteY0-114" fmla="*/ 0 h 3776662"/>
                  <a:gd name="connsiteX1-115" fmla="*/ 272825 w 273845"/>
                  <a:gd name="connsiteY1-116" fmla="*/ 0 h 3776662"/>
                  <a:gd name="connsiteX2-117" fmla="*/ 273845 w 273845"/>
                  <a:gd name="connsiteY2-118" fmla="*/ 3581399 h 3776662"/>
                  <a:gd name="connsiteX3-119" fmla="*/ 252414 w 273845"/>
                  <a:gd name="connsiteY3-120" fmla="*/ 3776661 h 3776662"/>
                  <a:gd name="connsiteX4-121" fmla="*/ 221457 w 273845"/>
                  <a:gd name="connsiteY4-122" fmla="*/ 3774280 h 3776662"/>
                  <a:gd name="connsiteX5-123" fmla="*/ 166689 w 273845"/>
                  <a:gd name="connsiteY5-124" fmla="*/ 3776661 h 3776662"/>
                  <a:gd name="connsiteX6-125" fmla="*/ 107157 w 273845"/>
                  <a:gd name="connsiteY6-126" fmla="*/ 3774280 h 3776662"/>
                  <a:gd name="connsiteX7-127" fmla="*/ 57151 w 273845"/>
                  <a:gd name="connsiteY7-128" fmla="*/ 3776661 h 3776662"/>
                  <a:gd name="connsiteX8-129" fmla="*/ 0 w 273845"/>
                  <a:gd name="connsiteY8-130" fmla="*/ 3776662 h 3776662"/>
                  <a:gd name="connsiteX9-131" fmla="*/ 1 w 273845"/>
                  <a:gd name="connsiteY9-132" fmla="*/ 3609974 h 3776662"/>
                  <a:gd name="connsiteX10-133" fmla="*/ 0 w 273845"/>
                  <a:gd name="connsiteY10-134" fmla="*/ 0 h 3776662"/>
                  <a:gd name="connsiteX0-135" fmla="*/ 0 w 273845"/>
                  <a:gd name="connsiteY0-136" fmla="*/ 0 h 3776661"/>
                  <a:gd name="connsiteX1-137" fmla="*/ 272825 w 273845"/>
                  <a:gd name="connsiteY1-138" fmla="*/ 0 h 3776661"/>
                  <a:gd name="connsiteX2-139" fmla="*/ 273845 w 273845"/>
                  <a:gd name="connsiteY2-140" fmla="*/ 3581399 h 3776661"/>
                  <a:gd name="connsiteX3-141" fmla="*/ 252414 w 273845"/>
                  <a:gd name="connsiteY3-142" fmla="*/ 3776661 h 3776661"/>
                  <a:gd name="connsiteX4-143" fmla="*/ 221457 w 273845"/>
                  <a:gd name="connsiteY4-144" fmla="*/ 3774280 h 3776661"/>
                  <a:gd name="connsiteX5-145" fmla="*/ 166689 w 273845"/>
                  <a:gd name="connsiteY5-146" fmla="*/ 3776661 h 3776661"/>
                  <a:gd name="connsiteX6-147" fmla="*/ 107157 w 273845"/>
                  <a:gd name="connsiteY6-148" fmla="*/ 3774280 h 3776661"/>
                  <a:gd name="connsiteX7-149" fmla="*/ 57151 w 273845"/>
                  <a:gd name="connsiteY7-150" fmla="*/ 3776661 h 3776661"/>
                  <a:gd name="connsiteX8-151" fmla="*/ 1 w 273845"/>
                  <a:gd name="connsiteY8-152" fmla="*/ 3609974 h 3776661"/>
                  <a:gd name="connsiteX9-153" fmla="*/ 0 w 273845"/>
                  <a:gd name="connsiteY9-154" fmla="*/ 0 h 3776661"/>
                  <a:gd name="connsiteX0-155" fmla="*/ 0 w 273845"/>
                  <a:gd name="connsiteY0-156" fmla="*/ 0 h 3776661"/>
                  <a:gd name="connsiteX1-157" fmla="*/ 272825 w 273845"/>
                  <a:gd name="connsiteY1-158" fmla="*/ 0 h 3776661"/>
                  <a:gd name="connsiteX2-159" fmla="*/ 273845 w 273845"/>
                  <a:gd name="connsiteY2-160" fmla="*/ 3581399 h 3776661"/>
                  <a:gd name="connsiteX3-161" fmla="*/ 252414 w 273845"/>
                  <a:gd name="connsiteY3-162" fmla="*/ 3776661 h 3776661"/>
                  <a:gd name="connsiteX4-163" fmla="*/ 221457 w 273845"/>
                  <a:gd name="connsiteY4-164" fmla="*/ 3774280 h 3776661"/>
                  <a:gd name="connsiteX5-165" fmla="*/ 166689 w 273845"/>
                  <a:gd name="connsiteY5-166" fmla="*/ 3776661 h 3776661"/>
                  <a:gd name="connsiteX6-167" fmla="*/ 104776 w 273845"/>
                  <a:gd name="connsiteY6-168" fmla="*/ 3664743 h 3776661"/>
                  <a:gd name="connsiteX7-169" fmla="*/ 57151 w 273845"/>
                  <a:gd name="connsiteY7-170" fmla="*/ 3776661 h 3776661"/>
                  <a:gd name="connsiteX8-171" fmla="*/ 1 w 273845"/>
                  <a:gd name="connsiteY8-172" fmla="*/ 3609974 h 3776661"/>
                  <a:gd name="connsiteX9-173" fmla="*/ 0 w 273845"/>
                  <a:gd name="connsiteY9-174" fmla="*/ 0 h 3776661"/>
                  <a:gd name="connsiteX0-175" fmla="*/ 0 w 273845"/>
                  <a:gd name="connsiteY0-176" fmla="*/ 0 h 3776661"/>
                  <a:gd name="connsiteX1-177" fmla="*/ 272825 w 273845"/>
                  <a:gd name="connsiteY1-178" fmla="*/ 0 h 3776661"/>
                  <a:gd name="connsiteX2-179" fmla="*/ 273845 w 273845"/>
                  <a:gd name="connsiteY2-180" fmla="*/ 3581399 h 3776661"/>
                  <a:gd name="connsiteX3-181" fmla="*/ 252414 w 273845"/>
                  <a:gd name="connsiteY3-182" fmla="*/ 3776661 h 3776661"/>
                  <a:gd name="connsiteX4-183" fmla="*/ 221457 w 273845"/>
                  <a:gd name="connsiteY4-184" fmla="*/ 3774280 h 3776661"/>
                  <a:gd name="connsiteX5-185" fmla="*/ 166689 w 273845"/>
                  <a:gd name="connsiteY5-186" fmla="*/ 3776661 h 3776661"/>
                  <a:gd name="connsiteX6-187" fmla="*/ 104776 w 273845"/>
                  <a:gd name="connsiteY6-188" fmla="*/ 3664743 h 3776661"/>
                  <a:gd name="connsiteX7-189" fmla="*/ 57151 w 273845"/>
                  <a:gd name="connsiteY7-190" fmla="*/ 3750467 h 3776661"/>
                  <a:gd name="connsiteX8-191" fmla="*/ 1 w 273845"/>
                  <a:gd name="connsiteY8-192" fmla="*/ 3609974 h 3776661"/>
                  <a:gd name="connsiteX9-193" fmla="*/ 0 w 273845"/>
                  <a:gd name="connsiteY9-194" fmla="*/ 0 h 3776661"/>
                  <a:gd name="connsiteX0-195" fmla="*/ 0 w 273845"/>
                  <a:gd name="connsiteY0-196" fmla="*/ 0 h 3776661"/>
                  <a:gd name="connsiteX1-197" fmla="*/ 272825 w 273845"/>
                  <a:gd name="connsiteY1-198" fmla="*/ 0 h 3776661"/>
                  <a:gd name="connsiteX2-199" fmla="*/ 273845 w 273845"/>
                  <a:gd name="connsiteY2-200" fmla="*/ 3581399 h 3776661"/>
                  <a:gd name="connsiteX3-201" fmla="*/ 252414 w 273845"/>
                  <a:gd name="connsiteY3-202" fmla="*/ 3776661 h 3776661"/>
                  <a:gd name="connsiteX4-203" fmla="*/ 228601 w 273845"/>
                  <a:gd name="connsiteY4-204" fmla="*/ 3629023 h 3776661"/>
                  <a:gd name="connsiteX5-205" fmla="*/ 166689 w 273845"/>
                  <a:gd name="connsiteY5-206" fmla="*/ 3776661 h 3776661"/>
                  <a:gd name="connsiteX6-207" fmla="*/ 104776 w 273845"/>
                  <a:gd name="connsiteY6-208" fmla="*/ 3664743 h 3776661"/>
                  <a:gd name="connsiteX7-209" fmla="*/ 57151 w 273845"/>
                  <a:gd name="connsiteY7-210" fmla="*/ 3750467 h 3776661"/>
                  <a:gd name="connsiteX8-211" fmla="*/ 1 w 273845"/>
                  <a:gd name="connsiteY8-212" fmla="*/ 3609974 h 3776661"/>
                  <a:gd name="connsiteX9-213" fmla="*/ 0 w 273845"/>
                  <a:gd name="connsiteY9-214" fmla="*/ 0 h 3776661"/>
                  <a:gd name="connsiteX0-215" fmla="*/ 0 w 273845"/>
                  <a:gd name="connsiteY0-216" fmla="*/ 0 h 3776661"/>
                  <a:gd name="connsiteX1-217" fmla="*/ 272825 w 273845"/>
                  <a:gd name="connsiteY1-218" fmla="*/ 0 h 3776661"/>
                  <a:gd name="connsiteX2-219" fmla="*/ 273845 w 273845"/>
                  <a:gd name="connsiteY2-220" fmla="*/ 3581399 h 3776661"/>
                  <a:gd name="connsiteX3-221" fmla="*/ 250032 w 273845"/>
                  <a:gd name="connsiteY3-222" fmla="*/ 3695699 h 3776661"/>
                  <a:gd name="connsiteX4-223" fmla="*/ 228601 w 273845"/>
                  <a:gd name="connsiteY4-224" fmla="*/ 3629023 h 3776661"/>
                  <a:gd name="connsiteX5-225" fmla="*/ 166689 w 273845"/>
                  <a:gd name="connsiteY5-226" fmla="*/ 3776661 h 3776661"/>
                  <a:gd name="connsiteX6-227" fmla="*/ 104776 w 273845"/>
                  <a:gd name="connsiteY6-228" fmla="*/ 3664743 h 3776661"/>
                  <a:gd name="connsiteX7-229" fmla="*/ 57151 w 273845"/>
                  <a:gd name="connsiteY7-230" fmla="*/ 3750467 h 3776661"/>
                  <a:gd name="connsiteX8-231" fmla="*/ 1 w 273845"/>
                  <a:gd name="connsiteY8-232" fmla="*/ 3609974 h 3776661"/>
                  <a:gd name="connsiteX9-233" fmla="*/ 0 w 273845"/>
                  <a:gd name="connsiteY9-234" fmla="*/ 0 h 3776661"/>
                  <a:gd name="connsiteX0-235" fmla="*/ 0 w 273845"/>
                  <a:gd name="connsiteY0-236" fmla="*/ 0 h 3776661"/>
                  <a:gd name="connsiteX1-237" fmla="*/ 272825 w 273845"/>
                  <a:gd name="connsiteY1-238" fmla="*/ 0 h 3776661"/>
                  <a:gd name="connsiteX2-239" fmla="*/ 273845 w 273845"/>
                  <a:gd name="connsiteY2-240" fmla="*/ 3581399 h 3776661"/>
                  <a:gd name="connsiteX3-241" fmla="*/ 247651 w 273845"/>
                  <a:gd name="connsiteY3-242" fmla="*/ 3702843 h 3776661"/>
                  <a:gd name="connsiteX4-243" fmla="*/ 228601 w 273845"/>
                  <a:gd name="connsiteY4-244" fmla="*/ 3629023 h 3776661"/>
                  <a:gd name="connsiteX5-245" fmla="*/ 166689 w 273845"/>
                  <a:gd name="connsiteY5-246" fmla="*/ 3776661 h 3776661"/>
                  <a:gd name="connsiteX6-247" fmla="*/ 104776 w 273845"/>
                  <a:gd name="connsiteY6-248" fmla="*/ 3664743 h 3776661"/>
                  <a:gd name="connsiteX7-249" fmla="*/ 57151 w 273845"/>
                  <a:gd name="connsiteY7-250" fmla="*/ 3750467 h 3776661"/>
                  <a:gd name="connsiteX8-251" fmla="*/ 1 w 273845"/>
                  <a:gd name="connsiteY8-252" fmla="*/ 3609974 h 3776661"/>
                  <a:gd name="connsiteX9-253" fmla="*/ 0 w 273845"/>
                  <a:gd name="connsiteY9-254" fmla="*/ 0 h 3776661"/>
                  <a:gd name="connsiteX0-255" fmla="*/ 0 w 273845"/>
                  <a:gd name="connsiteY0-256" fmla="*/ 0 h 3776661"/>
                  <a:gd name="connsiteX1-257" fmla="*/ 272825 w 273845"/>
                  <a:gd name="connsiteY1-258" fmla="*/ 0 h 3776661"/>
                  <a:gd name="connsiteX2-259" fmla="*/ 273845 w 273845"/>
                  <a:gd name="connsiteY2-260" fmla="*/ 3581399 h 3776661"/>
                  <a:gd name="connsiteX3-261" fmla="*/ 247651 w 273845"/>
                  <a:gd name="connsiteY3-262" fmla="*/ 3702843 h 3776661"/>
                  <a:gd name="connsiteX4-263" fmla="*/ 228601 w 273845"/>
                  <a:gd name="connsiteY4-264" fmla="*/ 3629023 h 3776661"/>
                  <a:gd name="connsiteX5-265" fmla="*/ 166689 w 273845"/>
                  <a:gd name="connsiteY5-266" fmla="*/ 3776661 h 3776661"/>
                  <a:gd name="connsiteX6-267" fmla="*/ 104776 w 273845"/>
                  <a:gd name="connsiteY6-268" fmla="*/ 3664743 h 3776661"/>
                  <a:gd name="connsiteX7-269" fmla="*/ 57151 w 273845"/>
                  <a:gd name="connsiteY7-270" fmla="*/ 3750467 h 3776661"/>
                  <a:gd name="connsiteX8-271" fmla="*/ 1 w 273845"/>
                  <a:gd name="connsiteY8-272" fmla="*/ 3609974 h 3776661"/>
                  <a:gd name="connsiteX9-273" fmla="*/ 0 w 273845"/>
                  <a:gd name="connsiteY9-274" fmla="*/ 0 h 3776661"/>
                  <a:gd name="connsiteX0-275" fmla="*/ 0 w 273845"/>
                  <a:gd name="connsiteY0-276" fmla="*/ 0 h 3776661"/>
                  <a:gd name="connsiteX1-277" fmla="*/ 272825 w 273845"/>
                  <a:gd name="connsiteY1-278" fmla="*/ 0 h 3776661"/>
                  <a:gd name="connsiteX2-279" fmla="*/ 273845 w 273845"/>
                  <a:gd name="connsiteY2-280" fmla="*/ 3581399 h 3776661"/>
                  <a:gd name="connsiteX3-281" fmla="*/ 247651 w 273845"/>
                  <a:gd name="connsiteY3-282" fmla="*/ 3702843 h 3776661"/>
                  <a:gd name="connsiteX4-283" fmla="*/ 228601 w 273845"/>
                  <a:gd name="connsiteY4-284" fmla="*/ 3629023 h 3776661"/>
                  <a:gd name="connsiteX5-285" fmla="*/ 166689 w 273845"/>
                  <a:gd name="connsiteY5-286" fmla="*/ 3776661 h 3776661"/>
                  <a:gd name="connsiteX6-287" fmla="*/ 104776 w 273845"/>
                  <a:gd name="connsiteY6-288" fmla="*/ 3664743 h 3776661"/>
                  <a:gd name="connsiteX7-289" fmla="*/ 57151 w 273845"/>
                  <a:gd name="connsiteY7-290" fmla="*/ 3750467 h 3776661"/>
                  <a:gd name="connsiteX8-291" fmla="*/ 1 w 273845"/>
                  <a:gd name="connsiteY8-292" fmla="*/ 3609974 h 3776661"/>
                  <a:gd name="connsiteX9-293" fmla="*/ 0 w 273845"/>
                  <a:gd name="connsiteY9-294" fmla="*/ 0 h 3776661"/>
                  <a:gd name="connsiteX0-295" fmla="*/ 0 w 273845"/>
                  <a:gd name="connsiteY0-296" fmla="*/ 0 h 3776661"/>
                  <a:gd name="connsiteX1-297" fmla="*/ 272825 w 273845"/>
                  <a:gd name="connsiteY1-298" fmla="*/ 0 h 3776661"/>
                  <a:gd name="connsiteX2-299" fmla="*/ 273845 w 273845"/>
                  <a:gd name="connsiteY2-300" fmla="*/ 3581399 h 3776661"/>
                  <a:gd name="connsiteX3-301" fmla="*/ 247651 w 273845"/>
                  <a:gd name="connsiteY3-302" fmla="*/ 3702843 h 3776661"/>
                  <a:gd name="connsiteX4-303" fmla="*/ 228601 w 273845"/>
                  <a:gd name="connsiteY4-304" fmla="*/ 3629023 h 3776661"/>
                  <a:gd name="connsiteX5-305" fmla="*/ 166689 w 273845"/>
                  <a:gd name="connsiteY5-306" fmla="*/ 3776661 h 3776661"/>
                  <a:gd name="connsiteX6-307" fmla="*/ 104776 w 273845"/>
                  <a:gd name="connsiteY6-308" fmla="*/ 3664743 h 3776661"/>
                  <a:gd name="connsiteX7-309" fmla="*/ 57151 w 273845"/>
                  <a:gd name="connsiteY7-310" fmla="*/ 3750467 h 3776661"/>
                  <a:gd name="connsiteX8-311" fmla="*/ 1 w 273845"/>
                  <a:gd name="connsiteY8-312" fmla="*/ 3609974 h 3776661"/>
                  <a:gd name="connsiteX9-313" fmla="*/ 0 w 273845"/>
                  <a:gd name="connsiteY9-314" fmla="*/ 0 h 3776661"/>
                  <a:gd name="connsiteX0-315" fmla="*/ 0 w 273845"/>
                  <a:gd name="connsiteY0-316" fmla="*/ 0 h 3776661"/>
                  <a:gd name="connsiteX1-317" fmla="*/ 272825 w 273845"/>
                  <a:gd name="connsiteY1-318" fmla="*/ 0 h 3776661"/>
                  <a:gd name="connsiteX2-319" fmla="*/ 273845 w 273845"/>
                  <a:gd name="connsiteY2-320" fmla="*/ 3581399 h 3776661"/>
                  <a:gd name="connsiteX3-321" fmla="*/ 247651 w 273845"/>
                  <a:gd name="connsiteY3-322" fmla="*/ 3702843 h 3776661"/>
                  <a:gd name="connsiteX4-323" fmla="*/ 228601 w 273845"/>
                  <a:gd name="connsiteY4-324" fmla="*/ 3629023 h 3776661"/>
                  <a:gd name="connsiteX5-325" fmla="*/ 166689 w 273845"/>
                  <a:gd name="connsiteY5-326" fmla="*/ 3776661 h 3776661"/>
                  <a:gd name="connsiteX6-327" fmla="*/ 104776 w 273845"/>
                  <a:gd name="connsiteY6-328" fmla="*/ 3664743 h 3776661"/>
                  <a:gd name="connsiteX7-329" fmla="*/ 57151 w 273845"/>
                  <a:gd name="connsiteY7-330" fmla="*/ 3750467 h 3776661"/>
                  <a:gd name="connsiteX8-331" fmla="*/ 1 w 273845"/>
                  <a:gd name="connsiteY8-332" fmla="*/ 3609974 h 3776661"/>
                  <a:gd name="connsiteX9-333" fmla="*/ 0 w 273845"/>
                  <a:gd name="connsiteY9-334" fmla="*/ 0 h 3776661"/>
                  <a:gd name="connsiteX0-335" fmla="*/ 0 w 273845"/>
                  <a:gd name="connsiteY0-336" fmla="*/ 0 h 3776661"/>
                  <a:gd name="connsiteX1-337" fmla="*/ 272825 w 273845"/>
                  <a:gd name="connsiteY1-338" fmla="*/ 0 h 3776661"/>
                  <a:gd name="connsiteX2-339" fmla="*/ 273845 w 273845"/>
                  <a:gd name="connsiteY2-340" fmla="*/ 3581399 h 3776661"/>
                  <a:gd name="connsiteX3-341" fmla="*/ 247651 w 273845"/>
                  <a:gd name="connsiteY3-342" fmla="*/ 3702843 h 3776661"/>
                  <a:gd name="connsiteX4-343" fmla="*/ 228601 w 273845"/>
                  <a:gd name="connsiteY4-344" fmla="*/ 3629023 h 3776661"/>
                  <a:gd name="connsiteX5-345" fmla="*/ 166689 w 273845"/>
                  <a:gd name="connsiteY5-346" fmla="*/ 3776661 h 3776661"/>
                  <a:gd name="connsiteX6-347" fmla="*/ 104776 w 273845"/>
                  <a:gd name="connsiteY6-348" fmla="*/ 3664743 h 3776661"/>
                  <a:gd name="connsiteX7-349" fmla="*/ 57151 w 273845"/>
                  <a:gd name="connsiteY7-350" fmla="*/ 3750467 h 3776661"/>
                  <a:gd name="connsiteX8-351" fmla="*/ 1 w 273845"/>
                  <a:gd name="connsiteY8-352" fmla="*/ 3609974 h 3776661"/>
                  <a:gd name="connsiteX9-353" fmla="*/ 0 w 273845"/>
                  <a:gd name="connsiteY9-354" fmla="*/ 0 h 3776661"/>
                  <a:gd name="connsiteX0-355" fmla="*/ 0 w 273845"/>
                  <a:gd name="connsiteY0-356" fmla="*/ 0 h 3776887"/>
                  <a:gd name="connsiteX1-357" fmla="*/ 272825 w 273845"/>
                  <a:gd name="connsiteY1-358" fmla="*/ 0 h 3776887"/>
                  <a:gd name="connsiteX2-359" fmla="*/ 273845 w 273845"/>
                  <a:gd name="connsiteY2-360" fmla="*/ 3581399 h 3776887"/>
                  <a:gd name="connsiteX3-361" fmla="*/ 247651 w 273845"/>
                  <a:gd name="connsiteY3-362" fmla="*/ 3702843 h 3776887"/>
                  <a:gd name="connsiteX4-363" fmla="*/ 228601 w 273845"/>
                  <a:gd name="connsiteY4-364" fmla="*/ 3629023 h 3776887"/>
                  <a:gd name="connsiteX5-365" fmla="*/ 166689 w 273845"/>
                  <a:gd name="connsiteY5-366" fmla="*/ 3776661 h 3776887"/>
                  <a:gd name="connsiteX6-367" fmla="*/ 104776 w 273845"/>
                  <a:gd name="connsiteY6-368" fmla="*/ 3664743 h 3776887"/>
                  <a:gd name="connsiteX7-369" fmla="*/ 57151 w 273845"/>
                  <a:gd name="connsiteY7-370" fmla="*/ 3750467 h 3776887"/>
                  <a:gd name="connsiteX8-371" fmla="*/ 1 w 273845"/>
                  <a:gd name="connsiteY8-372" fmla="*/ 3609974 h 3776887"/>
                  <a:gd name="connsiteX9-373" fmla="*/ 0 w 273845"/>
                  <a:gd name="connsiteY9-374" fmla="*/ 0 h 3776887"/>
                  <a:gd name="connsiteX0-375" fmla="*/ 0 w 273845"/>
                  <a:gd name="connsiteY0-376" fmla="*/ 0 h 3776887"/>
                  <a:gd name="connsiteX1-377" fmla="*/ 272825 w 273845"/>
                  <a:gd name="connsiteY1-378" fmla="*/ 0 h 3776887"/>
                  <a:gd name="connsiteX2-379" fmla="*/ 273845 w 273845"/>
                  <a:gd name="connsiteY2-380" fmla="*/ 3581399 h 3776887"/>
                  <a:gd name="connsiteX3-381" fmla="*/ 247651 w 273845"/>
                  <a:gd name="connsiteY3-382" fmla="*/ 3702843 h 3776887"/>
                  <a:gd name="connsiteX4-383" fmla="*/ 228601 w 273845"/>
                  <a:gd name="connsiteY4-384" fmla="*/ 3629023 h 3776887"/>
                  <a:gd name="connsiteX5-385" fmla="*/ 166689 w 273845"/>
                  <a:gd name="connsiteY5-386" fmla="*/ 3776661 h 3776887"/>
                  <a:gd name="connsiteX6-387" fmla="*/ 104776 w 273845"/>
                  <a:gd name="connsiteY6-388" fmla="*/ 3664743 h 3776887"/>
                  <a:gd name="connsiteX7-389" fmla="*/ 57151 w 273845"/>
                  <a:gd name="connsiteY7-390" fmla="*/ 3750467 h 3776887"/>
                  <a:gd name="connsiteX8-391" fmla="*/ 1 w 273845"/>
                  <a:gd name="connsiteY8-392" fmla="*/ 3609974 h 3776887"/>
                  <a:gd name="connsiteX9-393" fmla="*/ 0 w 273845"/>
                  <a:gd name="connsiteY9-394" fmla="*/ 0 h 3776887"/>
                  <a:gd name="connsiteX0-395" fmla="*/ 0 w 273845"/>
                  <a:gd name="connsiteY0-396" fmla="*/ 0 h 3776887"/>
                  <a:gd name="connsiteX1-397" fmla="*/ 272825 w 273845"/>
                  <a:gd name="connsiteY1-398" fmla="*/ 0 h 3776887"/>
                  <a:gd name="connsiteX2-399" fmla="*/ 273845 w 273845"/>
                  <a:gd name="connsiteY2-400" fmla="*/ 3581399 h 3776887"/>
                  <a:gd name="connsiteX3-401" fmla="*/ 247651 w 273845"/>
                  <a:gd name="connsiteY3-402" fmla="*/ 3702843 h 3776887"/>
                  <a:gd name="connsiteX4-403" fmla="*/ 228601 w 273845"/>
                  <a:gd name="connsiteY4-404" fmla="*/ 3629023 h 3776887"/>
                  <a:gd name="connsiteX5-405" fmla="*/ 166689 w 273845"/>
                  <a:gd name="connsiteY5-406" fmla="*/ 3776661 h 3776887"/>
                  <a:gd name="connsiteX6-407" fmla="*/ 104776 w 273845"/>
                  <a:gd name="connsiteY6-408" fmla="*/ 3664743 h 3776887"/>
                  <a:gd name="connsiteX7-409" fmla="*/ 57151 w 273845"/>
                  <a:gd name="connsiteY7-410" fmla="*/ 3750467 h 3776887"/>
                  <a:gd name="connsiteX8-411" fmla="*/ 1 w 273845"/>
                  <a:gd name="connsiteY8-412" fmla="*/ 3609974 h 3776887"/>
                  <a:gd name="connsiteX9-413" fmla="*/ 0 w 273845"/>
                  <a:gd name="connsiteY9-414" fmla="*/ 0 h 3776887"/>
                  <a:gd name="connsiteX0-415" fmla="*/ 0 w 273845"/>
                  <a:gd name="connsiteY0-416" fmla="*/ 0 h 3776859"/>
                  <a:gd name="connsiteX1-417" fmla="*/ 272825 w 273845"/>
                  <a:gd name="connsiteY1-418" fmla="*/ 0 h 3776859"/>
                  <a:gd name="connsiteX2-419" fmla="*/ 273845 w 273845"/>
                  <a:gd name="connsiteY2-420" fmla="*/ 3581399 h 3776859"/>
                  <a:gd name="connsiteX3-421" fmla="*/ 247651 w 273845"/>
                  <a:gd name="connsiteY3-422" fmla="*/ 3702843 h 3776859"/>
                  <a:gd name="connsiteX4-423" fmla="*/ 223839 w 273845"/>
                  <a:gd name="connsiteY4-424" fmla="*/ 3631404 h 3776859"/>
                  <a:gd name="connsiteX5-425" fmla="*/ 166689 w 273845"/>
                  <a:gd name="connsiteY5-426" fmla="*/ 3776661 h 3776859"/>
                  <a:gd name="connsiteX6-427" fmla="*/ 104776 w 273845"/>
                  <a:gd name="connsiteY6-428" fmla="*/ 3664743 h 3776859"/>
                  <a:gd name="connsiteX7-429" fmla="*/ 57151 w 273845"/>
                  <a:gd name="connsiteY7-430" fmla="*/ 3750467 h 3776859"/>
                  <a:gd name="connsiteX8-431" fmla="*/ 1 w 273845"/>
                  <a:gd name="connsiteY8-432" fmla="*/ 3609974 h 3776859"/>
                  <a:gd name="connsiteX9-433" fmla="*/ 0 w 273845"/>
                  <a:gd name="connsiteY9-434" fmla="*/ 0 h 3776859"/>
                  <a:gd name="connsiteX0-435" fmla="*/ 0 w 273845"/>
                  <a:gd name="connsiteY0-436" fmla="*/ 0 h 3776859"/>
                  <a:gd name="connsiteX1-437" fmla="*/ 272825 w 273845"/>
                  <a:gd name="connsiteY1-438" fmla="*/ 0 h 3776859"/>
                  <a:gd name="connsiteX2-439" fmla="*/ 273845 w 273845"/>
                  <a:gd name="connsiteY2-440" fmla="*/ 3581399 h 3776859"/>
                  <a:gd name="connsiteX3-441" fmla="*/ 247651 w 273845"/>
                  <a:gd name="connsiteY3-442" fmla="*/ 3702843 h 3776859"/>
                  <a:gd name="connsiteX4-443" fmla="*/ 223839 w 273845"/>
                  <a:gd name="connsiteY4-444" fmla="*/ 3631404 h 3776859"/>
                  <a:gd name="connsiteX5-445" fmla="*/ 166689 w 273845"/>
                  <a:gd name="connsiteY5-446" fmla="*/ 3776661 h 3776859"/>
                  <a:gd name="connsiteX6-447" fmla="*/ 104776 w 273845"/>
                  <a:gd name="connsiteY6-448" fmla="*/ 3664743 h 3776859"/>
                  <a:gd name="connsiteX7-449" fmla="*/ 57151 w 273845"/>
                  <a:gd name="connsiteY7-450" fmla="*/ 3750467 h 3776859"/>
                  <a:gd name="connsiteX8-451" fmla="*/ 1 w 273845"/>
                  <a:gd name="connsiteY8-452" fmla="*/ 3609974 h 3776859"/>
                  <a:gd name="connsiteX9-453" fmla="*/ 0 w 273845"/>
                  <a:gd name="connsiteY9-454" fmla="*/ 0 h 3776859"/>
                  <a:gd name="connsiteX0-455" fmla="*/ 0 w 273894"/>
                  <a:gd name="connsiteY0-456" fmla="*/ 0 h 3776859"/>
                  <a:gd name="connsiteX1-457" fmla="*/ 272825 w 273894"/>
                  <a:gd name="connsiteY1-458" fmla="*/ 0 h 3776859"/>
                  <a:gd name="connsiteX2-459" fmla="*/ 273845 w 273894"/>
                  <a:gd name="connsiteY2-460" fmla="*/ 3581399 h 3776859"/>
                  <a:gd name="connsiteX3-461" fmla="*/ 247651 w 273894"/>
                  <a:gd name="connsiteY3-462" fmla="*/ 3702843 h 3776859"/>
                  <a:gd name="connsiteX4-463" fmla="*/ 223839 w 273894"/>
                  <a:gd name="connsiteY4-464" fmla="*/ 3631404 h 3776859"/>
                  <a:gd name="connsiteX5-465" fmla="*/ 166689 w 273894"/>
                  <a:gd name="connsiteY5-466" fmla="*/ 3776661 h 3776859"/>
                  <a:gd name="connsiteX6-467" fmla="*/ 104776 w 273894"/>
                  <a:gd name="connsiteY6-468" fmla="*/ 3664743 h 3776859"/>
                  <a:gd name="connsiteX7-469" fmla="*/ 57151 w 273894"/>
                  <a:gd name="connsiteY7-470" fmla="*/ 3750467 h 3776859"/>
                  <a:gd name="connsiteX8-471" fmla="*/ 1 w 273894"/>
                  <a:gd name="connsiteY8-472" fmla="*/ 3609974 h 3776859"/>
                  <a:gd name="connsiteX9-473" fmla="*/ 0 w 273894"/>
                  <a:gd name="connsiteY9-474" fmla="*/ 0 h 3776859"/>
                  <a:gd name="connsiteX0-475" fmla="*/ 0 w 273894"/>
                  <a:gd name="connsiteY0-476" fmla="*/ 0 h 3776859"/>
                  <a:gd name="connsiteX1-477" fmla="*/ 272825 w 273894"/>
                  <a:gd name="connsiteY1-478" fmla="*/ 0 h 3776859"/>
                  <a:gd name="connsiteX2-479" fmla="*/ 273845 w 273894"/>
                  <a:gd name="connsiteY2-480" fmla="*/ 3581399 h 3776859"/>
                  <a:gd name="connsiteX3-481" fmla="*/ 247651 w 273894"/>
                  <a:gd name="connsiteY3-482" fmla="*/ 3702843 h 3776859"/>
                  <a:gd name="connsiteX4-483" fmla="*/ 223839 w 273894"/>
                  <a:gd name="connsiteY4-484" fmla="*/ 3631404 h 3776859"/>
                  <a:gd name="connsiteX5-485" fmla="*/ 166689 w 273894"/>
                  <a:gd name="connsiteY5-486" fmla="*/ 3776661 h 3776859"/>
                  <a:gd name="connsiteX6-487" fmla="*/ 104776 w 273894"/>
                  <a:gd name="connsiteY6-488" fmla="*/ 3664743 h 3776859"/>
                  <a:gd name="connsiteX7-489" fmla="*/ 57151 w 273894"/>
                  <a:gd name="connsiteY7-490" fmla="*/ 3750467 h 3776859"/>
                  <a:gd name="connsiteX8-491" fmla="*/ 1 w 273894"/>
                  <a:gd name="connsiteY8-492" fmla="*/ 3609974 h 3776859"/>
                  <a:gd name="connsiteX9-493" fmla="*/ 0 w 273894"/>
                  <a:gd name="connsiteY9-494" fmla="*/ 0 h 3776859"/>
                  <a:gd name="connsiteX0-495" fmla="*/ 0 w 273845"/>
                  <a:gd name="connsiteY0-496" fmla="*/ 0 h 3776859"/>
                  <a:gd name="connsiteX1-497" fmla="*/ 272825 w 273845"/>
                  <a:gd name="connsiteY1-498" fmla="*/ 0 h 3776859"/>
                  <a:gd name="connsiteX2-499" fmla="*/ 273845 w 273845"/>
                  <a:gd name="connsiteY2-500" fmla="*/ 3581399 h 3776859"/>
                  <a:gd name="connsiteX3-501" fmla="*/ 247651 w 273845"/>
                  <a:gd name="connsiteY3-502" fmla="*/ 3702843 h 3776859"/>
                  <a:gd name="connsiteX4-503" fmla="*/ 223839 w 273845"/>
                  <a:gd name="connsiteY4-504" fmla="*/ 3631404 h 3776859"/>
                  <a:gd name="connsiteX5-505" fmla="*/ 166689 w 273845"/>
                  <a:gd name="connsiteY5-506" fmla="*/ 3776661 h 3776859"/>
                  <a:gd name="connsiteX6-507" fmla="*/ 104776 w 273845"/>
                  <a:gd name="connsiteY6-508" fmla="*/ 3664743 h 3776859"/>
                  <a:gd name="connsiteX7-509" fmla="*/ 57151 w 273845"/>
                  <a:gd name="connsiteY7-510" fmla="*/ 3750467 h 3776859"/>
                  <a:gd name="connsiteX8-511" fmla="*/ 1 w 273845"/>
                  <a:gd name="connsiteY8-512" fmla="*/ 3609974 h 3776859"/>
                  <a:gd name="connsiteX9-513" fmla="*/ 0 w 273845"/>
                  <a:gd name="connsiteY9-514" fmla="*/ 0 h 3776859"/>
                  <a:gd name="connsiteX0-515" fmla="*/ 0 w 273845"/>
                  <a:gd name="connsiteY0-516" fmla="*/ 0 h 3776859"/>
                  <a:gd name="connsiteX1-517" fmla="*/ 272825 w 273845"/>
                  <a:gd name="connsiteY1-518" fmla="*/ 0 h 3776859"/>
                  <a:gd name="connsiteX2-519" fmla="*/ 273845 w 273845"/>
                  <a:gd name="connsiteY2-520" fmla="*/ 3581399 h 3776859"/>
                  <a:gd name="connsiteX3-521" fmla="*/ 252414 w 273845"/>
                  <a:gd name="connsiteY3-522" fmla="*/ 3702843 h 3776859"/>
                  <a:gd name="connsiteX4-523" fmla="*/ 223839 w 273845"/>
                  <a:gd name="connsiteY4-524" fmla="*/ 3631404 h 3776859"/>
                  <a:gd name="connsiteX5-525" fmla="*/ 166689 w 273845"/>
                  <a:gd name="connsiteY5-526" fmla="*/ 3776661 h 3776859"/>
                  <a:gd name="connsiteX6-527" fmla="*/ 104776 w 273845"/>
                  <a:gd name="connsiteY6-528" fmla="*/ 3664743 h 3776859"/>
                  <a:gd name="connsiteX7-529" fmla="*/ 57151 w 273845"/>
                  <a:gd name="connsiteY7-530" fmla="*/ 3750467 h 3776859"/>
                  <a:gd name="connsiteX8-531" fmla="*/ 1 w 273845"/>
                  <a:gd name="connsiteY8-532" fmla="*/ 3609974 h 3776859"/>
                  <a:gd name="connsiteX9-533" fmla="*/ 0 w 273845"/>
                  <a:gd name="connsiteY9-534" fmla="*/ 0 h 3776859"/>
                  <a:gd name="connsiteX0-535" fmla="*/ 0 w 273845"/>
                  <a:gd name="connsiteY0-536" fmla="*/ 0 h 3776859"/>
                  <a:gd name="connsiteX1-537" fmla="*/ 272825 w 273845"/>
                  <a:gd name="connsiteY1-538" fmla="*/ 0 h 3776859"/>
                  <a:gd name="connsiteX2-539" fmla="*/ 273845 w 273845"/>
                  <a:gd name="connsiteY2-540" fmla="*/ 3581399 h 3776859"/>
                  <a:gd name="connsiteX3-541" fmla="*/ 252414 w 273845"/>
                  <a:gd name="connsiteY3-542" fmla="*/ 3702843 h 3776859"/>
                  <a:gd name="connsiteX4-543" fmla="*/ 223839 w 273845"/>
                  <a:gd name="connsiteY4-544" fmla="*/ 3631404 h 3776859"/>
                  <a:gd name="connsiteX5-545" fmla="*/ 166689 w 273845"/>
                  <a:gd name="connsiteY5-546" fmla="*/ 3776661 h 3776859"/>
                  <a:gd name="connsiteX6-547" fmla="*/ 104776 w 273845"/>
                  <a:gd name="connsiteY6-548" fmla="*/ 3664743 h 3776859"/>
                  <a:gd name="connsiteX7-549" fmla="*/ 57151 w 273845"/>
                  <a:gd name="connsiteY7-550" fmla="*/ 3750467 h 3776859"/>
                  <a:gd name="connsiteX8-551" fmla="*/ 1 w 273845"/>
                  <a:gd name="connsiteY8-552" fmla="*/ 3609974 h 3776859"/>
                  <a:gd name="connsiteX9-553" fmla="*/ 0 w 273845"/>
                  <a:gd name="connsiteY9-554" fmla="*/ 0 h 3776859"/>
                  <a:gd name="connsiteX0-555" fmla="*/ 0 w 273845"/>
                  <a:gd name="connsiteY0-556" fmla="*/ 0 h 3776859"/>
                  <a:gd name="connsiteX1-557" fmla="*/ 272825 w 273845"/>
                  <a:gd name="connsiteY1-558" fmla="*/ 0 h 3776859"/>
                  <a:gd name="connsiteX2-559" fmla="*/ 273845 w 273845"/>
                  <a:gd name="connsiteY2-560" fmla="*/ 3581399 h 3776859"/>
                  <a:gd name="connsiteX3-561" fmla="*/ 245270 w 273845"/>
                  <a:gd name="connsiteY3-562" fmla="*/ 3702843 h 3776859"/>
                  <a:gd name="connsiteX4-563" fmla="*/ 223839 w 273845"/>
                  <a:gd name="connsiteY4-564" fmla="*/ 3631404 h 3776859"/>
                  <a:gd name="connsiteX5-565" fmla="*/ 166689 w 273845"/>
                  <a:gd name="connsiteY5-566" fmla="*/ 3776661 h 3776859"/>
                  <a:gd name="connsiteX6-567" fmla="*/ 104776 w 273845"/>
                  <a:gd name="connsiteY6-568" fmla="*/ 3664743 h 3776859"/>
                  <a:gd name="connsiteX7-569" fmla="*/ 57151 w 273845"/>
                  <a:gd name="connsiteY7-570" fmla="*/ 3750467 h 3776859"/>
                  <a:gd name="connsiteX8-571" fmla="*/ 1 w 273845"/>
                  <a:gd name="connsiteY8-572" fmla="*/ 3609974 h 3776859"/>
                  <a:gd name="connsiteX9-573" fmla="*/ 0 w 273845"/>
                  <a:gd name="connsiteY9-574" fmla="*/ 0 h 3776859"/>
                  <a:gd name="connsiteX0-575" fmla="*/ 0 w 273845"/>
                  <a:gd name="connsiteY0-576" fmla="*/ 0 h 3776859"/>
                  <a:gd name="connsiteX1-577" fmla="*/ 272825 w 273845"/>
                  <a:gd name="connsiteY1-578" fmla="*/ 0 h 3776859"/>
                  <a:gd name="connsiteX2-579" fmla="*/ 273845 w 273845"/>
                  <a:gd name="connsiteY2-580" fmla="*/ 3581399 h 3776859"/>
                  <a:gd name="connsiteX3-581" fmla="*/ 245270 w 273845"/>
                  <a:gd name="connsiteY3-582" fmla="*/ 3702843 h 3776859"/>
                  <a:gd name="connsiteX4-583" fmla="*/ 223839 w 273845"/>
                  <a:gd name="connsiteY4-584" fmla="*/ 3631404 h 3776859"/>
                  <a:gd name="connsiteX5-585" fmla="*/ 166689 w 273845"/>
                  <a:gd name="connsiteY5-586" fmla="*/ 3776661 h 3776859"/>
                  <a:gd name="connsiteX6-587" fmla="*/ 104776 w 273845"/>
                  <a:gd name="connsiteY6-588" fmla="*/ 3664743 h 3776859"/>
                  <a:gd name="connsiteX7-589" fmla="*/ 57151 w 273845"/>
                  <a:gd name="connsiteY7-590" fmla="*/ 3750467 h 3776859"/>
                  <a:gd name="connsiteX8-591" fmla="*/ 1 w 273845"/>
                  <a:gd name="connsiteY8-592" fmla="*/ 3609974 h 3776859"/>
                  <a:gd name="connsiteX9-593" fmla="*/ 0 w 273845"/>
                  <a:gd name="connsiteY9-594" fmla="*/ 0 h 3776859"/>
                  <a:gd name="connsiteX0-595" fmla="*/ 0 w 273845"/>
                  <a:gd name="connsiteY0-596" fmla="*/ 0 h 3776859"/>
                  <a:gd name="connsiteX1-597" fmla="*/ 272825 w 273845"/>
                  <a:gd name="connsiteY1-598" fmla="*/ 0 h 3776859"/>
                  <a:gd name="connsiteX2-599" fmla="*/ 273845 w 273845"/>
                  <a:gd name="connsiteY2-600" fmla="*/ 3581399 h 3776859"/>
                  <a:gd name="connsiteX3-601" fmla="*/ 245270 w 273845"/>
                  <a:gd name="connsiteY3-602" fmla="*/ 3702843 h 3776859"/>
                  <a:gd name="connsiteX4-603" fmla="*/ 223839 w 273845"/>
                  <a:gd name="connsiteY4-604" fmla="*/ 3631404 h 3776859"/>
                  <a:gd name="connsiteX5-605" fmla="*/ 166689 w 273845"/>
                  <a:gd name="connsiteY5-606" fmla="*/ 3776661 h 3776859"/>
                  <a:gd name="connsiteX6-607" fmla="*/ 104776 w 273845"/>
                  <a:gd name="connsiteY6-608" fmla="*/ 3664743 h 3776859"/>
                  <a:gd name="connsiteX7-609" fmla="*/ 57151 w 273845"/>
                  <a:gd name="connsiteY7-610" fmla="*/ 3750467 h 3776859"/>
                  <a:gd name="connsiteX8-611" fmla="*/ 1 w 273845"/>
                  <a:gd name="connsiteY8-612" fmla="*/ 3609974 h 3776859"/>
                  <a:gd name="connsiteX9-613" fmla="*/ 0 w 273845"/>
                  <a:gd name="connsiteY9-614" fmla="*/ 0 h 3776859"/>
                  <a:gd name="connsiteX0-615" fmla="*/ 0 w 273845"/>
                  <a:gd name="connsiteY0-616" fmla="*/ 0 h 3776859"/>
                  <a:gd name="connsiteX1-617" fmla="*/ 272825 w 273845"/>
                  <a:gd name="connsiteY1-618" fmla="*/ 0 h 3776859"/>
                  <a:gd name="connsiteX2-619" fmla="*/ 273845 w 273845"/>
                  <a:gd name="connsiteY2-620" fmla="*/ 3581399 h 3776859"/>
                  <a:gd name="connsiteX3-621" fmla="*/ 245270 w 273845"/>
                  <a:gd name="connsiteY3-622" fmla="*/ 3702843 h 3776859"/>
                  <a:gd name="connsiteX4-623" fmla="*/ 223839 w 273845"/>
                  <a:gd name="connsiteY4-624" fmla="*/ 3631404 h 3776859"/>
                  <a:gd name="connsiteX5-625" fmla="*/ 166689 w 273845"/>
                  <a:gd name="connsiteY5-626" fmla="*/ 3776661 h 3776859"/>
                  <a:gd name="connsiteX6-627" fmla="*/ 104776 w 273845"/>
                  <a:gd name="connsiteY6-628" fmla="*/ 3664743 h 3776859"/>
                  <a:gd name="connsiteX7-629" fmla="*/ 57151 w 273845"/>
                  <a:gd name="connsiteY7-630" fmla="*/ 3750467 h 3776859"/>
                  <a:gd name="connsiteX8-631" fmla="*/ 1 w 273845"/>
                  <a:gd name="connsiteY8-632" fmla="*/ 3609974 h 3776859"/>
                  <a:gd name="connsiteX9-633" fmla="*/ 0 w 273845"/>
                  <a:gd name="connsiteY9-634" fmla="*/ 0 h 3776859"/>
                  <a:gd name="connsiteX0-635" fmla="*/ 0 w 273845"/>
                  <a:gd name="connsiteY0-636" fmla="*/ 0 h 3776859"/>
                  <a:gd name="connsiteX1-637" fmla="*/ 272825 w 273845"/>
                  <a:gd name="connsiteY1-638" fmla="*/ 0 h 3776859"/>
                  <a:gd name="connsiteX2-639" fmla="*/ 273845 w 273845"/>
                  <a:gd name="connsiteY2-640" fmla="*/ 3581399 h 3776859"/>
                  <a:gd name="connsiteX3-641" fmla="*/ 245270 w 273845"/>
                  <a:gd name="connsiteY3-642" fmla="*/ 3702843 h 3776859"/>
                  <a:gd name="connsiteX4-643" fmla="*/ 223839 w 273845"/>
                  <a:gd name="connsiteY4-644" fmla="*/ 3631404 h 3776859"/>
                  <a:gd name="connsiteX5-645" fmla="*/ 166689 w 273845"/>
                  <a:gd name="connsiteY5-646" fmla="*/ 3776661 h 3776859"/>
                  <a:gd name="connsiteX6-647" fmla="*/ 104776 w 273845"/>
                  <a:gd name="connsiteY6-648" fmla="*/ 3664743 h 3776859"/>
                  <a:gd name="connsiteX7-649" fmla="*/ 57151 w 273845"/>
                  <a:gd name="connsiteY7-650" fmla="*/ 3750467 h 3776859"/>
                  <a:gd name="connsiteX8-651" fmla="*/ 1 w 273845"/>
                  <a:gd name="connsiteY8-652" fmla="*/ 3609974 h 3776859"/>
                  <a:gd name="connsiteX9-653" fmla="*/ 0 w 273845"/>
                  <a:gd name="connsiteY9-654" fmla="*/ 0 h 3776859"/>
                  <a:gd name="connsiteX0-655" fmla="*/ 0 w 273845"/>
                  <a:gd name="connsiteY0-656" fmla="*/ 0 h 3776859"/>
                  <a:gd name="connsiteX1-657" fmla="*/ 272825 w 273845"/>
                  <a:gd name="connsiteY1-658" fmla="*/ 0 h 3776859"/>
                  <a:gd name="connsiteX2-659" fmla="*/ 273845 w 273845"/>
                  <a:gd name="connsiteY2-660" fmla="*/ 3581399 h 3776859"/>
                  <a:gd name="connsiteX3-661" fmla="*/ 245270 w 273845"/>
                  <a:gd name="connsiteY3-662" fmla="*/ 3702843 h 3776859"/>
                  <a:gd name="connsiteX4-663" fmla="*/ 223839 w 273845"/>
                  <a:gd name="connsiteY4-664" fmla="*/ 3631404 h 3776859"/>
                  <a:gd name="connsiteX5-665" fmla="*/ 166689 w 273845"/>
                  <a:gd name="connsiteY5-666" fmla="*/ 3776661 h 3776859"/>
                  <a:gd name="connsiteX6-667" fmla="*/ 104776 w 273845"/>
                  <a:gd name="connsiteY6-668" fmla="*/ 3664743 h 3776859"/>
                  <a:gd name="connsiteX7-669" fmla="*/ 57151 w 273845"/>
                  <a:gd name="connsiteY7-670" fmla="*/ 3750467 h 3776859"/>
                  <a:gd name="connsiteX8-671" fmla="*/ 1 w 273845"/>
                  <a:gd name="connsiteY8-672" fmla="*/ 3609974 h 3776859"/>
                  <a:gd name="connsiteX9-673" fmla="*/ 0 w 273845"/>
                  <a:gd name="connsiteY9-674" fmla="*/ 0 h 3776859"/>
                  <a:gd name="connsiteX0-675" fmla="*/ 0 w 273845"/>
                  <a:gd name="connsiteY0-676" fmla="*/ 0 h 3776859"/>
                  <a:gd name="connsiteX1-677" fmla="*/ 272825 w 273845"/>
                  <a:gd name="connsiteY1-678" fmla="*/ 0 h 3776859"/>
                  <a:gd name="connsiteX2-679" fmla="*/ 273845 w 273845"/>
                  <a:gd name="connsiteY2-680" fmla="*/ 3581399 h 3776859"/>
                  <a:gd name="connsiteX3-681" fmla="*/ 245270 w 273845"/>
                  <a:gd name="connsiteY3-682" fmla="*/ 3702843 h 3776859"/>
                  <a:gd name="connsiteX4-683" fmla="*/ 223839 w 273845"/>
                  <a:gd name="connsiteY4-684" fmla="*/ 3631404 h 3776859"/>
                  <a:gd name="connsiteX5-685" fmla="*/ 166689 w 273845"/>
                  <a:gd name="connsiteY5-686" fmla="*/ 3776661 h 3776859"/>
                  <a:gd name="connsiteX6-687" fmla="*/ 104776 w 273845"/>
                  <a:gd name="connsiteY6-688" fmla="*/ 3664743 h 3776859"/>
                  <a:gd name="connsiteX7-689" fmla="*/ 57151 w 273845"/>
                  <a:gd name="connsiteY7-690" fmla="*/ 3750467 h 3776859"/>
                  <a:gd name="connsiteX8-691" fmla="*/ 1 w 273845"/>
                  <a:gd name="connsiteY8-692" fmla="*/ 3609974 h 3776859"/>
                  <a:gd name="connsiteX9-693" fmla="*/ 0 w 273845"/>
                  <a:gd name="connsiteY9-694" fmla="*/ 0 h 3776859"/>
                  <a:gd name="connsiteX0-695" fmla="*/ 0 w 273845"/>
                  <a:gd name="connsiteY0-696" fmla="*/ 0 h 3776859"/>
                  <a:gd name="connsiteX1-697" fmla="*/ 272825 w 273845"/>
                  <a:gd name="connsiteY1-698" fmla="*/ 0 h 3776859"/>
                  <a:gd name="connsiteX2-699" fmla="*/ 273845 w 273845"/>
                  <a:gd name="connsiteY2-700" fmla="*/ 3581399 h 3776859"/>
                  <a:gd name="connsiteX3-701" fmla="*/ 245270 w 273845"/>
                  <a:gd name="connsiteY3-702" fmla="*/ 3702843 h 3776859"/>
                  <a:gd name="connsiteX4-703" fmla="*/ 223839 w 273845"/>
                  <a:gd name="connsiteY4-704" fmla="*/ 3631404 h 3776859"/>
                  <a:gd name="connsiteX5-705" fmla="*/ 166689 w 273845"/>
                  <a:gd name="connsiteY5-706" fmla="*/ 3776661 h 3776859"/>
                  <a:gd name="connsiteX6-707" fmla="*/ 104776 w 273845"/>
                  <a:gd name="connsiteY6-708" fmla="*/ 3664743 h 3776859"/>
                  <a:gd name="connsiteX7-709" fmla="*/ 57151 w 273845"/>
                  <a:gd name="connsiteY7-710" fmla="*/ 3750467 h 3776859"/>
                  <a:gd name="connsiteX8-711" fmla="*/ 1 w 273845"/>
                  <a:gd name="connsiteY8-712" fmla="*/ 3609974 h 3776859"/>
                  <a:gd name="connsiteX9-713" fmla="*/ 0 w 273845"/>
                  <a:gd name="connsiteY9-714" fmla="*/ 0 h 3776859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21" y="connsiteY5-22"/>
                  </a:cxn>
                  <a:cxn ang="0">
                    <a:pos x="connsiteX6-35" y="connsiteY6-36"/>
                  </a:cxn>
                  <a:cxn ang="0">
                    <a:pos x="connsiteX7-51" y="connsiteY7-52"/>
                  </a:cxn>
                  <a:cxn ang="0">
                    <a:pos x="connsiteX8-69" y="connsiteY8-70"/>
                  </a:cxn>
                  <a:cxn ang="0">
                    <a:pos x="connsiteX9-89" y="connsiteY9-90"/>
                  </a:cxn>
                </a:cxnLst>
                <a:rect l="l" t="t" r="r" b="b"/>
                <a:pathLst>
                  <a:path w="273845" h="3776859">
                    <a:moveTo>
                      <a:pt x="0" y="0"/>
                    </a:moveTo>
                    <a:lnTo>
                      <a:pt x="272825" y="0"/>
                    </a:lnTo>
                    <a:lnTo>
                      <a:pt x="273845" y="3581399"/>
                    </a:lnTo>
                    <a:cubicBezTo>
                      <a:pt x="269876" y="3659980"/>
                      <a:pt x="258763" y="3688555"/>
                      <a:pt x="245270" y="3702843"/>
                    </a:cubicBezTo>
                    <a:cubicBezTo>
                      <a:pt x="228204" y="3675061"/>
                      <a:pt x="236936" y="3619101"/>
                      <a:pt x="223839" y="3631404"/>
                    </a:cubicBezTo>
                    <a:cubicBezTo>
                      <a:pt x="210742" y="3643707"/>
                      <a:pt x="186533" y="3771105"/>
                      <a:pt x="166689" y="3776661"/>
                    </a:cubicBezTo>
                    <a:cubicBezTo>
                      <a:pt x="146845" y="3782217"/>
                      <a:pt x="123032" y="3669109"/>
                      <a:pt x="104776" y="3664743"/>
                    </a:cubicBezTo>
                    <a:cubicBezTo>
                      <a:pt x="86520" y="3660377"/>
                      <a:pt x="74614" y="3759595"/>
                      <a:pt x="57151" y="3750467"/>
                    </a:cubicBezTo>
                    <a:cubicBezTo>
                      <a:pt x="28576" y="3725068"/>
                      <a:pt x="9527" y="3661568"/>
                      <a:pt x="1" y="3609974"/>
                    </a:cubicBezTo>
                    <a:cubicBezTo>
                      <a:pt x="1" y="2406649"/>
                      <a:pt x="0" y="1203325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83000">
                    <a:schemeClr val="tx2"/>
                  </a:gs>
                  <a:gs pos="82000">
                    <a:schemeClr val="tx2"/>
                  </a:gs>
                  <a:gs pos="34000">
                    <a:schemeClr val="tx2">
                      <a:lumMod val="75000"/>
                    </a:schemeClr>
                  </a:gs>
                  <a:gs pos="0">
                    <a:schemeClr val="tx2"/>
                  </a:gs>
                  <a:gs pos="38000">
                    <a:schemeClr val="tx2"/>
                  </a:gs>
                  <a:gs pos="100000">
                    <a:schemeClr val="tx2"/>
                  </a:gs>
                </a:gsLst>
                <a:lin ang="0" scaled="1"/>
                <a:tileRect/>
              </a:gradFill>
              <a:ln w="31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20000"/>
                  </a:lnSpc>
                </a:pPr>
                <a:endParaRPr lang="en-US" sz="995">
                  <a:latin typeface="微软雅黑" panose="020B0503020204020204" charset="-122"/>
                  <a:ea typeface="微软雅黑" panose="020B050302020402020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1374774" y="1417118"/>
                <a:ext cx="272825" cy="59055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27000">
                    <a:srgbClr val="F2F2F2">
                      <a:lumMod val="0"/>
                      <a:lumOff val="100000"/>
                    </a:srgbClr>
                  </a:gs>
                  <a:gs pos="100000">
                    <a:schemeClr val="bg1">
                      <a:lumMod val="50000"/>
                    </a:schemeClr>
                  </a:gs>
                </a:gsLst>
                <a:lin ang="10800000" scaled="1"/>
                <a:tileRect/>
              </a:gradFill>
              <a:ln w="31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20000"/>
                  </a:lnSpc>
                </a:pPr>
                <a:endParaRPr lang="en-US" sz="995">
                  <a:latin typeface="微软雅黑" panose="020B0503020204020204" charset="-122"/>
                  <a:ea typeface="微软雅黑" panose="020B050302020402020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1404710" y="1213680"/>
                <a:ext cx="212954" cy="203438"/>
              </a:xfrm>
              <a:prstGeom prst="rect">
                <a:avLst/>
              </a:prstGeom>
              <a:solidFill>
                <a:schemeClr val="tx2"/>
              </a:solidFill>
              <a:ln w="31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20000"/>
                  </a:lnSpc>
                </a:pPr>
                <a:endParaRPr lang="en-US" sz="995">
                  <a:latin typeface="微软雅黑" panose="020B0503020204020204" charset="-122"/>
                  <a:ea typeface="微软雅黑" panose="020B050302020402020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26" name="Freeform 25"/>
              <p:cNvSpPr/>
              <p:nvPr/>
            </p:nvSpPr>
            <p:spPr>
              <a:xfrm rot="5400000">
                <a:off x="1396885" y="6250198"/>
                <a:ext cx="228600" cy="73152"/>
              </a:xfrm>
              <a:custGeom>
                <a:avLst/>
                <a:gdLst>
                  <a:gd name="connsiteX0" fmla="*/ 0 w 226544"/>
                  <a:gd name="connsiteY0" fmla="*/ 35306 h 70612"/>
                  <a:gd name="connsiteX1" fmla="*/ 27685 w 226544"/>
                  <a:gd name="connsiteY1" fmla="*/ 0 h 70612"/>
                  <a:gd name="connsiteX2" fmla="*/ 226544 w 226544"/>
                  <a:gd name="connsiteY2" fmla="*/ 35306 h 70612"/>
                  <a:gd name="connsiteX3" fmla="*/ 27685 w 226544"/>
                  <a:gd name="connsiteY3" fmla="*/ 70612 h 70612"/>
                  <a:gd name="connsiteX0-1" fmla="*/ 0 w 226544"/>
                  <a:gd name="connsiteY0-2" fmla="*/ 35306 h 70612"/>
                  <a:gd name="connsiteX1-3" fmla="*/ 27685 w 226544"/>
                  <a:gd name="connsiteY1-4" fmla="*/ 0 h 70612"/>
                  <a:gd name="connsiteX2-5" fmla="*/ 226544 w 226544"/>
                  <a:gd name="connsiteY2-6" fmla="*/ 35306 h 70612"/>
                  <a:gd name="connsiteX3-7" fmla="*/ 27685 w 226544"/>
                  <a:gd name="connsiteY3-8" fmla="*/ 70612 h 70612"/>
                  <a:gd name="connsiteX4" fmla="*/ 0 w 226544"/>
                  <a:gd name="connsiteY4" fmla="*/ 35306 h 70612"/>
                  <a:gd name="connsiteX0-9" fmla="*/ 0 w 226544"/>
                  <a:gd name="connsiteY0-10" fmla="*/ 35306 h 70612"/>
                  <a:gd name="connsiteX1-11" fmla="*/ 27685 w 226544"/>
                  <a:gd name="connsiteY1-12" fmla="*/ 0 h 70612"/>
                  <a:gd name="connsiteX2-13" fmla="*/ 226544 w 226544"/>
                  <a:gd name="connsiteY2-14" fmla="*/ 35306 h 70612"/>
                  <a:gd name="connsiteX3-15" fmla="*/ 27685 w 226544"/>
                  <a:gd name="connsiteY3-16" fmla="*/ 70612 h 70612"/>
                  <a:gd name="connsiteX4-17" fmla="*/ 0 w 226544"/>
                  <a:gd name="connsiteY4-18" fmla="*/ 35306 h 70612"/>
                  <a:gd name="connsiteX0-19" fmla="*/ 0 w 226544"/>
                  <a:gd name="connsiteY0-20" fmla="*/ 35306 h 70612"/>
                  <a:gd name="connsiteX1-21" fmla="*/ 27685 w 226544"/>
                  <a:gd name="connsiteY1-22" fmla="*/ 0 h 70612"/>
                  <a:gd name="connsiteX2-23" fmla="*/ 226544 w 226544"/>
                  <a:gd name="connsiteY2-24" fmla="*/ 35306 h 70612"/>
                  <a:gd name="connsiteX3-25" fmla="*/ 27685 w 226544"/>
                  <a:gd name="connsiteY3-26" fmla="*/ 70612 h 70612"/>
                  <a:gd name="connsiteX4-27" fmla="*/ 0 w 226544"/>
                  <a:gd name="connsiteY4-28" fmla="*/ 35306 h 70612"/>
                  <a:gd name="connsiteX0-29" fmla="*/ 0 w 226544"/>
                  <a:gd name="connsiteY0-30" fmla="*/ 35306 h 70612"/>
                  <a:gd name="connsiteX1-31" fmla="*/ 27685 w 226544"/>
                  <a:gd name="connsiteY1-32" fmla="*/ 0 h 70612"/>
                  <a:gd name="connsiteX2-33" fmla="*/ 226544 w 226544"/>
                  <a:gd name="connsiteY2-34" fmla="*/ 35306 h 70612"/>
                  <a:gd name="connsiteX3-35" fmla="*/ 27685 w 226544"/>
                  <a:gd name="connsiteY3-36" fmla="*/ 70612 h 70612"/>
                  <a:gd name="connsiteX4-37" fmla="*/ 0 w 226544"/>
                  <a:gd name="connsiteY4-38" fmla="*/ 35306 h 70612"/>
                  <a:gd name="connsiteX0-39" fmla="*/ 0 w 226544"/>
                  <a:gd name="connsiteY0-40" fmla="*/ 35306 h 70612"/>
                  <a:gd name="connsiteX1-41" fmla="*/ 27685 w 226544"/>
                  <a:gd name="connsiteY1-42" fmla="*/ 0 h 70612"/>
                  <a:gd name="connsiteX2-43" fmla="*/ 226544 w 226544"/>
                  <a:gd name="connsiteY2-44" fmla="*/ 35306 h 70612"/>
                  <a:gd name="connsiteX3-45" fmla="*/ 27685 w 226544"/>
                  <a:gd name="connsiteY3-46" fmla="*/ 70612 h 70612"/>
                  <a:gd name="connsiteX4-47" fmla="*/ 0 w 226544"/>
                  <a:gd name="connsiteY4-48" fmla="*/ 35306 h 70612"/>
                  <a:gd name="connsiteX0-49" fmla="*/ 0 w 226544"/>
                  <a:gd name="connsiteY0-50" fmla="*/ 35306 h 70612"/>
                  <a:gd name="connsiteX1-51" fmla="*/ 27685 w 226544"/>
                  <a:gd name="connsiteY1-52" fmla="*/ 0 h 70612"/>
                  <a:gd name="connsiteX2-53" fmla="*/ 226544 w 226544"/>
                  <a:gd name="connsiteY2-54" fmla="*/ 35306 h 70612"/>
                  <a:gd name="connsiteX3-55" fmla="*/ 27685 w 226544"/>
                  <a:gd name="connsiteY3-56" fmla="*/ 70612 h 70612"/>
                  <a:gd name="connsiteX4-57" fmla="*/ 0 w 226544"/>
                  <a:gd name="connsiteY4-58" fmla="*/ 35306 h 70612"/>
                  <a:gd name="connsiteX0-59" fmla="*/ 0 w 226544"/>
                  <a:gd name="connsiteY0-60" fmla="*/ 35306 h 70612"/>
                  <a:gd name="connsiteX1-61" fmla="*/ 27685 w 226544"/>
                  <a:gd name="connsiteY1-62" fmla="*/ 0 h 70612"/>
                  <a:gd name="connsiteX2-63" fmla="*/ 226544 w 226544"/>
                  <a:gd name="connsiteY2-64" fmla="*/ 35306 h 70612"/>
                  <a:gd name="connsiteX3-65" fmla="*/ 27685 w 226544"/>
                  <a:gd name="connsiteY3-66" fmla="*/ 70612 h 70612"/>
                  <a:gd name="connsiteX4-67" fmla="*/ 0 w 226544"/>
                  <a:gd name="connsiteY4-68" fmla="*/ 35306 h 70612"/>
                  <a:gd name="connsiteX0-69" fmla="*/ 0 w 226544"/>
                  <a:gd name="connsiteY0-70" fmla="*/ 35306 h 70612"/>
                  <a:gd name="connsiteX1-71" fmla="*/ 27685 w 226544"/>
                  <a:gd name="connsiteY1-72" fmla="*/ 0 h 70612"/>
                  <a:gd name="connsiteX2-73" fmla="*/ 226544 w 226544"/>
                  <a:gd name="connsiteY2-74" fmla="*/ 35306 h 70612"/>
                  <a:gd name="connsiteX3-75" fmla="*/ 27685 w 226544"/>
                  <a:gd name="connsiteY3-76" fmla="*/ 70612 h 70612"/>
                  <a:gd name="connsiteX4-77" fmla="*/ 0 w 226544"/>
                  <a:gd name="connsiteY4-78" fmla="*/ 35306 h 70612"/>
                  <a:gd name="connsiteX0-79" fmla="*/ 0 w 226544"/>
                  <a:gd name="connsiteY0-80" fmla="*/ 35306 h 70612"/>
                  <a:gd name="connsiteX1-81" fmla="*/ 27685 w 226544"/>
                  <a:gd name="connsiteY1-82" fmla="*/ 0 h 70612"/>
                  <a:gd name="connsiteX2-83" fmla="*/ 226544 w 226544"/>
                  <a:gd name="connsiteY2-84" fmla="*/ 35306 h 70612"/>
                  <a:gd name="connsiteX3-85" fmla="*/ 27685 w 226544"/>
                  <a:gd name="connsiteY3-86" fmla="*/ 70612 h 70612"/>
                  <a:gd name="connsiteX4-87" fmla="*/ 0 w 226544"/>
                  <a:gd name="connsiteY4-88" fmla="*/ 35306 h 70612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17" y="connsiteY4-18"/>
                  </a:cxn>
                </a:cxnLst>
                <a:rect l="l" t="t" r="r" b="b"/>
                <a:pathLst>
                  <a:path w="226544" h="70612">
                    <a:moveTo>
                      <a:pt x="0" y="35306"/>
                    </a:moveTo>
                    <a:cubicBezTo>
                      <a:pt x="1521" y="15316"/>
                      <a:pt x="12805" y="4576"/>
                      <a:pt x="27685" y="0"/>
                    </a:cubicBezTo>
                    <a:lnTo>
                      <a:pt x="226544" y="35306"/>
                    </a:lnTo>
                    <a:lnTo>
                      <a:pt x="27685" y="70612"/>
                    </a:lnTo>
                    <a:cubicBezTo>
                      <a:pt x="11264" y="65009"/>
                      <a:pt x="1007" y="52726"/>
                      <a:pt x="0" y="35306"/>
                    </a:cubicBezTo>
                    <a:close/>
                  </a:path>
                </a:pathLst>
              </a:custGeom>
              <a:solidFill>
                <a:srgbClr val="4C504C"/>
              </a:solidFill>
              <a:ln w="31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20000"/>
                  </a:lnSpc>
                </a:pPr>
                <a:endParaRPr lang="en-US" sz="995">
                  <a:latin typeface="微软雅黑" panose="020B0503020204020204" charset="-122"/>
                  <a:ea typeface="微软雅黑" panose="020B0503020204020204" charset="-122"/>
                  <a:cs typeface="+mn-ea"/>
                  <a:sym typeface="Arial" panose="020B0604020202020204" pitchFamily="34" charset="0"/>
                </a:endParaRPr>
              </a:p>
            </p:txBody>
          </p:sp>
          <p:cxnSp>
            <p:nvCxnSpPr>
              <p:cNvPr id="27" name="Straight Connector 26"/>
              <p:cNvCxnSpPr/>
              <p:nvPr/>
            </p:nvCxnSpPr>
            <p:spPr>
              <a:xfrm>
                <a:off x="1374774" y="1486648"/>
                <a:ext cx="274320" cy="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>
                <a:off x="1374774" y="1562425"/>
                <a:ext cx="274320" cy="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>
                <a:off x="1374774" y="1638202"/>
                <a:ext cx="274320" cy="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>
                <a:off x="1374774" y="1713979"/>
                <a:ext cx="274320" cy="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>
                <a:off x="1374774" y="1789756"/>
                <a:ext cx="274320" cy="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>
                <a:off x="1374774" y="1865533"/>
                <a:ext cx="274320" cy="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1374774" y="1941308"/>
                <a:ext cx="274320" cy="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Trapezoid 5"/>
            <p:cNvSpPr/>
            <p:nvPr/>
          </p:nvSpPr>
          <p:spPr>
            <a:xfrm rot="16200000">
              <a:off x="1594832" y="5341831"/>
              <a:ext cx="695326" cy="59529"/>
            </a:xfrm>
            <a:prstGeom prst="trapezoid">
              <a:avLst>
                <a:gd name="adj" fmla="val 69837"/>
              </a:avLst>
            </a:prstGeom>
            <a:solidFill>
              <a:schemeClr val="accent2">
                <a:lumMod val="50000"/>
              </a:schemeClr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</a:pPr>
              <a:endParaRPr lang="en-US" sz="995">
                <a:latin typeface="微软雅黑" panose="020B0503020204020204" charset="-122"/>
                <a:ea typeface="微软雅黑" panose="020B050302020402020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9" name="Trapezoid 6"/>
            <p:cNvSpPr/>
            <p:nvPr/>
          </p:nvSpPr>
          <p:spPr>
            <a:xfrm rot="16200000">
              <a:off x="1594832" y="4439533"/>
              <a:ext cx="695326" cy="59529"/>
            </a:xfrm>
            <a:prstGeom prst="trapezoid">
              <a:avLst>
                <a:gd name="adj" fmla="val 69837"/>
              </a:avLst>
            </a:prstGeom>
            <a:solidFill>
              <a:schemeClr val="accent5">
                <a:lumMod val="50000"/>
              </a:schemeClr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</a:pPr>
              <a:endParaRPr lang="en-US" sz="995">
                <a:latin typeface="微软雅黑" panose="020B0503020204020204" charset="-122"/>
                <a:ea typeface="微软雅黑" panose="020B050302020402020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" name="Trapezoid 7"/>
            <p:cNvSpPr/>
            <p:nvPr/>
          </p:nvSpPr>
          <p:spPr>
            <a:xfrm rot="16200000">
              <a:off x="1594832" y="3537234"/>
              <a:ext cx="695326" cy="59529"/>
            </a:xfrm>
            <a:prstGeom prst="trapezoid">
              <a:avLst>
                <a:gd name="adj" fmla="val 69837"/>
              </a:avLst>
            </a:prstGeom>
            <a:solidFill>
              <a:schemeClr val="accent4">
                <a:lumMod val="50000"/>
              </a:schemeClr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</a:pPr>
              <a:endParaRPr lang="en-US" sz="995">
                <a:latin typeface="微软雅黑" panose="020B0503020204020204" charset="-122"/>
                <a:ea typeface="微软雅黑" panose="020B050302020402020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1" name="Trapezoid 8"/>
            <p:cNvSpPr/>
            <p:nvPr/>
          </p:nvSpPr>
          <p:spPr>
            <a:xfrm rot="16200000">
              <a:off x="1594832" y="2634935"/>
              <a:ext cx="695326" cy="59529"/>
            </a:xfrm>
            <a:prstGeom prst="trapezoid">
              <a:avLst>
                <a:gd name="adj" fmla="val 69837"/>
              </a:avLst>
            </a:prstGeom>
            <a:solidFill>
              <a:schemeClr val="accent3">
                <a:lumMod val="50000"/>
              </a:schemeClr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</a:pPr>
              <a:endParaRPr lang="en-US" sz="995">
                <a:latin typeface="微软雅黑" panose="020B0503020204020204" charset="-122"/>
                <a:ea typeface="微软雅黑" panose="020B050302020402020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2" name="Pentagon 9"/>
            <p:cNvSpPr/>
            <p:nvPr/>
          </p:nvSpPr>
          <p:spPr>
            <a:xfrm>
              <a:off x="1912729" y="2359899"/>
              <a:ext cx="3510756" cy="607219"/>
            </a:xfrm>
            <a:prstGeom prst="homePlate">
              <a:avLst>
                <a:gd name="adj" fmla="val 36274"/>
              </a:avLst>
            </a:prstGeom>
            <a:solidFill>
              <a:schemeClr val="accent1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</a:pPr>
              <a:endParaRPr lang="en-US" sz="995">
                <a:latin typeface="微软雅黑" panose="020B0503020204020204" charset="-122"/>
                <a:ea typeface="微软雅黑" panose="020B050302020402020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3" name="Pentagon 10"/>
            <p:cNvSpPr/>
            <p:nvPr/>
          </p:nvSpPr>
          <p:spPr>
            <a:xfrm>
              <a:off x="1912729" y="3262198"/>
              <a:ext cx="3510756" cy="607219"/>
            </a:xfrm>
            <a:prstGeom prst="homePlate">
              <a:avLst>
                <a:gd name="adj" fmla="val 36274"/>
              </a:avLst>
            </a:prstGeom>
            <a:solidFill>
              <a:schemeClr val="accent2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</a:pPr>
              <a:endParaRPr lang="en-US" sz="995">
                <a:latin typeface="微软雅黑" panose="020B0503020204020204" charset="-122"/>
                <a:ea typeface="微软雅黑" panose="020B050302020402020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4" name="Pentagon 11"/>
            <p:cNvSpPr/>
            <p:nvPr/>
          </p:nvSpPr>
          <p:spPr>
            <a:xfrm>
              <a:off x="1912729" y="4164497"/>
              <a:ext cx="3510756" cy="607219"/>
            </a:xfrm>
            <a:prstGeom prst="homePlate">
              <a:avLst>
                <a:gd name="adj" fmla="val 36274"/>
              </a:avLst>
            </a:prstGeom>
            <a:solidFill>
              <a:schemeClr val="accent3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</a:pPr>
              <a:endParaRPr lang="en-US" sz="995">
                <a:latin typeface="微软雅黑" panose="020B0503020204020204" charset="-122"/>
                <a:ea typeface="微软雅黑" panose="020B050302020402020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5" name="Pentagon 12"/>
            <p:cNvSpPr/>
            <p:nvPr/>
          </p:nvSpPr>
          <p:spPr>
            <a:xfrm>
              <a:off x="1912729" y="5066795"/>
              <a:ext cx="3510756" cy="607219"/>
            </a:xfrm>
            <a:prstGeom prst="homePlate">
              <a:avLst>
                <a:gd name="adj" fmla="val 36274"/>
              </a:avLst>
            </a:prstGeom>
            <a:solidFill>
              <a:schemeClr val="accent4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</a:pPr>
              <a:endParaRPr lang="en-US" sz="995">
                <a:latin typeface="微软雅黑" panose="020B0503020204020204" charset="-122"/>
                <a:ea typeface="微软雅黑" panose="020B050302020402020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2679704" y="2509740"/>
              <a:ext cx="2330568" cy="41423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995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Arial" panose="020B0604020202020204" pitchFamily="34" charset="0"/>
                </a:rPr>
                <a:t>请替换文字内容</a:t>
              </a:r>
              <a:r>
                <a:rPr lang="en-GB" sz="995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Arial" panose="020B0604020202020204" pitchFamily="34" charset="0"/>
                </a:rPr>
                <a:t> </a:t>
              </a:r>
              <a:endParaRPr lang="en-GB" sz="995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5" name="TextBox 38"/>
            <p:cNvSpPr txBox="1"/>
            <p:nvPr/>
          </p:nvSpPr>
          <p:spPr>
            <a:xfrm>
              <a:off x="1906234" y="2478964"/>
              <a:ext cx="380831" cy="414237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en-US" sz="995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Arial" panose="020B0604020202020204" pitchFamily="34" charset="0"/>
                </a:rPr>
                <a:t>1</a:t>
              </a:r>
            </a:p>
          </p:txBody>
        </p:sp>
        <p:sp>
          <p:nvSpPr>
            <p:cNvPr id="36" name="TextBox 191"/>
            <p:cNvSpPr txBox="1"/>
            <p:nvPr/>
          </p:nvSpPr>
          <p:spPr>
            <a:xfrm>
              <a:off x="1906234" y="3381429"/>
              <a:ext cx="380831" cy="414237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en-US" sz="995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Arial" panose="020B0604020202020204" pitchFamily="34" charset="0"/>
                </a:rPr>
                <a:t>2</a:t>
              </a:r>
            </a:p>
          </p:txBody>
        </p:sp>
        <p:sp>
          <p:nvSpPr>
            <p:cNvPr id="37" name="TextBox 192"/>
            <p:cNvSpPr txBox="1"/>
            <p:nvPr/>
          </p:nvSpPr>
          <p:spPr>
            <a:xfrm>
              <a:off x="1906234" y="4283895"/>
              <a:ext cx="380831" cy="414237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en-US" sz="995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Arial" panose="020B0604020202020204" pitchFamily="34" charset="0"/>
                </a:rPr>
                <a:t>3</a:t>
              </a:r>
            </a:p>
          </p:txBody>
        </p:sp>
        <p:sp>
          <p:nvSpPr>
            <p:cNvPr id="38" name="TextBox 193"/>
            <p:cNvSpPr txBox="1"/>
            <p:nvPr/>
          </p:nvSpPr>
          <p:spPr>
            <a:xfrm>
              <a:off x="1906234" y="5186362"/>
              <a:ext cx="380831" cy="414237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en-US" sz="995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Arial" panose="020B0604020202020204" pitchFamily="34" charset="0"/>
                </a:rPr>
                <a:t>4</a:t>
              </a: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2679704" y="3412206"/>
              <a:ext cx="2330568" cy="41423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995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Arial" panose="020B0604020202020204" pitchFamily="34" charset="0"/>
                </a:rPr>
                <a:t>请替换文字内容</a:t>
              </a:r>
              <a:r>
                <a:rPr lang="en-GB" sz="995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Arial" panose="020B0604020202020204" pitchFamily="34" charset="0"/>
                </a:rPr>
                <a:t> </a:t>
              </a:r>
              <a:endParaRPr lang="en-GB" sz="995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2679704" y="4314672"/>
              <a:ext cx="2330568" cy="41423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995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Arial" panose="020B0604020202020204" pitchFamily="34" charset="0"/>
                </a:rPr>
                <a:t>请替换文字内容</a:t>
              </a:r>
              <a:r>
                <a:rPr lang="en-GB" sz="995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Arial" panose="020B0604020202020204" pitchFamily="34" charset="0"/>
                </a:rPr>
                <a:t> </a:t>
              </a:r>
              <a:endParaRPr lang="en-GB" sz="995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2679704" y="5214753"/>
              <a:ext cx="2330568" cy="41423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995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Arial" panose="020B0604020202020204" pitchFamily="34" charset="0"/>
                </a:rPr>
                <a:t>请替换文字内容</a:t>
              </a:r>
              <a:r>
                <a:rPr lang="en-GB" sz="995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Arial" panose="020B0604020202020204" pitchFamily="34" charset="0"/>
                </a:rPr>
                <a:t> </a:t>
              </a:r>
              <a:endParaRPr lang="en-GB" sz="995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4176182" y="1231419"/>
            <a:ext cx="10718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995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zh-CN" altLang="en-US" sz="995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4199617" y="1475083"/>
            <a:ext cx="3113065" cy="3016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57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r>
              <a:rPr lang="zh-CN" altLang="en-US" sz="57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Arial" panose="020B0604020202020204" pitchFamily="34" charset="0"/>
              </a:rPr>
              <a:t>。</a:t>
            </a:r>
          </a:p>
        </p:txBody>
      </p:sp>
      <p:sp>
        <p:nvSpPr>
          <p:cNvPr id="45" name="Donut 44"/>
          <p:cNvSpPr/>
          <p:nvPr/>
        </p:nvSpPr>
        <p:spPr>
          <a:xfrm>
            <a:off x="4248158" y="2148687"/>
            <a:ext cx="515196" cy="515196"/>
          </a:xfrm>
          <a:prstGeom prst="donut">
            <a:avLst>
              <a:gd name="adj" fmla="val 680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GB" sz="675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6" name="Freeform 45"/>
          <p:cNvSpPr>
            <a:spLocks noEditPoints="1"/>
          </p:cNvSpPr>
          <p:nvPr/>
        </p:nvSpPr>
        <p:spPr bwMode="auto">
          <a:xfrm>
            <a:off x="4394474" y="2289089"/>
            <a:ext cx="222562" cy="234390"/>
          </a:xfrm>
          <a:custGeom>
            <a:avLst/>
            <a:gdLst>
              <a:gd name="T0" fmla="*/ 20 w 96"/>
              <a:gd name="T1" fmla="*/ 86 h 101"/>
              <a:gd name="T2" fmla="*/ 7 w 96"/>
              <a:gd name="T3" fmla="*/ 58 h 101"/>
              <a:gd name="T4" fmla="*/ 18 w 96"/>
              <a:gd name="T5" fmla="*/ 29 h 101"/>
              <a:gd name="T6" fmla="*/ 42 w 96"/>
              <a:gd name="T7" fmla="*/ 17 h 101"/>
              <a:gd name="T8" fmla="*/ 41 w 96"/>
              <a:gd name="T9" fmla="*/ 9 h 101"/>
              <a:gd name="T10" fmla="*/ 36 w 96"/>
              <a:gd name="T11" fmla="*/ 10 h 101"/>
              <a:gd name="T12" fmla="*/ 35 w 96"/>
              <a:gd name="T13" fmla="*/ 5 h 101"/>
              <a:gd name="T14" fmla="*/ 48 w 96"/>
              <a:gd name="T15" fmla="*/ 3 h 101"/>
              <a:gd name="T16" fmla="*/ 49 w 96"/>
              <a:gd name="T17" fmla="*/ 8 h 101"/>
              <a:gd name="T18" fmla="*/ 44 w 96"/>
              <a:gd name="T19" fmla="*/ 9 h 101"/>
              <a:gd name="T20" fmla="*/ 46 w 96"/>
              <a:gd name="T21" fmla="*/ 16 h 101"/>
              <a:gd name="T22" fmla="*/ 74 w 96"/>
              <a:gd name="T23" fmla="*/ 27 h 101"/>
              <a:gd name="T24" fmla="*/ 87 w 96"/>
              <a:gd name="T25" fmla="*/ 54 h 101"/>
              <a:gd name="T26" fmla="*/ 77 w 96"/>
              <a:gd name="T27" fmla="*/ 83 h 101"/>
              <a:gd name="T28" fmla="*/ 75 w 96"/>
              <a:gd name="T29" fmla="*/ 85 h 101"/>
              <a:gd name="T30" fmla="*/ 79 w 96"/>
              <a:gd name="T31" fmla="*/ 101 h 101"/>
              <a:gd name="T32" fmla="*/ 74 w 96"/>
              <a:gd name="T33" fmla="*/ 101 h 101"/>
              <a:gd name="T34" fmla="*/ 63 w 96"/>
              <a:gd name="T35" fmla="*/ 93 h 101"/>
              <a:gd name="T36" fmla="*/ 49 w 96"/>
              <a:gd name="T37" fmla="*/ 96 h 101"/>
              <a:gd name="T38" fmla="*/ 32 w 96"/>
              <a:gd name="T39" fmla="*/ 93 h 101"/>
              <a:gd name="T40" fmla="*/ 22 w 96"/>
              <a:gd name="T41" fmla="*/ 101 h 101"/>
              <a:gd name="T42" fmla="*/ 17 w 96"/>
              <a:gd name="T43" fmla="*/ 101 h 101"/>
              <a:gd name="T44" fmla="*/ 21 w 96"/>
              <a:gd name="T45" fmla="*/ 86 h 101"/>
              <a:gd name="T46" fmla="*/ 20 w 96"/>
              <a:gd name="T47" fmla="*/ 86 h 101"/>
              <a:gd name="T48" fmla="*/ 82 w 96"/>
              <a:gd name="T49" fmla="*/ 6 h 101"/>
              <a:gd name="T50" fmla="*/ 60 w 96"/>
              <a:gd name="T51" fmla="*/ 11 h 101"/>
              <a:gd name="T52" fmla="*/ 92 w 96"/>
              <a:gd name="T53" fmla="*/ 31 h 101"/>
              <a:gd name="T54" fmla="*/ 88 w 96"/>
              <a:gd name="T55" fmla="*/ 9 h 101"/>
              <a:gd name="T56" fmla="*/ 92 w 96"/>
              <a:gd name="T57" fmla="*/ 3 h 101"/>
              <a:gd name="T58" fmla="*/ 86 w 96"/>
              <a:gd name="T59" fmla="*/ 0 h 101"/>
              <a:gd name="T60" fmla="*/ 82 w 96"/>
              <a:gd name="T61" fmla="*/ 6 h 101"/>
              <a:gd name="T62" fmla="*/ 14 w 96"/>
              <a:gd name="T63" fmla="*/ 6 h 101"/>
              <a:gd name="T64" fmla="*/ 10 w 96"/>
              <a:gd name="T65" fmla="*/ 0 h 101"/>
              <a:gd name="T66" fmla="*/ 4 w 96"/>
              <a:gd name="T67" fmla="*/ 3 h 101"/>
              <a:gd name="T68" fmla="*/ 8 w 96"/>
              <a:gd name="T69" fmla="*/ 9 h 101"/>
              <a:gd name="T70" fmla="*/ 4 w 96"/>
              <a:gd name="T71" fmla="*/ 31 h 101"/>
              <a:gd name="T72" fmla="*/ 36 w 96"/>
              <a:gd name="T73" fmla="*/ 11 h 101"/>
              <a:gd name="T74" fmla="*/ 14 w 96"/>
              <a:gd name="T75" fmla="*/ 6 h 101"/>
              <a:gd name="T76" fmla="*/ 43 w 96"/>
              <a:gd name="T77" fmla="*/ 54 h 101"/>
              <a:gd name="T78" fmla="*/ 42 w 96"/>
              <a:gd name="T79" fmla="*/ 56 h 101"/>
              <a:gd name="T80" fmla="*/ 22 w 96"/>
              <a:gd name="T81" fmla="*/ 61 h 101"/>
              <a:gd name="T82" fmla="*/ 22 w 96"/>
              <a:gd name="T83" fmla="*/ 64 h 101"/>
              <a:gd name="T84" fmla="*/ 43 w 96"/>
              <a:gd name="T85" fmla="*/ 59 h 101"/>
              <a:gd name="T86" fmla="*/ 46 w 96"/>
              <a:gd name="T87" fmla="*/ 61 h 101"/>
              <a:gd name="T88" fmla="*/ 54 w 96"/>
              <a:gd name="T89" fmla="*/ 58 h 101"/>
              <a:gd name="T90" fmla="*/ 50 w 96"/>
              <a:gd name="T91" fmla="*/ 50 h 101"/>
              <a:gd name="T92" fmla="*/ 49 w 96"/>
              <a:gd name="T93" fmla="*/ 50 h 101"/>
              <a:gd name="T94" fmla="*/ 41 w 96"/>
              <a:gd name="T95" fmla="*/ 37 h 101"/>
              <a:gd name="T96" fmla="*/ 38 w 96"/>
              <a:gd name="T97" fmla="*/ 39 h 101"/>
              <a:gd name="T98" fmla="*/ 44 w 96"/>
              <a:gd name="T99" fmla="*/ 52 h 101"/>
              <a:gd name="T100" fmla="*/ 43 w 96"/>
              <a:gd name="T101" fmla="*/ 54 h 101"/>
              <a:gd name="T102" fmla="*/ 18 w 96"/>
              <a:gd name="T103" fmla="*/ 58 h 101"/>
              <a:gd name="T104" fmla="*/ 28 w 96"/>
              <a:gd name="T105" fmla="*/ 78 h 101"/>
              <a:gd name="T106" fmla="*/ 49 w 96"/>
              <a:gd name="T107" fmla="*/ 85 h 101"/>
              <a:gd name="T108" fmla="*/ 69 w 96"/>
              <a:gd name="T109" fmla="*/ 76 h 101"/>
              <a:gd name="T110" fmla="*/ 76 w 96"/>
              <a:gd name="T111" fmla="*/ 55 h 101"/>
              <a:gd name="T112" fmla="*/ 67 w 96"/>
              <a:gd name="T113" fmla="*/ 35 h 101"/>
              <a:gd name="T114" fmla="*/ 46 w 96"/>
              <a:gd name="T115" fmla="*/ 27 h 101"/>
              <a:gd name="T116" fmla="*/ 26 w 96"/>
              <a:gd name="T117" fmla="*/ 37 h 101"/>
              <a:gd name="T118" fmla="*/ 18 w 96"/>
              <a:gd name="T119" fmla="*/ 58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96" h="101">
                <a:moveTo>
                  <a:pt x="20" y="86"/>
                </a:moveTo>
                <a:cubicBezTo>
                  <a:pt x="12" y="78"/>
                  <a:pt x="8" y="68"/>
                  <a:pt x="7" y="58"/>
                </a:cubicBezTo>
                <a:cubicBezTo>
                  <a:pt x="7" y="48"/>
                  <a:pt x="10" y="38"/>
                  <a:pt x="18" y="29"/>
                </a:cubicBezTo>
                <a:cubicBezTo>
                  <a:pt x="24" y="22"/>
                  <a:pt x="33" y="18"/>
                  <a:pt x="42" y="17"/>
                </a:cubicBezTo>
                <a:cubicBezTo>
                  <a:pt x="41" y="9"/>
                  <a:pt x="41" y="9"/>
                  <a:pt x="41" y="9"/>
                </a:cubicBezTo>
                <a:cubicBezTo>
                  <a:pt x="36" y="10"/>
                  <a:pt x="36" y="10"/>
                  <a:pt x="36" y="10"/>
                </a:cubicBezTo>
                <a:cubicBezTo>
                  <a:pt x="35" y="5"/>
                  <a:pt x="35" y="5"/>
                  <a:pt x="35" y="5"/>
                </a:cubicBezTo>
                <a:cubicBezTo>
                  <a:pt x="48" y="3"/>
                  <a:pt x="48" y="3"/>
                  <a:pt x="48" y="3"/>
                </a:cubicBezTo>
                <a:cubicBezTo>
                  <a:pt x="49" y="8"/>
                  <a:pt x="49" y="8"/>
                  <a:pt x="49" y="8"/>
                </a:cubicBezTo>
                <a:cubicBezTo>
                  <a:pt x="44" y="9"/>
                  <a:pt x="44" y="9"/>
                  <a:pt x="44" y="9"/>
                </a:cubicBezTo>
                <a:cubicBezTo>
                  <a:pt x="46" y="16"/>
                  <a:pt x="46" y="16"/>
                  <a:pt x="46" y="16"/>
                </a:cubicBezTo>
                <a:cubicBezTo>
                  <a:pt x="56" y="16"/>
                  <a:pt x="66" y="19"/>
                  <a:pt x="74" y="27"/>
                </a:cubicBezTo>
                <a:cubicBezTo>
                  <a:pt x="82" y="34"/>
                  <a:pt x="87" y="44"/>
                  <a:pt x="87" y="54"/>
                </a:cubicBezTo>
                <a:cubicBezTo>
                  <a:pt x="88" y="65"/>
                  <a:pt x="84" y="75"/>
                  <a:pt x="77" y="83"/>
                </a:cubicBezTo>
                <a:cubicBezTo>
                  <a:pt x="76" y="84"/>
                  <a:pt x="76" y="84"/>
                  <a:pt x="75" y="85"/>
                </a:cubicBezTo>
                <a:cubicBezTo>
                  <a:pt x="79" y="101"/>
                  <a:pt x="79" y="101"/>
                  <a:pt x="79" y="101"/>
                </a:cubicBezTo>
                <a:cubicBezTo>
                  <a:pt x="74" y="101"/>
                  <a:pt x="74" y="101"/>
                  <a:pt x="74" y="101"/>
                </a:cubicBezTo>
                <a:cubicBezTo>
                  <a:pt x="63" y="93"/>
                  <a:pt x="63" y="93"/>
                  <a:pt x="63" y="93"/>
                </a:cubicBezTo>
                <a:cubicBezTo>
                  <a:pt x="59" y="95"/>
                  <a:pt x="54" y="96"/>
                  <a:pt x="49" y="96"/>
                </a:cubicBezTo>
                <a:cubicBezTo>
                  <a:pt x="44" y="96"/>
                  <a:pt x="38" y="95"/>
                  <a:pt x="32" y="93"/>
                </a:cubicBezTo>
                <a:cubicBezTo>
                  <a:pt x="22" y="101"/>
                  <a:pt x="22" y="101"/>
                  <a:pt x="22" y="101"/>
                </a:cubicBezTo>
                <a:cubicBezTo>
                  <a:pt x="17" y="101"/>
                  <a:pt x="17" y="101"/>
                  <a:pt x="17" y="101"/>
                </a:cubicBezTo>
                <a:cubicBezTo>
                  <a:pt x="21" y="86"/>
                  <a:pt x="21" y="86"/>
                  <a:pt x="21" y="86"/>
                </a:cubicBezTo>
                <a:cubicBezTo>
                  <a:pt x="20" y="86"/>
                  <a:pt x="20" y="86"/>
                  <a:pt x="20" y="86"/>
                </a:cubicBezTo>
                <a:close/>
                <a:moveTo>
                  <a:pt x="82" y="6"/>
                </a:moveTo>
                <a:cubicBezTo>
                  <a:pt x="74" y="3"/>
                  <a:pt x="66" y="5"/>
                  <a:pt x="60" y="11"/>
                </a:cubicBezTo>
                <a:cubicBezTo>
                  <a:pt x="92" y="31"/>
                  <a:pt x="92" y="31"/>
                  <a:pt x="92" y="31"/>
                </a:cubicBezTo>
                <a:cubicBezTo>
                  <a:pt x="96" y="24"/>
                  <a:pt x="94" y="15"/>
                  <a:pt x="88" y="9"/>
                </a:cubicBezTo>
                <a:cubicBezTo>
                  <a:pt x="92" y="3"/>
                  <a:pt x="92" y="3"/>
                  <a:pt x="92" y="3"/>
                </a:cubicBezTo>
                <a:cubicBezTo>
                  <a:pt x="86" y="0"/>
                  <a:pt x="86" y="0"/>
                  <a:pt x="86" y="0"/>
                </a:cubicBezTo>
                <a:cubicBezTo>
                  <a:pt x="82" y="6"/>
                  <a:pt x="82" y="6"/>
                  <a:pt x="82" y="6"/>
                </a:cubicBezTo>
                <a:close/>
                <a:moveTo>
                  <a:pt x="14" y="6"/>
                </a:moveTo>
                <a:cubicBezTo>
                  <a:pt x="10" y="0"/>
                  <a:pt x="10" y="0"/>
                  <a:pt x="10" y="0"/>
                </a:cubicBezTo>
                <a:cubicBezTo>
                  <a:pt x="4" y="3"/>
                  <a:pt x="4" y="3"/>
                  <a:pt x="4" y="3"/>
                </a:cubicBezTo>
                <a:cubicBezTo>
                  <a:pt x="8" y="9"/>
                  <a:pt x="8" y="9"/>
                  <a:pt x="8" y="9"/>
                </a:cubicBezTo>
                <a:cubicBezTo>
                  <a:pt x="2" y="15"/>
                  <a:pt x="0" y="24"/>
                  <a:pt x="4" y="31"/>
                </a:cubicBezTo>
                <a:cubicBezTo>
                  <a:pt x="36" y="11"/>
                  <a:pt x="36" y="11"/>
                  <a:pt x="36" y="11"/>
                </a:cubicBezTo>
                <a:cubicBezTo>
                  <a:pt x="30" y="5"/>
                  <a:pt x="21" y="3"/>
                  <a:pt x="14" y="6"/>
                </a:cubicBezTo>
                <a:close/>
                <a:moveTo>
                  <a:pt x="43" y="54"/>
                </a:moveTo>
                <a:cubicBezTo>
                  <a:pt x="42" y="55"/>
                  <a:pt x="42" y="55"/>
                  <a:pt x="42" y="56"/>
                </a:cubicBezTo>
                <a:cubicBezTo>
                  <a:pt x="35" y="57"/>
                  <a:pt x="28" y="58"/>
                  <a:pt x="22" y="61"/>
                </a:cubicBezTo>
                <a:cubicBezTo>
                  <a:pt x="22" y="62"/>
                  <a:pt x="22" y="63"/>
                  <a:pt x="22" y="64"/>
                </a:cubicBezTo>
                <a:cubicBezTo>
                  <a:pt x="29" y="63"/>
                  <a:pt x="37" y="62"/>
                  <a:pt x="43" y="59"/>
                </a:cubicBezTo>
                <a:cubicBezTo>
                  <a:pt x="44" y="60"/>
                  <a:pt x="45" y="61"/>
                  <a:pt x="46" y="61"/>
                </a:cubicBezTo>
                <a:cubicBezTo>
                  <a:pt x="49" y="62"/>
                  <a:pt x="53" y="61"/>
                  <a:pt x="54" y="58"/>
                </a:cubicBezTo>
                <a:cubicBezTo>
                  <a:pt x="55" y="55"/>
                  <a:pt x="53" y="51"/>
                  <a:pt x="50" y="50"/>
                </a:cubicBezTo>
                <a:cubicBezTo>
                  <a:pt x="50" y="50"/>
                  <a:pt x="49" y="50"/>
                  <a:pt x="49" y="50"/>
                </a:cubicBezTo>
                <a:cubicBezTo>
                  <a:pt x="47" y="46"/>
                  <a:pt x="44" y="41"/>
                  <a:pt x="41" y="37"/>
                </a:cubicBezTo>
                <a:cubicBezTo>
                  <a:pt x="40" y="38"/>
                  <a:pt x="39" y="39"/>
                  <a:pt x="38" y="39"/>
                </a:cubicBezTo>
                <a:cubicBezTo>
                  <a:pt x="39" y="44"/>
                  <a:pt x="41" y="48"/>
                  <a:pt x="44" y="52"/>
                </a:cubicBezTo>
                <a:cubicBezTo>
                  <a:pt x="43" y="52"/>
                  <a:pt x="43" y="53"/>
                  <a:pt x="43" y="54"/>
                </a:cubicBezTo>
                <a:close/>
                <a:moveTo>
                  <a:pt x="18" y="58"/>
                </a:moveTo>
                <a:cubicBezTo>
                  <a:pt x="19" y="65"/>
                  <a:pt x="22" y="72"/>
                  <a:pt x="28" y="78"/>
                </a:cubicBezTo>
                <a:cubicBezTo>
                  <a:pt x="34" y="83"/>
                  <a:pt x="41" y="86"/>
                  <a:pt x="49" y="85"/>
                </a:cubicBezTo>
                <a:cubicBezTo>
                  <a:pt x="56" y="85"/>
                  <a:pt x="63" y="82"/>
                  <a:pt x="69" y="76"/>
                </a:cubicBezTo>
                <a:cubicBezTo>
                  <a:pt x="74" y="70"/>
                  <a:pt x="77" y="62"/>
                  <a:pt x="76" y="55"/>
                </a:cubicBezTo>
                <a:cubicBezTo>
                  <a:pt x="76" y="47"/>
                  <a:pt x="73" y="40"/>
                  <a:pt x="67" y="35"/>
                </a:cubicBezTo>
                <a:cubicBezTo>
                  <a:pt x="61" y="29"/>
                  <a:pt x="53" y="27"/>
                  <a:pt x="46" y="27"/>
                </a:cubicBezTo>
                <a:cubicBezTo>
                  <a:pt x="38" y="28"/>
                  <a:pt x="31" y="31"/>
                  <a:pt x="26" y="37"/>
                </a:cubicBezTo>
                <a:cubicBezTo>
                  <a:pt x="20" y="43"/>
                  <a:pt x="18" y="50"/>
                  <a:pt x="18" y="5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68572" tIns="34286" rIns="68572" bIns="34286" numCol="1" anchor="t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endParaRPr lang="zh-CN" altLang="en-US" sz="675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7" name="Freeform 46"/>
          <p:cNvSpPr>
            <a:spLocks noEditPoints="1"/>
          </p:cNvSpPr>
          <p:nvPr/>
        </p:nvSpPr>
        <p:spPr bwMode="auto">
          <a:xfrm>
            <a:off x="4374313" y="3373635"/>
            <a:ext cx="252666" cy="204284"/>
          </a:xfrm>
          <a:custGeom>
            <a:avLst/>
            <a:gdLst>
              <a:gd name="T0" fmla="*/ 86 w 109"/>
              <a:gd name="T1" fmla="*/ 88 h 88"/>
              <a:gd name="T2" fmla="*/ 84 w 109"/>
              <a:gd name="T3" fmla="*/ 44 h 88"/>
              <a:gd name="T4" fmla="*/ 80 w 109"/>
              <a:gd name="T5" fmla="*/ 71 h 88"/>
              <a:gd name="T6" fmla="*/ 109 w 109"/>
              <a:gd name="T7" fmla="*/ 0 h 88"/>
              <a:gd name="T8" fmla="*/ 92 w 109"/>
              <a:gd name="T9" fmla="*/ 33 h 88"/>
              <a:gd name="T10" fmla="*/ 80 w 109"/>
              <a:gd name="T11" fmla="*/ 25 h 88"/>
              <a:gd name="T12" fmla="*/ 67 w 109"/>
              <a:gd name="T13" fmla="*/ 68 h 88"/>
              <a:gd name="T14" fmla="*/ 37 w 109"/>
              <a:gd name="T15" fmla="*/ 73 h 88"/>
              <a:gd name="T16" fmla="*/ 19 w 109"/>
              <a:gd name="T17" fmla="*/ 63 h 88"/>
              <a:gd name="T18" fmla="*/ 0 w 109"/>
              <a:gd name="T19" fmla="*/ 56 h 88"/>
              <a:gd name="T20" fmla="*/ 25 w 109"/>
              <a:gd name="T21" fmla="*/ 48 h 88"/>
              <a:gd name="T22" fmla="*/ 30 w 109"/>
              <a:gd name="T23" fmla="*/ 57 h 88"/>
              <a:gd name="T24" fmla="*/ 44 w 109"/>
              <a:gd name="T25" fmla="*/ 29 h 88"/>
              <a:gd name="T26" fmla="*/ 66 w 109"/>
              <a:gd name="T27" fmla="*/ 50 h 88"/>
              <a:gd name="T28" fmla="*/ 68 w 109"/>
              <a:gd name="T29" fmla="*/ 18 h 88"/>
              <a:gd name="T30" fmla="*/ 78 w 109"/>
              <a:gd name="T31" fmla="*/ 12 h 88"/>
              <a:gd name="T32" fmla="*/ 90 w 109"/>
              <a:gd name="T33" fmla="*/ 1 h 88"/>
              <a:gd name="T34" fmla="*/ 22 w 109"/>
              <a:gd name="T35" fmla="*/ 88 h 88"/>
              <a:gd name="T36" fmla="*/ 29 w 109"/>
              <a:gd name="T37" fmla="*/ 80 h 88"/>
              <a:gd name="T38" fmla="*/ 22 w 109"/>
              <a:gd name="T39" fmla="*/ 79 h 88"/>
              <a:gd name="T40" fmla="*/ 11 w 109"/>
              <a:gd name="T41" fmla="*/ 88 h 88"/>
              <a:gd name="T42" fmla="*/ 17 w 109"/>
              <a:gd name="T43" fmla="*/ 71 h 88"/>
              <a:gd name="T44" fmla="*/ 11 w 109"/>
              <a:gd name="T45" fmla="*/ 73 h 88"/>
              <a:gd name="T46" fmla="*/ 34 w 109"/>
              <a:gd name="T47" fmla="*/ 88 h 88"/>
              <a:gd name="T48" fmla="*/ 40 w 109"/>
              <a:gd name="T49" fmla="*/ 79 h 88"/>
              <a:gd name="T50" fmla="*/ 34 w 109"/>
              <a:gd name="T51" fmla="*/ 80 h 88"/>
              <a:gd name="T52" fmla="*/ 45 w 109"/>
              <a:gd name="T53" fmla="*/ 88 h 88"/>
              <a:gd name="T54" fmla="*/ 52 w 109"/>
              <a:gd name="T55" fmla="*/ 63 h 88"/>
              <a:gd name="T56" fmla="*/ 45 w 109"/>
              <a:gd name="T57" fmla="*/ 69 h 88"/>
              <a:gd name="T58" fmla="*/ 57 w 109"/>
              <a:gd name="T59" fmla="*/ 88 h 88"/>
              <a:gd name="T60" fmla="*/ 63 w 109"/>
              <a:gd name="T61" fmla="*/ 73 h 88"/>
              <a:gd name="T62" fmla="*/ 57 w 109"/>
              <a:gd name="T63" fmla="*/ 88 h 88"/>
              <a:gd name="T64" fmla="*/ 75 w 109"/>
              <a:gd name="T65" fmla="*/ 88 h 88"/>
              <a:gd name="T66" fmla="*/ 68 w 109"/>
              <a:gd name="T67" fmla="*/ 75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09" h="88">
                <a:moveTo>
                  <a:pt x="80" y="88"/>
                </a:moveTo>
                <a:cubicBezTo>
                  <a:pt x="86" y="88"/>
                  <a:pt x="86" y="88"/>
                  <a:pt x="86" y="88"/>
                </a:cubicBezTo>
                <a:cubicBezTo>
                  <a:pt x="86" y="44"/>
                  <a:pt x="86" y="44"/>
                  <a:pt x="86" y="44"/>
                </a:cubicBezTo>
                <a:cubicBezTo>
                  <a:pt x="84" y="44"/>
                  <a:pt x="84" y="44"/>
                  <a:pt x="84" y="44"/>
                </a:cubicBezTo>
                <a:cubicBezTo>
                  <a:pt x="82" y="70"/>
                  <a:pt x="82" y="70"/>
                  <a:pt x="82" y="70"/>
                </a:cubicBezTo>
                <a:cubicBezTo>
                  <a:pt x="80" y="71"/>
                  <a:pt x="80" y="71"/>
                  <a:pt x="80" y="71"/>
                </a:cubicBezTo>
                <a:cubicBezTo>
                  <a:pt x="80" y="88"/>
                  <a:pt x="80" y="88"/>
                  <a:pt x="80" y="88"/>
                </a:cubicBezTo>
                <a:close/>
                <a:moveTo>
                  <a:pt x="109" y="0"/>
                </a:moveTo>
                <a:cubicBezTo>
                  <a:pt x="100" y="17"/>
                  <a:pt x="100" y="17"/>
                  <a:pt x="100" y="17"/>
                </a:cubicBezTo>
                <a:cubicBezTo>
                  <a:pt x="92" y="33"/>
                  <a:pt x="92" y="33"/>
                  <a:pt x="92" y="33"/>
                </a:cubicBezTo>
                <a:cubicBezTo>
                  <a:pt x="84" y="22"/>
                  <a:pt x="84" y="22"/>
                  <a:pt x="84" y="22"/>
                </a:cubicBezTo>
                <a:cubicBezTo>
                  <a:pt x="80" y="25"/>
                  <a:pt x="80" y="25"/>
                  <a:pt x="80" y="25"/>
                </a:cubicBezTo>
                <a:cubicBezTo>
                  <a:pt x="77" y="64"/>
                  <a:pt x="77" y="64"/>
                  <a:pt x="77" y="64"/>
                </a:cubicBezTo>
                <a:cubicBezTo>
                  <a:pt x="67" y="68"/>
                  <a:pt x="67" y="68"/>
                  <a:pt x="67" y="68"/>
                </a:cubicBezTo>
                <a:cubicBezTo>
                  <a:pt x="48" y="50"/>
                  <a:pt x="48" y="50"/>
                  <a:pt x="48" y="50"/>
                </a:cubicBezTo>
                <a:cubicBezTo>
                  <a:pt x="37" y="73"/>
                  <a:pt x="37" y="73"/>
                  <a:pt x="37" y="73"/>
                </a:cubicBezTo>
                <a:cubicBezTo>
                  <a:pt x="26" y="73"/>
                  <a:pt x="26" y="73"/>
                  <a:pt x="26" y="73"/>
                </a:cubicBezTo>
                <a:cubicBezTo>
                  <a:pt x="19" y="63"/>
                  <a:pt x="19" y="63"/>
                  <a:pt x="19" y="63"/>
                </a:cubicBezTo>
                <a:cubicBezTo>
                  <a:pt x="4" y="67"/>
                  <a:pt x="4" y="67"/>
                  <a:pt x="4" y="67"/>
                </a:cubicBezTo>
                <a:cubicBezTo>
                  <a:pt x="0" y="56"/>
                  <a:pt x="0" y="56"/>
                  <a:pt x="0" y="56"/>
                </a:cubicBezTo>
                <a:cubicBezTo>
                  <a:pt x="20" y="50"/>
                  <a:pt x="20" y="50"/>
                  <a:pt x="20" y="50"/>
                </a:cubicBezTo>
                <a:cubicBezTo>
                  <a:pt x="25" y="48"/>
                  <a:pt x="25" y="48"/>
                  <a:pt x="25" y="48"/>
                </a:cubicBezTo>
                <a:cubicBezTo>
                  <a:pt x="27" y="52"/>
                  <a:pt x="27" y="52"/>
                  <a:pt x="27" y="52"/>
                </a:cubicBezTo>
                <a:cubicBezTo>
                  <a:pt x="30" y="57"/>
                  <a:pt x="30" y="57"/>
                  <a:pt x="30" y="57"/>
                </a:cubicBezTo>
                <a:cubicBezTo>
                  <a:pt x="40" y="37"/>
                  <a:pt x="40" y="37"/>
                  <a:pt x="40" y="37"/>
                </a:cubicBezTo>
                <a:cubicBezTo>
                  <a:pt x="44" y="29"/>
                  <a:pt x="44" y="29"/>
                  <a:pt x="44" y="29"/>
                </a:cubicBezTo>
                <a:cubicBezTo>
                  <a:pt x="50" y="35"/>
                  <a:pt x="50" y="35"/>
                  <a:pt x="50" y="35"/>
                </a:cubicBezTo>
                <a:cubicBezTo>
                  <a:pt x="66" y="50"/>
                  <a:pt x="66" y="50"/>
                  <a:pt x="66" y="50"/>
                </a:cubicBezTo>
                <a:cubicBezTo>
                  <a:pt x="68" y="21"/>
                  <a:pt x="68" y="21"/>
                  <a:pt x="68" y="21"/>
                </a:cubicBezTo>
                <a:cubicBezTo>
                  <a:pt x="68" y="18"/>
                  <a:pt x="68" y="18"/>
                  <a:pt x="68" y="18"/>
                </a:cubicBezTo>
                <a:cubicBezTo>
                  <a:pt x="71" y="16"/>
                  <a:pt x="71" y="16"/>
                  <a:pt x="71" y="16"/>
                </a:cubicBezTo>
                <a:cubicBezTo>
                  <a:pt x="78" y="12"/>
                  <a:pt x="78" y="12"/>
                  <a:pt x="78" y="12"/>
                </a:cubicBezTo>
                <a:cubicBezTo>
                  <a:pt x="72" y="2"/>
                  <a:pt x="72" y="2"/>
                  <a:pt x="72" y="2"/>
                </a:cubicBezTo>
                <a:cubicBezTo>
                  <a:pt x="90" y="1"/>
                  <a:pt x="90" y="1"/>
                  <a:pt x="90" y="1"/>
                </a:cubicBezTo>
                <a:cubicBezTo>
                  <a:pt x="109" y="0"/>
                  <a:pt x="109" y="0"/>
                  <a:pt x="109" y="0"/>
                </a:cubicBezTo>
                <a:close/>
                <a:moveTo>
                  <a:pt x="22" y="88"/>
                </a:moveTo>
                <a:cubicBezTo>
                  <a:pt x="24" y="88"/>
                  <a:pt x="27" y="88"/>
                  <a:pt x="29" y="88"/>
                </a:cubicBezTo>
                <a:cubicBezTo>
                  <a:pt x="29" y="80"/>
                  <a:pt x="29" y="80"/>
                  <a:pt x="29" y="80"/>
                </a:cubicBezTo>
                <a:cubicBezTo>
                  <a:pt x="23" y="81"/>
                  <a:pt x="23" y="81"/>
                  <a:pt x="23" y="81"/>
                </a:cubicBezTo>
                <a:cubicBezTo>
                  <a:pt x="22" y="79"/>
                  <a:pt x="22" y="79"/>
                  <a:pt x="22" y="79"/>
                </a:cubicBezTo>
                <a:cubicBezTo>
                  <a:pt x="22" y="88"/>
                  <a:pt x="22" y="88"/>
                  <a:pt x="22" y="88"/>
                </a:cubicBezTo>
                <a:close/>
                <a:moveTo>
                  <a:pt x="11" y="88"/>
                </a:moveTo>
                <a:cubicBezTo>
                  <a:pt x="17" y="88"/>
                  <a:pt x="17" y="88"/>
                  <a:pt x="17" y="88"/>
                </a:cubicBezTo>
                <a:cubicBezTo>
                  <a:pt x="17" y="71"/>
                  <a:pt x="17" y="71"/>
                  <a:pt x="17" y="71"/>
                </a:cubicBezTo>
                <a:cubicBezTo>
                  <a:pt x="17" y="71"/>
                  <a:pt x="17" y="71"/>
                  <a:pt x="17" y="71"/>
                </a:cubicBezTo>
                <a:cubicBezTo>
                  <a:pt x="11" y="73"/>
                  <a:pt x="11" y="73"/>
                  <a:pt x="11" y="73"/>
                </a:cubicBezTo>
                <a:cubicBezTo>
                  <a:pt x="11" y="88"/>
                  <a:pt x="11" y="88"/>
                  <a:pt x="11" y="88"/>
                </a:cubicBezTo>
                <a:close/>
                <a:moveTo>
                  <a:pt x="34" y="88"/>
                </a:moveTo>
                <a:cubicBezTo>
                  <a:pt x="36" y="88"/>
                  <a:pt x="38" y="88"/>
                  <a:pt x="40" y="88"/>
                </a:cubicBezTo>
                <a:cubicBezTo>
                  <a:pt x="40" y="79"/>
                  <a:pt x="40" y="79"/>
                  <a:pt x="40" y="79"/>
                </a:cubicBezTo>
                <a:cubicBezTo>
                  <a:pt x="40" y="80"/>
                  <a:pt x="40" y="80"/>
                  <a:pt x="40" y="80"/>
                </a:cubicBezTo>
                <a:cubicBezTo>
                  <a:pt x="34" y="80"/>
                  <a:pt x="34" y="80"/>
                  <a:pt x="34" y="80"/>
                </a:cubicBezTo>
                <a:cubicBezTo>
                  <a:pt x="34" y="88"/>
                  <a:pt x="34" y="88"/>
                  <a:pt x="34" y="88"/>
                </a:cubicBezTo>
                <a:close/>
                <a:moveTo>
                  <a:pt x="45" y="88"/>
                </a:moveTo>
                <a:cubicBezTo>
                  <a:pt x="47" y="88"/>
                  <a:pt x="50" y="88"/>
                  <a:pt x="52" y="88"/>
                </a:cubicBezTo>
                <a:cubicBezTo>
                  <a:pt x="52" y="63"/>
                  <a:pt x="52" y="63"/>
                  <a:pt x="52" y="63"/>
                </a:cubicBezTo>
                <a:cubicBezTo>
                  <a:pt x="49" y="60"/>
                  <a:pt x="49" y="60"/>
                  <a:pt x="49" y="60"/>
                </a:cubicBezTo>
                <a:cubicBezTo>
                  <a:pt x="45" y="69"/>
                  <a:pt x="45" y="69"/>
                  <a:pt x="45" y="69"/>
                </a:cubicBezTo>
                <a:cubicBezTo>
                  <a:pt x="45" y="88"/>
                  <a:pt x="45" y="88"/>
                  <a:pt x="45" y="88"/>
                </a:cubicBezTo>
                <a:close/>
                <a:moveTo>
                  <a:pt x="57" y="88"/>
                </a:moveTo>
                <a:cubicBezTo>
                  <a:pt x="59" y="88"/>
                  <a:pt x="61" y="88"/>
                  <a:pt x="63" y="88"/>
                </a:cubicBezTo>
                <a:cubicBezTo>
                  <a:pt x="63" y="73"/>
                  <a:pt x="63" y="73"/>
                  <a:pt x="63" y="73"/>
                </a:cubicBezTo>
                <a:cubicBezTo>
                  <a:pt x="57" y="67"/>
                  <a:pt x="57" y="67"/>
                  <a:pt x="57" y="67"/>
                </a:cubicBezTo>
                <a:cubicBezTo>
                  <a:pt x="57" y="88"/>
                  <a:pt x="57" y="88"/>
                  <a:pt x="57" y="88"/>
                </a:cubicBezTo>
                <a:close/>
                <a:moveTo>
                  <a:pt x="68" y="88"/>
                </a:moveTo>
                <a:cubicBezTo>
                  <a:pt x="70" y="88"/>
                  <a:pt x="73" y="88"/>
                  <a:pt x="75" y="88"/>
                </a:cubicBezTo>
                <a:cubicBezTo>
                  <a:pt x="75" y="72"/>
                  <a:pt x="75" y="72"/>
                  <a:pt x="75" y="72"/>
                </a:cubicBezTo>
                <a:cubicBezTo>
                  <a:pt x="68" y="75"/>
                  <a:pt x="68" y="75"/>
                  <a:pt x="68" y="75"/>
                </a:cubicBezTo>
                <a:lnTo>
                  <a:pt x="68" y="8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68572" tIns="34286" rIns="68572" bIns="34286" numCol="1" anchor="t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endParaRPr lang="zh-CN" altLang="en-US" sz="675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8" name="Freeform 47"/>
          <p:cNvSpPr>
            <a:spLocks noEditPoints="1"/>
          </p:cNvSpPr>
          <p:nvPr/>
        </p:nvSpPr>
        <p:spPr bwMode="auto">
          <a:xfrm>
            <a:off x="6322440" y="3371843"/>
            <a:ext cx="168804" cy="247292"/>
          </a:xfrm>
          <a:custGeom>
            <a:avLst/>
            <a:gdLst>
              <a:gd name="T0" fmla="*/ 16 w 73"/>
              <a:gd name="T1" fmla="*/ 77 h 107"/>
              <a:gd name="T2" fmla="*/ 57 w 73"/>
              <a:gd name="T3" fmla="*/ 77 h 107"/>
              <a:gd name="T4" fmla="*/ 52 w 73"/>
              <a:gd name="T5" fmla="*/ 101 h 107"/>
              <a:gd name="T6" fmla="*/ 45 w 73"/>
              <a:gd name="T7" fmla="*/ 101 h 107"/>
              <a:gd name="T8" fmla="*/ 37 w 73"/>
              <a:gd name="T9" fmla="*/ 107 h 107"/>
              <a:gd name="T10" fmla="*/ 29 w 73"/>
              <a:gd name="T11" fmla="*/ 101 h 107"/>
              <a:gd name="T12" fmla="*/ 21 w 73"/>
              <a:gd name="T13" fmla="*/ 101 h 107"/>
              <a:gd name="T14" fmla="*/ 16 w 73"/>
              <a:gd name="T15" fmla="*/ 77 h 107"/>
              <a:gd name="T16" fmla="*/ 51 w 73"/>
              <a:gd name="T17" fmla="*/ 29 h 107"/>
              <a:gd name="T18" fmla="*/ 52 w 73"/>
              <a:gd name="T19" fmla="*/ 35 h 107"/>
              <a:gd name="T20" fmla="*/ 51 w 73"/>
              <a:gd name="T21" fmla="*/ 37 h 107"/>
              <a:gd name="T22" fmla="*/ 53 w 73"/>
              <a:gd name="T23" fmla="*/ 38 h 107"/>
              <a:gd name="T24" fmla="*/ 52 w 73"/>
              <a:gd name="T25" fmla="*/ 42 h 107"/>
              <a:gd name="T26" fmla="*/ 50 w 73"/>
              <a:gd name="T27" fmla="*/ 42 h 107"/>
              <a:gd name="T28" fmla="*/ 52 w 73"/>
              <a:gd name="T29" fmla="*/ 44 h 107"/>
              <a:gd name="T30" fmla="*/ 51 w 73"/>
              <a:gd name="T31" fmla="*/ 47 h 107"/>
              <a:gd name="T32" fmla="*/ 50 w 73"/>
              <a:gd name="T33" fmla="*/ 48 h 107"/>
              <a:gd name="T34" fmla="*/ 51 w 73"/>
              <a:gd name="T35" fmla="*/ 49 h 107"/>
              <a:gd name="T36" fmla="*/ 50 w 73"/>
              <a:gd name="T37" fmla="*/ 53 h 107"/>
              <a:gd name="T38" fmla="*/ 47 w 73"/>
              <a:gd name="T39" fmla="*/ 54 h 107"/>
              <a:gd name="T40" fmla="*/ 29 w 73"/>
              <a:gd name="T41" fmla="*/ 49 h 107"/>
              <a:gd name="T42" fmla="*/ 21 w 73"/>
              <a:gd name="T43" fmla="*/ 49 h 107"/>
              <a:gd name="T44" fmla="*/ 21 w 73"/>
              <a:gd name="T45" fmla="*/ 32 h 107"/>
              <a:gd name="T46" fmla="*/ 28 w 73"/>
              <a:gd name="T47" fmla="*/ 31 h 107"/>
              <a:gd name="T48" fmla="*/ 42 w 73"/>
              <a:gd name="T49" fmla="*/ 16 h 107"/>
              <a:gd name="T50" fmla="*/ 38 w 73"/>
              <a:gd name="T51" fmla="*/ 30 h 107"/>
              <a:gd name="T52" fmla="*/ 51 w 73"/>
              <a:gd name="T53" fmla="*/ 29 h 107"/>
              <a:gd name="T54" fmla="*/ 15 w 73"/>
              <a:gd name="T55" fmla="*/ 71 h 107"/>
              <a:gd name="T56" fmla="*/ 25 w 73"/>
              <a:gd name="T57" fmla="*/ 71 h 107"/>
              <a:gd name="T58" fmla="*/ 17 w 73"/>
              <a:gd name="T59" fmla="*/ 48 h 107"/>
              <a:gd name="T60" fmla="*/ 11 w 73"/>
              <a:gd name="T61" fmla="*/ 29 h 107"/>
              <a:gd name="T62" fmla="*/ 23 w 73"/>
              <a:gd name="T63" fmla="*/ 13 h 107"/>
              <a:gd name="T64" fmla="*/ 37 w 73"/>
              <a:gd name="T65" fmla="*/ 11 h 107"/>
              <a:gd name="T66" fmla="*/ 50 w 73"/>
              <a:gd name="T67" fmla="*/ 14 h 107"/>
              <a:gd name="T68" fmla="*/ 62 w 73"/>
              <a:gd name="T69" fmla="*/ 29 h 107"/>
              <a:gd name="T70" fmla="*/ 56 w 73"/>
              <a:gd name="T71" fmla="*/ 48 h 107"/>
              <a:gd name="T72" fmla="*/ 48 w 73"/>
              <a:gd name="T73" fmla="*/ 71 h 107"/>
              <a:gd name="T74" fmla="*/ 58 w 73"/>
              <a:gd name="T75" fmla="*/ 71 h 107"/>
              <a:gd name="T76" fmla="*/ 65 w 73"/>
              <a:gd name="T77" fmla="*/ 52 h 107"/>
              <a:gd name="T78" fmla="*/ 71 w 73"/>
              <a:gd name="T79" fmla="*/ 27 h 107"/>
              <a:gd name="T80" fmla="*/ 55 w 73"/>
              <a:gd name="T81" fmla="*/ 5 h 107"/>
              <a:gd name="T82" fmla="*/ 37 w 73"/>
              <a:gd name="T83" fmla="*/ 1 h 107"/>
              <a:gd name="T84" fmla="*/ 19 w 73"/>
              <a:gd name="T85" fmla="*/ 5 h 107"/>
              <a:gd name="T86" fmla="*/ 2 w 73"/>
              <a:gd name="T87" fmla="*/ 27 h 107"/>
              <a:gd name="T88" fmla="*/ 8 w 73"/>
              <a:gd name="T89" fmla="*/ 53 h 107"/>
              <a:gd name="T90" fmla="*/ 15 w 73"/>
              <a:gd name="T91" fmla="*/ 71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73" h="107">
                <a:moveTo>
                  <a:pt x="16" y="77"/>
                </a:moveTo>
                <a:cubicBezTo>
                  <a:pt x="57" y="77"/>
                  <a:pt x="57" y="77"/>
                  <a:pt x="57" y="77"/>
                </a:cubicBezTo>
                <a:cubicBezTo>
                  <a:pt x="52" y="101"/>
                  <a:pt x="52" y="101"/>
                  <a:pt x="52" y="101"/>
                </a:cubicBezTo>
                <a:cubicBezTo>
                  <a:pt x="45" y="101"/>
                  <a:pt x="45" y="101"/>
                  <a:pt x="45" y="101"/>
                </a:cubicBezTo>
                <a:cubicBezTo>
                  <a:pt x="44" y="104"/>
                  <a:pt x="41" y="107"/>
                  <a:pt x="37" y="107"/>
                </a:cubicBezTo>
                <a:cubicBezTo>
                  <a:pt x="33" y="107"/>
                  <a:pt x="30" y="104"/>
                  <a:pt x="29" y="101"/>
                </a:cubicBezTo>
                <a:cubicBezTo>
                  <a:pt x="21" y="101"/>
                  <a:pt x="21" y="101"/>
                  <a:pt x="21" y="101"/>
                </a:cubicBezTo>
                <a:cubicBezTo>
                  <a:pt x="16" y="77"/>
                  <a:pt x="16" y="77"/>
                  <a:pt x="16" y="77"/>
                </a:cubicBezTo>
                <a:close/>
                <a:moveTo>
                  <a:pt x="51" y="29"/>
                </a:moveTo>
                <a:cubicBezTo>
                  <a:pt x="52" y="35"/>
                  <a:pt x="52" y="35"/>
                  <a:pt x="52" y="35"/>
                </a:cubicBezTo>
                <a:cubicBezTo>
                  <a:pt x="51" y="37"/>
                  <a:pt x="51" y="37"/>
                  <a:pt x="51" y="37"/>
                </a:cubicBezTo>
                <a:cubicBezTo>
                  <a:pt x="53" y="38"/>
                  <a:pt x="53" y="38"/>
                  <a:pt x="53" y="38"/>
                </a:cubicBezTo>
                <a:cubicBezTo>
                  <a:pt x="52" y="42"/>
                  <a:pt x="52" y="42"/>
                  <a:pt x="52" y="42"/>
                </a:cubicBezTo>
                <a:cubicBezTo>
                  <a:pt x="50" y="42"/>
                  <a:pt x="50" y="42"/>
                  <a:pt x="50" y="42"/>
                </a:cubicBezTo>
                <a:cubicBezTo>
                  <a:pt x="52" y="44"/>
                  <a:pt x="52" y="44"/>
                  <a:pt x="52" y="44"/>
                </a:cubicBezTo>
                <a:cubicBezTo>
                  <a:pt x="51" y="47"/>
                  <a:pt x="51" y="47"/>
                  <a:pt x="51" y="47"/>
                </a:cubicBezTo>
                <a:cubicBezTo>
                  <a:pt x="50" y="48"/>
                  <a:pt x="50" y="48"/>
                  <a:pt x="50" y="48"/>
                </a:cubicBezTo>
                <a:cubicBezTo>
                  <a:pt x="51" y="49"/>
                  <a:pt x="51" y="49"/>
                  <a:pt x="51" y="49"/>
                </a:cubicBezTo>
                <a:cubicBezTo>
                  <a:pt x="50" y="53"/>
                  <a:pt x="50" y="53"/>
                  <a:pt x="50" y="53"/>
                </a:cubicBezTo>
                <a:cubicBezTo>
                  <a:pt x="47" y="54"/>
                  <a:pt x="47" y="54"/>
                  <a:pt x="47" y="54"/>
                </a:cubicBezTo>
                <a:cubicBezTo>
                  <a:pt x="29" y="49"/>
                  <a:pt x="29" y="49"/>
                  <a:pt x="29" y="49"/>
                </a:cubicBezTo>
                <a:cubicBezTo>
                  <a:pt x="21" y="49"/>
                  <a:pt x="21" y="49"/>
                  <a:pt x="21" y="49"/>
                </a:cubicBezTo>
                <a:cubicBezTo>
                  <a:pt x="21" y="32"/>
                  <a:pt x="21" y="32"/>
                  <a:pt x="21" y="32"/>
                </a:cubicBezTo>
                <a:cubicBezTo>
                  <a:pt x="28" y="31"/>
                  <a:pt x="28" y="31"/>
                  <a:pt x="28" y="31"/>
                </a:cubicBezTo>
                <a:cubicBezTo>
                  <a:pt x="42" y="16"/>
                  <a:pt x="42" y="16"/>
                  <a:pt x="42" y="16"/>
                </a:cubicBezTo>
                <a:cubicBezTo>
                  <a:pt x="50" y="21"/>
                  <a:pt x="43" y="27"/>
                  <a:pt x="38" y="30"/>
                </a:cubicBezTo>
                <a:cubicBezTo>
                  <a:pt x="51" y="29"/>
                  <a:pt x="51" y="29"/>
                  <a:pt x="51" y="29"/>
                </a:cubicBezTo>
                <a:close/>
                <a:moveTo>
                  <a:pt x="15" y="71"/>
                </a:moveTo>
                <a:cubicBezTo>
                  <a:pt x="25" y="71"/>
                  <a:pt x="25" y="71"/>
                  <a:pt x="25" y="71"/>
                </a:cubicBezTo>
                <a:cubicBezTo>
                  <a:pt x="24" y="62"/>
                  <a:pt x="20" y="55"/>
                  <a:pt x="17" y="48"/>
                </a:cubicBezTo>
                <a:cubicBezTo>
                  <a:pt x="13" y="41"/>
                  <a:pt x="10" y="34"/>
                  <a:pt x="11" y="29"/>
                </a:cubicBezTo>
                <a:cubicBezTo>
                  <a:pt x="13" y="21"/>
                  <a:pt x="17" y="16"/>
                  <a:pt x="23" y="13"/>
                </a:cubicBezTo>
                <a:cubicBezTo>
                  <a:pt x="27" y="11"/>
                  <a:pt x="32" y="10"/>
                  <a:pt x="37" y="11"/>
                </a:cubicBezTo>
                <a:cubicBezTo>
                  <a:pt x="42" y="11"/>
                  <a:pt x="46" y="12"/>
                  <a:pt x="50" y="14"/>
                </a:cubicBezTo>
                <a:cubicBezTo>
                  <a:pt x="56" y="17"/>
                  <a:pt x="60" y="22"/>
                  <a:pt x="62" y="29"/>
                </a:cubicBezTo>
                <a:cubicBezTo>
                  <a:pt x="63" y="34"/>
                  <a:pt x="59" y="41"/>
                  <a:pt x="56" y="48"/>
                </a:cubicBezTo>
                <a:cubicBezTo>
                  <a:pt x="53" y="55"/>
                  <a:pt x="49" y="62"/>
                  <a:pt x="48" y="71"/>
                </a:cubicBezTo>
                <a:cubicBezTo>
                  <a:pt x="58" y="71"/>
                  <a:pt x="58" y="71"/>
                  <a:pt x="58" y="71"/>
                </a:cubicBezTo>
                <a:cubicBezTo>
                  <a:pt x="59" y="64"/>
                  <a:pt x="62" y="58"/>
                  <a:pt x="65" y="52"/>
                </a:cubicBezTo>
                <a:cubicBezTo>
                  <a:pt x="69" y="44"/>
                  <a:pt x="73" y="36"/>
                  <a:pt x="71" y="27"/>
                </a:cubicBezTo>
                <a:cubicBezTo>
                  <a:pt x="70" y="17"/>
                  <a:pt x="63" y="9"/>
                  <a:pt x="55" y="5"/>
                </a:cubicBezTo>
                <a:cubicBezTo>
                  <a:pt x="49" y="2"/>
                  <a:pt x="43" y="1"/>
                  <a:pt x="37" y="1"/>
                </a:cubicBezTo>
                <a:cubicBezTo>
                  <a:pt x="31" y="0"/>
                  <a:pt x="24" y="2"/>
                  <a:pt x="19" y="5"/>
                </a:cubicBezTo>
                <a:cubicBezTo>
                  <a:pt x="10" y="9"/>
                  <a:pt x="4" y="16"/>
                  <a:pt x="2" y="27"/>
                </a:cubicBezTo>
                <a:cubicBezTo>
                  <a:pt x="0" y="36"/>
                  <a:pt x="4" y="44"/>
                  <a:pt x="8" y="53"/>
                </a:cubicBezTo>
                <a:cubicBezTo>
                  <a:pt x="11" y="58"/>
                  <a:pt x="13" y="64"/>
                  <a:pt x="15" y="7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68572" tIns="34286" rIns="68572" bIns="34286" numCol="1" anchor="t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endParaRPr lang="zh-CN" altLang="en-US" sz="675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9" name="Freeform 48"/>
          <p:cNvSpPr>
            <a:spLocks noEditPoints="1"/>
          </p:cNvSpPr>
          <p:nvPr/>
        </p:nvSpPr>
        <p:spPr bwMode="auto">
          <a:xfrm>
            <a:off x="6315235" y="2298229"/>
            <a:ext cx="178480" cy="216111"/>
          </a:xfrm>
          <a:custGeom>
            <a:avLst/>
            <a:gdLst>
              <a:gd name="T0" fmla="*/ 0 w 77"/>
              <a:gd name="T1" fmla="*/ 85 h 93"/>
              <a:gd name="T2" fmla="*/ 30 w 77"/>
              <a:gd name="T3" fmla="*/ 20 h 93"/>
              <a:gd name="T4" fmla="*/ 38 w 77"/>
              <a:gd name="T5" fmla="*/ 26 h 93"/>
              <a:gd name="T6" fmla="*/ 39 w 77"/>
              <a:gd name="T7" fmla="*/ 27 h 93"/>
              <a:gd name="T8" fmla="*/ 39 w 77"/>
              <a:gd name="T9" fmla="*/ 27 h 93"/>
              <a:gd name="T10" fmla="*/ 40 w 77"/>
              <a:gd name="T11" fmla="*/ 27 h 93"/>
              <a:gd name="T12" fmla="*/ 40 w 77"/>
              <a:gd name="T13" fmla="*/ 28 h 93"/>
              <a:gd name="T14" fmla="*/ 40 w 77"/>
              <a:gd name="T15" fmla="*/ 28 h 93"/>
              <a:gd name="T16" fmla="*/ 41 w 77"/>
              <a:gd name="T17" fmla="*/ 28 h 93"/>
              <a:gd name="T18" fmla="*/ 41 w 77"/>
              <a:gd name="T19" fmla="*/ 29 h 93"/>
              <a:gd name="T20" fmla="*/ 42 w 77"/>
              <a:gd name="T21" fmla="*/ 29 h 93"/>
              <a:gd name="T22" fmla="*/ 42 w 77"/>
              <a:gd name="T23" fmla="*/ 29 h 93"/>
              <a:gd name="T24" fmla="*/ 43 w 77"/>
              <a:gd name="T25" fmla="*/ 29 h 93"/>
              <a:gd name="T26" fmla="*/ 43 w 77"/>
              <a:gd name="T27" fmla="*/ 30 h 93"/>
              <a:gd name="T28" fmla="*/ 43 w 77"/>
              <a:gd name="T29" fmla="*/ 30 h 93"/>
              <a:gd name="T30" fmla="*/ 48 w 77"/>
              <a:gd name="T31" fmla="*/ 33 h 93"/>
              <a:gd name="T32" fmla="*/ 48 w 77"/>
              <a:gd name="T33" fmla="*/ 33 h 93"/>
              <a:gd name="T34" fmla="*/ 49 w 77"/>
              <a:gd name="T35" fmla="*/ 34 h 93"/>
              <a:gd name="T36" fmla="*/ 49 w 77"/>
              <a:gd name="T37" fmla="*/ 34 h 93"/>
              <a:gd name="T38" fmla="*/ 50 w 77"/>
              <a:gd name="T39" fmla="*/ 34 h 93"/>
              <a:gd name="T40" fmla="*/ 50 w 77"/>
              <a:gd name="T41" fmla="*/ 35 h 93"/>
              <a:gd name="T42" fmla="*/ 50 w 77"/>
              <a:gd name="T43" fmla="*/ 35 h 93"/>
              <a:gd name="T44" fmla="*/ 51 w 77"/>
              <a:gd name="T45" fmla="*/ 35 h 93"/>
              <a:gd name="T46" fmla="*/ 51 w 77"/>
              <a:gd name="T47" fmla="*/ 36 h 93"/>
              <a:gd name="T48" fmla="*/ 52 w 77"/>
              <a:gd name="T49" fmla="*/ 36 h 93"/>
              <a:gd name="T50" fmla="*/ 52 w 77"/>
              <a:gd name="T51" fmla="*/ 36 h 93"/>
              <a:gd name="T52" fmla="*/ 53 w 77"/>
              <a:gd name="T53" fmla="*/ 37 h 93"/>
              <a:gd name="T54" fmla="*/ 53 w 77"/>
              <a:gd name="T55" fmla="*/ 37 h 93"/>
              <a:gd name="T56" fmla="*/ 48 w 77"/>
              <a:gd name="T57" fmla="*/ 79 h 93"/>
              <a:gd name="T58" fmla="*/ 7 w 77"/>
              <a:gd name="T59" fmla="*/ 91 h 93"/>
              <a:gd name="T60" fmla="*/ 35 w 77"/>
              <a:gd name="T61" fmla="*/ 64 h 93"/>
              <a:gd name="T62" fmla="*/ 19 w 77"/>
              <a:gd name="T63" fmla="*/ 53 h 93"/>
              <a:gd name="T64" fmla="*/ 3 w 77"/>
              <a:gd name="T65" fmla="*/ 88 h 93"/>
              <a:gd name="T66" fmla="*/ 73 w 77"/>
              <a:gd name="T67" fmla="*/ 93 h 93"/>
              <a:gd name="T68" fmla="*/ 54 w 77"/>
              <a:gd name="T69" fmla="*/ 83 h 93"/>
              <a:gd name="T70" fmla="*/ 69 w 77"/>
              <a:gd name="T71" fmla="*/ 42 h 93"/>
              <a:gd name="T72" fmla="*/ 34 w 77"/>
              <a:gd name="T73" fmla="*/ 0 h 93"/>
              <a:gd name="T74" fmla="*/ 69 w 77"/>
              <a:gd name="T75" fmla="*/ 42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77" h="93">
                <a:moveTo>
                  <a:pt x="3" y="88"/>
                </a:moveTo>
                <a:cubicBezTo>
                  <a:pt x="2" y="87"/>
                  <a:pt x="1" y="86"/>
                  <a:pt x="0" y="85"/>
                </a:cubicBezTo>
                <a:cubicBezTo>
                  <a:pt x="0" y="72"/>
                  <a:pt x="0" y="58"/>
                  <a:pt x="0" y="45"/>
                </a:cubicBezTo>
                <a:cubicBezTo>
                  <a:pt x="12" y="40"/>
                  <a:pt x="21" y="32"/>
                  <a:pt x="30" y="20"/>
                </a:cubicBezTo>
                <a:cubicBezTo>
                  <a:pt x="38" y="26"/>
                  <a:pt x="38" y="26"/>
                  <a:pt x="38" y="26"/>
                </a:cubicBezTo>
                <a:cubicBezTo>
                  <a:pt x="38" y="26"/>
                  <a:pt x="38" y="26"/>
                  <a:pt x="38" y="26"/>
                </a:cubicBezTo>
                <a:cubicBezTo>
                  <a:pt x="38" y="27"/>
                  <a:pt x="38" y="27"/>
                  <a:pt x="38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40" y="27"/>
                  <a:pt x="40" y="27"/>
                  <a:pt x="40" y="27"/>
                </a:cubicBezTo>
                <a:cubicBezTo>
                  <a:pt x="40" y="27"/>
                  <a:pt x="40" y="27"/>
                  <a:pt x="40" y="27"/>
                </a:cubicBezTo>
                <a:cubicBezTo>
                  <a:pt x="40" y="28"/>
                  <a:pt x="40" y="28"/>
                  <a:pt x="40" y="28"/>
                </a:cubicBezTo>
                <a:cubicBezTo>
                  <a:pt x="40" y="28"/>
                  <a:pt x="40" y="28"/>
                  <a:pt x="40" y="28"/>
                </a:cubicBezTo>
                <a:cubicBezTo>
                  <a:pt x="40" y="28"/>
                  <a:pt x="40" y="28"/>
                  <a:pt x="40" y="28"/>
                </a:cubicBezTo>
                <a:cubicBezTo>
                  <a:pt x="41" y="28"/>
                  <a:pt x="41" y="28"/>
                  <a:pt x="41" y="28"/>
                </a:cubicBezTo>
                <a:cubicBezTo>
                  <a:pt x="41" y="28"/>
                  <a:pt x="41" y="28"/>
                  <a:pt x="41" y="28"/>
                </a:cubicBezTo>
                <a:cubicBezTo>
                  <a:pt x="41" y="28"/>
                  <a:pt x="41" y="28"/>
                  <a:pt x="41" y="28"/>
                </a:cubicBezTo>
                <a:cubicBezTo>
                  <a:pt x="41" y="29"/>
                  <a:pt x="41" y="29"/>
                  <a:pt x="41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3" y="29"/>
                  <a:pt x="43" y="29"/>
                  <a:pt x="43" y="29"/>
                </a:cubicBezTo>
                <a:cubicBezTo>
                  <a:pt x="43" y="30"/>
                  <a:pt x="43" y="30"/>
                  <a:pt x="43" y="30"/>
                </a:cubicBezTo>
                <a:cubicBezTo>
                  <a:pt x="43" y="30"/>
                  <a:pt x="43" y="30"/>
                  <a:pt x="43" y="30"/>
                </a:cubicBezTo>
                <a:cubicBezTo>
                  <a:pt x="43" y="30"/>
                  <a:pt x="43" y="30"/>
                  <a:pt x="43" y="30"/>
                </a:cubicBezTo>
                <a:cubicBezTo>
                  <a:pt x="43" y="30"/>
                  <a:pt x="43" y="30"/>
                  <a:pt x="43" y="30"/>
                </a:cubicBezTo>
                <a:cubicBezTo>
                  <a:pt x="44" y="30"/>
                  <a:pt x="44" y="30"/>
                  <a:pt x="44" y="30"/>
                </a:cubicBezTo>
                <a:cubicBezTo>
                  <a:pt x="48" y="33"/>
                  <a:pt x="48" y="33"/>
                  <a:pt x="48" y="33"/>
                </a:cubicBezTo>
                <a:cubicBezTo>
                  <a:pt x="48" y="33"/>
                  <a:pt x="48" y="33"/>
                  <a:pt x="48" y="33"/>
                </a:cubicBezTo>
                <a:cubicBezTo>
                  <a:pt x="48" y="33"/>
                  <a:pt x="48" y="33"/>
                  <a:pt x="48" y="33"/>
                </a:cubicBezTo>
                <a:cubicBezTo>
                  <a:pt x="48" y="34"/>
                  <a:pt x="48" y="34"/>
                  <a:pt x="48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50" y="34"/>
                  <a:pt x="50" y="34"/>
                  <a:pt x="50" y="34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5"/>
                  <a:pt x="50" y="35"/>
                  <a:pt x="50" y="35"/>
                </a:cubicBezTo>
                <a:cubicBezTo>
                  <a:pt x="51" y="35"/>
                  <a:pt x="51" y="35"/>
                  <a:pt x="51" y="35"/>
                </a:cubicBezTo>
                <a:cubicBezTo>
                  <a:pt x="51" y="35"/>
                  <a:pt x="51" y="35"/>
                  <a:pt x="51" y="35"/>
                </a:cubicBezTo>
                <a:cubicBezTo>
                  <a:pt x="51" y="35"/>
                  <a:pt x="51" y="35"/>
                  <a:pt x="51" y="35"/>
                </a:cubicBezTo>
                <a:cubicBezTo>
                  <a:pt x="51" y="36"/>
                  <a:pt x="51" y="36"/>
                  <a:pt x="51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3" y="37"/>
                  <a:pt x="53" y="37"/>
                  <a:pt x="53" y="37"/>
                </a:cubicBezTo>
                <a:cubicBezTo>
                  <a:pt x="53" y="37"/>
                  <a:pt x="53" y="37"/>
                  <a:pt x="53" y="37"/>
                </a:cubicBezTo>
                <a:cubicBezTo>
                  <a:pt x="53" y="37"/>
                  <a:pt x="53" y="37"/>
                  <a:pt x="53" y="37"/>
                </a:cubicBezTo>
                <a:cubicBezTo>
                  <a:pt x="62" y="43"/>
                  <a:pt x="62" y="43"/>
                  <a:pt x="62" y="43"/>
                </a:cubicBezTo>
                <a:cubicBezTo>
                  <a:pt x="53" y="55"/>
                  <a:pt x="49" y="67"/>
                  <a:pt x="48" y="79"/>
                </a:cubicBezTo>
                <a:cubicBezTo>
                  <a:pt x="36" y="84"/>
                  <a:pt x="23" y="88"/>
                  <a:pt x="11" y="93"/>
                </a:cubicBezTo>
                <a:cubicBezTo>
                  <a:pt x="9" y="92"/>
                  <a:pt x="8" y="91"/>
                  <a:pt x="7" y="91"/>
                </a:cubicBezTo>
                <a:cubicBezTo>
                  <a:pt x="23" y="68"/>
                  <a:pt x="23" y="68"/>
                  <a:pt x="23" y="68"/>
                </a:cubicBezTo>
                <a:cubicBezTo>
                  <a:pt x="27" y="69"/>
                  <a:pt x="32" y="68"/>
                  <a:pt x="35" y="64"/>
                </a:cubicBezTo>
                <a:cubicBezTo>
                  <a:pt x="38" y="60"/>
                  <a:pt x="37" y="54"/>
                  <a:pt x="32" y="51"/>
                </a:cubicBezTo>
                <a:cubicBezTo>
                  <a:pt x="28" y="47"/>
                  <a:pt x="22" y="49"/>
                  <a:pt x="19" y="53"/>
                </a:cubicBezTo>
                <a:cubicBezTo>
                  <a:pt x="16" y="57"/>
                  <a:pt x="16" y="62"/>
                  <a:pt x="19" y="65"/>
                </a:cubicBezTo>
                <a:cubicBezTo>
                  <a:pt x="3" y="88"/>
                  <a:pt x="3" y="88"/>
                  <a:pt x="3" y="88"/>
                </a:cubicBezTo>
                <a:close/>
                <a:moveTo>
                  <a:pt x="27" y="93"/>
                </a:moveTo>
                <a:cubicBezTo>
                  <a:pt x="73" y="93"/>
                  <a:pt x="73" y="93"/>
                  <a:pt x="73" y="93"/>
                </a:cubicBezTo>
                <a:cubicBezTo>
                  <a:pt x="73" y="83"/>
                  <a:pt x="73" y="83"/>
                  <a:pt x="73" y="83"/>
                </a:cubicBezTo>
                <a:cubicBezTo>
                  <a:pt x="54" y="83"/>
                  <a:pt x="54" y="83"/>
                  <a:pt x="54" y="83"/>
                </a:cubicBezTo>
                <a:cubicBezTo>
                  <a:pt x="27" y="93"/>
                  <a:pt x="27" y="93"/>
                  <a:pt x="27" y="93"/>
                </a:cubicBezTo>
                <a:close/>
                <a:moveTo>
                  <a:pt x="69" y="42"/>
                </a:moveTo>
                <a:cubicBezTo>
                  <a:pt x="77" y="31"/>
                  <a:pt x="77" y="31"/>
                  <a:pt x="77" y="31"/>
                </a:cubicBezTo>
                <a:cubicBezTo>
                  <a:pt x="34" y="0"/>
                  <a:pt x="34" y="0"/>
                  <a:pt x="34" y="0"/>
                </a:cubicBezTo>
                <a:cubicBezTo>
                  <a:pt x="26" y="12"/>
                  <a:pt x="26" y="12"/>
                  <a:pt x="26" y="12"/>
                </a:cubicBezTo>
                <a:lnTo>
                  <a:pt x="69" y="4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68572" tIns="34286" rIns="68572" bIns="34286" numCol="1" anchor="t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endParaRPr lang="zh-CN" altLang="en-US" sz="675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0" name="Donut 49"/>
          <p:cNvSpPr/>
          <p:nvPr/>
        </p:nvSpPr>
        <p:spPr>
          <a:xfrm>
            <a:off x="6149245" y="3227469"/>
            <a:ext cx="515196" cy="515196"/>
          </a:xfrm>
          <a:prstGeom prst="donut">
            <a:avLst>
              <a:gd name="adj" fmla="val 6804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GB" sz="675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1" name="Donut 50"/>
          <p:cNvSpPr/>
          <p:nvPr/>
        </p:nvSpPr>
        <p:spPr>
          <a:xfrm>
            <a:off x="4244304" y="3227578"/>
            <a:ext cx="515196" cy="515196"/>
          </a:xfrm>
          <a:prstGeom prst="donut">
            <a:avLst>
              <a:gd name="adj" fmla="val 6804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GB" sz="675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2" name="Donut 51"/>
          <p:cNvSpPr/>
          <p:nvPr/>
        </p:nvSpPr>
        <p:spPr>
          <a:xfrm>
            <a:off x="6145188" y="2148687"/>
            <a:ext cx="515196" cy="515196"/>
          </a:xfrm>
          <a:prstGeom prst="donut">
            <a:avLst>
              <a:gd name="adj" fmla="val 6804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GB" sz="675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758204" y="2367711"/>
            <a:ext cx="10718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995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zh-CN" altLang="en-US" sz="995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692057" y="2176263"/>
            <a:ext cx="4368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sz="995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Arial" panose="020B0604020202020204" pitchFamily="34" charset="0"/>
              </a:rPr>
              <a:t>80%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6627683" y="2367711"/>
            <a:ext cx="10718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995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zh-CN" altLang="en-US" sz="995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601607" y="2176263"/>
            <a:ext cx="4368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sz="995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Arial" panose="020B0604020202020204" pitchFamily="34" charset="0"/>
              </a:rPr>
              <a:t>60%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4758204" y="3452830"/>
            <a:ext cx="10718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995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zh-CN" altLang="en-US" sz="995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4692057" y="3249593"/>
            <a:ext cx="4368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sz="995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Arial" panose="020B0604020202020204" pitchFamily="34" charset="0"/>
              </a:rPr>
              <a:t>93%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668575" y="3452830"/>
            <a:ext cx="10718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995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zh-CN" altLang="en-US" sz="995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603253" y="3249593"/>
            <a:ext cx="4368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sz="995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Arial" panose="020B0604020202020204" pitchFamily="34" charset="0"/>
              </a:rPr>
              <a:t>55%</a:t>
            </a:r>
          </a:p>
        </p:txBody>
      </p:sp>
      <p:sp>
        <p:nvSpPr>
          <p:cNvPr id="61" name="Rectangle 60"/>
          <p:cNvSpPr/>
          <p:nvPr/>
        </p:nvSpPr>
        <p:spPr>
          <a:xfrm>
            <a:off x="4210385" y="2671213"/>
            <a:ext cx="1706862" cy="4064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57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</a:p>
        </p:txBody>
      </p:sp>
      <p:sp>
        <p:nvSpPr>
          <p:cNvPr id="62" name="Rectangle 61"/>
          <p:cNvSpPr/>
          <p:nvPr/>
        </p:nvSpPr>
        <p:spPr>
          <a:xfrm>
            <a:off x="4210385" y="3754624"/>
            <a:ext cx="1706862" cy="4064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57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</a:p>
        </p:txBody>
      </p:sp>
      <p:sp>
        <p:nvSpPr>
          <p:cNvPr id="63" name="Rectangle 62"/>
          <p:cNvSpPr/>
          <p:nvPr/>
        </p:nvSpPr>
        <p:spPr>
          <a:xfrm>
            <a:off x="6105006" y="2671213"/>
            <a:ext cx="1706862" cy="4064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57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</a:p>
        </p:txBody>
      </p:sp>
      <p:sp>
        <p:nvSpPr>
          <p:cNvPr id="64" name="Rectangle 63"/>
          <p:cNvSpPr/>
          <p:nvPr/>
        </p:nvSpPr>
        <p:spPr>
          <a:xfrm>
            <a:off x="6100648" y="3754624"/>
            <a:ext cx="1706862" cy="4064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57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screen">
            <a:alphaModFix amt="20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1724"/>
          <p:cNvSpPr/>
          <p:nvPr/>
        </p:nvSpPr>
        <p:spPr>
          <a:xfrm>
            <a:off x="5551083" y="1926337"/>
            <a:ext cx="1383610" cy="393929"/>
          </a:xfrm>
          <a:prstGeom prst="roundRect">
            <a:avLst>
              <a:gd name="adj" fmla="val 50000"/>
            </a:avLst>
          </a:prstGeom>
          <a:solidFill>
            <a:srgbClr val="F7F7FA"/>
          </a:solidFill>
          <a:ln w="12700">
            <a:solidFill>
              <a:srgbClr val="A6AAA9"/>
            </a:solidFill>
            <a:miter lim="400000"/>
          </a:ln>
        </p:spPr>
        <p:txBody>
          <a:bodyPr lIns="12406" tIns="12406" rIns="12406" bIns="12406" anchor="ctr"/>
          <a:lstStyle/>
          <a:p>
            <a:pPr>
              <a:lnSpc>
                <a:spcPct val="120000"/>
              </a:lnSpc>
            </a:pPr>
            <a:endParaRPr sz="1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53" name="Shape 1725"/>
          <p:cNvSpPr/>
          <p:nvPr/>
        </p:nvSpPr>
        <p:spPr>
          <a:xfrm>
            <a:off x="3556239" y="1926337"/>
            <a:ext cx="1383610" cy="393929"/>
          </a:xfrm>
          <a:prstGeom prst="roundRect">
            <a:avLst>
              <a:gd name="adj" fmla="val 50000"/>
            </a:avLst>
          </a:prstGeom>
          <a:solidFill>
            <a:srgbClr val="F7F7FA"/>
          </a:solidFill>
          <a:ln w="12700">
            <a:solidFill>
              <a:srgbClr val="A6AAA9"/>
            </a:solidFill>
            <a:miter lim="400000"/>
          </a:ln>
        </p:spPr>
        <p:txBody>
          <a:bodyPr lIns="12406" tIns="12406" rIns="12406" bIns="12406" anchor="ctr"/>
          <a:lstStyle/>
          <a:p>
            <a:pPr>
              <a:lnSpc>
                <a:spcPct val="120000"/>
              </a:lnSpc>
            </a:pPr>
            <a:endParaRPr sz="1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54" name="Shape 1726"/>
          <p:cNvSpPr/>
          <p:nvPr/>
        </p:nvSpPr>
        <p:spPr>
          <a:xfrm>
            <a:off x="1606110" y="1926337"/>
            <a:ext cx="1383610" cy="393929"/>
          </a:xfrm>
          <a:prstGeom prst="roundRect">
            <a:avLst>
              <a:gd name="adj" fmla="val 50000"/>
            </a:avLst>
          </a:prstGeom>
          <a:solidFill>
            <a:srgbClr val="F7F7FA"/>
          </a:solidFill>
          <a:ln w="12700">
            <a:solidFill>
              <a:srgbClr val="A6AAA9"/>
            </a:solidFill>
            <a:miter lim="400000"/>
          </a:ln>
        </p:spPr>
        <p:txBody>
          <a:bodyPr lIns="12406" tIns="12406" rIns="12406" bIns="12406" anchor="ctr"/>
          <a:lstStyle/>
          <a:p>
            <a:pPr>
              <a:lnSpc>
                <a:spcPct val="120000"/>
              </a:lnSpc>
            </a:pPr>
            <a:endParaRPr sz="1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55" name="Shape 1733"/>
          <p:cNvSpPr/>
          <p:nvPr/>
        </p:nvSpPr>
        <p:spPr>
          <a:xfrm>
            <a:off x="4158392" y="2787737"/>
            <a:ext cx="1383610" cy="393929"/>
          </a:xfrm>
          <a:prstGeom prst="roundRect">
            <a:avLst>
              <a:gd name="adj" fmla="val 50000"/>
            </a:avLst>
          </a:prstGeom>
          <a:solidFill>
            <a:srgbClr val="F7F7FA"/>
          </a:solidFill>
          <a:ln w="12700">
            <a:solidFill>
              <a:srgbClr val="A6AAA9"/>
            </a:solidFill>
            <a:miter lim="400000"/>
          </a:ln>
        </p:spPr>
        <p:txBody>
          <a:bodyPr lIns="12406" tIns="12406" rIns="12406" bIns="12406" anchor="ctr"/>
          <a:lstStyle/>
          <a:p>
            <a:pPr>
              <a:lnSpc>
                <a:spcPct val="120000"/>
              </a:lnSpc>
            </a:pPr>
            <a:endParaRPr sz="1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56" name="Shape 1735"/>
          <p:cNvSpPr/>
          <p:nvPr/>
        </p:nvSpPr>
        <p:spPr>
          <a:xfrm>
            <a:off x="6087806" y="2787737"/>
            <a:ext cx="1383610" cy="393929"/>
          </a:xfrm>
          <a:prstGeom prst="roundRect">
            <a:avLst>
              <a:gd name="adj" fmla="val 50000"/>
            </a:avLst>
          </a:prstGeom>
          <a:solidFill>
            <a:srgbClr val="F7F7FA"/>
          </a:solidFill>
          <a:ln w="12700">
            <a:solidFill>
              <a:srgbClr val="A6AAA9"/>
            </a:solidFill>
            <a:miter lim="400000"/>
          </a:ln>
        </p:spPr>
        <p:txBody>
          <a:bodyPr lIns="12406" tIns="12406" rIns="12406" bIns="12406" anchor="ctr"/>
          <a:lstStyle/>
          <a:p>
            <a:pPr>
              <a:lnSpc>
                <a:spcPct val="120000"/>
              </a:lnSpc>
            </a:pPr>
            <a:endParaRPr sz="1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57" name="Shape 1739"/>
          <p:cNvSpPr/>
          <p:nvPr/>
        </p:nvSpPr>
        <p:spPr>
          <a:xfrm>
            <a:off x="2197015" y="2787737"/>
            <a:ext cx="1383610" cy="393929"/>
          </a:xfrm>
          <a:prstGeom prst="roundRect">
            <a:avLst>
              <a:gd name="adj" fmla="val 50000"/>
            </a:avLst>
          </a:prstGeom>
          <a:solidFill>
            <a:srgbClr val="F7F7FA"/>
          </a:solidFill>
          <a:ln w="12700">
            <a:solidFill>
              <a:srgbClr val="A6AAA9"/>
            </a:solidFill>
            <a:miter lim="400000"/>
          </a:ln>
        </p:spPr>
        <p:txBody>
          <a:bodyPr lIns="12406" tIns="12406" rIns="12406" bIns="12406" anchor="ctr"/>
          <a:lstStyle/>
          <a:p>
            <a:pPr>
              <a:lnSpc>
                <a:spcPct val="120000"/>
              </a:lnSpc>
            </a:pPr>
            <a:endParaRPr sz="1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4" name="Shape 1730"/>
          <p:cNvSpPr/>
          <p:nvPr/>
        </p:nvSpPr>
        <p:spPr>
          <a:xfrm>
            <a:off x="5200589" y="1777578"/>
            <a:ext cx="691447" cy="69144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16542" tIns="16542" rIns="16542" bIns="16542" anchor="ctr"/>
          <a:lstStyle/>
          <a:p>
            <a:pPr>
              <a:lnSpc>
                <a:spcPct val="120000"/>
              </a:lnSpc>
            </a:pPr>
            <a:endParaRPr sz="1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5" name="Shape 1741"/>
          <p:cNvSpPr/>
          <p:nvPr/>
        </p:nvSpPr>
        <p:spPr>
          <a:xfrm>
            <a:off x="3222502" y="2638978"/>
            <a:ext cx="691447" cy="69144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16542" tIns="16542" rIns="16542" bIns="16542" anchor="ctr"/>
          <a:lstStyle/>
          <a:p>
            <a:pPr>
              <a:lnSpc>
                <a:spcPct val="120000"/>
              </a:lnSpc>
            </a:pPr>
            <a:endParaRPr sz="1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32" name="Shape 1748"/>
          <p:cNvSpPr/>
          <p:nvPr/>
        </p:nvSpPr>
        <p:spPr>
          <a:xfrm rot="2348650">
            <a:off x="7045564" y="2115339"/>
            <a:ext cx="788514" cy="2437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7050" extrusionOk="0">
                <a:moveTo>
                  <a:pt x="0" y="16210"/>
                </a:moveTo>
                <a:cubicBezTo>
                  <a:pt x="3419" y="835"/>
                  <a:pt x="11072" y="-4550"/>
                  <a:pt x="17092" y="4181"/>
                </a:cubicBezTo>
                <a:cubicBezTo>
                  <a:pt x="18733" y="6560"/>
                  <a:pt x="20142" y="9855"/>
                  <a:pt x="21215" y="13819"/>
                </a:cubicBezTo>
                <a:lnTo>
                  <a:pt x="21600" y="13261"/>
                </a:lnTo>
                <a:lnTo>
                  <a:pt x="21513" y="16630"/>
                </a:lnTo>
                <a:lnTo>
                  <a:pt x="20248" y="15221"/>
                </a:lnTo>
                <a:lnTo>
                  <a:pt x="20633" y="14663"/>
                </a:lnTo>
                <a:cubicBezTo>
                  <a:pt x="16879" y="938"/>
                  <a:pt x="9479" y="-2418"/>
                  <a:pt x="4105" y="7168"/>
                </a:cubicBezTo>
                <a:cubicBezTo>
                  <a:pt x="2656" y="9751"/>
                  <a:pt x="1452" y="13127"/>
                  <a:pt x="579" y="17050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/>
          <a:lstStyle/>
          <a:p>
            <a:pPr>
              <a:lnSpc>
                <a:spcPct val="120000"/>
              </a:lnSpc>
            </a:pPr>
            <a:endParaRPr sz="1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33" name="Shape 1749"/>
          <p:cNvSpPr/>
          <p:nvPr/>
        </p:nvSpPr>
        <p:spPr>
          <a:xfrm rot="12794463">
            <a:off x="1301223" y="2724408"/>
            <a:ext cx="788514" cy="2437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7050" extrusionOk="0">
                <a:moveTo>
                  <a:pt x="0" y="16210"/>
                </a:moveTo>
                <a:cubicBezTo>
                  <a:pt x="3419" y="835"/>
                  <a:pt x="11072" y="-4550"/>
                  <a:pt x="17092" y="4181"/>
                </a:cubicBezTo>
                <a:cubicBezTo>
                  <a:pt x="18733" y="6560"/>
                  <a:pt x="20142" y="9855"/>
                  <a:pt x="21215" y="13819"/>
                </a:cubicBezTo>
                <a:lnTo>
                  <a:pt x="21600" y="13261"/>
                </a:lnTo>
                <a:lnTo>
                  <a:pt x="21513" y="16630"/>
                </a:lnTo>
                <a:lnTo>
                  <a:pt x="20248" y="15221"/>
                </a:lnTo>
                <a:lnTo>
                  <a:pt x="20633" y="14663"/>
                </a:lnTo>
                <a:cubicBezTo>
                  <a:pt x="16879" y="938"/>
                  <a:pt x="9479" y="-2418"/>
                  <a:pt x="4105" y="7168"/>
                </a:cubicBezTo>
                <a:cubicBezTo>
                  <a:pt x="2656" y="9751"/>
                  <a:pt x="1452" y="13127"/>
                  <a:pt x="579" y="17050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/>
          <a:lstStyle/>
          <a:p>
            <a:pPr>
              <a:lnSpc>
                <a:spcPct val="120000"/>
              </a:lnSpc>
            </a:pPr>
            <a:endParaRPr sz="1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273201" y="1777578"/>
            <a:ext cx="691447" cy="691447"/>
            <a:chOff x="1072256" y="2492673"/>
            <a:chExt cx="1061660" cy="1061659"/>
          </a:xfrm>
        </p:grpSpPr>
        <p:sp>
          <p:nvSpPr>
            <p:cNvPr id="13" name="Shape 1729"/>
            <p:cNvSpPr/>
            <p:nvPr/>
          </p:nvSpPr>
          <p:spPr>
            <a:xfrm>
              <a:off x="1072256" y="2492673"/>
              <a:ext cx="1061660" cy="10616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16542" tIns="16542" rIns="16542" bIns="16542" anchor="ctr"/>
            <a:lstStyle/>
            <a:p>
              <a:pPr>
                <a:lnSpc>
                  <a:spcPct val="120000"/>
                </a:lnSpc>
              </a:pPr>
              <a:endParaRPr sz="1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34" name="Shape 1750"/>
            <p:cNvSpPr/>
            <p:nvPr/>
          </p:nvSpPr>
          <p:spPr>
            <a:xfrm>
              <a:off x="1390151" y="2822318"/>
              <a:ext cx="415919" cy="3982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913" y="16137"/>
                  </a:moveTo>
                  <a:cubicBezTo>
                    <a:pt x="14080" y="15059"/>
                    <a:pt x="13176" y="14150"/>
                    <a:pt x="13176" y="12203"/>
                  </a:cubicBezTo>
                  <a:cubicBezTo>
                    <a:pt x="13176" y="11034"/>
                    <a:pt x="14040" y="11415"/>
                    <a:pt x="14419" y="9274"/>
                  </a:cubicBezTo>
                  <a:cubicBezTo>
                    <a:pt x="14577" y="8387"/>
                    <a:pt x="15341" y="9261"/>
                    <a:pt x="15487" y="7233"/>
                  </a:cubicBezTo>
                  <a:cubicBezTo>
                    <a:pt x="15487" y="6425"/>
                    <a:pt x="15071" y="6224"/>
                    <a:pt x="15071" y="6224"/>
                  </a:cubicBezTo>
                  <a:cubicBezTo>
                    <a:pt x="15071" y="6224"/>
                    <a:pt x="15283" y="5028"/>
                    <a:pt x="15366" y="4109"/>
                  </a:cubicBezTo>
                  <a:cubicBezTo>
                    <a:pt x="15468" y="2962"/>
                    <a:pt x="14731" y="0"/>
                    <a:pt x="10800" y="0"/>
                  </a:cubicBezTo>
                  <a:cubicBezTo>
                    <a:pt x="6869" y="0"/>
                    <a:pt x="6131" y="2962"/>
                    <a:pt x="6234" y="4109"/>
                  </a:cubicBezTo>
                  <a:cubicBezTo>
                    <a:pt x="6317" y="5028"/>
                    <a:pt x="6529" y="6224"/>
                    <a:pt x="6529" y="6224"/>
                  </a:cubicBezTo>
                  <a:cubicBezTo>
                    <a:pt x="6529" y="6224"/>
                    <a:pt x="6113" y="6425"/>
                    <a:pt x="6113" y="7233"/>
                  </a:cubicBezTo>
                  <a:cubicBezTo>
                    <a:pt x="6258" y="9261"/>
                    <a:pt x="7022" y="8387"/>
                    <a:pt x="7179" y="9274"/>
                  </a:cubicBezTo>
                  <a:cubicBezTo>
                    <a:pt x="7560" y="11415"/>
                    <a:pt x="8424" y="11034"/>
                    <a:pt x="8424" y="12203"/>
                  </a:cubicBezTo>
                  <a:cubicBezTo>
                    <a:pt x="8424" y="14150"/>
                    <a:pt x="7520" y="15059"/>
                    <a:pt x="4687" y="16137"/>
                  </a:cubicBezTo>
                  <a:cubicBezTo>
                    <a:pt x="1846" y="17219"/>
                    <a:pt x="0" y="18321"/>
                    <a:pt x="0" y="19073"/>
                  </a:cubicBezTo>
                  <a:cubicBezTo>
                    <a:pt x="0" y="19825"/>
                    <a:pt x="0" y="21600"/>
                    <a:pt x="0" y="21600"/>
                  </a:cubicBezTo>
                  <a:lnTo>
                    <a:pt x="10800" y="21600"/>
                  </a:lnTo>
                  <a:lnTo>
                    <a:pt x="21600" y="21600"/>
                  </a:lnTo>
                  <a:cubicBezTo>
                    <a:pt x="21600" y="21600"/>
                    <a:pt x="21600" y="19825"/>
                    <a:pt x="21600" y="19073"/>
                  </a:cubicBezTo>
                  <a:cubicBezTo>
                    <a:pt x="21600" y="18321"/>
                    <a:pt x="19754" y="17219"/>
                    <a:pt x="16913" y="16137"/>
                  </a:cubicBezTo>
                  <a:close/>
                </a:path>
              </a:pathLst>
            </a:custGeom>
            <a:solidFill>
              <a:srgbClr val="FFFFFF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lnSpc>
                  <a:spcPct val="120000"/>
                </a:lnSpc>
              </a:pPr>
              <a:endParaRPr sz="1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220229" y="1777578"/>
            <a:ext cx="691447" cy="691447"/>
            <a:chOff x="4061755" y="2492673"/>
            <a:chExt cx="1061659" cy="1061659"/>
          </a:xfrm>
        </p:grpSpPr>
        <p:sp>
          <p:nvSpPr>
            <p:cNvPr id="11" name="Shape 1727"/>
            <p:cNvSpPr/>
            <p:nvPr/>
          </p:nvSpPr>
          <p:spPr>
            <a:xfrm>
              <a:off x="4061755" y="2492673"/>
              <a:ext cx="1061659" cy="10616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lIns="16542" tIns="16542" rIns="16542" bIns="16542" anchor="ctr"/>
            <a:lstStyle/>
            <a:p>
              <a:pPr>
                <a:lnSpc>
                  <a:spcPct val="120000"/>
                </a:lnSpc>
              </a:pPr>
              <a:endParaRPr sz="1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35" name="Shape 1751"/>
            <p:cNvSpPr/>
            <p:nvPr/>
          </p:nvSpPr>
          <p:spPr>
            <a:xfrm>
              <a:off x="4396967" y="2817846"/>
              <a:ext cx="398216" cy="3982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8" h="21320" extrusionOk="0">
                  <a:moveTo>
                    <a:pt x="6122" y="19157"/>
                  </a:moveTo>
                  <a:lnTo>
                    <a:pt x="3902" y="19634"/>
                  </a:lnTo>
                  <a:cubicBezTo>
                    <a:pt x="3688" y="19233"/>
                    <a:pt x="3431" y="18833"/>
                    <a:pt x="2957" y="18361"/>
                  </a:cubicBezTo>
                  <a:cubicBezTo>
                    <a:pt x="2486" y="17889"/>
                    <a:pt x="2085" y="17631"/>
                    <a:pt x="1685" y="17417"/>
                  </a:cubicBezTo>
                  <a:lnTo>
                    <a:pt x="2162" y="15198"/>
                  </a:lnTo>
                  <a:lnTo>
                    <a:pt x="2804" y="14556"/>
                  </a:lnTo>
                  <a:cubicBezTo>
                    <a:pt x="2804" y="14556"/>
                    <a:pt x="4012" y="14580"/>
                    <a:pt x="5374" y="15944"/>
                  </a:cubicBezTo>
                  <a:cubicBezTo>
                    <a:pt x="6737" y="17307"/>
                    <a:pt x="6762" y="18516"/>
                    <a:pt x="6762" y="18516"/>
                  </a:cubicBezTo>
                  <a:cubicBezTo>
                    <a:pt x="6762" y="18516"/>
                    <a:pt x="6122" y="19157"/>
                    <a:pt x="6122" y="19157"/>
                  </a:cubicBezTo>
                  <a:close/>
                  <a:moveTo>
                    <a:pt x="19625" y="1692"/>
                  </a:moveTo>
                  <a:cubicBezTo>
                    <a:pt x="17654" y="-280"/>
                    <a:pt x="16174" y="15"/>
                    <a:pt x="16174" y="15"/>
                  </a:cubicBezTo>
                  <a:lnTo>
                    <a:pt x="9270" y="6920"/>
                  </a:lnTo>
                  <a:lnTo>
                    <a:pt x="1379" y="14810"/>
                  </a:lnTo>
                  <a:lnTo>
                    <a:pt x="0" y="21320"/>
                  </a:lnTo>
                  <a:lnTo>
                    <a:pt x="6508" y="19939"/>
                  </a:lnTo>
                  <a:lnTo>
                    <a:pt x="14399" y="12048"/>
                  </a:lnTo>
                  <a:lnTo>
                    <a:pt x="21302" y="5145"/>
                  </a:lnTo>
                  <a:cubicBezTo>
                    <a:pt x="21302" y="5145"/>
                    <a:pt x="21600" y="3665"/>
                    <a:pt x="19625" y="1692"/>
                  </a:cubicBezTo>
                  <a:close/>
                </a:path>
              </a:pathLst>
            </a:custGeom>
            <a:solidFill>
              <a:srgbClr val="FFFFFF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lnSpc>
                  <a:spcPct val="120000"/>
                </a:lnSpc>
              </a:pPr>
              <a:endParaRPr sz="1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7125572" y="2638978"/>
            <a:ext cx="691447" cy="691447"/>
            <a:chOff x="10058085" y="3811668"/>
            <a:chExt cx="1061660" cy="1061659"/>
          </a:xfrm>
        </p:grpSpPr>
        <p:sp>
          <p:nvSpPr>
            <p:cNvPr id="21" name="Shape 1737"/>
            <p:cNvSpPr/>
            <p:nvPr/>
          </p:nvSpPr>
          <p:spPr>
            <a:xfrm>
              <a:off x="10058085" y="3811668"/>
              <a:ext cx="1061660" cy="10616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6"/>
            </a:solidFill>
            <a:ln w="12700">
              <a:miter lim="400000"/>
            </a:ln>
          </p:spPr>
          <p:txBody>
            <a:bodyPr lIns="16542" tIns="16542" rIns="16542" bIns="16542" anchor="ctr"/>
            <a:lstStyle/>
            <a:p>
              <a:pPr>
                <a:lnSpc>
                  <a:spcPct val="120000"/>
                </a:lnSpc>
              </a:pPr>
              <a:endParaRPr sz="1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37" name="Shape 1753"/>
            <p:cNvSpPr/>
            <p:nvPr/>
          </p:nvSpPr>
          <p:spPr>
            <a:xfrm>
              <a:off x="10363316" y="4111638"/>
              <a:ext cx="451197" cy="4617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31" h="20433" extrusionOk="0">
                  <a:moveTo>
                    <a:pt x="14102" y="6331"/>
                  </a:moveTo>
                  <a:cubicBezTo>
                    <a:pt x="13391" y="5619"/>
                    <a:pt x="13391" y="4469"/>
                    <a:pt x="14102" y="3759"/>
                  </a:cubicBezTo>
                  <a:cubicBezTo>
                    <a:pt x="14812" y="3049"/>
                    <a:pt x="15965" y="3049"/>
                    <a:pt x="16674" y="3759"/>
                  </a:cubicBezTo>
                  <a:cubicBezTo>
                    <a:pt x="17385" y="4469"/>
                    <a:pt x="17385" y="5619"/>
                    <a:pt x="16674" y="6331"/>
                  </a:cubicBezTo>
                  <a:cubicBezTo>
                    <a:pt x="15965" y="7041"/>
                    <a:pt x="14812" y="7041"/>
                    <a:pt x="14102" y="6331"/>
                  </a:cubicBezTo>
                  <a:close/>
                  <a:moveTo>
                    <a:pt x="12904" y="13199"/>
                  </a:moveTo>
                  <a:cubicBezTo>
                    <a:pt x="12904" y="13199"/>
                    <a:pt x="21289" y="7286"/>
                    <a:pt x="20359" y="518"/>
                  </a:cubicBezTo>
                  <a:cubicBezTo>
                    <a:pt x="20339" y="369"/>
                    <a:pt x="20289" y="271"/>
                    <a:pt x="20226" y="206"/>
                  </a:cubicBezTo>
                  <a:cubicBezTo>
                    <a:pt x="20162" y="145"/>
                    <a:pt x="20065" y="93"/>
                    <a:pt x="19914" y="72"/>
                  </a:cubicBezTo>
                  <a:cubicBezTo>
                    <a:pt x="13147" y="-856"/>
                    <a:pt x="7233" y="7529"/>
                    <a:pt x="7233" y="7529"/>
                  </a:cubicBezTo>
                  <a:cubicBezTo>
                    <a:pt x="2104" y="6928"/>
                    <a:pt x="2478" y="7929"/>
                    <a:pt x="137" y="13421"/>
                  </a:cubicBezTo>
                  <a:cubicBezTo>
                    <a:pt x="-311" y="14470"/>
                    <a:pt x="416" y="14829"/>
                    <a:pt x="1211" y="14536"/>
                  </a:cubicBezTo>
                  <a:cubicBezTo>
                    <a:pt x="2006" y="14242"/>
                    <a:pt x="3764" y="13593"/>
                    <a:pt x="3764" y="13593"/>
                  </a:cubicBezTo>
                  <a:lnTo>
                    <a:pt x="6840" y="16669"/>
                  </a:lnTo>
                  <a:cubicBezTo>
                    <a:pt x="6840" y="16669"/>
                    <a:pt x="6192" y="18426"/>
                    <a:pt x="5897" y="19222"/>
                  </a:cubicBezTo>
                  <a:cubicBezTo>
                    <a:pt x="5604" y="20018"/>
                    <a:pt x="5963" y="20744"/>
                    <a:pt x="7012" y="20297"/>
                  </a:cubicBezTo>
                  <a:cubicBezTo>
                    <a:pt x="12505" y="17955"/>
                    <a:pt x="13504" y="18328"/>
                    <a:pt x="12904" y="13199"/>
                  </a:cubicBezTo>
                  <a:close/>
                </a:path>
              </a:pathLst>
            </a:custGeom>
            <a:solidFill>
              <a:srgbClr val="FFFFFF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lnSpc>
                  <a:spcPct val="120000"/>
                </a:lnSpc>
              </a:pPr>
              <a:endParaRPr sz="1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194814" y="2638978"/>
            <a:ext cx="691447" cy="691447"/>
            <a:chOff x="7093566" y="3811668"/>
            <a:chExt cx="1061660" cy="1061659"/>
          </a:xfrm>
        </p:grpSpPr>
        <p:sp>
          <p:nvSpPr>
            <p:cNvPr id="22" name="Shape 1738"/>
            <p:cNvSpPr/>
            <p:nvPr/>
          </p:nvSpPr>
          <p:spPr>
            <a:xfrm>
              <a:off x="7093566" y="3811668"/>
              <a:ext cx="1061660" cy="10616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5"/>
            </a:solidFill>
            <a:ln w="12700">
              <a:miter lim="400000"/>
            </a:ln>
          </p:spPr>
          <p:txBody>
            <a:bodyPr lIns="16542" tIns="16542" rIns="16542" bIns="16542" anchor="ctr"/>
            <a:lstStyle/>
            <a:p>
              <a:pPr>
                <a:lnSpc>
                  <a:spcPct val="120000"/>
                </a:lnSpc>
              </a:pPr>
              <a:endParaRPr sz="1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38" name="Shape 1754"/>
            <p:cNvSpPr/>
            <p:nvPr/>
          </p:nvSpPr>
          <p:spPr>
            <a:xfrm>
              <a:off x="7386751" y="4108303"/>
              <a:ext cx="492480" cy="4617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93" h="21440" extrusionOk="0">
                  <a:moveTo>
                    <a:pt x="20097" y="14373"/>
                  </a:moveTo>
                  <a:lnTo>
                    <a:pt x="15990" y="12571"/>
                  </a:lnTo>
                  <a:lnTo>
                    <a:pt x="16463" y="14008"/>
                  </a:lnTo>
                  <a:cubicBezTo>
                    <a:pt x="16439" y="15532"/>
                    <a:pt x="13726" y="16745"/>
                    <a:pt x="10496" y="16745"/>
                  </a:cubicBezTo>
                  <a:cubicBezTo>
                    <a:pt x="7268" y="16745"/>
                    <a:pt x="4553" y="15532"/>
                    <a:pt x="4529" y="14008"/>
                  </a:cubicBezTo>
                  <a:lnTo>
                    <a:pt x="5002" y="12571"/>
                  </a:lnTo>
                  <a:lnTo>
                    <a:pt x="895" y="14373"/>
                  </a:lnTo>
                  <a:cubicBezTo>
                    <a:pt x="-255" y="14878"/>
                    <a:pt x="-304" y="15814"/>
                    <a:pt x="789" y="16451"/>
                  </a:cubicBezTo>
                  <a:lnTo>
                    <a:pt x="8511" y="20962"/>
                  </a:lnTo>
                  <a:cubicBezTo>
                    <a:pt x="9602" y="21600"/>
                    <a:pt x="11390" y="21600"/>
                    <a:pt x="12481" y="20962"/>
                  </a:cubicBezTo>
                  <a:lnTo>
                    <a:pt x="20205" y="16451"/>
                  </a:lnTo>
                  <a:cubicBezTo>
                    <a:pt x="21296" y="15814"/>
                    <a:pt x="21247" y="14878"/>
                    <a:pt x="20097" y="14373"/>
                  </a:cubicBezTo>
                  <a:close/>
                  <a:moveTo>
                    <a:pt x="10496" y="5209"/>
                  </a:moveTo>
                  <a:cubicBezTo>
                    <a:pt x="11724" y="5209"/>
                    <a:pt x="12866" y="4796"/>
                    <a:pt x="13199" y="4152"/>
                  </a:cubicBezTo>
                  <a:cubicBezTo>
                    <a:pt x="12739" y="2744"/>
                    <a:pt x="12343" y="1535"/>
                    <a:pt x="12094" y="773"/>
                  </a:cubicBezTo>
                  <a:cubicBezTo>
                    <a:pt x="11927" y="264"/>
                    <a:pt x="11175" y="0"/>
                    <a:pt x="10496" y="0"/>
                  </a:cubicBezTo>
                  <a:cubicBezTo>
                    <a:pt x="9817" y="0"/>
                    <a:pt x="9065" y="264"/>
                    <a:pt x="8898" y="773"/>
                  </a:cubicBezTo>
                  <a:cubicBezTo>
                    <a:pt x="8649" y="1535"/>
                    <a:pt x="8253" y="2744"/>
                    <a:pt x="7792" y="4152"/>
                  </a:cubicBezTo>
                  <a:cubicBezTo>
                    <a:pt x="8126" y="4796"/>
                    <a:pt x="9268" y="5209"/>
                    <a:pt x="10496" y="5209"/>
                  </a:cubicBezTo>
                  <a:close/>
                  <a:moveTo>
                    <a:pt x="10496" y="13197"/>
                  </a:moveTo>
                  <a:cubicBezTo>
                    <a:pt x="13109" y="13197"/>
                    <a:pt x="15296" y="12229"/>
                    <a:pt x="15429" y="10966"/>
                  </a:cubicBezTo>
                  <a:cubicBezTo>
                    <a:pt x="15041" y="9779"/>
                    <a:pt x="14617" y="8484"/>
                    <a:pt x="14201" y="7211"/>
                  </a:cubicBezTo>
                  <a:cubicBezTo>
                    <a:pt x="13911" y="8118"/>
                    <a:pt x="12316" y="8759"/>
                    <a:pt x="10496" y="8759"/>
                  </a:cubicBezTo>
                  <a:cubicBezTo>
                    <a:pt x="8678" y="8759"/>
                    <a:pt x="7081" y="8118"/>
                    <a:pt x="6791" y="7211"/>
                  </a:cubicBezTo>
                  <a:cubicBezTo>
                    <a:pt x="6375" y="8484"/>
                    <a:pt x="5951" y="9779"/>
                    <a:pt x="5563" y="10966"/>
                  </a:cubicBezTo>
                  <a:cubicBezTo>
                    <a:pt x="5696" y="12229"/>
                    <a:pt x="7883" y="13197"/>
                    <a:pt x="10496" y="13197"/>
                  </a:cubicBezTo>
                  <a:close/>
                </a:path>
              </a:pathLst>
            </a:custGeom>
            <a:solidFill>
              <a:srgbClr val="FFFFFF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lnSpc>
                  <a:spcPct val="120000"/>
                </a:lnSpc>
              </a:pPr>
              <a:endParaRPr sz="1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10" name="Text Placeholder 3"/>
          <p:cNvSpPr>
            <a:spLocks noGrp="1"/>
          </p:cNvSpPr>
          <p:nvPr>
            <p:ph type="subTitle" idx="1"/>
          </p:nvPr>
        </p:nvSpPr>
        <p:spPr>
          <a:xfrm>
            <a:off x="1914731" y="2031090"/>
            <a:ext cx="861343" cy="184150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0" indent="0" algn="ctr">
              <a:lnSpc>
                <a:spcPct val="120000"/>
              </a:lnSpc>
              <a:buNone/>
            </a:pPr>
            <a:r>
              <a:rPr lang="zh-CN" altLang="en-US" sz="995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文字内容</a:t>
            </a:r>
            <a:endParaRPr lang="zh-CN" altLang="en-US" sz="995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2" name="Text Placeholder 4"/>
          <p:cNvSpPr>
            <a:spLocks noGrp="1"/>
          </p:cNvSpPr>
          <p:nvPr/>
        </p:nvSpPr>
        <p:spPr>
          <a:xfrm>
            <a:off x="1914731" y="1326734"/>
            <a:ext cx="1183076" cy="420370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>
            <a:lvl1pPr marL="162560" indent="-162560" algn="l" defTabSz="650240" rtl="0" eaLnBrk="1" latinLnBrk="0" hangingPunct="1">
              <a:lnSpc>
                <a:spcPct val="90000"/>
              </a:lnSpc>
              <a:spcBef>
                <a:spcPts val="710"/>
              </a:spcBef>
              <a:buFont typeface="Arial" panose="020B0604020202020204" pitchFamily="34" charset="0"/>
              <a:buChar char="•"/>
              <a:defRPr sz="19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87680" indent="-162560" algn="l" defTabSz="650240" rtl="0" eaLnBrk="1" latinLnBrk="0" hangingPunct="1">
              <a:lnSpc>
                <a:spcPct val="90000"/>
              </a:lnSpc>
              <a:spcBef>
                <a:spcPts val="355"/>
              </a:spcBef>
              <a:buFont typeface="Arial" panose="020B0604020202020204" pitchFamily="34" charset="0"/>
              <a:buChar char="•"/>
              <a:defRPr sz="17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12800" indent="-162560" algn="l" defTabSz="650240" rtl="0" eaLnBrk="1" latinLnBrk="0" hangingPunct="1">
              <a:lnSpc>
                <a:spcPct val="90000"/>
              </a:lnSpc>
              <a:spcBef>
                <a:spcPts val="355"/>
              </a:spcBef>
              <a:buFont typeface="Arial" panose="020B0604020202020204" pitchFamily="34" charset="0"/>
              <a:buChar char="•"/>
              <a:defRPr sz="14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37920" indent="-162560" algn="l" defTabSz="650240" rtl="0" eaLnBrk="1" latinLnBrk="0" hangingPunct="1">
              <a:lnSpc>
                <a:spcPct val="90000"/>
              </a:lnSpc>
              <a:spcBef>
                <a:spcPts val="355"/>
              </a:spcBef>
              <a:buFont typeface="Arial" panose="020B0604020202020204" pitchFamily="34" charset="0"/>
              <a:buChar char="•"/>
              <a:defRPr sz="12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675" indent="-162560" algn="l" defTabSz="650240" rtl="0" eaLnBrk="1" latinLnBrk="0" hangingPunct="1">
              <a:lnSpc>
                <a:spcPct val="90000"/>
              </a:lnSpc>
              <a:spcBef>
                <a:spcPts val="355"/>
              </a:spcBef>
              <a:buFont typeface="Arial" panose="020B0604020202020204" pitchFamily="34" charset="0"/>
              <a:buChar char="•"/>
              <a:defRPr sz="12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88795" indent="-162560" algn="l" defTabSz="650240" rtl="0" eaLnBrk="1" latinLnBrk="0" hangingPunct="1">
              <a:lnSpc>
                <a:spcPct val="90000"/>
              </a:lnSpc>
              <a:spcBef>
                <a:spcPts val="355"/>
              </a:spcBef>
              <a:buFont typeface="Arial" panose="020B0604020202020204" pitchFamily="34" charset="0"/>
              <a:buChar char="•"/>
              <a:defRPr sz="12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13915" indent="-162560" algn="l" defTabSz="650240" rtl="0" eaLnBrk="1" latinLnBrk="0" hangingPunct="1">
              <a:lnSpc>
                <a:spcPct val="90000"/>
              </a:lnSpc>
              <a:spcBef>
                <a:spcPts val="355"/>
              </a:spcBef>
              <a:buFont typeface="Arial" panose="020B0604020202020204" pitchFamily="34" charset="0"/>
              <a:buChar char="•"/>
              <a:defRPr sz="12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9035" indent="-162560" algn="l" defTabSz="650240" rtl="0" eaLnBrk="1" latinLnBrk="0" hangingPunct="1">
              <a:lnSpc>
                <a:spcPct val="90000"/>
              </a:lnSpc>
              <a:spcBef>
                <a:spcPts val="355"/>
              </a:spcBef>
              <a:buFont typeface="Arial" panose="020B0604020202020204" pitchFamily="34" charset="0"/>
              <a:buChar char="•"/>
              <a:defRPr sz="12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64155" indent="-162560" algn="l" defTabSz="650240" rtl="0" eaLnBrk="1" latinLnBrk="0" hangingPunct="1">
              <a:lnSpc>
                <a:spcPct val="90000"/>
              </a:lnSpc>
              <a:spcBef>
                <a:spcPts val="355"/>
              </a:spcBef>
              <a:buFont typeface="Arial" panose="020B0604020202020204" pitchFamily="34" charset="0"/>
              <a:buChar char="•"/>
              <a:defRPr sz="12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defTabSz="914400" fontAlgn="base">
              <a:lnSpc>
                <a:spcPct val="120000"/>
              </a:lnSpc>
              <a:spcAft>
                <a:spcPct val="0"/>
              </a:spcAft>
              <a:buNone/>
            </a:pPr>
            <a:r>
              <a:rPr lang="en-US" altLang="zh-CN" sz="57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" panose="020B0606030504020204" pitchFamily="34" charset="0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</a:p>
        </p:txBody>
      </p:sp>
      <p:sp>
        <p:nvSpPr>
          <p:cNvPr id="40" name="Text Placeholder 3"/>
          <p:cNvSpPr txBox="1"/>
          <p:nvPr/>
        </p:nvSpPr>
        <p:spPr>
          <a:xfrm>
            <a:off x="3984970" y="2031225"/>
            <a:ext cx="862076" cy="184150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75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zh-CN" altLang="en-US" sz="995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文字内容</a:t>
            </a:r>
          </a:p>
        </p:txBody>
      </p:sp>
      <p:sp>
        <p:nvSpPr>
          <p:cNvPr id="41" name="Text Placeholder 3"/>
          <p:cNvSpPr txBox="1"/>
          <p:nvPr/>
        </p:nvSpPr>
        <p:spPr>
          <a:xfrm>
            <a:off x="5972080" y="2031225"/>
            <a:ext cx="862076" cy="184150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75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zh-CN" altLang="en-US" sz="995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文字内容</a:t>
            </a:r>
          </a:p>
        </p:txBody>
      </p:sp>
      <p:sp>
        <p:nvSpPr>
          <p:cNvPr id="42" name="Text Placeholder 3"/>
          <p:cNvSpPr txBox="1"/>
          <p:nvPr/>
        </p:nvSpPr>
        <p:spPr>
          <a:xfrm>
            <a:off x="6268577" y="2892626"/>
            <a:ext cx="862076" cy="184150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75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zh-CN" altLang="en-US" sz="995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文字内容</a:t>
            </a:r>
          </a:p>
        </p:txBody>
      </p:sp>
      <p:sp>
        <p:nvSpPr>
          <p:cNvPr id="43" name="Text Placeholder 3"/>
          <p:cNvSpPr txBox="1"/>
          <p:nvPr/>
        </p:nvSpPr>
        <p:spPr>
          <a:xfrm>
            <a:off x="4340865" y="2892626"/>
            <a:ext cx="862076" cy="184150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75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zh-CN" altLang="en-US" sz="995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文字内容</a:t>
            </a:r>
          </a:p>
        </p:txBody>
      </p:sp>
      <p:sp>
        <p:nvSpPr>
          <p:cNvPr id="44" name="Text Placeholder 3"/>
          <p:cNvSpPr txBox="1"/>
          <p:nvPr/>
        </p:nvSpPr>
        <p:spPr>
          <a:xfrm>
            <a:off x="2376922" y="2892626"/>
            <a:ext cx="862076" cy="184150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75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zh-CN" altLang="en-US" sz="995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文字内容</a:t>
            </a:r>
          </a:p>
        </p:txBody>
      </p:sp>
      <p:sp>
        <p:nvSpPr>
          <p:cNvPr id="47" name="Text Placeholder 4"/>
          <p:cNvSpPr txBox="1"/>
          <p:nvPr/>
        </p:nvSpPr>
        <p:spPr>
          <a:xfrm>
            <a:off x="3192489" y="1326238"/>
            <a:ext cx="1183848" cy="420370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ts val="14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r>
              <a:rPr lang="en-US" altLang="zh-CN" sz="57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</a:p>
        </p:txBody>
      </p:sp>
      <p:sp>
        <p:nvSpPr>
          <p:cNvPr id="48" name="Text Placeholder 4"/>
          <p:cNvSpPr txBox="1"/>
          <p:nvPr/>
        </p:nvSpPr>
        <p:spPr>
          <a:xfrm>
            <a:off x="5194814" y="1326238"/>
            <a:ext cx="1183848" cy="420370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ts val="14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r>
              <a:rPr lang="en-US" altLang="zh-CN" sz="57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</a:p>
        </p:txBody>
      </p:sp>
      <p:sp>
        <p:nvSpPr>
          <p:cNvPr id="49" name="Text Placeholder 4"/>
          <p:cNvSpPr txBox="1"/>
          <p:nvPr/>
        </p:nvSpPr>
        <p:spPr>
          <a:xfrm>
            <a:off x="2918285" y="3407482"/>
            <a:ext cx="1183848" cy="420370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ts val="14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r>
              <a:rPr lang="en-US" altLang="zh-CN" sz="57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</a:p>
        </p:txBody>
      </p:sp>
      <p:sp>
        <p:nvSpPr>
          <p:cNvPr id="50" name="Text Placeholder 4"/>
          <p:cNvSpPr txBox="1"/>
          <p:nvPr/>
        </p:nvSpPr>
        <p:spPr>
          <a:xfrm>
            <a:off x="4877360" y="3406172"/>
            <a:ext cx="1183848" cy="420370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ts val="14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r>
              <a:rPr lang="en-US" altLang="zh-CN" sz="57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</a:p>
        </p:txBody>
      </p:sp>
      <p:sp>
        <p:nvSpPr>
          <p:cNvPr id="51" name="Text Placeholder 4"/>
          <p:cNvSpPr txBox="1"/>
          <p:nvPr/>
        </p:nvSpPr>
        <p:spPr>
          <a:xfrm>
            <a:off x="6808724" y="3411482"/>
            <a:ext cx="1183848" cy="420370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ts val="14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r>
              <a:rPr lang="en-US" altLang="zh-CN" sz="57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</a:p>
        </p:txBody>
      </p:sp>
      <p:sp>
        <p:nvSpPr>
          <p:cNvPr id="36" name="Shape 1752"/>
          <p:cNvSpPr/>
          <p:nvPr/>
        </p:nvSpPr>
        <p:spPr>
          <a:xfrm>
            <a:off x="5395780" y="1972945"/>
            <a:ext cx="300713" cy="3007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95" h="21474" extrusionOk="0">
                <a:moveTo>
                  <a:pt x="2578" y="8409"/>
                </a:moveTo>
                <a:cubicBezTo>
                  <a:pt x="2578" y="5193"/>
                  <a:pt x="5174" y="2587"/>
                  <a:pt x="8376" y="2587"/>
                </a:cubicBezTo>
                <a:cubicBezTo>
                  <a:pt x="11580" y="2587"/>
                  <a:pt x="14435" y="5451"/>
                  <a:pt x="14435" y="8666"/>
                </a:cubicBezTo>
                <a:cubicBezTo>
                  <a:pt x="14435" y="11882"/>
                  <a:pt x="11838" y="14488"/>
                  <a:pt x="8635" y="14488"/>
                </a:cubicBezTo>
                <a:cubicBezTo>
                  <a:pt x="5431" y="14488"/>
                  <a:pt x="2578" y="11624"/>
                  <a:pt x="2578" y="8409"/>
                </a:cubicBezTo>
                <a:close/>
                <a:moveTo>
                  <a:pt x="20914" y="18167"/>
                </a:moveTo>
                <a:lnTo>
                  <a:pt x="15797" y="13032"/>
                </a:lnTo>
                <a:cubicBezTo>
                  <a:pt x="16568" y="11759"/>
                  <a:pt x="17013" y="10265"/>
                  <a:pt x="17013" y="8666"/>
                </a:cubicBezTo>
                <a:cubicBezTo>
                  <a:pt x="17013" y="4023"/>
                  <a:pt x="13004" y="0"/>
                  <a:pt x="8376" y="0"/>
                </a:cubicBezTo>
                <a:cubicBezTo>
                  <a:pt x="3750" y="0"/>
                  <a:pt x="0" y="3765"/>
                  <a:pt x="0" y="8409"/>
                </a:cubicBezTo>
                <a:cubicBezTo>
                  <a:pt x="0" y="13052"/>
                  <a:pt x="4008" y="17075"/>
                  <a:pt x="8635" y="17075"/>
                </a:cubicBezTo>
                <a:cubicBezTo>
                  <a:pt x="10173" y="17075"/>
                  <a:pt x="11614" y="16657"/>
                  <a:pt x="12852" y="15931"/>
                </a:cubicBezTo>
                <a:lnTo>
                  <a:pt x="17996" y="21094"/>
                </a:lnTo>
                <a:cubicBezTo>
                  <a:pt x="18500" y="21600"/>
                  <a:pt x="19317" y="21600"/>
                  <a:pt x="19819" y="21094"/>
                </a:cubicBezTo>
                <a:lnTo>
                  <a:pt x="21096" y="19815"/>
                </a:lnTo>
                <a:cubicBezTo>
                  <a:pt x="21600" y="19309"/>
                  <a:pt x="21417" y="18672"/>
                  <a:pt x="20914" y="18167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lnSpc>
                <a:spcPct val="120000"/>
              </a:lnSpc>
            </a:pPr>
            <a:endParaRPr sz="1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39" name="Shape 1755"/>
          <p:cNvSpPr/>
          <p:nvPr/>
        </p:nvSpPr>
        <p:spPr>
          <a:xfrm>
            <a:off x="3438549" y="2867947"/>
            <a:ext cx="259354" cy="2335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792" y="0"/>
                </a:moveTo>
                <a:cubicBezTo>
                  <a:pt x="9030" y="0"/>
                  <a:pt x="7856" y="707"/>
                  <a:pt x="7120" y="1087"/>
                </a:cubicBezTo>
                <a:lnTo>
                  <a:pt x="7120" y="3594"/>
                </a:lnTo>
                <a:lnTo>
                  <a:pt x="4741" y="3594"/>
                </a:lnTo>
                <a:lnTo>
                  <a:pt x="4741" y="21600"/>
                </a:lnTo>
                <a:lnTo>
                  <a:pt x="16843" y="21600"/>
                </a:lnTo>
                <a:lnTo>
                  <a:pt x="16843" y="3594"/>
                </a:lnTo>
                <a:lnTo>
                  <a:pt x="14465" y="3594"/>
                </a:lnTo>
                <a:cubicBezTo>
                  <a:pt x="14465" y="3594"/>
                  <a:pt x="14465" y="1087"/>
                  <a:pt x="14465" y="1087"/>
                </a:cubicBezTo>
                <a:cubicBezTo>
                  <a:pt x="13730" y="707"/>
                  <a:pt x="12555" y="0"/>
                  <a:pt x="10792" y="0"/>
                </a:cubicBezTo>
                <a:close/>
                <a:moveTo>
                  <a:pt x="2152" y="3611"/>
                </a:moveTo>
                <a:cubicBezTo>
                  <a:pt x="965" y="3611"/>
                  <a:pt x="0" y="4682"/>
                  <a:pt x="0" y="6002"/>
                </a:cubicBezTo>
                <a:lnTo>
                  <a:pt x="0" y="19209"/>
                </a:lnTo>
                <a:cubicBezTo>
                  <a:pt x="0" y="20528"/>
                  <a:pt x="965" y="21600"/>
                  <a:pt x="2152" y="21600"/>
                </a:cubicBezTo>
                <a:lnTo>
                  <a:pt x="3236" y="21600"/>
                </a:lnTo>
                <a:lnTo>
                  <a:pt x="3236" y="3611"/>
                </a:lnTo>
                <a:lnTo>
                  <a:pt x="2152" y="3611"/>
                </a:lnTo>
                <a:close/>
                <a:moveTo>
                  <a:pt x="18364" y="3611"/>
                </a:moveTo>
                <a:lnTo>
                  <a:pt x="18364" y="21600"/>
                </a:lnTo>
                <a:lnTo>
                  <a:pt x="19448" y="21600"/>
                </a:lnTo>
                <a:cubicBezTo>
                  <a:pt x="20635" y="21600"/>
                  <a:pt x="21600" y="20528"/>
                  <a:pt x="21600" y="19209"/>
                </a:cubicBezTo>
                <a:lnTo>
                  <a:pt x="21600" y="6002"/>
                </a:lnTo>
                <a:cubicBezTo>
                  <a:pt x="21600" y="4682"/>
                  <a:pt x="20635" y="3611"/>
                  <a:pt x="19448" y="3611"/>
                </a:cubicBezTo>
                <a:lnTo>
                  <a:pt x="18364" y="3611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lnSpc>
                <a:spcPct val="120000"/>
              </a:lnSpc>
            </a:pPr>
            <a:endParaRPr sz="1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screen">
            <a:alphaModFix amt="20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1663"/>
          <p:cNvSpPr/>
          <p:nvPr/>
        </p:nvSpPr>
        <p:spPr>
          <a:xfrm>
            <a:off x="7486527" y="2429833"/>
            <a:ext cx="1561678" cy="0"/>
          </a:xfrm>
          <a:prstGeom prst="line">
            <a:avLst/>
          </a:prstGeom>
          <a:ln w="12700">
            <a:solidFill>
              <a:srgbClr val="A6AAA9"/>
            </a:solidFill>
            <a:miter lim="400000"/>
          </a:ln>
        </p:spPr>
        <p:txBody>
          <a:bodyPr lIns="16542" tIns="16542" rIns="16542" bIns="16542" anchor="ctr"/>
          <a:lstStyle/>
          <a:p>
            <a:endParaRPr sz="100">
              <a:solidFill>
                <a:srgbClr val="53585F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45" name="Shape 1664"/>
          <p:cNvSpPr/>
          <p:nvPr/>
        </p:nvSpPr>
        <p:spPr>
          <a:xfrm>
            <a:off x="1458806" y="2429835"/>
            <a:ext cx="867517" cy="1"/>
          </a:xfrm>
          <a:prstGeom prst="line">
            <a:avLst/>
          </a:prstGeom>
          <a:ln w="12700">
            <a:solidFill>
              <a:srgbClr val="A6AAA9"/>
            </a:solidFill>
            <a:miter lim="400000"/>
          </a:ln>
        </p:spPr>
        <p:txBody>
          <a:bodyPr lIns="16542" tIns="16542" rIns="16542" bIns="16542" anchor="ctr"/>
          <a:lstStyle/>
          <a:p>
            <a:endParaRPr sz="100">
              <a:solidFill>
                <a:srgbClr val="53585F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8" name="Shape 1660"/>
          <p:cNvSpPr/>
          <p:nvPr/>
        </p:nvSpPr>
        <p:spPr>
          <a:xfrm>
            <a:off x="2344609" y="2429835"/>
            <a:ext cx="1481847" cy="1"/>
          </a:xfrm>
          <a:prstGeom prst="line">
            <a:avLst/>
          </a:prstGeom>
          <a:ln w="12700">
            <a:solidFill>
              <a:srgbClr val="A6AAA9"/>
            </a:solidFill>
            <a:miter lim="400000"/>
          </a:ln>
        </p:spPr>
        <p:txBody>
          <a:bodyPr lIns="16542" tIns="16542" rIns="16542" bIns="16542" anchor="ctr"/>
          <a:lstStyle/>
          <a:p>
            <a:endParaRPr sz="100">
              <a:solidFill>
                <a:srgbClr val="53585F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9" name="Shape 1661"/>
          <p:cNvSpPr/>
          <p:nvPr/>
        </p:nvSpPr>
        <p:spPr>
          <a:xfrm>
            <a:off x="3860924" y="2429835"/>
            <a:ext cx="1481847" cy="1"/>
          </a:xfrm>
          <a:prstGeom prst="line">
            <a:avLst/>
          </a:prstGeom>
          <a:ln w="12700">
            <a:solidFill>
              <a:srgbClr val="A6AAA9"/>
            </a:solidFill>
            <a:miter lim="400000"/>
          </a:ln>
        </p:spPr>
        <p:txBody>
          <a:bodyPr lIns="16542" tIns="16542" rIns="16542" bIns="16542" anchor="ctr"/>
          <a:lstStyle/>
          <a:p>
            <a:endParaRPr sz="100">
              <a:solidFill>
                <a:srgbClr val="53585F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30" name="Shape 1662"/>
          <p:cNvSpPr/>
          <p:nvPr/>
        </p:nvSpPr>
        <p:spPr>
          <a:xfrm>
            <a:off x="5377239" y="2429835"/>
            <a:ext cx="1481847" cy="1"/>
          </a:xfrm>
          <a:prstGeom prst="line">
            <a:avLst/>
          </a:prstGeom>
          <a:ln w="12700">
            <a:solidFill>
              <a:srgbClr val="A6AAA9"/>
            </a:solidFill>
            <a:miter lim="400000"/>
          </a:ln>
        </p:spPr>
        <p:txBody>
          <a:bodyPr lIns="16542" tIns="16542" rIns="16542" bIns="16542" anchor="ctr"/>
          <a:lstStyle/>
          <a:p>
            <a:endParaRPr sz="100">
              <a:solidFill>
                <a:srgbClr val="53585F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33" name="Shape 1663"/>
          <p:cNvSpPr/>
          <p:nvPr/>
        </p:nvSpPr>
        <p:spPr>
          <a:xfrm>
            <a:off x="6893554" y="2429835"/>
            <a:ext cx="797178" cy="1"/>
          </a:xfrm>
          <a:prstGeom prst="line">
            <a:avLst/>
          </a:prstGeom>
          <a:ln w="12700">
            <a:solidFill>
              <a:srgbClr val="A6AAA9"/>
            </a:solidFill>
            <a:miter lim="400000"/>
          </a:ln>
        </p:spPr>
        <p:txBody>
          <a:bodyPr lIns="16542" tIns="16542" rIns="16542" bIns="16542" anchor="ctr"/>
          <a:lstStyle/>
          <a:p>
            <a:endParaRPr sz="100">
              <a:solidFill>
                <a:srgbClr val="53585F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34" name="Shape 1664"/>
          <p:cNvSpPr/>
          <p:nvPr/>
        </p:nvSpPr>
        <p:spPr>
          <a:xfrm>
            <a:off x="36262" y="2437307"/>
            <a:ext cx="1456609" cy="0"/>
          </a:xfrm>
          <a:prstGeom prst="line">
            <a:avLst/>
          </a:prstGeom>
          <a:ln w="12700">
            <a:solidFill>
              <a:srgbClr val="A6AAA9"/>
            </a:solidFill>
            <a:miter lim="400000"/>
          </a:ln>
        </p:spPr>
        <p:txBody>
          <a:bodyPr lIns="16542" tIns="16542" rIns="16542" bIns="16542" anchor="ctr"/>
          <a:lstStyle/>
          <a:p>
            <a:endParaRPr sz="100">
              <a:solidFill>
                <a:srgbClr val="53585F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36" name="Shape 1672"/>
          <p:cNvSpPr/>
          <p:nvPr/>
        </p:nvSpPr>
        <p:spPr>
          <a:xfrm>
            <a:off x="3220105" y="1838938"/>
            <a:ext cx="1207145" cy="11891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0" tIns="0" rIns="0" bIns="0"/>
          <a:lstStyle/>
          <a:p>
            <a:pPr>
              <a:lnSpc>
                <a:spcPct val="120000"/>
              </a:lnSpc>
            </a:pPr>
            <a:endParaRPr sz="100">
              <a:solidFill>
                <a:srgbClr val="53585F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38" name="Shape 1674"/>
          <p:cNvSpPr/>
          <p:nvPr/>
        </p:nvSpPr>
        <p:spPr>
          <a:xfrm>
            <a:off x="4716751" y="1838938"/>
            <a:ext cx="1207145" cy="11891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0" tIns="0" rIns="0" bIns="0"/>
          <a:lstStyle/>
          <a:p>
            <a:pPr>
              <a:lnSpc>
                <a:spcPct val="120000"/>
              </a:lnSpc>
            </a:pPr>
            <a:endParaRPr sz="100">
              <a:solidFill>
                <a:srgbClr val="53585F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54" name="Shape 1677"/>
          <p:cNvSpPr/>
          <p:nvPr/>
        </p:nvSpPr>
        <p:spPr>
          <a:xfrm>
            <a:off x="6213396" y="1838938"/>
            <a:ext cx="1207145" cy="11891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0" tIns="0" rIns="0" bIns="0"/>
          <a:lstStyle/>
          <a:p>
            <a:pPr>
              <a:lnSpc>
                <a:spcPct val="120000"/>
              </a:lnSpc>
            </a:pPr>
            <a:endParaRPr sz="100">
              <a:solidFill>
                <a:srgbClr val="53585F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51" name="Shape 1669"/>
          <p:cNvSpPr/>
          <p:nvPr/>
        </p:nvSpPr>
        <p:spPr>
          <a:xfrm>
            <a:off x="1723460" y="1838938"/>
            <a:ext cx="1207145" cy="11891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0" tIns="0" rIns="0" bIns="0"/>
          <a:lstStyle/>
          <a:p>
            <a:pPr>
              <a:lnSpc>
                <a:spcPct val="120000"/>
              </a:lnSpc>
            </a:pPr>
            <a:endParaRPr sz="100">
              <a:solidFill>
                <a:srgbClr val="53585F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48" name="Shape 1681"/>
          <p:cNvSpPr/>
          <p:nvPr/>
        </p:nvSpPr>
        <p:spPr>
          <a:xfrm>
            <a:off x="4749838" y="1878123"/>
            <a:ext cx="362551" cy="3625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2406" tIns="12406" rIns="12406" bIns="12406" anchor="ctr"/>
          <a:lstStyle/>
          <a:p>
            <a:pPr>
              <a:lnSpc>
                <a:spcPct val="120000"/>
              </a:lnSpc>
            </a:pPr>
            <a:endParaRPr sz="100">
              <a:solidFill>
                <a:srgbClr val="53585F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grpSp>
        <p:nvGrpSpPr>
          <p:cNvPr id="57" name="Group 38"/>
          <p:cNvGrpSpPr/>
          <p:nvPr/>
        </p:nvGrpSpPr>
        <p:grpSpPr>
          <a:xfrm>
            <a:off x="3254851" y="2621775"/>
            <a:ext cx="362551" cy="362551"/>
            <a:chOff x="4073627" y="3999857"/>
            <a:chExt cx="556668" cy="556668"/>
          </a:xfrm>
        </p:grpSpPr>
        <p:sp>
          <p:nvSpPr>
            <p:cNvPr id="60" name="Shape 1683"/>
            <p:cNvSpPr/>
            <p:nvPr/>
          </p:nvSpPr>
          <p:spPr>
            <a:xfrm>
              <a:off x="4073627" y="3999857"/>
              <a:ext cx="556668" cy="556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4"/>
            </a:solidFill>
            <a:ln w="12700">
              <a:miter lim="400000"/>
            </a:ln>
          </p:spPr>
          <p:txBody>
            <a:bodyPr lIns="12406" tIns="12406" rIns="12406" bIns="12406" anchor="ctr"/>
            <a:lstStyle/>
            <a:p>
              <a:pPr>
                <a:lnSpc>
                  <a:spcPct val="120000"/>
                </a:lnSpc>
              </a:pPr>
              <a:endParaRPr sz="100">
                <a:solidFill>
                  <a:srgbClr val="53585F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66" name="Shape 1685"/>
            <p:cNvSpPr/>
            <p:nvPr/>
          </p:nvSpPr>
          <p:spPr>
            <a:xfrm>
              <a:off x="4248567" y="4138023"/>
              <a:ext cx="206789" cy="2857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5" h="21086" extrusionOk="0">
                  <a:moveTo>
                    <a:pt x="21023" y="5250"/>
                  </a:moveTo>
                  <a:lnTo>
                    <a:pt x="7163" y="195"/>
                  </a:lnTo>
                  <a:cubicBezTo>
                    <a:pt x="5264" y="-514"/>
                    <a:pt x="1521" y="853"/>
                    <a:pt x="445" y="2057"/>
                  </a:cubicBezTo>
                  <a:cubicBezTo>
                    <a:pt x="-35" y="2595"/>
                    <a:pt x="0" y="2983"/>
                    <a:pt x="0" y="3203"/>
                  </a:cubicBezTo>
                  <a:lnTo>
                    <a:pt x="173" y="14619"/>
                  </a:lnTo>
                  <a:cubicBezTo>
                    <a:pt x="184" y="14862"/>
                    <a:pt x="614" y="15188"/>
                    <a:pt x="983" y="15348"/>
                  </a:cubicBezTo>
                  <a:cubicBezTo>
                    <a:pt x="1753" y="15682"/>
                    <a:pt x="13399" y="20826"/>
                    <a:pt x="13729" y="20972"/>
                  </a:cubicBezTo>
                  <a:cubicBezTo>
                    <a:pt x="13905" y="21051"/>
                    <a:pt x="14115" y="21086"/>
                    <a:pt x="14322" y="21086"/>
                  </a:cubicBezTo>
                  <a:cubicBezTo>
                    <a:pt x="14499" y="21086"/>
                    <a:pt x="14675" y="21058"/>
                    <a:pt x="14834" y="21002"/>
                  </a:cubicBezTo>
                  <a:cubicBezTo>
                    <a:pt x="15185" y="20881"/>
                    <a:pt x="15404" y="20645"/>
                    <a:pt x="15404" y="20388"/>
                  </a:cubicBezTo>
                  <a:lnTo>
                    <a:pt x="15404" y="8397"/>
                  </a:lnTo>
                  <a:cubicBezTo>
                    <a:pt x="15404" y="8148"/>
                    <a:pt x="15198" y="7917"/>
                    <a:pt x="14862" y="7792"/>
                  </a:cubicBezTo>
                  <a:lnTo>
                    <a:pt x="2263" y="2817"/>
                  </a:lnTo>
                  <a:cubicBezTo>
                    <a:pt x="2408" y="2620"/>
                    <a:pt x="2968" y="2205"/>
                    <a:pt x="3997" y="1825"/>
                  </a:cubicBezTo>
                  <a:cubicBezTo>
                    <a:pt x="5082" y="1422"/>
                    <a:pt x="5896" y="1574"/>
                    <a:pt x="6082" y="1625"/>
                  </a:cubicBezTo>
                  <a:cubicBezTo>
                    <a:pt x="6082" y="1625"/>
                    <a:pt x="18173" y="6203"/>
                    <a:pt x="18544" y="6339"/>
                  </a:cubicBezTo>
                  <a:cubicBezTo>
                    <a:pt x="18911" y="6476"/>
                    <a:pt x="18918" y="6495"/>
                    <a:pt x="18918" y="6729"/>
                  </a:cubicBezTo>
                  <a:cubicBezTo>
                    <a:pt x="18918" y="6961"/>
                    <a:pt x="18918" y="18107"/>
                    <a:pt x="18918" y="18107"/>
                  </a:cubicBezTo>
                  <a:cubicBezTo>
                    <a:pt x="18918" y="18674"/>
                    <a:pt x="19733" y="18906"/>
                    <a:pt x="20330" y="18906"/>
                  </a:cubicBezTo>
                  <a:cubicBezTo>
                    <a:pt x="20927" y="18906"/>
                    <a:pt x="21565" y="18493"/>
                    <a:pt x="21565" y="18107"/>
                  </a:cubicBezTo>
                  <a:lnTo>
                    <a:pt x="21565" y="5855"/>
                  </a:lnTo>
                  <a:cubicBezTo>
                    <a:pt x="21565" y="5605"/>
                    <a:pt x="21357" y="5375"/>
                    <a:pt x="21023" y="5250"/>
                  </a:cubicBezTo>
                  <a:close/>
                </a:path>
              </a:pathLst>
            </a:custGeom>
            <a:solidFill>
              <a:srgbClr val="FFFFFF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lnSpc>
                  <a:spcPct val="120000"/>
                </a:lnSpc>
              </a:pPr>
              <a:endParaRPr sz="100">
                <a:solidFill>
                  <a:srgbClr val="53585F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67" name="Group 37"/>
          <p:cNvGrpSpPr/>
          <p:nvPr/>
        </p:nvGrpSpPr>
        <p:grpSpPr>
          <a:xfrm>
            <a:off x="1764516" y="1878123"/>
            <a:ext cx="362551" cy="362551"/>
            <a:chOff x="1785343" y="2858041"/>
            <a:chExt cx="556668" cy="556668"/>
          </a:xfrm>
        </p:grpSpPr>
        <p:sp>
          <p:nvSpPr>
            <p:cNvPr id="68" name="Shape 1678"/>
            <p:cNvSpPr/>
            <p:nvPr/>
          </p:nvSpPr>
          <p:spPr>
            <a:xfrm>
              <a:off x="1785343" y="2858041"/>
              <a:ext cx="556668" cy="556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12406" tIns="12406" rIns="12406" bIns="12406" anchor="ctr"/>
            <a:lstStyle/>
            <a:p>
              <a:pPr>
                <a:lnSpc>
                  <a:spcPct val="120000"/>
                </a:lnSpc>
              </a:pPr>
              <a:endParaRPr sz="100">
                <a:solidFill>
                  <a:srgbClr val="53585F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69" name="Shape 1686"/>
            <p:cNvSpPr/>
            <p:nvPr/>
          </p:nvSpPr>
          <p:spPr>
            <a:xfrm>
              <a:off x="1976501" y="3008761"/>
              <a:ext cx="174352" cy="2552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283" y="0"/>
                  </a:moveTo>
                  <a:lnTo>
                    <a:pt x="7175" y="2115"/>
                  </a:lnTo>
                  <a:lnTo>
                    <a:pt x="3801" y="2115"/>
                  </a:lnTo>
                  <a:lnTo>
                    <a:pt x="5186" y="4231"/>
                  </a:lnTo>
                  <a:cubicBezTo>
                    <a:pt x="5186" y="4231"/>
                    <a:pt x="16313" y="4231"/>
                    <a:pt x="16313" y="4231"/>
                  </a:cubicBezTo>
                  <a:lnTo>
                    <a:pt x="17698" y="2115"/>
                  </a:lnTo>
                  <a:lnTo>
                    <a:pt x="14324" y="2115"/>
                  </a:lnTo>
                  <a:lnTo>
                    <a:pt x="13217" y="0"/>
                  </a:lnTo>
                  <a:lnTo>
                    <a:pt x="8283" y="0"/>
                  </a:lnTo>
                  <a:close/>
                  <a:moveTo>
                    <a:pt x="2165" y="2614"/>
                  </a:moveTo>
                  <a:cubicBezTo>
                    <a:pt x="977" y="2614"/>
                    <a:pt x="0" y="3264"/>
                    <a:pt x="0" y="4076"/>
                  </a:cubicBezTo>
                  <a:lnTo>
                    <a:pt x="0" y="20121"/>
                  </a:lnTo>
                  <a:cubicBezTo>
                    <a:pt x="0" y="20933"/>
                    <a:pt x="977" y="21600"/>
                    <a:pt x="2165" y="21600"/>
                  </a:cubicBezTo>
                  <a:lnTo>
                    <a:pt x="19460" y="21600"/>
                  </a:lnTo>
                  <a:cubicBezTo>
                    <a:pt x="20648" y="21600"/>
                    <a:pt x="21600" y="20933"/>
                    <a:pt x="21600" y="20121"/>
                  </a:cubicBezTo>
                  <a:lnTo>
                    <a:pt x="21600" y="4076"/>
                  </a:lnTo>
                  <a:cubicBezTo>
                    <a:pt x="21600" y="3264"/>
                    <a:pt x="20648" y="2614"/>
                    <a:pt x="19460" y="2614"/>
                  </a:cubicBezTo>
                  <a:lnTo>
                    <a:pt x="17597" y="5778"/>
                  </a:lnTo>
                  <a:lnTo>
                    <a:pt x="4003" y="5778"/>
                  </a:lnTo>
                  <a:lnTo>
                    <a:pt x="2165" y="2614"/>
                  </a:lnTo>
                  <a:close/>
                </a:path>
              </a:pathLst>
            </a:custGeom>
            <a:solidFill>
              <a:srgbClr val="FFFFFF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lnSpc>
                  <a:spcPct val="120000"/>
                </a:lnSpc>
              </a:pPr>
              <a:endParaRPr sz="100">
                <a:solidFill>
                  <a:srgbClr val="53585F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70" name="Group 40"/>
          <p:cNvGrpSpPr/>
          <p:nvPr/>
        </p:nvGrpSpPr>
        <p:grpSpPr>
          <a:xfrm>
            <a:off x="6240171" y="2621775"/>
            <a:ext cx="362552" cy="362551"/>
            <a:chOff x="8657337" y="3999857"/>
            <a:chExt cx="556669" cy="556668"/>
          </a:xfrm>
        </p:grpSpPr>
        <p:sp>
          <p:nvSpPr>
            <p:cNvPr id="71" name="Shape 1684"/>
            <p:cNvSpPr/>
            <p:nvPr/>
          </p:nvSpPr>
          <p:spPr>
            <a:xfrm>
              <a:off x="8657337" y="3999857"/>
              <a:ext cx="556669" cy="556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6"/>
            </a:solidFill>
            <a:ln w="12700">
              <a:miter lim="400000"/>
            </a:ln>
          </p:spPr>
          <p:txBody>
            <a:bodyPr lIns="12406" tIns="12406" rIns="12406" bIns="12406" anchor="ctr"/>
            <a:lstStyle/>
            <a:p>
              <a:pPr>
                <a:lnSpc>
                  <a:spcPct val="120000"/>
                </a:lnSpc>
              </a:pPr>
              <a:endParaRPr sz="100">
                <a:solidFill>
                  <a:srgbClr val="53585F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72" name="Shape 1687"/>
            <p:cNvSpPr/>
            <p:nvPr/>
          </p:nvSpPr>
          <p:spPr>
            <a:xfrm>
              <a:off x="8848496" y="4156361"/>
              <a:ext cx="174352" cy="2490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57" h="21276" extrusionOk="0">
                  <a:moveTo>
                    <a:pt x="1877" y="21023"/>
                  </a:moveTo>
                  <a:cubicBezTo>
                    <a:pt x="2335" y="19958"/>
                    <a:pt x="3030" y="18458"/>
                    <a:pt x="3960" y="16288"/>
                  </a:cubicBezTo>
                  <a:cubicBezTo>
                    <a:pt x="8011" y="15823"/>
                    <a:pt x="9689" y="16658"/>
                    <a:pt x="12261" y="13325"/>
                  </a:cubicBezTo>
                  <a:cubicBezTo>
                    <a:pt x="10172" y="13789"/>
                    <a:pt x="7654" y="12465"/>
                    <a:pt x="7789" y="11892"/>
                  </a:cubicBezTo>
                  <a:cubicBezTo>
                    <a:pt x="7924" y="11318"/>
                    <a:pt x="13647" y="12306"/>
                    <a:pt x="17393" y="8447"/>
                  </a:cubicBezTo>
                  <a:cubicBezTo>
                    <a:pt x="12670" y="9202"/>
                    <a:pt x="11160" y="7540"/>
                    <a:pt x="11769" y="7289"/>
                  </a:cubicBezTo>
                  <a:cubicBezTo>
                    <a:pt x="13175" y="6708"/>
                    <a:pt x="17348" y="7048"/>
                    <a:pt x="19572" y="5477"/>
                  </a:cubicBezTo>
                  <a:cubicBezTo>
                    <a:pt x="20719" y="4669"/>
                    <a:pt x="21256" y="2702"/>
                    <a:pt x="20789" y="2000"/>
                  </a:cubicBezTo>
                  <a:cubicBezTo>
                    <a:pt x="20229" y="1153"/>
                    <a:pt x="16813" y="-111"/>
                    <a:pt x="14931" y="7"/>
                  </a:cubicBezTo>
                  <a:cubicBezTo>
                    <a:pt x="13047" y="126"/>
                    <a:pt x="10093" y="5208"/>
                    <a:pt x="9217" y="5168"/>
                  </a:cubicBezTo>
                  <a:cubicBezTo>
                    <a:pt x="8341" y="5128"/>
                    <a:pt x="8166" y="2892"/>
                    <a:pt x="9694" y="813"/>
                  </a:cubicBezTo>
                  <a:cubicBezTo>
                    <a:pt x="8081" y="1330"/>
                    <a:pt x="5127" y="2940"/>
                    <a:pt x="4200" y="4315"/>
                  </a:cubicBezTo>
                  <a:cubicBezTo>
                    <a:pt x="2475" y="6874"/>
                    <a:pt x="4362" y="12744"/>
                    <a:pt x="3757" y="12953"/>
                  </a:cubicBezTo>
                  <a:cubicBezTo>
                    <a:pt x="3151" y="13163"/>
                    <a:pt x="1114" y="10259"/>
                    <a:pt x="505" y="8944"/>
                  </a:cubicBezTo>
                  <a:cubicBezTo>
                    <a:pt x="-324" y="10961"/>
                    <a:pt x="-344" y="12982"/>
                    <a:pt x="2082" y="15667"/>
                  </a:cubicBezTo>
                  <a:cubicBezTo>
                    <a:pt x="1167" y="17429"/>
                    <a:pt x="667" y="19457"/>
                    <a:pt x="592" y="20487"/>
                  </a:cubicBezTo>
                  <a:cubicBezTo>
                    <a:pt x="557" y="21312"/>
                    <a:pt x="1675" y="21489"/>
                    <a:pt x="1877" y="21023"/>
                  </a:cubicBezTo>
                  <a:close/>
                </a:path>
              </a:pathLst>
            </a:custGeom>
            <a:solidFill>
              <a:srgbClr val="FFFFFF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lnSpc>
                  <a:spcPct val="120000"/>
                </a:lnSpc>
              </a:pPr>
              <a:endParaRPr sz="100">
                <a:solidFill>
                  <a:srgbClr val="53585F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73" name="Group 41"/>
          <p:cNvGrpSpPr/>
          <p:nvPr/>
        </p:nvGrpSpPr>
        <p:grpSpPr>
          <a:xfrm>
            <a:off x="1295840" y="2293018"/>
            <a:ext cx="273631" cy="273631"/>
            <a:chOff x="1065729" y="3500706"/>
            <a:chExt cx="420138" cy="420138"/>
          </a:xfrm>
        </p:grpSpPr>
        <p:sp>
          <p:nvSpPr>
            <p:cNvPr id="74" name="Shape 1688"/>
            <p:cNvSpPr/>
            <p:nvPr/>
          </p:nvSpPr>
          <p:spPr>
            <a:xfrm>
              <a:off x="1065729" y="3500706"/>
              <a:ext cx="420138" cy="4201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7F7FA"/>
            </a:solidFill>
            <a:ln w="12700">
              <a:solidFill>
                <a:srgbClr val="A6AAA9"/>
              </a:solidFill>
              <a:miter lim="400000"/>
            </a:ln>
          </p:spPr>
          <p:txBody>
            <a:bodyPr lIns="12406" tIns="12406" rIns="12406" bIns="12406" anchor="ctr"/>
            <a:lstStyle/>
            <a:p>
              <a:pPr>
                <a:lnSpc>
                  <a:spcPct val="120000"/>
                </a:lnSpc>
              </a:pPr>
              <a:endParaRPr sz="100">
                <a:solidFill>
                  <a:srgbClr val="53585F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75" name="Shape 1689"/>
            <p:cNvSpPr/>
            <p:nvPr/>
          </p:nvSpPr>
          <p:spPr>
            <a:xfrm>
              <a:off x="1162442" y="3611819"/>
              <a:ext cx="205812" cy="2106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31" h="20433" extrusionOk="0">
                  <a:moveTo>
                    <a:pt x="14102" y="6331"/>
                  </a:moveTo>
                  <a:cubicBezTo>
                    <a:pt x="13391" y="5619"/>
                    <a:pt x="13391" y="4469"/>
                    <a:pt x="14102" y="3759"/>
                  </a:cubicBezTo>
                  <a:cubicBezTo>
                    <a:pt x="14812" y="3049"/>
                    <a:pt x="15965" y="3049"/>
                    <a:pt x="16674" y="3759"/>
                  </a:cubicBezTo>
                  <a:cubicBezTo>
                    <a:pt x="17385" y="4469"/>
                    <a:pt x="17385" y="5619"/>
                    <a:pt x="16674" y="6331"/>
                  </a:cubicBezTo>
                  <a:cubicBezTo>
                    <a:pt x="15965" y="7041"/>
                    <a:pt x="14812" y="7041"/>
                    <a:pt x="14102" y="6331"/>
                  </a:cubicBezTo>
                  <a:close/>
                  <a:moveTo>
                    <a:pt x="12904" y="13199"/>
                  </a:moveTo>
                  <a:cubicBezTo>
                    <a:pt x="12904" y="13199"/>
                    <a:pt x="21289" y="7286"/>
                    <a:pt x="20359" y="518"/>
                  </a:cubicBezTo>
                  <a:cubicBezTo>
                    <a:pt x="20339" y="369"/>
                    <a:pt x="20289" y="271"/>
                    <a:pt x="20226" y="206"/>
                  </a:cubicBezTo>
                  <a:cubicBezTo>
                    <a:pt x="20162" y="145"/>
                    <a:pt x="20065" y="93"/>
                    <a:pt x="19914" y="72"/>
                  </a:cubicBezTo>
                  <a:cubicBezTo>
                    <a:pt x="13147" y="-856"/>
                    <a:pt x="7233" y="7529"/>
                    <a:pt x="7233" y="7529"/>
                  </a:cubicBezTo>
                  <a:cubicBezTo>
                    <a:pt x="2104" y="6928"/>
                    <a:pt x="2478" y="7929"/>
                    <a:pt x="137" y="13421"/>
                  </a:cubicBezTo>
                  <a:cubicBezTo>
                    <a:pt x="-311" y="14470"/>
                    <a:pt x="416" y="14829"/>
                    <a:pt x="1211" y="14536"/>
                  </a:cubicBezTo>
                  <a:cubicBezTo>
                    <a:pt x="2006" y="14242"/>
                    <a:pt x="3764" y="13593"/>
                    <a:pt x="3764" y="13593"/>
                  </a:cubicBezTo>
                  <a:lnTo>
                    <a:pt x="6840" y="16669"/>
                  </a:lnTo>
                  <a:cubicBezTo>
                    <a:pt x="6840" y="16669"/>
                    <a:pt x="6192" y="18426"/>
                    <a:pt x="5897" y="19222"/>
                  </a:cubicBezTo>
                  <a:cubicBezTo>
                    <a:pt x="5604" y="20018"/>
                    <a:pt x="5963" y="20744"/>
                    <a:pt x="7012" y="20297"/>
                  </a:cubicBezTo>
                  <a:cubicBezTo>
                    <a:pt x="12505" y="17955"/>
                    <a:pt x="13504" y="18328"/>
                    <a:pt x="12904" y="13199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lnSpc>
                  <a:spcPct val="120000"/>
                </a:lnSpc>
              </a:pPr>
              <a:endParaRPr sz="100">
                <a:solidFill>
                  <a:srgbClr val="53585F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76" name="Group 1692"/>
          <p:cNvGrpSpPr/>
          <p:nvPr/>
        </p:nvGrpSpPr>
        <p:grpSpPr>
          <a:xfrm>
            <a:off x="7552783" y="2293018"/>
            <a:ext cx="273631" cy="273631"/>
            <a:chOff x="0" y="0"/>
            <a:chExt cx="840273" cy="840273"/>
          </a:xfrm>
        </p:grpSpPr>
        <p:sp>
          <p:nvSpPr>
            <p:cNvPr id="77" name="Shape 1690"/>
            <p:cNvSpPr/>
            <p:nvPr/>
          </p:nvSpPr>
          <p:spPr>
            <a:xfrm>
              <a:off x="0" y="0"/>
              <a:ext cx="840274" cy="8402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7F7FA"/>
            </a:solidFill>
            <a:ln w="12700" cap="flat">
              <a:solidFill>
                <a:srgbClr val="A6AAA9"/>
              </a:solidFill>
              <a:prstDash val="solid"/>
              <a:miter lim="400000"/>
            </a:ln>
            <a:effectLst/>
          </p:spPr>
          <p:txBody>
            <a:bodyPr wrap="square" lIns="12406" tIns="12406" rIns="12406" bIns="12406" numCol="1" anchor="ctr">
              <a:noAutofit/>
            </a:bodyPr>
            <a:lstStyle/>
            <a:p>
              <a:pPr>
                <a:lnSpc>
                  <a:spcPct val="120000"/>
                </a:lnSpc>
              </a:pPr>
              <a:endParaRPr sz="100">
                <a:solidFill>
                  <a:srgbClr val="53585F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78" name="Shape 1691"/>
            <p:cNvSpPr/>
            <p:nvPr/>
          </p:nvSpPr>
          <p:spPr>
            <a:xfrm>
              <a:off x="180945" y="221045"/>
              <a:ext cx="478384" cy="3981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36" extrusionOk="0">
                  <a:moveTo>
                    <a:pt x="21327" y="11618"/>
                  </a:moveTo>
                  <a:lnTo>
                    <a:pt x="21327" y="11618"/>
                  </a:lnTo>
                  <a:lnTo>
                    <a:pt x="21327" y="11291"/>
                  </a:lnTo>
                  <a:lnTo>
                    <a:pt x="21327" y="11291"/>
                  </a:lnTo>
                  <a:lnTo>
                    <a:pt x="21327" y="11291"/>
                  </a:lnTo>
                  <a:cubicBezTo>
                    <a:pt x="21600" y="11291"/>
                    <a:pt x="21600" y="11291"/>
                    <a:pt x="21600" y="11291"/>
                  </a:cubicBezTo>
                  <a:cubicBezTo>
                    <a:pt x="21600" y="10963"/>
                    <a:pt x="21600" y="10963"/>
                    <a:pt x="21600" y="10963"/>
                  </a:cubicBezTo>
                  <a:lnTo>
                    <a:pt x="21600" y="10963"/>
                  </a:lnTo>
                  <a:lnTo>
                    <a:pt x="21600" y="10636"/>
                  </a:lnTo>
                  <a:lnTo>
                    <a:pt x="21600" y="10636"/>
                  </a:lnTo>
                  <a:lnTo>
                    <a:pt x="21600" y="10636"/>
                  </a:lnTo>
                  <a:cubicBezTo>
                    <a:pt x="21600" y="10309"/>
                    <a:pt x="21600" y="10309"/>
                    <a:pt x="21600" y="10309"/>
                  </a:cubicBezTo>
                  <a:lnTo>
                    <a:pt x="21600" y="10309"/>
                  </a:lnTo>
                  <a:lnTo>
                    <a:pt x="21600" y="9981"/>
                  </a:lnTo>
                  <a:cubicBezTo>
                    <a:pt x="21600" y="9981"/>
                    <a:pt x="21600" y="9981"/>
                    <a:pt x="21327" y="9981"/>
                  </a:cubicBezTo>
                  <a:lnTo>
                    <a:pt x="21327" y="9981"/>
                  </a:lnTo>
                  <a:cubicBezTo>
                    <a:pt x="21327" y="9981"/>
                    <a:pt x="21327" y="9981"/>
                    <a:pt x="21327" y="9654"/>
                  </a:cubicBezTo>
                  <a:lnTo>
                    <a:pt x="21327" y="9654"/>
                  </a:lnTo>
                  <a:lnTo>
                    <a:pt x="21327" y="9654"/>
                  </a:lnTo>
                  <a:lnTo>
                    <a:pt x="21327" y="9327"/>
                  </a:lnTo>
                  <a:lnTo>
                    <a:pt x="21053" y="9327"/>
                  </a:lnTo>
                  <a:lnTo>
                    <a:pt x="21053" y="9327"/>
                  </a:lnTo>
                  <a:cubicBezTo>
                    <a:pt x="13671" y="491"/>
                    <a:pt x="13671" y="491"/>
                    <a:pt x="13671" y="491"/>
                  </a:cubicBezTo>
                  <a:cubicBezTo>
                    <a:pt x="13124" y="-164"/>
                    <a:pt x="12030" y="-164"/>
                    <a:pt x="11484" y="491"/>
                  </a:cubicBezTo>
                  <a:cubicBezTo>
                    <a:pt x="10937" y="1145"/>
                    <a:pt x="10937" y="2454"/>
                    <a:pt x="11484" y="3109"/>
                  </a:cubicBezTo>
                  <a:cubicBezTo>
                    <a:pt x="16132" y="8672"/>
                    <a:pt x="16132" y="8672"/>
                    <a:pt x="16132" y="8672"/>
                  </a:cubicBezTo>
                  <a:cubicBezTo>
                    <a:pt x="1641" y="8672"/>
                    <a:pt x="1641" y="8672"/>
                    <a:pt x="1641" y="8672"/>
                  </a:cubicBezTo>
                  <a:cubicBezTo>
                    <a:pt x="1094" y="8672"/>
                    <a:pt x="547" y="9000"/>
                    <a:pt x="273" y="9654"/>
                  </a:cubicBezTo>
                  <a:cubicBezTo>
                    <a:pt x="0" y="9981"/>
                    <a:pt x="0" y="10309"/>
                    <a:pt x="0" y="10636"/>
                  </a:cubicBezTo>
                  <a:cubicBezTo>
                    <a:pt x="0" y="11291"/>
                    <a:pt x="273" y="11618"/>
                    <a:pt x="547" y="11945"/>
                  </a:cubicBezTo>
                  <a:cubicBezTo>
                    <a:pt x="820" y="12272"/>
                    <a:pt x="1094" y="12600"/>
                    <a:pt x="1641" y="12600"/>
                  </a:cubicBezTo>
                  <a:lnTo>
                    <a:pt x="1641" y="12600"/>
                  </a:lnTo>
                  <a:cubicBezTo>
                    <a:pt x="16132" y="12600"/>
                    <a:pt x="16132" y="12600"/>
                    <a:pt x="16132" y="12600"/>
                  </a:cubicBezTo>
                  <a:cubicBezTo>
                    <a:pt x="11484" y="18163"/>
                    <a:pt x="11484" y="18163"/>
                    <a:pt x="11484" y="18163"/>
                  </a:cubicBezTo>
                  <a:cubicBezTo>
                    <a:pt x="10937" y="18818"/>
                    <a:pt x="10937" y="20127"/>
                    <a:pt x="11484" y="20781"/>
                  </a:cubicBezTo>
                  <a:cubicBezTo>
                    <a:pt x="11757" y="21109"/>
                    <a:pt x="12304" y="21436"/>
                    <a:pt x="12577" y="21436"/>
                  </a:cubicBezTo>
                  <a:cubicBezTo>
                    <a:pt x="13124" y="21436"/>
                    <a:pt x="13397" y="21109"/>
                    <a:pt x="13671" y="20781"/>
                  </a:cubicBezTo>
                  <a:cubicBezTo>
                    <a:pt x="21053" y="11945"/>
                    <a:pt x="21053" y="11945"/>
                    <a:pt x="21053" y="11945"/>
                  </a:cubicBezTo>
                  <a:lnTo>
                    <a:pt x="21053" y="11945"/>
                  </a:lnTo>
                  <a:cubicBezTo>
                    <a:pt x="21053" y="11945"/>
                    <a:pt x="21327" y="11945"/>
                    <a:pt x="21327" y="11618"/>
                  </a:cubicBezTo>
                  <a:lnTo>
                    <a:pt x="21327" y="11618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120000"/>
                </a:lnSpc>
              </a:pPr>
              <a:endParaRPr sz="100">
                <a:solidFill>
                  <a:srgbClr val="53585F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80" name="Text Placeholder 4"/>
          <p:cNvSpPr>
            <a:spLocks noGrp="1"/>
          </p:cNvSpPr>
          <p:nvPr/>
        </p:nvSpPr>
        <p:spPr>
          <a:xfrm>
            <a:off x="1414417" y="1289949"/>
            <a:ext cx="1176302" cy="420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162560" indent="-162560" algn="l" defTabSz="650240" rtl="0" eaLnBrk="1" latinLnBrk="0" hangingPunct="1">
              <a:lnSpc>
                <a:spcPct val="90000"/>
              </a:lnSpc>
              <a:spcBef>
                <a:spcPts val="710"/>
              </a:spcBef>
              <a:buFont typeface="Arial" panose="020B0604020202020204" pitchFamily="34" charset="0"/>
              <a:buChar char="•"/>
              <a:defRPr sz="19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87680" indent="-162560" algn="l" defTabSz="650240" rtl="0" eaLnBrk="1" latinLnBrk="0" hangingPunct="1">
              <a:lnSpc>
                <a:spcPct val="90000"/>
              </a:lnSpc>
              <a:spcBef>
                <a:spcPts val="355"/>
              </a:spcBef>
              <a:buFont typeface="Arial" panose="020B0604020202020204" pitchFamily="34" charset="0"/>
              <a:buChar char="•"/>
              <a:defRPr sz="17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12800" indent="-162560" algn="l" defTabSz="650240" rtl="0" eaLnBrk="1" latinLnBrk="0" hangingPunct="1">
              <a:lnSpc>
                <a:spcPct val="90000"/>
              </a:lnSpc>
              <a:spcBef>
                <a:spcPts val="355"/>
              </a:spcBef>
              <a:buFont typeface="Arial" panose="020B0604020202020204" pitchFamily="34" charset="0"/>
              <a:buChar char="•"/>
              <a:defRPr sz="14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37920" indent="-162560" algn="l" defTabSz="650240" rtl="0" eaLnBrk="1" latinLnBrk="0" hangingPunct="1">
              <a:lnSpc>
                <a:spcPct val="90000"/>
              </a:lnSpc>
              <a:spcBef>
                <a:spcPts val="355"/>
              </a:spcBef>
              <a:buFont typeface="Arial" panose="020B0604020202020204" pitchFamily="34" charset="0"/>
              <a:buChar char="•"/>
              <a:defRPr sz="12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675" indent="-162560" algn="l" defTabSz="650240" rtl="0" eaLnBrk="1" latinLnBrk="0" hangingPunct="1">
              <a:lnSpc>
                <a:spcPct val="90000"/>
              </a:lnSpc>
              <a:spcBef>
                <a:spcPts val="355"/>
              </a:spcBef>
              <a:buFont typeface="Arial" panose="020B0604020202020204" pitchFamily="34" charset="0"/>
              <a:buChar char="•"/>
              <a:defRPr sz="12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88795" indent="-162560" algn="l" defTabSz="650240" rtl="0" eaLnBrk="1" latinLnBrk="0" hangingPunct="1">
              <a:lnSpc>
                <a:spcPct val="90000"/>
              </a:lnSpc>
              <a:spcBef>
                <a:spcPts val="355"/>
              </a:spcBef>
              <a:buFont typeface="Arial" panose="020B0604020202020204" pitchFamily="34" charset="0"/>
              <a:buChar char="•"/>
              <a:defRPr sz="12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13915" indent="-162560" algn="l" defTabSz="650240" rtl="0" eaLnBrk="1" latinLnBrk="0" hangingPunct="1">
              <a:lnSpc>
                <a:spcPct val="90000"/>
              </a:lnSpc>
              <a:spcBef>
                <a:spcPts val="355"/>
              </a:spcBef>
              <a:buFont typeface="Arial" panose="020B0604020202020204" pitchFamily="34" charset="0"/>
              <a:buChar char="•"/>
              <a:defRPr sz="12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9035" indent="-162560" algn="l" defTabSz="650240" rtl="0" eaLnBrk="1" latinLnBrk="0" hangingPunct="1">
              <a:lnSpc>
                <a:spcPct val="90000"/>
              </a:lnSpc>
              <a:spcBef>
                <a:spcPts val="355"/>
              </a:spcBef>
              <a:buFont typeface="Arial" panose="020B0604020202020204" pitchFamily="34" charset="0"/>
              <a:buChar char="•"/>
              <a:defRPr sz="12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64155" indent="-162560" algn="l" defTabSz="650240" rtl="0" eaLnBrk="1" latinLnBrk="0" hangingPunct="1">
              <a:lnSpc>
                <a:spcPct val="90000"/>
              </a:lnSpc>
              <a:spcBef>
                <a:spcPts val="355"/>
              </a:spcBef>
              <a:buFont typeface="Arial" panose="020B0604020202020204" pitchFamily="34" charset="0"/>
              <a:buChar char="•"/>
              <a:defRPr sz="12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 fontAlgn="base">
              <a:lnSpc>
                <a:spcPct val="120000"/>
              </a:lnSpc>
              <a:spcAft>
                <a:spcPct val="0"/>
              </a:spcAft>
              <a:buNone/>
            </a:pPr>
            <a:r>
              <a:rPr lang="en-US" altLang="zh-CN" sz="57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" panose="020B0606030504020204" pitchFamily="34" charset="0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</a:p>
        </p:txBody>
      </p:sp>
      <p:sp>
        <p:nvSpPr>
          <p:cNvPr id="81" name="Text Placeholder 3"/>
          <p:cNvSpPr txBox="1"/>
          <p:nvPr/>
        </p:nvSpPr>
        <p:spPr>
          <a:xfrm>
            <a:off x="3556828" y="2245367"/>
            <a:ext cx="565942" cy="368935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75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zh-CN" altLang="en-US" sz="995" dirty="0">
                <a:solidFill>
                  <a:srgbClr val="FCFCFC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请替换文字内容</a:t>
            </a:r>
            <a:endParaRPr lang="id-ID" sz="995" dirty="0">
              <a:solidFill>
                <a:srgbClr val="FCFCFC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82" name="Text Placeholder 3"/>
          <p:cNvSpPr txBox="1"/>
          <p:nvPr/>
        </p:nvSpPr>
        <p:spPr>
          <a:xfrm>
            <a:off x="6533998" y="2245367"/>
            <a:ext cx="565942" cy="368935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75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zh-CN" altLang="en-US" sz="995" dirty="0">
                <a:solidFill>
                  <a:srgbClr val="FCFCFC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请替换文字内容</a:t>
            </a:r>
            <a:endParaRPr lang="id-ID" sz="995" dirty="0">
              <a:solidFill>
                <a:srgbClr val="FCFCFC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83" name="Text Placeholder 4"/>
          <p:cNvSpPr txBox="1"/>
          <p:nvPr/>
        </p:nvSpPr>
        <p:spPr>
          <a:xfrm>
            <a:off x="6229244" y="3241766"/>
            <a:ext cx="1175449" cy="420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ts val="14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57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</a:p>
        </p:txBody>
      </p:sp>
      <p:sp>
        <p:nvSpPr>
          <p:cNvPr id="84" name="Text Placeholder 4"/>
          <p:cNvSpPr txBox="1"/>
          <p:nvPr/>
        </p:nvSpPr>
        <p:spPr>
          <a:xfrm>
            <a:off x="2984110" y="3241766"/>
            <a:ext cx="1182181" cy="420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ts val="14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57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</a:p>
        </p:txBody>
      </p:sp>
      <p:sp>
        <p:nvSpPr>
          <p:cNvPr id="85" name="Text Placeholder 4"/>
          <p:cNvSpPr txBox="1"/>
          <p:nvPr/>
        </p:nvSpPr>
        <p:spPr>
          <a:xfrm>
            <a:off x="4770453" y="1252044"/>
            <a:ext cx="1182181" cy="420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ts val="14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57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</a:p>
        </p:txBody>
      </p:sp>
      <p:sp>
        <p:nvSpPr>
          <p:cNvPr id="86" name="Shape 1674"/>
          <p:cNvSpPr/>
          <p:nvPr/>
        </p:nvSpPr>
        <p:spPr>
          <a:xfrm>
            <a:off x="4716750" y="1839756"/>
            <a:ext cx="1207145" cy="11891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0" tIns="0" rIns="0" bIns="0"/>
          <a:lstStyle/>
          <a:p>
            <a:pPr>
              <a:lnSpc>
                <a:spcPct val="120000"/>
              </a:lnSpc>
            </a:pPr>
            <a:endParaRPr sz="100">
              <a:solidFill>
                <a:srgbClr val="53585F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87" name="Text Placeholder 3"/>
          <p:cNvSpPr txBox="1"/>
          <p:nvPr/>
        </p:nvSpPr>
        <p:spPr>
          <a:xfrm>
            <a:off x="5035344" y="2245367"/>
            <a:ext cx="565942" cy="368935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75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zh-CN" altLang="en-US" sz="995" dirty="0">
                <a:solidFill>
                  <a:srgbClr val="FCFCFC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请替换文字内容</a:t>
            </a:r>
            <a:endParaRPr lang="id-ID" sz="995" dirty="0">
              <a:solidFill>
                <a:srgbClr val="FCFCFC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88" name="Shape 1681"/>
          <p:cNvSpPr/>
          <p:nvPr/>
        </p:nvSpPr>
        <p:spPr>
          <a:xfrm>
            <a:off x="4747340" y="1877305"/>
            <a:ext cx="362551" cy="3625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12406" tIns="12406" rIns="12406" bIns="12406" anchor="ctr"/>
          <a:lstStyle/>
          <a:p>
            <a:pPr>
              <a:lnSpc>
                <a:spcPct val="120000"/>
              </a:lnSpc>
            </a:pPr>
            <a:endParaRPr sz="100">
              <a:solidFill>
                <a:srgbClr val="53585F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89" name="Shape 1682"/>
          <p:cNvSpPr/>
          <p:nvPr/>
        </p:nvSpPr>
        <p:spPr>
          <a:xfrm>
            <a:off x="4849761" y="1978042"/>
            <a:ext cx="162703" cy="1627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18" h="21320" extrusionOk="0">
                <a:moveTo>
                  <a:pt x="6122" y="19157"/>
                </a:moveTo>
                <a:lnTo>
                  <a:pt x="3902" y="19634"/>
                </a:lnTo>
                <a:cubicBezTo>
                  <a:pt x="3688" y="19233"/>
                  <a:pt x="3431" y="18833"/>
                  <a:pt x="2957" y="18361"/>
                </a:cubicBezTo>
                <a:cubicBezTo>
                  <a:pt x="2486" y="17889"/>
                  <a:pt x="2085" y="17631"/>
                  <a:pt x="1685" y="17417"/>
                </a:cubicBezTo>
                <a:lnTo>
                  <a:pt x="2162" y="15198"/>
                </a:lnTo>
                <a:lnTo>
                  <a:pt x="2804" y="14556"/>
                </a:lnTo>
                <a:cubicBezTo>
                  <a:pt x="2804" y="14556"/>
                  <a:pt x="4012" y="14580"/>
                  <a:pt x="5374" y="15944"/>
                </a:cubicBezTo>
                <a:cubicBezTo>
                  <a:pt x="6737" y="17307"/>
                  <a:pt x="6762" y="18516"/>
                  <a:pt x="6762" y="18516"/>
                </a:cubicBezTo>
                <a:cubicBezTo>
                  <a:pt x="6762" y="18516"/>
                  <a:pt x="6122" y="19157"/>
                  <a:pt x="6122" y="19157"/>
                </a:cubicBezTo>
                <a:close/>
                <a:moveTo>
                  <a:pt x="19625" y="1692"/>
                </a:moveTo>
                <a:cubicBezTo>
                  <a:pt x="17654" y="-280"/>
                  <a:pt x="16174" y="15"/>
                  <a:pt x="16174" y="15"/>
                </a:cubicBezTo>
                <a:lnTo>
                  <a:pt x="9270" y="6920"/>
                </a:lnTo>
                <a:lnTo>
                  <a:pt x="1379" y="14810"/>
                </a:lnTo>
                <a:lnTo>
                  <a:pt x="0" y="21320"/>
                </a:lnTo>
                <a:lnTo>
                  <a:pt x="6508" y="19939"/>
                </a:lnTo>
                <a:lnTo>
                  <a:pt x="14399" y="12048"/>
                </a:lnTo>
                <a:lnTo>
                  <a:pt x="21302" y="5145"/>
                </a:lnTo>
                <a:cubicBezTo>
                  <a:pt x="21302" y="5145"/>
                  <a:pt x="21600" y="3665"/>
                  <a:pt x="19625" y="1692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lnSpc>
                <a:spcPct val="120000"/>
              </a:lnSpc>
            </a:pPr>
            <a:endParaRPr sz="100">
              <a:solidFill>
                <a:srgbClr val="53585F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43" name="Text Placeholder 3"/>
          <p:cNvSpPr txBox="1"/>
          <p:nvPr/>
        </p:nvSpPr>
        <p:spPr>
          <a:xfrm>
            <a:off x="2082898" y="2252840"/>
            <a:ext cx="565942" cy="368935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75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zh-CN" altLang="en-US" sz="995" dirty="0">
                <a:solidFill>
                  <a:srgbClr val="FCFCFC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请替换文字内容</a:t>
            </a:r>
            <a:endParaRPr lang="id-ID" sz="995" dirty="0">
              <a:solidFill>
                <a:srgbClr val="FCFCFC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>
            <a:extLst>
              <a:ext uri="{FF2B5EF4-FFF2-40B4-BE49-F238E27FC236}">
                <a16:creationId xmlns:a16="http://schemas.microsoft.com/office/drawing/2014/main" id="{772B97C1-D03C-C043-9BD2-8995FB1DB44A}"/>
              </a:ext>
            </a:extLst>
          </p:cNvPr>
          <p:cNvSpPr/>
          <p:nvPr/>
        </p:nvSpPr>
        <p:spPr>
          <a:xfrm>
            <a:off x="1254034" y="1280160"/>
            <a:ext cx="6618514" cy="1950720"/>
          </a:xfrm>
          <a:prstGeom prst="roundRect">
            <a:avLst/>
          </a:prstGeom>
          <a:solidFill>
            <a:schemeClr val="bg1"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353301" y="1494790"/>
            <a:ext cx="2287807" cy="769441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0" i="0" u="none" strike="noStrike" kern="1200" cap="none" spc="-300" normalizeH="0" baseline="0" noProof="0" dirty="0">
                <a:ln>
                  <a:noFill/>
                </a:ln>
                <a:solidFill>
                  <a:srgbClr val="F79646">
                    <a:lumMod val="50000"/>
                  </a:srgbClr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谢谢观看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195B8DF-0AB6-4A45-87B7-D39790077FE8}"/>
              </a:ext>
            </a:extLst>
          </p:cNvPr>
          <p:cNvSpPr txBox="1"/>
          <p:nvPr/>
        </p:nvSpPr>
        <p:spPr>
          <a:xfrm>
            <a:off x="3278777" y="2426607"/>
            <a:ext cx="2569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汇报人：首都师范大学</a:t>
            </a:r>
          </a:p>
        </p:txBody>
      </p:sp>
    </p:spTree>
    <p:extLst>
      <p:ext uri="{BB962C8B-B14F-4D97-AF65-F5344CB8AC3E}">
        <p14:creationId xmlns:p14="http://schemas.microsoft.com/office/powerpoint/2010/main" val="1535403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2514A354-57B1-2442-A1FB-89FCCE8689E8}"/>
              </a:ext>
            </a:extLst>
          </p:cNvPr>
          <p:cNvSpPr/>
          <p:nvPr/>
        </p:nvSpPr>
        <p:spPr>
          <a:xfrm>
            <a:off x="0" y="748935"/>
            <a:ext cx="9144000" cy="2368731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正五边形 4">
            <a:extLst>
              <a:ext uri="{FF2B5EF4-FFF2-40B4-BE49-F238E27FC236}">
                <a16:creationId xmlns:a16="http://schemas.microsoft.com/office/drawing/2014/main" id="{EC7B9CDC-54DE-4813-879B-8980B2BA1937}"/>
              </a:ext>
            </a:extLst>
          </p:cNvPr>
          <p:cNvSpPr/>
          <p:nvPr/>
        </p:nvSpPr>
        <p:spPr>
          <a:xfrm>
            <a:off x="1398499" y="1080573"/>
            <a:ext cx="1584325" cy="1705454"/>
          </a:xfrm>
          <a:custGeom>
            <a:avLst/>
            <a:gdLst>
              <a:gd name="connsiteX0" fmla="*/ 888760 w 1584325"/>
              <a:gd name="connsiteY0" fmla="*/ 22821 h 1705454"/>
              <a:gd name="connsiteX1" fmla="*/ 1464923 w 1584325"/>
              <a:gd name="connsiteY1" fmla="*/ 310902 h 1705454"/>
              <a:gd name="connsiteX2" fmla="*/ 1584325 w 1584325"/>
              <a:gd name="connsiteY2" fmla="*/ 504098 h 1705454"/>
              <a:gd name="connsiteX3" fmla="*/ 1584325 w 1584325"/>
              <a:gd name="connsiteY3" fmla="*/ 1201356 h 1705454"/>
              <a:gd name="connsiteX4" fmla="*/ 1464923 w 1584325"/>
              <a:gd name="connsiteY4" fmla="*/ 1394552 h 1705454"/>
              <a:gd name="connsiteX5" fmla="*/ 888760 w 1584325"/>
              <a:gd name="connsiteY5" fmla="*/ 1682633 h 1705454"/>
              <a:gd name="connsiteX6" fmla="*/ 695564 w 1584325"/>
              <a:gd name="connsiteY6" fmla="*/ 1682633 h 1705454"/>
              <a:gd name="connsiteX7" fmla="*/ 119402 w 1584325"/>
              <a:gd name="connsiteY7" fmla="*/ 1394552 h 1705454"/>
              <a:gd name="connsiteX8" fmla="*/ 0 w 1584325"/>
              <a:gd name="connsiteY8" fmla="*/ 1201356 h 1705454"/>
              <a:gd name="connsiteX9" fmla="*/ 0 w 1584325"/>
              <a:gd name="connsiteY9" fmla="*/ 504098 h 1705454"/>
              <a:gd name="connsiteX10" fmla="*/ 119402 w 1584325"/>
              <a:gd name="connsiteY10" fmla="*/ 310902 h 1705454"/>
              <a:gd name="connsiteX11" fmla="*/ 695564 w 1584325"/>
              <a:gd name="connsiteY11" fmla="*/ 22821 h 1705454"/>
              <a:gd name="connsiteX12" fmla="*/ 888760 w 1584325"/>
              <a:gd name="connsiteY12" fmla="*/ 22821 h 17054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584325" h="1705454">
                <a:moveTo>
                  <a:pt x="888760" y="22821"/>
                </a:moveTo>
                <a:lnTo>
                  <a:pt x="1464923" y="310902"/>
                </a:lnTo>
                <a:cubicBezTo>
                  <a:pt x="1538116" y="347499"/>
                  <a:pt x="1584325" y="422266"/>
                  <a:pt x="1584325" y="504098"/>
                </a:cubicBezTo>
                <a:lnTo>
                  <a:pt x="1584325" y="1201356"/>
                </a:lnTo>
                <a:cubicBezTo>
                  <a:pt x="1584325" y="1283188"/>
                  <a:pt x="1538116" y="1357955"/>
                  <a:pt x="1464923" y="1394552"/>
                </a:cubicBezTo>
                <a:lnTo>
                  <a:pt x="888760" y="1682633"/>
                </a:lnTo>
                <a:cubicBezTo>
                  <a:pt x="827903" y="1713061"/>
                  <a:pt x="756421" y="1713061"/>
                  <a:pt x="695564" y="1682633"/>
                </a:cubicBezTo>
                <a:lnTo>
                  <a:pt x="119402" y="1394552"/>
                </a:lnTo>
                <a:cubicBezTo>
                  <a:pt x="46208" y="1357955"/>
                  <a:pt x="0" y="1283188"/>
                  <a:pt x="0" y="1201356"/>
                </a:cubicBezTo>
                <a:lnTo>
                  <a:pt x="0" y="504098"/>
                </a:lnTo>
                <a:cubicBezTo>
                  <a:pt x="0" y="422266"/>
                  <a:pt x="46208" y="347499"/>
                  <a:pt x="119402" y="310902"/>
                </a:cubicBezTo>
                <a:lnTo>
                  <a:pt x="695564" y="22821"/>
                </a:lnTo>
                <a:cubicBezTo>
                  <a:pt x="756421" y="-7607"/>
                  <a:pt x="827903" y="-7607"/>
                  <a:pt x="888760" y="22821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rtlCol="0" anchor="ctr"/>
          <a:lstStyle/>
          <a:p>
            <a:pPr algn="ctr"/>
            <a:r>
              <a:rPr lang="en-US" altLang="zh-CN" sz="5400" b="1" dirty="0">
                <a:latin typeface="Impact" panose="020B0806030902050204" pitchFamily="34" charset="0"/>
                <a:ea typeface="微软雅黑" panose="020B0503020204020204" charset="-122"/>
              </a:rPr>
              <a:t>01</a:t>
            </a:r>
            <a:endParaRPr lang="zh-CN" altLang="en-US" sz="5400" b="1" dirty="0">
              <a:solidFill>
                <a:schemeClr val="lt1"/>
              </a:solidFill>
              <a:latin typeface="Impact" panose="020B0806030902050204" pitchFamily="34" charset="0"/>
              <a:ea typeface="微软雅黑" panose="020B0503020204020204" charset="-122"/>
            </a:endParaRPr>
          </a:p>
        </p:txBody>
      </p:sp>
      <p:sp>
        <p:nvSpPr>
          <p:cNvPr id="6" name="TextBox 20"/>
          <p:cNvSpPr txBox="1"/>
          <p:nvPr/>
        </p:nvSpPr>
        <p:spPr>
          <a:xfrm>
            <a:off x="4381323" y="1350629"/>
            <a:ext cx="3223237" cy="996065"/>
          </a:xfrm>
          <a:prstGeom prst="rect">
            <a:avLst/>
          </a:prstGeom>
          <a:noFill/>
        </p:spPr>
        <p:txBody>
          <a:bodyPr wrap="none" lIns="72032" tIns="36016" rIns="72032" bIns="36016" rtlCol="0">
            <a:spAutoFit/>
          </a:bodyPr>
          <a:lstStyle/>
          <a:p>
            <a:pPr algn="ctr"/>
            <a:r>
              <a:rPr lang="zh-CN" altLang="en-US" sz="6000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雪峰体简" panose="02010600000101010101" pitchFamily="2" charset="-122"/>
                <a:ea typeface="汉仪雪峰体简" panose="02010600000101010101" pitchFamily="2" charset="-122"/>
              </a:rPr>
              <a:t>输入内容</a:t>
            </a:r>
            <a:endParaRPr lang="zh-CN" altLang="en-US" sz="1100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汉仪雪峰体简" panose="02010600000101010101" pitchFamily="2" charset="-122"/>
              <a:ea typeface="汉仪雪峰体简" panose="0201060000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screen">
            <a:alphaModFix amt="20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 Same Side Corner Rectangle 4"/>
          <p:cNvSpPr/>
          <p:nvPr/>
        </p:nvSpPr>
        <p:spPr>
          <a:xfrm>
            <a:off x="3846128" y="663954"/>
            <a:ext cx="348138" cy="3887532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GB" sz="675">
              <a:latin typeface="微软雅黑" panose="020B0503020204020204" charset="-122"/>
              <a:ea typeface="微软雅黑" panose="020B050302020402020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3846129" y="1100502"/>
            <a:ext cx="2454542" cy="386324"/>
            <a:chOff x="5128064" y="2256183"/>
            <a:chExt cx="3273083" cy="515155"/>
          </a:xfrm>
        </p:grpSpPr>
        <p:sp>
          <p:nvSpPr>
            <p:cNvPr id="7" name="Pentagon 3"/>
            <p:cNvSpPr/>
            <p:nvPr/>
          </p:nvSpPr>
          <p:spPr>
            <a:xfrm>
              <a:off x="5128064" y="2256184"/>
              <a:ext cx="3273083" cy="515154"/>
            </a:xfrm>
            <a:prstGeom prst="homePlat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r>
                <a:rPr lang="zh-CN" altLang="en-US" sz="995">
                  <a:latin typeface="微软雅黑" panose="020B0503020204020204" charset="-122"/>
                  <a:ea typeface="微软雅黑" panose="020B0503020204020204" charset="-122"/>
                  <a:cs typeface="+mn-ea"/>
                  <a:sym typeface="Arial" panose="020B0604020202020204" pitchFamily="34" charset="0"/>
                </a:rPr>
                <a:t>请替换文字内容</a:t>
              </a:r>
              <a:endParaRPr lang="zh-CN" altLang="en-US" sz="995" dirty="0">
                <a:latin typeface="微软雅黑" panose="020B0503020204020204" charset="-122"/>
                <a:ea typeface="微软雅黑" panose="020B050302020402020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5128064" y="2256183"/>
              <a:ext cx="464234" cy="51515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GB" sz="995" dirty="0">
                <a:latin typeface="微软雅黑" panose="020B0503020204020204" charset="-122"/>
                <a:ea typeface="微软雅黑" panose="020B050302020402020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3846129" y="1729635"/>
            <a:ext cx="2454542" cy="386324"/>
            <a:chOff x="5128064" y="3095119"/>
            <a:chExt cx="3273083" cy="515155"/>
          </a:xfrm>
        </p:grpSpPr>
        <p:sp>
          <p:nvSpPr>
            <p:cNvPr id="8" name="Pentagon 5"/>
            <p:cNvSpPr/>
            <p:nvPr/>
          </p:nvSpPr>
          <p:spPr>
            <a:xfrm>
              <a:off x="5128064" y="3095119"/>
              <a:ext cx="3273083" cy="515154"/>
            </a:xfrm>
            <a:prstGeom prst="homePlat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r>
                <a:rPr lang="zh-CN" altLang="en-US" sz="995">
                  <a:latin typeface="微软雅黑" panose="020B0503020204020204" charset="-122"/>
                  <a:ea typeface="微软雅黑" panose="020B0503020204020204" charset="-122"/>
                  <a:cs typeface="+mn-ea"/>
                  <a:sym typeface="Arial" panose="020B0604020202020204" pitchFamily="34" charset="0"/>
                </a:rPr>
                <a:t>请替换文字内容</a:t>
              </a:r>
              <a:endParaRPr lang="zh-CN" altLang="en-US" sz="995" dirty="0">
                <a:latin typeface="微软雅黑" panose="020B0503020204020204" charset="-122"/>
                <a:ea typeface="微软雅黑" panose="020B050302020402020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5128064" y="3095119"/>
              <a:ext cx="464234" cy="51515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GB" sz="995" dirty="0">
                <a:latin typeface="微软雅黑" panose="020B0503020204020204" charset="-122"/>
                <a:ea typeface="微软雅黑" panose="020B050302020402020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3846129" y="2358766"/>
            <a:ext cx="2454542" cy="386324"/>
            <a:chOff x="5128064" y="3934054"/>
            <a:chExt cx="3273083" cy="515155"/>
          </a:xfrm>
        </p:grpSpPr>
        <p:sp>
          <p:nvSpPr>
            <p:cNvPr id="11" name="Pentagon 6"/>
            <p:cNvSpPr/>
            <p:nvPr/>
          </p:nvSpPr>
          <p:spPr>
            <a:xfrm>
              <a:off x="5128064" y="3934054"/>
              <a:ext cx="3273083" cy="515154"/>
            </a:xfrm>
            <a:prstGeom prst="homePlat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r>
                <a:rPr lang="zh-CN" altLang="en-US" sz="995">
                  <a:latin typeface="微软雅黑" panose="020B0503020204020204" charset="-122"/>
                  <a:ea typeface="微软雅黑" panose="020B0503020204020204" charset="-122"/>
                  <a:cs typeface="+mn-ea"/>
                  <a:sym typeface="Arial" panose="020B0604020202020204" pitchFamily="34" charset="0"/>
                </a:rPr>
                <a:t>请替换文字内容</a:t>
              </a:r>
              <a:endParaRPr lang="zh-CN" altLang="en-US" sz="995" dirty="0">
                <a:latin typeface="微软雅黑" panose="020B0503020204020204" charset="-122"/>
                <a:ea typeface="微软雅黑" panose="020B050302020402020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2" name="Rectangle 10"/>
            <p:cNvSpPr/>
            <p:nvPr/>
          </p:nvSpPr>
          <p:spPr>
            <a:xfrm>
              <a:off x="5128064" y="3934054"/>
              <a:ext cx="464234" cy="515155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GB" sz="995" dirty="0">
                <a:latin typeface="微软雅黑" panose="020B0503020204020204" charset="-122"/>
                <a:ea typeface="微软雅黑" panose="020B050302020402020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3846128" y="2987898"/>
            <a:ext cx="2454543" cy="386325"/>
            <a:chOff x="5128064" y="4772988"/>
            <a:chExt cx="3273084" cy="515156"/>
          </a:xfrm>
        </p:grpSpPr>
        <p:sp>
          <p:nvSpPr>
            <p:cNvPr id="13" name="Pentagon 7"/>
            <p:cNvSpPr/>
            <p:nvPr/>
          </p:nvSpPr>
          <p:spPr>
            <a:xfrm>
              <a:off x="5128065" y="4772990"/>
              <a:ext cx="3273083" cy="515154"/>
            </a:xfrm>
            <a:prstGeom prst="homePlat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r>
                <a:rPr lang="zh-CN" altLang="en-US" sz="995">
                  <a:latin typeface="微软雅黑" panose="020B0503020204020204" charset="-122"/>
                  <a:ea typeface="微软雅黑" panose="020B0503020204020204" charset="-122"/>
                  <a:cs typeface="+mn-ea"/>
                  <a:sym typeface="Arial" panose="020B0604020202020204" pitchFamily="34" charset="0"/>
                </a:rPr>
                <a:t>请替换文字内容</a:t>
              </a:r>
              <a:endParaRPr lang="zh-CN" altLang="en-US" sz="995" dirty="0">
                <a:latin typeface="微软雅黑" panose="020B0503020204020204" charset="-122"/>
                <a:ea typeface="微软雅黑" panose="020B050302020402020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4" name="Rectangle 11"/>
            <p:cNvSpPr/>
            <p:nvPr/>
          </p:nvSpPr>
          <p:spPr>
            <a:xfrm>
              <a:off x="5128064" y="4772988"/>
              <a:ext cx="464234" cy="515155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GB" sz="995" dirty="0">
                <a:latin typeface="微软雅黑" panose="020B0503020204020204" charset="-122"/>
                <a:ea typeface="微软雅黑" panose="020B050302020402020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7" name="Group 14"/>
          <p:cNvGrpSpPr/>
          <p:nvPr/>
        </p:nvGrpSpPr>
        <p:grpSpPr>
          <a:xfrm>
            <a:off x="6440762" y="996695"/>
            <a:ext cx="1806956" cy="654138"/>
            <a:chOff x="8451509" y="2034687"/>
            <a:chExt cx="3254568" cy="872276"/>
          </a:xfrm>
        </p:grpSpPr>
        <p:sp>
          <p:nvSpPr>
            <p:cNvPr id="18" name="TextBox 12"/>
            <p:cNvSpPr txBox="1"/>
            <p:nvPr/>
          </p:nvSpPr>
          <p:spPr>
            <a:xfrm>
              <a:off x="8451509" y="2034687"/>
              <a:ext cx="1930598" cy="3674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995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Arial" panose="020B0604020202020204" pitchFamily="34" charset="0"/>
                </a:rPr>
                <a:t>请替换文字内容</a:t>
              </a:r>
              <a:endParaRPr lang="zh-CN" altLang="en-US" sz="995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9" name="Rectangle 13"/>
            <p:cNvSpPr/>
            <p:nvPr/>
          </p:nvSpPr>
          <p:spPr>
            <a:xfrm>
              <a:off x="8508022" y="2365039"/>
              <a:ext cx="3198055" cy="5419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57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Arial" panose="020B0604020202020204" pitchFamily="34" charset="0"/>
                </a:rPr>
                <a:t>Please replace text, click add relevant headline, modify the text content, also can copy your content to this directly.</a:t>
              </a:r>
            </a:p>
          </p:txBody>
        </p:sp>
      </p:grpSp>
      <p:grpSp>
        <p:nvGrpSpPr>
          <p:cNvPr id="20" name="Group 15"/>
          <p:cNvGrpSpPr/>
          <p:nvPr/>
        </p:nvGrpSpPr>
        <p:grpSpPr>
          <a:xfrm>
            <a:off x="6440762" y="1625825"/>
            <a:ext cx="1775579" cy="654138"/>
            <a:chOff x="8508022" y="2034687"/>
            <a:chExt cx="3198055" cy="872276"/>
          </a:xfrm>
        </p:grpSpPr>
        <p:sp>
          <p:nvSpPr>
            <p:cNvPr id="21" name="TextBox 16"/>
            <p:cNvSpPr txBox="1"/>
            <p:nvPr/>
          </p:nvSpPr>
          <p:spPr>
            <a:xfrm>
              <a:off x="8514715" y="2034687"/>
              <a:ext cx="1930599" cy="3674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995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Arial" panose="020B0604020202020204" pitchFamily="34" charset="0"/>
                </a:rPr>
                <a:t>请替换文字内容</a:t>
              </a:r>
              <a:endParaRPr lang="zh-CN" altLang="en-US" sz="995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2" name="Rectangle 17"/>
            <p:cNvSpPr/>
            <p:nvPr/>
          </p:nvSpPr>
          <p:spPr>
            <a:xfrm>
              <a:off x="8508022" y="2365039"/>
              <a:ext cx="3198055" cy="5419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57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Arial" panose="020B0604020202020204" pitchFamily="34" charset="0"/>
                </a:rPr>
                <a:t>Please replace text, click add relevant headline, modify the text content, also can copy your content to this directly.</a:t>
              </a:r>
            </a:p>
          </p:txBody>
        </p:sp>
      </p:grpSp>
      <p:grpSp>
        <p:nvGrpSpPr>
          <p:cNvPr id="23" name="Group 18"/>
          <p:cNvGrpSpPr/>
          <p:nvPr/>
        </p:nvGrpSpPr>
        <p:grpSpPr>
          <a:xfrm>
            <a:off x="6440762" y="2884088"/>
            <a:ext cx="1775580" cy="654137"/>
            <a:chOff x="8508022" y="2034687"/>
            <a:chExt cx="3198055" cy="872277"/>
          </a:xfrm>
        </p:grpSpPr>
        <p:sp>
          <p:nvSpPr>
            <p:cNvPr id="24" name="TextBox 19"/>
            <p:cNvSpPr txBox="1"/>
            <p:nvPr/>
          </p:nvSpPr>
          <p:spPr>
            <a:xfrm>
              <a:off x="8514343" y="2034687"/>
              <a:ext cx="1930598" cy="3674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995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Arial" panose="020B0604020202020204" pitchFamily="34" charset="0"/>
                </a:rPr>
                <a:t>请替换文字内容</a:t>
              </a:r>
              <a:endParaRPr lang="zh-CN" altLang="en-US" sz="995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5" name="Rectangle 20"/>
            <p:cNvSpPr/>
            <p:nvPr/>
          </p:nvSpPr>
          <p:spPr>
            <a:xfrm>
              <a:off x="8508022" y="2365039"/>
              <a:ext cx="3198055" cy="54192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57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Arial" panose="020B0604020202020204" pitchFamily="34" charset="0"/>
                </a:rPr>
                <a:t>Please replace text, click add relevant headline, modify the text content, also can copy your content to this directly.</a:t>
              </a:r>
            </a:p>
          </p:txBody>
        </p:sp>
      </p:grpSp>
      <p:grpSp>
        <p:nvGrpSpPr>
          <p:cNvPr id="26" name="Group 21"/>
          <p:cNvGrpSpPr/>
          <p:nvPr/>
        </p:nvGrpSpPr>
        <p:grpSpPr>
          <a:xfrm>
            <a:off x="6440762" y="2254956"/>
            <a:ext cx="1793544" cy="654138"/>
            <a:chOff x="8475665" y="2034687"/>
            <a:chExt cx="3230412" cy="872276"/>
          </a:xfrm>
        </p:grpSpPr>
        <p:sp>
          <p:nvSpPr>
            <p:cNvPr id="27" name="TextBox 22"/>
            <p:cNvSpPr txBox="1"/>
            <p:nvPr/>
          </p:nvSpPr>
          <p:spPr>
            <a:xfrm>
              <a:off x="8475665" y="2034687"/>
              <a:ext cx="1994647" cy="3674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995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Arial" panose="020B0604020202020204" pitchFamily="34" charset="0"/>
                </a:rPr>
                <a:t>请替换文字内容 </a:t>
              </a:r>
              <a:endParaRPr lang="zh-CN" altLang="en-US" sz="995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8" name="Rectangle 23"/>
            <p:cNvSpPr/>
            <p:nvPr/>
          </p:nvSpPr>
          <p:spPr>
            <a:xfrm>
              <a:off x="8508022" y="2365039"/>
              <a:ext cx="3198055" cy="5419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57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Arial" panose="020B0604020202020204" pitchFamily="34" charset="0"/>
                </a:rPr>
                <a:t>Please replace text, click add relevant headline, modify the text content, also can copy your content to this directly.</a:t>
              </a: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953882" y="1100500"/>
            <a:ext cx="2890594" cy="2273721"/>
            <a:chOff x="689317" y="2256183"/>
            <a:chExt cx="3854548" cy="3031960"/>
          </a:xfrm>
        </p:grpSpPr>
        <p:sp>
          <p:nvSpPr>
            <p:cNvPr id="29" name="Rectangle 27"/>
            <p:cNvSpPr/>
            <p:nvPr/>
          </p:nvSpPr>
          <p:spPr>
            <a:xfrm>
              <a:off x="689317" y="2256183"/>
              <a:ext cx="3854548" cy="303196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675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0" name="TextBox 28"/>
            <p:cNvSpPr txBox="1"/>
            <p:nvPr/>
          </p:nvSpPr>
          <p:spPr>
            <a:xfrm>
              <a:off x="1103992" y="2777120"/>
              <a:ext cx="1455026" cy="3674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995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Arial" panose="020B0604020202020204" pitchFamily="34" charset="0"/>
                </a:rPr>
                <a:t>请替换文字内容 </a:t>
              </a:r>
              <a:endParaRPr lang="zh-CN" altLang="en-US" sz="995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1" name="Rectangle 29"/>
            <p:cNvSpPr/>
            <p:nvPr/>
          </p:nvSpPr>
          <p:spPr>
            <a:xfrm>
              <a:off x="1129140" y="3077845"/>
              <a:ext cx="3004396" cy="40221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altLang="zh-CN" sz="57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Arial" panose="020B0604020202020204" pitchFamily="34" charset="0"/>
                </a:rPr>
                <a:t>Please replace text, click add relevant headline, modify the text content, also can copy your content to this directly.</a:t>
              </a:r>
              <a:r>
                <a:rPr lang="zh-CN" altLang="en-US" sz="57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Arial" panose="020B0604020202020204" pitchFamily="34" charset="0"/>
                </a:rPr>
                <a:t>。</a:t>
              </a:r>
            </a:p>
          </p:txBody>
        </p:sp>
        <p:sp>
          <p:nvSpPr>
            <p:cNvPr id="32" name="Rectangle 30"/>
            <p:cNvSpPr/>
            <p:nvPr/>
          </p:nvSpPr>
          <p:spPr>
            <a:xfrm>
              <a:off x="1129140" y="4123237"/>
              <a:ext cx="3004396" cy="40221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57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Arial" panose="020B0604020202020204" pitchFamily="34" charset="0"/>
                </a:rPr>
                <a:t>Please replace text, click add relevant headline, modify the text content, also can copy your content to this directly.</a:t>
              </a:r>
              <a:r>
                <a:rPr lang="zh-CN" altLang="en-US" sz="57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Arial" panose="020B0604020202020204" pitchFamily="34" charset="0"/>
                </a:rPr>
                <a:t>。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screen">
            <a:alphaModFix amt="20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3"/>
          <p:cNvCxnSpPr/>
          <p:nvPr/>
        </p:nvCxnSpPr>
        <p:spPr>
          <a:xfrm>
            <a:off x="1344761" y="3820988"/>
            <a:ext cx="7074523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4"/>
          <p:cNvSpPr/>
          <p:nvPr/>
        </p:nvSpPr>
        <p:spPr>
          <a:xfrm>
            <a:off x="1344761" y="3926996"/>
            <a:ext cx="7074523" cy="210185"/>
          </a:xfrm>
          <a:prstGeom prst="rect">
            <a:avLst/>
          </a:prstGeom>
        </p:spPr>
        <p:txBody>
          <a:bodyPr vert="horz" wrap="square" lIns="0" tIns="0" rIns="0" bIns="0" anchor="ctr" anchorCtr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57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</a:t>
            </a:r>
            <a:r>
              <a:rPr lang="en-US" altLang="zh-CN" sz="57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Arial" panose="020B0604020202020204" pitchFamily="34" charset="0"/>
              </a:rPr>
              <a:t>directly.Please</a:t>
            </a:r>
            <a:r>
              <a:rPr lang="en-US" altLang="zh-CN" sz="57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Arial" panose="020B0604020202020204" pitchFamily="34" charset="0"/>
              </a:rPr>
              <a:t> replace text, click add relevant headline, modify the text content, also can copy your content to this </a:t>
            </a:r>
            <a:r>
              <a:rPr lang="en-US" altLang="zh-CN" sz="57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Arial" panose="020B0604020202020204" pitchFamily="34" charset="0"/>
              </a:rPr>
              <a:t>directly.Please</a:t>
            </a:r>
            <a:r>
              <a:rPr lang="en-US" altLang="zh-CN" sz="57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Arial" panose="020B0604020202020204" pitchFamily="34" charset="0"/>
              </a:rPr>
              <a:t> replace text, click add relevant headline, modify the text content, also can copy your content to this directly.</a:t>
            </a:r>
          </a:p>
        </p:txBody>
      </p:sp>
      <p:grpSp>
        <p:nvGrpSpPr>
          <p:cNvPr id="8" name="Group 5"/>
          <p:cNvGrpSpPr/>
          <p:nvPr/>
        </p:nvGrpSpPr>
        <p:grpSpPr>
          <a:xfrm>
            <a:off x="2150656" y="1218941"/>
            <a:ext cx="1009284" cy="628712"/>
            <a:chOff x="1189440" y="1597121"/>
            <a:chExt cx="2548167" cy="940559"/>
          </a:xfrm>
        </p:grpSpPr>
        <p:sp>
          <p:nvSpPr>
            <p:cNvPr id="9" name="TextBox 6"/>
            <p:cNvSpPr txBox="1"/>
            <p:nvPr/>
          </p:nvSpPr>
          <p:spPr>
            <a:xfrm>
              <a:off x="1493123" y="1597121"/>
              <a:ext cx="2244484" cy="275490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 anchorCtr="0">
              <a:spAutoFit/>
            </a:bodyPr>
            <a:lstStyle/>
            <a:p>
              <a:pPr algn="r">
                <a:lnSpc>
                  <a:spcPct val="120000"/>
                </a:lnSpc>
              </a:pPr>
              <a:r>
                <a:rPr lang="zh-CN" altLang="en-US" sz="995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Arial" panose="020B0604020202020204" pitchFamily="34" charset="0"/>
                </a:rPr>
                <a:t>请替换文字内容</a:t>
              </a:r>
              <a:endParaRPr lang="zh-CN" altLang="en-US" sz="995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" name="Rectangle 7"/>
            <p:cNvSpPr/>
            <p:nvPr/>
          </p:nvSpPr>
          <p:spPr>
            <a:xfrm>
              <a:off x="1189440" y="1908803"/>
              <a:ext cx="2508689" cy="628877"/>
            </a:xfrm>
            <a:prstGeom prst="rect">
              <a:avLst/>
            </a:prstGeom>
          </p:spPr>
          <p:txBody>
            <a:bodyPr vert="horz" wrap="square" lIns="0" tIns="0" rIns="0" bIns="0" anchor="ctr" anchorCtr="0">
              <a:spAutoFit/>
            </a:bodyPr>
            <a:lstStyle/>
            <a:p>
              <a:pPr algn="r">
                <a:lnSpc>
                  <a:spcPct val="120000"/>
                </a:lnSpc>
              </a:pPr>
              <a:r>
                <a:rPr lang="en-US" altLang="zh-CN" sz="57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Arial" panose="020B0604020202020204" pitchFamily="34" charset="0"/>
                </a:rPr>
                <a:t>Please replace text, click add relevant headline, modify the text content, also can copy your content to this directly.</a:t>
              </a:r>
            </a:p>
          </p:txBody>
        </p:sp>
      </p:grpSp>
      <p:grpSp>
        <p:nvGrpSpPr>
          <p:cNvPr id="11" name="Group 8"/>
          <p:cNvGrpSpPr/>
          <p:nvPr/>
        </p:nvGrpSpPr>
        <p:grpSpPr>
          <a:xfrm>
            <a:off x="2150656" y="2232075"/>
            <a:ext cx="990948" cy="636287"/>
            <a:chOff x="1196252" y="1595683"/>
            <a:chExt cx="2501876" cy="951891"/>
          </a:xfrm>
        </p:grpSpPr>
        <p:sp>
          <p:nvSpPr>
            <p:cNvPr id="12" name="TextBox 9"/>
            <p:cNvSpPr txBox="1"/>
            <p:nvPr/>
          </p:nvSpPr>
          <p:spPr>
            <a:xfrm>
              <a:off x="1450298" y="1595683"/>
              <a:ext cx="2244484" cy="275490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 anchorCtr="0">
              <a:spAutoFit/>
            </a:bodyPr>
            <a:lstStyle/>
            <a:p>
              <a:pPr algn="r">
                <a:lnSpc>
                  <a:spcPct val="120000"/>
                </a:lnSpc>
              </a:pPr>
              <a:r>
                <a:rPr lang="zh-CN" altLang="en-US" sz="995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Arial" panose="020B0604020202020204" pitchFamily="34" charset="0"/>
                </a:rPr>
                <a:t>请替换文字内容</a:t>
              </a:r>
              <a:endParaRPr lang="zh-CN" altLang="en-US" sz="995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3" name="Rectangle 10"/>
            <p:cNvSpPr/>
            <p:nvPr/>
          </p:nvSpPr>
          <p:spPr>
            <a:xfrm>
              <a:off x="1196252" y="1918697"/>
              <a:ext cx="2501876" cy="628877"/>
            </a:xfrm>
            <a:prstGeom prst="rect">
              <a:avLst/>
            </a:prstGeom>
          </p:spPr>
          <p:txBody>
            <a:bodyPr vert="horz" wrap="square" lIns="0" tIns="0" rIns="0" bIns="0" anchor="ctr" anchorCtr="0">
              <a:spAutoFit/>
            </a:bodyPr>
            <a:lstStyle/>
            <a:p>
              <a:pPr algn="r">
                <a:lnSpc>
                  <a:spcPct val="120000"/>
                </a:lnSpc>
              </a:pPr>
              <a:r>
                <a:rPr lang="en-US" altLang="zh-CN" sz="57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Arial" panose="020B0604020202020204" pitchFamily="34" charset="0"/>
                </a:rPr>
                <a:t>Please replace text, click add relevant headline, modify the text content, also can copy your content to this directly.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7104765" y="1793216"/>
            <a:ext cx="995070" cy="683478"/>
            <a:chOff x="189551" y="1654210"/>
            <a:chExt cx="1954057" cy="1022486"/>
          </a:xfrm>
        </p:grpSpPr>
        <p:sp>
          <p:nvSpPr>
            <p:cNvPr id="27" name="TextBox 26"/>
            <p:cNvSpPr txBox="1"/>
            <p:nvPr/>
          </p:nvSpPr>
          <p:spPr>
            <a:xfrm>
              <a:off x="189551" y="1654210"/>
              <a:ext cx="1745764" cy="275489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 anchorCtr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995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Arial" panose="020B0604020202020204" pitchFamily="34" charset="0"/>
                </a:rPr>
                <a:t>请替换文字内容</a:t>
              </a:r>
              <a:endParaRPr lang="zh-CN" altLang="en-US" sz="995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14705" y="1890127"/>
              <a:ext cx="1828903" cy="786569"/>
            </a:xfrm>
            <a:prstGeom prst="rect">
              <a:avLst/>
            </a:prstGeom>
          </p:spPr>
          <p:txBody>
            <a:bodyPr vert="horz" wrap="square" lIns="0" tIns="0" rIns="0" bIns="0" anchor="ctr" anchorCtr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altLang="zh-CN" sz="57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Arial" panose="020B0604020202020204" pitchFamily="34" charset="0"/>
                </a:rPr>
                <a:t>Please replace text, click add relevant headline, modify the text content, also can copy your content to this directly.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7152911" y="2806576"/>
            <a:ext cx="946924" cy="670030"/>
            <a:chOff x="256449" y="1654211"/>
            <a:chExt cx="1859513" cy="1002367"/>
          </a:xfrm>
        </p:grpSpPr>
        <p:sp>
          <p:nvSpPr>
            <p:cNvPr id="30" name="TextBox 29"/>
            <p:cNvSpPr txBox="1"/>
            <p:nvPr/>
          </p:nvSpPr>
          <p:spPr>
            <a:xfrm>
              <a:off x="256449" y="1654211"/>
              <a:ext cx="1745765" cy="275489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 anchorCtr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995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Arial" panose="020B0604020202020204" pitchFamily="34" charset="0"/>
                </a:rPr>
                <a:t>请替换文字内容</a:t>
              </a:r>
              <a:endParaRPr lang="zh-CN" altLang="en-US" sz="995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14707" y="1870009"/>
              <a:ext cx="1801255" cy="786569"/>
            </a:xfrm>
            <a:prstGeom prst="rect">
              <a:avLst/>
            </a:prstGeom>
          </p:spPr>
          <p:txBody>
            <a:bodyPr vert="horz" wrap="square" lIns="0" tIns="0" rIns="0" bIns="0" anchor="ctr" anchorCtr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altLang="zh-CN" sz="57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Arial" panose="020B0604020202020204" pitchFamily="34" charset="0"/>
                </a:rPr>
                <a:t>Please replace text, click add relevant headline, modify the text content, also can copy your content to this directly.</a:t>
              </a:r>
            </a:p>
          </p:txBody>
        </p:sp>
      </p:grpSp>
      <p:sp>
        <p:nvSpPr>
          <p:cNvPr id="64" name="Freeform 63"/>
          <p:cNvSpPr>
            <a:spLocks noEditPoints="1"/>
          </p:cNvSpPr>
          <p:nvPr/>
        </p:nvSpPr>
        <p:spPr bwMode="auto">
          <a:xfrm>
            <a:off x="8001386" y="1244705"/>
            <a:ext cx="357995" cy="365996"/>
          </a:xfrm>
          <a:custGeom>
            <a:avLst/>
            <a:gdLst>
              <a:gd name="T0" fmla="*/ 203 w 360"/>
              <a:gd name="T1" fmla="*/ 271 h 368"/>
              <a:gd name="T2" fmla="*/ 261 w 360"/>
              <a:gd name="T3" fmla="*/ 202 h 368"/>
              <a:gd name="T4" fmla="*/ 360 w 360"/>
              <a:gd name="T5" fmla="*/ 51 h 368"/>
              <a:gd name="T6" fmla="*/ 346 w 360"/>
              <a:gd name="T7" fmla="*/ 37 h 368"/>
              <a:gd name="T8" fmla="*/ 277 w 360"/>
              <a:gd name="T9" fmla="*/ 37 h 368"/>
              <a:gd name="T10" fmla="*/ 180 w 360"/>
              <a:gd name="T11" fmla="*/ 0 h 368"/>
              <a:gd name="T12" fmla="*/ 83 w 360"/>
              <a:gd name="T13" fmla="*/ 37 h 368"/>
              <a:gd name="T14" fmla="*/ 14 w 360"/>
              <a:gd name="T15" fmla="*/ 37 h 368"/>
              <a:gd name="T16" fmla="*/ 0 w 360"/>
              <a:gd name="T17" fmla="*/ 51 h 368"/>
              <a:gd name="T18" fmla="*/ 98 w 360"/>
              <a:gd name="T19" fmla="*/ 202 h 368"/>
              <a:gd name="T20" fmla="*/ 156 w 360"/>
              <a:gd name="T21" fmla="*/ 271 h 368"/>
              <a:gd name="T22" fmla="*/ 156 w 360"/>
              <a:gd name="T23" fmla="*/ 297 h 368"/>
              <a:gd name="T24" fmla="*/ 91 w 360"/>
              <a:gd name="T25" fmla="*/ 332 h 368"/>
              <a:gd name="T26" fmla="*/ 180 w 360"/>
              <a:gd name="T27" fmla="*/ 368 h 368"/>
              <a:gd name="T28" fmla="*/ 269 w 360"/>
              <a:gd name="T29" fmla="*/ 332 h 368"/>
              <a:gd name="T30" fmla="*/ 203 w 360"/>
              <a:gd name="T31" fmla="*/ 297 h 368"/>
              <a:gd name="T32" fmla="*/ 203 w 360"/>
              <a:gd name="T33" fmla="*/ 271 h 368"/>
              <a:gd name="T34" fmla="*/ 259 w 360"/>
              <a:gd name="T35" fmla="*/ 170 h 368"/>
              <a:gd name="T36" fmla="*/ 281 w 360"/>
              <a:gd name="T37" fmla="*/ 65 h 368"/>
              <a:gd name="T38" fmla="*/ 331 w 360"/>
              <a:gd name="T39" fmla="*/ 65 h 368"/>
              <a:gd name="T40" fmla="*/ 259 w 360"/>
              <a:gd name="T41" fmla="*/ 170 h 368"/>
              <a:gd name="T42" fmla="*/ 180 w 360"/>
              <a:gd name="T43" fmla="*/ 24 h 368"/>
              <a:gd name="T44" fmla="*/ 256 w 360"/>
              <a:gd name="T45" fmla="*/ 55 h 368"/>
              <a:gd name="T46" fmla="*/ 180 w 360"/>
              <a:gd name="T47" fmla="*/ 86 h 368"/>
              <a:gd name="T48" fmla="*/ 104 w 360"/>
              <a:gd name="T49" fmla="*/ 55 h 368"/>
              <a:gd name="T50" fmla="*/ 180 w 360"/>
              <a:gd name="T51" fmla="*/ 24 h 368"/>
              <a:gd name="T52" fmla="*/ 29 w 360"/>
              <a:gd name="T53" fmla="*/ 65 h 368"/>
              <a:gd name="T54" fmla="*/ 79 w 360"/>
              <a:gd name="T55" fmla="*/ 65 h 368"/>
              <a:gd name="T56" fmla="*/ 101 w 360"/>
              <a:gd name="T57" fmla="*/ 170 h 368"/>
              <a:gd name="T58" fmla="*/ 29 w 360"/>
              <a:gd name="T59" fmla="*/ 65 h 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360" h="368">
                <a:moveTo>
                  <a:pt x="203" y="271"/>
                </a:moveTo>
                <a:cubicBezTo>
                  <a:pt x="203" y="242"/>
                  <a:pt x="225" y="226"/>
                  <a:pt x="261" y="202"/>
                </a:cubicBezTo>
                <a:cubicBezTo>
                  <a:pt x="305" y="173"/>
                  <a:pt x="360" y="137"/>
                  <a:pt x="360" y="51"/>
                </a:cubicBezTo>
                <a:cubicBezTo>
                  <a:pt x="360" y="43"/>
                  <a:pt x="353" y="37"/>
                  <a:pt x="346" y="37"/>
                </a:cubicBezTo>
                <a:cubicBezTo>
                  <a:pt x="277" y="37"/>
                  <a:pt x="277" y="37"/>
                  <a:pt x="277" y="37"/>
                </a:cubicBezTo>
                <a:cubicBezTo>
                  <a:pt x="267" y="19"/>
                  <a:pt x="238" y="0"/>
                  <a:pt x="180" y="0"/>
                </a:cubicBezTo>
                <a:cubicBezTo>
                  <a:pt x="121" y="0"/>
                  <a:pt x="92" y="19"/>
                  <a:pt x="83" y="37"/>
                </a:cubicBezTo>
                <a:cubicBezTo>
                  <a:pt x="14" y="37"/>
                  <a:pt x="14" y="37"/>
                  <a:pt x="14" y="37"/>
                </a:cubicBezTo>
                <a:cubicBezTo>
                  <a:pt x="6" y="37"/>
                  <a:pt x="0" y="43"/>
                  <a:pt x="0" y="51"/>
                </a:cubicBezTo>
                <a:cubicBezTo>
                  <a:pt x="0" y="137"/>
                  <a:pt x="54" y="173"/>
                  <a:pt x="98" y="202"/>
                </a:cubicBezTo>
                <a:cubicBezTo>
                  <a:pt x="134" y="226"/>
                  <a:pt x="156" y="242"/>
                  <a:pt x="156" y="271"/>
                </a:cubicBezTo>
                <a:cubicBezTo>
                  <a:pt x="156" y="297"/>
                  <a:pt x="156" y="297"/>
                  <a:pt x="156" y="297"/>
                </a:cubicBezTo>
                <a:cubicBezTo>
                  <a:pt x="118" y="301"/>
                  <a:pt x="91" y="315"/>
                  <a:pt x="91" y="332"/>
                </a:cubicBezTo>
                <a:cubicBezTo>
                  <a:pt x="91" y="352"/>
                  <a:pt x="131" y="368"/>
                  <a:pt x="180" y="368"/>
                </a:cubicBezTo>
                <a:cubicBezTo>
                  <a:pt x="229" y="368"/>
                  <a:pt x="269" y="352"/>
                  <a:pt x="269" y="332"/>
                </a:cubicBezTo>
                <a:cubicBezTo>
                  <a:pt x="269" y="315"/>
                  <a:pt x="241" y="301"/>
                  <a:pt x="203" y="297"/>
                </a:cubicBezTo>
                <a:lnTo>
                  <a:pt x="203" y="271"/>
                </a:lnTo>
                <a:close/>
                <a:moveTo>
                  <a:pt x="259" y="170"/>
                </a:moveTo>
                <a:cubicBezTo>
                  <a:pt x="270" y="146"/>
                  <a:pt x="279" y="113"/>
                  <a:pt x="281" y="65"/>
                </a:cubicBezTo>
                <a:cubicBezTo>
                  <a:pt x="331" y="65"/>
                  <a:pt x="331" y="65"/>
                  <a:pt x="331" y="65"/>
                </a:cubicBezTo>
                <a:cubicBezTo>
                  <a:pt x="326" y="119"/>
                  <a:pt x="294" y="146"/>
                  <a:pt x="259" y="170"/>
                </a:cubicBezTo>
                <a:close/>
                <a:moveTo>
                  <a:pt x="180" y="24"/>
                </a:moveTo>
                <a:cubicBezTo>
                  <a:pt x="234" y="24"/>
                  <a:pt x="256" y="47"/>
                  <a:pt x="256" y="55"/>
                </a:cubicBezTo>
                <a:cubicBezTo>
                  <a:pt x="256" y="63"/>
                  <a:pt x="234" y="86"/>
                  <a:pt x="180" y="86"/>
                </a:cubicBezTo>
                <a:cubicBezTo>
                  <a:pt x="125" y="86"/>
                  <a:pt x="104" y="63"/>
                  <a:pt x="104" y="55"/>
                </a:cubicBezTo>
                <a:cubicBezTo>
                  <a:pt x="104" y="47"/>
                  <a:pt x="125" y="24"/>
                  <a:pt x="180" y="24"/>
                </a:cubicBezTo>
                <a:close/>
                <a:moveTo>
                  <a:pt x="29" y="65"/>
                </a:moveTo>
                <a:cubicBezTo>
                  <a:pt x="79" y="65"/>
                  <a:pt x="79" y="65"/>
                  <a:pt x="79" y="65"/>
                </a:cubicBezTo>
                <a:cubicBezTo>
                  <a:pt x="80" y="113"/>
                  <a:pt x="89" y="146"/>
                  <a:pt x="101" y="170"/>
                </a:cubicBezTo>
                <a:cubicBezTo>
                  <a:pt x="66" y="146"/>
                  <a:pt x="33" y="119"/>
                  <a:pt x="29" y="65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0" tIns="0" rIns="0" bIns="0" numCol="1" anchor="ctr" anchorCtr="0" compatLnSpc="1"/>
          <a:lstStyle/>
          <a:p>
            <a:pPr algn="just">
              <a:lnSpc>
                <a:spcPct val="120000"/>
              </a:lnSpc>
            </a:pPr>
            <a:endParaRPr lang="en-US" sz="570" dirty="0">
              <a:latin typeface="微软雅黑" panose="020B0503020204020204" charset="-122"/>
              <a:ea typeface="微软雅黑" panose="020B050302020402020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287383" y="1155250"/>
            <a:ext cx="7667966" cy="2516358"/>
            <a:chOff x="-743744" y="1412054"/>
            <a:chExt cx="11471330" cy="3764489"/>
          </a:xfrm>
        </p:grpSpPr>
        <p:sp>
          <p:nvSpPr>
            <p:cNvPr id="65" name="Right Triangle 64"/>
            <p:cNvSpPr/>
            <p:nvPr/>
          </p:nvSpPr>
          <p:spPr>
            <a:xfrm rot="8100000" flipH="1">
              <a:off x="3695072" y="2009242"/>
              <a:ext cx="320492" cy="320492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tIns="0" rIns="0" bIns="0" rtlCol="0" anchor="ctr" anchorCtr="0"/>
            <a:lstStyle/>
            <a:p>
              <a:pPr algn="ctr">
                <a:lnSpc>
                  <a:spcPct val="120000"/>
                </a:lnSpc>
              </a:pPr>
              <a:endParaRPr lang="en-GB" sz="995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6" name="Right Triangle 65"/>
            <p:cNvSpPr/>
            <p:nvPr/>
          </p:nvSpPr>
          <p:spPr>
            <a:xfrm rot="8100000" flipH="1">
              <a:off x="3695072" y="3501213"/>
              <a:ext cx="320492" cy="320492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tIns="0" rIns="0" bIns="0" rtlCol="0" anchor="ctr" anchorCtr="0"/>
            <a:lstStyle/>
            <a:p>
              <a:pPr algn="ctr">
                <a:lnSpc>
                  <a:spcPct val="120000"/>
                </a:lnSpc>
              </a:pPr>
              <a:endParaRPr lang="en-GB" sz="995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7" name="Right Triangle 66"/>
            <p:cNvSpPr/>
            <p:nvPr/>
          </p:nvSpPr>
          <p:spPr>
            <a:xfrm rot="13500000">
              <a:off x="9140265" y="2768401"/>
              <a:ext cx="320492" cy="320492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tIns="0" rIns="0" bIns="0" rtlCol="0" anchor="ctr" anchorCtr="0"/>
            <a:lstStyle/>
            <a:p>
              <a:pPr algn="ctr">
                <a:lnSpc>
                  <a:spcPct val="120000"/>
                </a:lnSpc>
              </a:pPr>
              <a:endParaRPr lang="en-GB" sz="995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8" name="Right Triangle 67"/>
            <p:cNvSpPr/>
            <p:nvPr/>
          </p:nvSpPr>
          <p:spPr>
            <a:xfrm rot="13500000">
              <a:off x="9146988" y="4287453"/>
              <a:ext cx="320492" cy="320492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tIns="0" rIns="0" bIns="0" rtlCol="0" anchor="ctr" anchorCtr="0"/>
            <a:lstStyle/>
            <a:p>
              <a:pPr algn="ctr">
                <a:lnSpc>
                  <a:spcPct val="120000"/>
                </a:lnSpc>
              </a:pPr>
              <a:endParaRPr lang="en-GB" sz="995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Arial" panose="020B0604020202020204" pitchFamily="34" charset="0"/>
              </a:endParaRPr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-743744" y="1412054"/>
              <a:ext cx="11471330" cy="3764489"/>
              <a:chOff x="-743744" y="1412054"/>
              <a:chExt cx="11471330" cy="3764489"/>
            </a:xfrm>
          </p:grpSpPr>
          <p:grpSp>
            <p:nvGrpSpPr>
              <p:cNvPr id="14" name="Group 11"/>
              <p:cNvGrpSpPr/>
              <p:nvPr/>
            </p:nvGrpSpPr>
            <p:grpSpPr>
              <a:xfrm>
                <a:off x="3996395" y="1453806"/>
                <a:ext cx="6731191" cy="1290795"/>
                <a:chOff x="3996395" y="1453806"/>
                <a:chExt cx="6731191" cy="1290795"/>
              </a:xfrm>
            </p:grpSpPr>
            <p:grpSp>
              <p:nvGrpSpPr>
                <p:cNvPr id="15" name="Group 12"/>
                <p:cNvGrpSpPr/>
                <p:nvPr/>
              </p:nvGrpSpPr>
              <p:grpSpPr>
                <a:xfrm flipH="1">
                  <a:off x="3996395" y="1453806"/>
                  <a:ext cx="6731191" cy="1290795"/>
                  <a:chOff x="2251867" y="3768352"/>
                  <a:chExt cx="8959212" cy="1718048"/>
                </a:xfrm>
                <a:solidFill>
                  <a:schemeClr val="accent5"/>
                </a:solidFill>
              </p:grpSpPr>
              <p:sp>
                <p:nvSpPr>
                  <p:cNvPr id="22" name="Rectangle 21"/>
                  <p:cNvSpPr/>
                  <p:nvPr/>
                </p:nvSpPr>
                <p:spPr>
                  <a:xfrm>
                    <a:off x="6850964" y="4965895"/>
                    <a:ext cx="3758423" cy="520504"/>
                  </a:xfrm>
                  <a:prstGeom prst="rect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lIns="0" tIns="0" rIns="0" bIns="0" rtlCol="0" anchor="ctr" anchorCtr="0"/>
                  <a:lstStyle/>
                  <a:p>
                    <a:pPr algn="ctr">
                      <a:lnSpc>
                        <a:spcPct val="120000"/>
                      </a:lnSpc>
                    </a:pPr>
                    <a:endParaRPr lang="en-GB" sz="995">
                      <a:solidFill>
                        <a:schemeClr val="bg1"/>
                      </a:solidFill>
                      <a:latin typeface="微软雅黑" panose="020B0503020204020204" charset="-122"/>
                      <a:ea typeface="微软雅黑" panose="020B0503020204020204" charset="-122"/>
                      <a:cs typeface="+mn-ea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23" name="Block Arc 22"/>
                  <p:cNvSpPr/>
                  <p:nvPr/>
                </p:nvSpPr>
                <p:spPr>
                  <a:xfrm rot="5400000">
                    <a:off x="9824283" y="4099604"/>
                    <a:ext cx="1530948" cy="1242644"/>
                  </a:xfrm>
                  <a:prstGeom prst="blockArc">
                    <a:avLst>
                      <a:gd name="adj1" fmla="val 10800000"/>
                      <a:gd name="adj2" fmla="val 56368"/>
                      <a:gd name="adj3" fmla="val 41880"/>
                    </a:avLst>
                  </a:prstGeom>
                  <a:solidFill>
                    <a:schemeClr val="accent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lIns="0" tIns="0" rIns="0" bIns="0" rtlCol="0" anchor="ctr" anchorCtr="0"/>
                  <a:lstStyle/>
                  <a:p>
                    <a:pPr algn="ctr">
                      <a:lnSpc>
                        <a:spcPct val="120000"/>
                      </a:lnSpc>
                    </a:pPr>
                    <a:endParaRPr lang="en-GB" sz="995">
                      <a:solidFill>
                        <a:schemeClr val="bg1"/>
                      </a:solidFill>
                      <a:latin typeface="微软雅黑" panose="020B0503020204020204" charset="-122"/>
                      <a:ea typeface="微软雅黑" panose="020B0503020204020204" charset="-122"/>
                      <a:cs typeface="+mn-ea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24" name="Rectangle 23"/>
                  <p:cNvSpPr/>
                  <p:nvPr/>
                </p:nvSpPr>
                <p:spPr>
                  <a:xfrm>
                    <a:off x="2898984" y="3955451"/>
                    <a:ext cx="7710406" cy="520504"/>
                  </a:xfrm>
                  <a:prstGeom prst="rect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lIns="0" tIns="0" rIns="0" bIns="0" rtlCol="0" anchor="ctr" anchorCtr="0"/>
                  <a:lstStyle/>
                  <a:p>
                    <a:pPr algn="ctr">
                      <a:lnSpc>
                        <a:spcPct val="120000"/>
                      </a:lnSpc>
                    </a:pPr>
                    <a:endParaRPr lang="en-GB" sz="995">
                      <a:solidFill>
                        <a:schemeClr val="bg1"/>
                      </a:solidFill>
                      <a:latin typeface="微软雅黑" panose="020B0503020204020204" charset="-122"/>
                      <a:ea typeface="微软雅黑" panose="020B0503020204020204" charset="-122"/>
                      <a:cs typeface="+mn-ea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25" name="Isosceles Triangle 24"/>
                  <p:cNvSpPr/>
                  <p:nvPr/>
                </p:nvSpPr>
                <p:spPr>
                  <a:xfrm rot="16200000" flipH="1">
                    <a:off x="2128073" y="3892146"/>
                    <a:ext cx="894704" cy="647115"/>
                  </a:xfrm>
                  <a:prstGeom prst="triangl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lIns="0" tIns="0" rIns="0" bIns="0" rtlCol="0" anchor="ctr" anchorCtr="0"/>
                  <a:lstStyle/>
                  <a:p>
                    <a:pPr algn="ctr">
                      <a:lnSpc>
                        <a:spcPct val="120000"/>
                      </a:lnSpc>
                    </a:pPr>
                    <a:endParaRPr lang="en-GB" sz="995">
                      <a:solidFill>
                        <a:schemeClr val="bg1"/>
                      </a:solidFill>
                      <a:latin typeface="微软雅黑" panose="020B0503020204020204" charset="-122"/>
                      <a:ea typeface="微软雅黑" panose="020B0503020204020204" charset="-122"/>
                      <a:cs typeface="+mn-ea"/>
                      <a:sym typeface="Arial" panose="020B0604020202020204" pitchFamily="34" charset="0"/>
                    </a:endParaRPr>
                  </a:p>
                </p:txBody>
              </p:sp>
            </p:grpSp>
            <p:sp>
              <p:nvSpPr>
                <p:cNvPr id="16" name="TextBox 15"/>
                <p:cNvSpPr txBox="1"/>
                <p:nvPr/>
              </p:nvSpPr>
              <p:spPr>
                <a:xfrm>
                  <a:off x="8929808" y="1655750"/>
                  <a:ext cx="1329950" cy="275490"/>
                </a:xfrm>
                <a:prstGeom prst="rect">
                  <a:avLst/>
                </a:prstGeom>
                <a:noFill/>
              </p:spPr>
              <p:txBody>
                <a:bodyPr vert="horz" wrap="none" lIns="0" tIns="0" rIns="0" bIns="0" rtlCol="0" anchor="ctr" anchorCtr="0">
                  <a:spAutoFit/>
                </a:bodyPr>
                <a:lstStyle/>
                <a:p>
                  <a:pPr algn="ctr">
                    <a:lnSpc>
                      <a:spcPct val="120000"/>
                    </a:lnSpc>
                  </a:pPr>
                  <a:r>
                    <a:rPr lang="zh-CN" altLang="en-US" sz="995" b="1">
                      <a:solidFill>
                        <a:schemeClr val="bg1"/>
                      </a:solidFill>
                      <a:latin typeface="微软雅黑" panose="020B0503020204020204" charset="-122"/>
                      <a:ea typeface="微软雅黑" panose="020B0503020204020204" charset="-122"/>
                      <a:cs typeface="+mn-ea"/>
                      <a:sym typeface="Arial" panose="020B0604020202020204" pitchFamily="34" charset="0"/>
                    </a:rPr>
                    <a:t>请替换文字内容</a:t>
                  </a:r>
                  <a:endParaRPr lang="zh-CN" altLang="en-US" sz="995" b="1" dirty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  <a:cs typeface="+mn-ea"/>
                    <a:sym typeface="Arial" panose="020B0604020202020204" pitchFamily="34" charset="0"/>
                  </a:endParaRPr>
                </a:p>
              </p:txBody>
            </p:sp>
          </p:grpSp>
          <p:grpSp>
            <p:nvGrpSpPr>
              <p:cNvPr id="35" name="Group 34"/>
              <p:cNvGrpSpPr/>
              <p:nvPr/>
            </p:nvGrpSpPr>
            <p:grpSpPr>
              <a:xfrm>
                <a:off x="5900354" y="2212965"/>
                <a:ext cx="3277689" cy="1290795"/>
                <a:chOff x="6868106" y="3768351"/>
                <a:chExt cx="4362603" cy="1718048"/>
              </a:xfrm>
              <a:solidFill>
                <a:schemeClr val="accent4"/>
              </a:solidFill>
            </p:grpSpPr>
            <p:sp>
              <p:nvSpPr>
                <p:cNvPr id="37" name="Rectangle 36"/>
                <p:cNvSpPr/>
                <p:nvPr/>
              </p:nvSpPr>
              <p:spPr>
                <a:xfrm>
                  <a:off x="6868106" y="4965896"/>
                  <a:ext cx="3758422" cy="520503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lIns="0" tIns="0" rIns="0" bIns="0" rtlCol="0" anchor="ctr" anchorCtr="0"/>
                <a:lstStyle/>
                <a:p>
                  <a:pPr algn="ctr">
                    <a:lnSpc>
                      <a:spcPct val="120000"/>
                    </a:lnSpc>
                  </a:pPr>
                  <a:endParaRPr lang="en-GB" sz="995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  <a:cs typeface="+mn-ea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38" name="Block Arc 37"/>
                <p:cNvSpPr/>
                <p:nvPr/>
              </p:nvSpPr>
              <p:spPr>
                <a:xfrm rot="5400000">
                  <a:off x="9843913" y="4099603"/>
                  <a:ext cx="1530948" cy="1242644"/>
                </a:xfrm>
                <a:prstGeom prst="blockArc">
                  <a:avLst>
                    <a:gd name="adj1" fmla="val 10800000"/>
                    <a:gd name="adj2" fmla="val 56368"/>
                    <a:gd name="adj3" fmla="val 4188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lIns="0" tIns="0" rIns="0" bIns="0" rtlCol="0" anchor="ctr" anchorCtr="0"/>
                <a:lstStyle/>
                <a:p>
                  <a:pPr algn="ctr">
                    <a:lnSpc>
                      <a:spcPct val="120000"/>
                    </a:lnSpc>
                  </a:pPr>
                  <a:endParaRPr lang="en-GB" sz="995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  <a:cs typeface="+mn-ea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39" name="Rectangle 38"/>
                <p:cNvSpPr/>
                <p:nvPr/>
              </p:nvSpPr>
              <p:spPr>
                <a:xfrm>
                  <a:off x="8711198" y="3955451"/>
                  <a:ext cx="1915330" cy="520503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lIns="0" tIns="0" rIns="0" bIns="0" rtlCol="0" anchor="ctr" anchorCtr="0"/>
                <a:lstStyle/>
                <a:p>
                  <a:pPr algn="ctr">
                    <a:lnSpc>
                      <a:spcPct val="120000"/>
                    </a:lnSpc>
                  </a:pPr>
                  <a:endParaRPr lang="en-GB" sz="995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  <a:cs typeface="+mn-ea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40" name="Isosceles Triangle 39"/>
                <p:cNvSpPr/>
                <p:nvPr/>
              </p:nvSpPr>
              <p:spPr>
                <a:xfrm rot="16200000" flipH="1">
                  <a:off x="7940290" y="3892145"/>
                  <a:ext cx="894703" cy="647115"/>
                </a:xfrm>
                <a:prstGeom prst="triangle">
                  <a:avLst/>
                </a:prstGeom>
                <a:grpFill/>
                <a:ln>
                  <a:noFill/>
                </a:ln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lIns="0" tIns="0" rIns="0" bIns="0" rtlCol="0" anchor="ctr" anchorCtr="0"/>
                <a:lstStyle/>
                <a:p>
                  <a:pPr algn="ctr">
                    <a:lnSpc>
                      <a:spcPct val="120000"/>
                    </a:lnSpc>
                  </a:pPr>
                  <a:endParaRPr lang="en-GB" sz="995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  <a:cs typeface="+mn-ea"/>
                    <a:sym typeface="Arial" panose="020B0604020202020204" pitchFamily="34" charset="0"/>
                  </a:endParaRPr>
                </a:p>
              </p:txBody>
            </p:sp>
          </p:grpSp>
          <p:grpSp>
            <p:nvGrpSpPr>
              <p:cNvPr id="44" name="Group 43"/>
              <p:cNvGrpSpPr/>
              <p:nvPr/>
            </p:nvGrpSpPr>
            <p:grpSpPr>
              <a:xfrm flipH="1">
                <a:off x="3996165" y="2972127"/>
                <a:ext cx="3276053" cy="1290795"/>
                <a:chOff x="6850964" y="3768351"/>
                <a:chExt cx="4360426" cy="1718048"/>
              </a:xfrm>
              <a:solidFill>
                <a:schemeClr val="accent3"/>
              </a:solidFill>
            </p:grpSpPr>
            <p:sp>
              <p:nvSpPr>
                <p:cNvPr id="46" name="Rectangle 45"/>
                <p:cNvSpPr/>
                <p:nvPr/>
              </p:nvSpPr>
              <p:spPr>
                <a:xfrm>
                  <a:off x="6850964" y="4965895"/>
                  <a:ext cx="3758423" cy="520504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lIns="0" tIns="0" rIns="0" bIns="0" rtlCol="0" anchor="ctr" anchorCtr="0"/>
                <a:lstStyle/>
                <a:p>
                  <a:pPr algn="ctr">
                    <a:lnSpc>
                      <a:spcPct val="120000"/>
                    </a:lnSpc>
                  </a:pPr>
                  <a:endParaRPr lang="en-GB" sz="995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  <a:cs typeface="+mn-ea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47" name="Block Arc 46"/>
                <p:cNvSpPr/>
                <p:nvPr/>
              </p:nvSpPr>
              <p:spPr>
                <a:xfrm rot="5400000">
                  <a:off x="9824594" y="4099602"/>
                  <a:ext cx="1530948" cy="1242644"/>
                </a:xfrm>
                <a:prstGeom prst="blockArc">
                  <a:avLst>
                    <a:gd name="adj1" fmla="val 10800000"/>
                    <a:gd name="adj2" fmla="val 56368"/>
                    <a:gd name="adj3" fmla="val 4188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lIns="0" tIns="0" rIns="0" bIns="0" rtlCol="0" anchor="ctr" anchorCtr="0"/>
                <a:lstStyle/>
                <a:p>
                  <a:pPr algn="ctr">
                    <a:lnSpc>
                      <a:spcPct val="120000"/>
                    </a:lnSpc>
                  </a:pPr>
                  <a:endParaRPr lang="en-GB" sz="995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  <a:cs typeface="+mn-ea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48" name="Rectangle 47"/>
                <p:cNvSpPr/>
                <p:nvPr/>
              </p:nvSpPr>
              <p:spPr>
                <a:xfrm>
                  <a:off x="8694057" y="3955451"/>
                  <a:ext cx="1915330" cy="520504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lIns="0" tIns="0" rIns="0" bIns="0" rtlCol="0" anchor="ctr" anchorCtr="0"/>
                <a:lstStyle/>
                <a:p>
                  <a:pPr algn="ctr">
                    <a:lnSpc>
                      <a:spcPct val="120000"/>
                    </a:lnSpc>
                  </a:pPr>
                  <a:endParaRPr lang="en-GB" sz="995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  <a:cs typeface="+mn-ea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49" name="Isosceles Triangle 48"/>
                <p:cNvSpPr/>
                <p:nvPr/>
              </p:nvSpPr>
              <p:spPr>
                <a:xfrm rot="16200000" flipH="1">
                  <a:off x="7923148" y="3892145"/>
                  <a:ext cx="894704" cy="647115"/>
                </a:xfrm>
                <a:prstGeom prst="triangle">
                  <a:avLst/>
                </a:prstGeom>
                <a:grpFill/>
                <a:ln>
                  <a:noFill/>
                </a:ln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lIns="0" tIns="0" rIns="0" bIns="0" rtlCol="0" anchor="ctr" anchorCtr="0"/>
                <a:lstStyle/>
                <a:p>
                  <a:pPr algn="ctr">
                    <a:lnSpc>
                      <a:spcPct val="120000"/>
                    </a:lnSpc>
                  </a:pPr>
                  <a:endParaRPr lang="en-GB" sz="995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  <a:cs typeface="+mn-ea"/>
                    <a:sym typeface="Arial" panose="020B0604020202020204" pitchFamily="34" charset="0"/>
                  </a:endParaRPr>
                </a:p>
              </p:txBody>
            </p:sp>
          </p:grpSp>
          <p:grpSp>
            <p:nvGrpSpPr>
              <p:cNvPr id="53" name="Group 52"/>
              <p:cNvGrpSpPr/>
              <p:nvPr/>
            </p:nvGrpSpPr>
            <p:grpSpPr>
              <a:xfrm>
                <a:off x="5900354" y="3731289"/>
                <a:ext cx="3277689" cy="1290796"/>
                <a:chOff x="6868106" y="3768350"/>
                <a:chExt cx="4362601" cy="1718050"/>
              </a:xfrm>
            </p:grpSpPr>
            <p:sp>
              <p:nvSpPr>
                <p:cNvPr id="55" name="Rectangle 54"/>
                <p:cNvSpPr/>
                <p:nvPr/>
              </p:nvSpPr>
              <p:spPr>
                <a:xfrm>
                  <a:off x="6868106" y="4965895"/>
                  <a:ext cx="3758423" cy="520504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lIns="0" tIns="0" rIns="0" bIns="0" rtlCol="0" anchor="ctr" anchorCtr="0"/>
                <a:lstStyle/>
                <a:p>
                  <a:pPr algn="ctr">
                    <a:lnSpc>
                      <a:spcPct val="120000"/>
                    </a:lnSpc>
                  </a:pPr>
                  <a:endParaRPr lang="en-GB" sz="995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  <a:cs typeface="+mn-ea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56" name="Block Arc 55"/>
                <p:cNvSpPr/>
                <p:nvPr/>
              </p:nvSpPr>
              <p:spPr>
                <a:xfrm rot="5400000">
                  <a:off x="9843911" y="4099604"/>
                  <a:ext cx="1530948" cy="1242644"/>
                </a:xfrm>
                <a:prstGeom prst="blockArc">
                  <a:avLst>
                    <a:gd name="adj1" fmla="val 10800000"/>
                    <a:gd name="adj2" fmla="val 56368"/>
                    <a:gd name="adj3" fmla="val 41880"/>
                  </a:avLst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lIns="0" tIns="0" rIns="0" bIns="0" rtlCol="0" anchor="ctr" anchorCtr="0"/>
                <a:lstStyle/>
                <a:p>
                  <a:pPr algn="ctr">
                    <a:lnSpc>
                      <a:spcPct val="120000"/>
                    </a:lnSpc>
                  </a:pPr>
                  <a:endParaRPr lang="en-GB" sz="995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  <a:cs typeface="+mn-ea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57" name="Rectangle 56"/>
                <p:cNvSpPr/>
                <p:nvPr/>
              </p:nvSpPr>
              <p:spPr>
                <a:xfrm>
                  <a:off x="8711199" y="3955451"/>
                  <a:ext cx="1915330" cy="520504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lIns="0" tIns="0" rIns="0" bIns="0" rtlCol="0" anchor="ctr" anchorCtr="0"/>
                <a:lstStyle/>
                <a:p>
                  <a:pPr algn="ctr">
                    <a:lnSpc>
                      <a:spcPct val="120000"/>
                    </a:lnSpc>
                  </a:pPr>
                  <a:endParaRPr lang="en-GB" sz="995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  <a:cs typeface="+mn-ea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58" name="Isosceles Triangle 57"/>
                <p:cNvSpPr/>
                <p:nvPr/>
              </p:nvSpPr>
              <p:spPr>
                <a:xfrm rot="16200000" flipH="1">
                  <a:off x="7940290" y="3892145"/>
                  <a:ext cx="894704" cy="647114"/>
                </a:xfrm>
                <a:prstGeom prst="triangle">
                  <a:avLst/>
                </a:prstGeom>
                <a:solidFill>
                  <a:schemeClr val="accent2"/>
                </a:solidFill>
                <a:ln>
                  <a:noFill/>
                </a:ln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lIns="0" tIns="0" rIns="0" bIns="0" rtlCol="0" anchor="ctr" anchorCtr="0"/>
                <a:lstStyle/>
                <a:p>
                  <a:pPr algn="ctr">
                    <a:lnSpc>
                      <a:spcPct val="120000"/>
                    </a:lnSpc>
                  </a:pPr>
                  <a:endParaRPr lang="en-GB" sz="995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  <a:cs typeface="+mn-ea"/>
                    <a:sym typeface="Arial" panose="020B0604020202020204" pitchFamily="34" charset="0"/>
                  </a:endParaRPr>
                </a:p>
              </p:txBody>
            </p:sp>
          </p:grpSp>
          <p:grpSp>
            <p:nvGrpSpPr>
              <p:cNvPr id="59" name="Group 58"/>
              <p:cNvGrpSpPr/>
              <p:nvPr/>
            </p:nvGrpSpPr>
            <p:grpSpPr>
              <a:xfrm>
                <a:off x="-743744" y="4504339"/>
                <a:ext cx="7082836" cy="672204"/>
                <a:chOff x="-743744" y="4504339"/>
                <a:chExt cx="7082836" cy="672204"/>
              </a:xfrm>
            </p:grpSpPr>
            <p:grpSp>
              <p:nvGrpSpPr>
                <p:cNvPr id="60" name="Group 59"/>
                <p:cNvGrpSpPr/>
                <p:nvPr/>
              </p:nvGrpSpPr>
              <p:grpSpPr>
                <a:xfrm>
                  <a:off x="-743744" y="4504339"/>
                  <a:ext cx="7082836" cy="672204"/>
                  <a:chOff x="-2527342" y="5137684"/>
                  <a:chExt cx="9427254" cy="894704"/>
                </a:xfrm>
              </p:grpSpPr>
              <p:sp>
                <p:nvSpPr>
                  <p:cNvPr id="62" name="Rectangle 61"/>
                  <p:cNvSpPr/>
                  <p:nvPr/>
                </p:nvSpPr>
                <p:spPr>
                  <a:xfrm>
                    <a:off x="-2527342" y="5306300"/>
                    <a:ext cx="8780139" cy="512001"/>
                  </a:xfrm>
                  <a:prstGeom prst="rect">
                    <a:avLst/>
                  </a:prstGeom>
                  <a:solidFill>
                    <a:schemeClr val="accent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lIns="0" tIns="0" rIns="0" bIns="0" rtlCol="0" anchor="ctr" anchorCtr="0"/>
                  <a:lstStyle/>
                  <a:p>
                    <a:pPr algn="ctr">
                      <a:lnSpc>
                        <a:spcPct val="120000"/>
                      </a:lnSpc>
                    </a:pPr>
                    <a:endParaRPr lang="en-GB" sz="995">
                      <a:solidFill>
                        <a:schemeClr val="bg1"/>
                      </a:solidFill>
                      <a:latin typeface="微软雅黑" panose="020B0503020204020204" charset="-122"/>
                      <a:ea typeface="微软雅黑" panose="020B0503020204020204" charset="-122"/>
                      <a:cs typeface="+mn-ea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63" name="Isosceles Triangle 62"/>
                  <p:cNvSpPr/>
                  <p:nvPr/>
                </p:nvSpPr>
                <p:spPr>
                  <a:xfrm rot="5400000">
                    <a:off x="6129003" y="5261478"/>
                    <a:ext cx="894704" cy="647115"/>
                  </a:xfrm>
                  <a:prstGeom prst="triangle">
                    <a:avLst/>
                  </a:prstGeom>
                  <a:ln>
                    <a:noFill/>
                  </a:ln>
                  <a:effectLst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lIns="0" tIns="0" rIns="0" bIns="0" rtlCol="0" anchor="ctr" anchorCtr="0"/>
                  <a:lstStyle/>
                  <a:p>
                    <a:pPr algn="ctr">
                      <a:lnSpc>
                        <a:spcPct val="120000"/>
                      </a:lnSpc>
                    </a:pPr>
                    <a:endParaRPr lang="en-GB" sz="995">
                      <a:solidFill>
                        <a:schemeClr val="bg1"/>
                      </a:solidFill>
                      <a:latin typeface="微软雅黑" panose="020B0503020204020204" charset="-122"/>
                      <a:ea typeface="微软雅黑" panose="020B0503020204020204" charset="-122"/>
                      <a:cs typeface="+mn-ea"/>
                      <a:sym typeface="Arial" panose="020B0604020202020204" pitchFamily="34" charset="0"/>
                    </a:endParaRPr>
                  </a:p>
                </p:txBody>
              </p:sp>
            </p:grpSp>
            <p:sp>
              <p:nvSpPr>
                <p:cNvPr id="61" name="TextBox 60"/>
                <p:cNvSpPr txBox="1"/>
                <p:nvPr/>
              </p:nvSpPr>
              <p:spPr>
                <a:xfrm>
                  <a:off x="782923" y="4667623"/>
                  <a:ext cx="1329950" cy="275490"/>
                </a:xfrm>
                <a:prstGeom prst="rect">
                  <a:avLst/>
                </a:prstGeom>
                <a:noFill/>
              </p:spPr>
              <p:txBody>
                <a:bodyPr vert="horz" wrap="none" lIns="0" tIns="0" rIns="0" bIns="0" rtlCol="0" anchor="ctr" anchorCtr="0">
                  <a:spAutoFit/>
                </a:bodyPr>
                <a:lstStyle/>
                <a:p>
                  <a:pPr algn="ctr">
                    <a:lnSpc>
                      <a:spcPct val="120000"/>
                    </a:lnSpc>
                  </a:pPr>
                  <a:r>
                    <a:rPr lang="zh-CN" altLang="en-US" sz="995">
                      <a:solidFill>
                        <a:schemeClr val="bg1"/>
                      </a:solidFill>
                      <a:latin typeface="微软雅黑" panose="020B0503020204020204" charset="-122"/>
                      <a:ea typeface="微软雅黑" panose="020B0503020204020204" charset="-122"/>
                      <a:cs typeface="+mn-ea"/>
                      <a:sym typeface="Arial" panose="020B0604020202020204" pitchFamily="34" charset="0"/>
                    </a:rPr>
                    <a:t>请替换文字内容</a:t>
                  </a:r>
                  <a:endParaRPr lang="zh-CN" altLang="en-US" sz="995" dirty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  <a:cs typeface="+mn-ea"/>
                    <a:sym typeface="Arial" panose="020B0604020202020204" pitchFamily="34" charset="0"/>
                  </a:endParaRPr>
                </a:p>
              </p:txBody>
            </p:sp>
          </p:grpSp>
          <p:sp>
            <p:nvSpPr>
              <p:cNvPr id="52" name="Oval 51"/>
              <p:cNvSpPr/>
              <p:nvPr/>
            </p:nvSpPr>
            <p:spPr>
              <a:xfrm>
                <a:off x="7840008" y="1412054"/>
                <a:ext cx="755703" cy="755703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0" tIns="0" rIns="0" bIns="0" rtlCol="0" anchor="ctr" anchorCtr="0"/>
              <a:lstStyle/>
              <a:p>
                <a:pPr algn="ctr">
                  <a:lnSpc>
                    <a:spcPct val="120000"/>
                  </a:lnSpc>
                </a:pPr>
                <a:endParaRPr lang="en-GB" sz="995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7933973" y="1504109"/>
                <a:ext cx="567771" cy="567771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0" tIns="0" rIns="0" bIns="0" rtlCol="0" anchor="ctr" anchorCtr="0"/>
              <a:lstStyle/>
              <a:p>
                <a:pPr algn="ctr">
                  <a:lnSpc>
                    <a:spcPct val="120000"/>
                  </a:lnSpc>
                </a:pPr>
                <a:endParaRPr lang="en-GB" sz="995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71" name="Freeform 70"/>
              <p:cNvSpPr/>
              <p:nvPr/>
            </p:nvSpPr>
            <p:spPr bwMode="auto">
              <a:xfrm>
                <a:off x="8087947" y="1642032"/>
                <a:ext cx="277795" cy="288100"/>
              </a:xfrm>
              <a:custGeom>
                <a:avLst/>
                <a:gdLst>
                  <a:gd name="T0" fmla="*/ 103 w 274"/>
                  <a:gd name="T1" fmla="*/ 284 h 284"/>
                  <a:gd name="T2" fmla="*/ 80 w 274"/>
                  <a:gd name="T3" fmla="*/ 273 h 284"/>
                  <a:gd name="T4" fmla="*/ 9 w 274"/>
                  <a:gd name="T5" fmla="*/ 178 h 284"/>
                  <a:gd name="T6" fmla="*/ 14 w 274"/>
                  <a:gd name="T7" fmla="*/ 139 h 284"/>
                  <a:gd name="T8" fmla="*/ 53 w 274"/>
                  <a:gd name="T9" fmla="*/ 145 h 284"/>
                  <a:gd name="T10" fmla="*/ 100 w 274"/>
                  <a:gd name="T11" fmla="*/ 207 h 284"/>
                  <a:gd name="T12" fmla="*/ 219 w 274"/>
                  <a:gd name="T13" fmla="*/ 17 h 284"/>
                  <a:gd name="T14" fmla="*/ 257 w 274"/>
                  <a:gd name="T15" fmla="*/ 8 h 284"/>
                  <a:gd name="T16" fmla="*/ 266 w 274"/>
                  <a:gd name="T17" fmla="*/ 47 h 284"/>
                  <a:gd name="T18" fmla="*/ 126 w 274"/>
                  <a:gd name="T19" fmla="*/ 271 h 284"/>
                  <a:gd name="T20" fmla="*/ 104 w 274"/>
                  <a:gd name="T21" fmla="*/ 284 h 284"/>
                  <a:gd name="T22" fmla="*/ 103 w 274"/>
                  <a:gd name="T23" fmla="*/ 284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74" h="284">
                    <a:moveTo>
                      <a:pt x="103" y="284"/>
                    </a:moveTo>
                    <a:cubicBezTo>
                      <a:pt x="94" y="284"/>
                      <a:pt x="86" y="280"/>
                      <a:pt x="80" y="273"/>
                    </a:cubicBezTo>
                    <a:cubicBezTo>
                      <a:pt x="9" y="178"/>
                      <a:pt x="9" y="178"/>
                      <a:pt x="9" y="178"/>
                    </a:cubicBezTo>
                    <a:cubicBezTo>
                      <a:pt x="0" y="166"/>
                      <a:pt x="2" y="149"/>
                      <a:pt x="14" y="139"/>
                    </a:cubicBezTo>
                    <a:cubicBezTo>
                      <a:pt x="27" y="130"/>
                      <a:pt x="44" y="133"/>
                      <a:pt x="53" y="145"/>
                    </a:cubicBezTo>
                    <a:cubicBezTo>
                      <a:pt x="100" y="207"/>
                      <a:pt x="100" y="207"/>
                      <a:pt x="100" y="207"/>
                    </a:cubicBezTo>
                    <a:cubicBezTo>
                      <a:pt x="219" y="17"/>
                      <a:pt x="219" y="17"/>
                      <a:pt x="219" y="17"/>
                    </a:cubicBezTo>
                    <a:cubicBezTo>
                      <a:pt x="227" y="4"/>
                      <a:pt x="244" y="0"/>
                      <a:pt x="257" y="8"/>
                    </a:cubicBezTo>
                    <a:cubicBezTo>
                      <a:pt x="270" y="16"/>
                      <a:pt x="274" y="33"/>
                      <a:pt x="266" y="47"/>
                    </a:cubicBezTo>
                    <a:cubicBezTo>
                      <a:pt x="126" y="271"/>
                      <a:pt x="126" y="271"/>
                      <a:pt x="126" y="271"/>
                    </a:cubicBezTo>
                    <a:cubicBezTo>
                      <a:pt x="121" y="279"/>
                      <a:pt x="113" y="283"/>
                      <a:pt x="104" y="284"/>
                    </a:cubicBezTo>
                    <a:cubicBezTo>
                      <a:pt x="104" y="284"/>
                      <a:pt x="103" y="284"/>
                      <a:pt x="103" y="28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0" tIns="0" rIns="0" bIns="0" numCol="1" anchor="ctr" anchorCtr="0" compatLnSpc="1"/>
              <a:lstStyle/>
              <a:p>
                <a:pPr algn="ctr">
                  <a:lnSpc>
                    <a:spcPct val="120000"/>
                  </a:lnSpc>
                </a:pPr>
                <a:endParaRPr lang="en-US" sz="995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9" name="Rectangle 14"/>
              <p:cNvSpPr/>
              <p:nvPr/>
            </p:nvSpPr>
            <p:spPr>
              <a:xfrm>
                <a:off x="4678509" y="1632582"/>
                <a:ext cx="1329950" cy="275490"/>
              </a:xfrm>
              <a:prstGeom prst="rect">
                <a:avLst/>
              </a:prstGeom>
            </p:spPr>
            <p:txBody>
              <a:bodyPr vert="horz" wrap="none" lIns="0" tIns="0" rIns="0" bIns="0" anchor="ctr" anchorCtr="0">
                <a:sp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zh-CN" altLang="en-US" sz="995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  <a:cs typeface="+mn-ea"/>
                    <a:sym typeface="Arial" panose="020B0604020202020204" pitchFamily="34" charset="0"/>
                  </a:rPr>
                  <a:t>请替换文字内容</a:t>
                </a:r>
                <a:endParaRPr lang="zh-CN" altLang="en-US" sz="995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72" name="Rectangle 71"/>
              <p:cNvSpPr/>
              <p:nvPr/>
            </p:nvSpPr>
            <p:spPr>
              <a:xfrm>
                <a:off x="6652483" y="4665082"/>
                <a:ext cx="1329950" cy="275490"/>
              </a:xfrm>
              <a:prstGeom prst="rect">
                <a:avLst/>
              </a:prstGeom>
            </p:spPr>
            <p:txBody>
              <a:bodyPr vert="horz" wrap="none" lIns="0" tIns="0" rIns="0" bIns="0" anchor="ctr" anchorCtr="0">
                <a:sp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zh-CN" altLang="en-US" sz="995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  <a:cs typeface="+mn-ea"/>
                    <a:sym typeface="Arial" panose="020B0604020202020204" pitchFamily="34" charset="0"/>
                  </a:rPr>
                  <a:t>请替换文字内容</a:t>
                </a:r>
                <a:endParaRPr lang="zh-CN" altLang="en-US" sz="995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6786658" y="3149627"/>
                <a:ext cx="1329950" cy="275490"/>
              </a:xfrm>
              <a:prstGeom prst="rect">
                <a:avLst/>
              </a:prstGeom>
            </p:spPr>
            <p:txBody>
              <a:bodyPr vert="horz" wrap="none" lIns="0" tIns="0" rIns="0" bIns="0" anchor="ctr" anchorCtr="0">
                <a:sp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zh-CN" altLang="en-US" sz="995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  <a:cs typeface="+mn-ea"/>
                    <a:sym typeface="Arial" panose="020B0604020202020204" pitchFamily="34" charset="0"/>
                  </a:rPr>
                  <a:t>请替换文字内容</a:t>
                </a:r>
                <a:endParaRPr lang="zh-CN" altLang="en-US" sz="995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74" name="Rectangle 73"/>
              <p:cNvSpPr/>
              <p:nvPr/>
            </p:nvSpPr>
            <p:spPr>
              <a:xfrm>
                <a:off x="4689008" y="3897598"/>
                <a:ext cx="1329950" cy="275490"/>
              </a:xfrm>
              <a:prstGeom prst="rect">
                <a:avLst/>
              </a:prstGeom>
            </p:spPr>
            <p:txBody>
              <a:bodyPr vert="horz" wrap="none" lIns="0" tIns="0" rIns="0" bIns="0" anchor="ctr" anchorCtr="0">
                <a:sp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zh-CN" altLang="en-US" sz="995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  <a:cs typeface="+mn-ea"/>
                    <a:sym typeface="Arial" panose="020B0604020202020204" pitchFamily="34" charset="0"/>
                  </a:rPr>
                  <a:t>请替换文字内容</a:t>
                </a:r>
                <a:endParaRPr lang="zh-CN" altLang="en-US" sz="995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screen">
            <a:alphaModFix amt="20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Box 62"/>
          <p:cNvSpPr txBox="1"/>
          <p:nvPr/>
        </p:nvSpPr>
        <p:spPr>
          <a:xfrm>
            <a:off x="4480651" y="1124933"/>
            <a:ext cx="10718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995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zh-CN" altLang="en-US" sz="995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3" name="Rectangle 64"/>
          <p:cNvSpPr/>
          <p:nvPr/>
        </p:nvSpPr>
        <p:spPr>
          <a:xfrm>
            <a:off x="4477149" y="1313058"/>
            <a:ext cx="3504314" cy="3016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57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r>
              <a:rPr lang="zh-CN" altLang="en-US" sz="57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Arial" panose="020B0604020202020204" pitchFamily="34" charset="0"/>
              </a:rPr>
              <a:t>。</a:t>
            </a:r>
          </a:p>
        </p:txBody>
      </p:sp>
      <p:sp>
        <p:nvSpPr>
          <p:cNvPr id="74" name="Donut 65"/>
          <p:cNvSpPr/>
          <p:nvPr/>
        </p:nvSpPr>
        <p:spPr>
          <a:xfrm>
            <a:off x="4539761" y="1767918"/>
            <a:ext cx="515196" cy="515196"/>
          </a:xfrm>
          <a:prstGeom prst="donut">
            <a:avLst>
              <a:gd name="adj" fmla="val 680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GB" sz="675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5" name="Freeform 66"/>
          <p:cNvSpPr>
            <a:spLocks noEditPoints="1"/>
          </p:cNvSpPr>
          <p:nvPr/>
        </p:nvSpPr>
        <p:spPr bwMode="auto">
          <a:xfrm>
            <a:off x="4686077" y="1908320"/>
            <a:ext cx="222562" cy="234390"/>
          </a:xfrm>
          <a:custGeom>
            <a:avLst/>
            <a:gdLst>
              <a:gd name="T0" fmla="*/ 20 w 96"/>
              <a:gd name="T1" fmla="*/ 86 h 101"/>
              <a:gd name="T2" fmla="*/ 7 w 96"/>
              <a:gd name="T3" fmla="*/ 58 h 101"/>
              <a:gd name="T4" fmla="*/ 18 w 96"/>
              <a:gd name="T5" fmla="*/ 29 h 101"/>
              <a:gd name="T6" fmla="*/ 42 w 96"/>
              <a:gd name="T7" fmla="*/ 17 h 101"/>
              <a:gd name="T8" fmla="*/ 41 w 96"/>
              <a:gd name="T9" fmla="*/ 9 h 101"/>
              <a:gd name="T10" fmla="*/ 36 w 96"/>
              <a:gd name="T11" fmla="*/ 10 h 101"/>
              <a:gd name="T12" fmla="*/ 35 w 96"/>
              <a:gd name="T13" fmla="*/ 5 h 101"/>
              <a:gd name="T14" fmla="*/ 48 w 96"/>
              <a:gd name="T15" fmla="*/ 3 h 101"/>
              <a:gd name="T16" fmla="*/ 49 w 96"/>
              <a:gd name="T17" fmla="*/ 8 h 101"/>
              <a:gd name="T18" fmla="*/ 44 w 96"/>
              <a:gd name="T19" fmla="*/ 9 h 101"/>
              <a:gd name="T20" fmla="*/ 46 w 96"/>
              <a:gd name="T21" fmla="*/ 16 h 101"/>
              <a:gd name="T22" fmla="*/ 74 w 96"/>
              <a:gd name="T23" fmla="*/ 27 h 101"/>
              <a:gd name="T24" fmla="*/ 87 w 96"/>
              <a:gd name="T25" fmla="*/ 54 h 101"/>
              <a:gd name="T26" fmla="*/ 77 w 96"/>
              <a:gd name="T27" fmla="*/ 83 h 101"/>
              <a:gd name="T28" fmla="*/ 75 w 96"/>
              <a:gd name="T29" fmla="*/ 85 h 101"/>
              <a:gd name="T30" fmla="*/ 79 w 96"/>
              <a:gd name="T31" fmla="*/ 101 h 101"/>
              <a:gd name="T32" fmla="*/ 74 w 96"/>
              <a:gd name="T33" fmla="*/ 101 h 101"/>
              <a:gd name="T34" fmla="*/ 63 w 96"/>
              <a:gd name="T35" fmla="*/ 93 h 101"/>
              <a:gd name="T36" fmla="*/ 49 w 96"/>
              <a:gd name="T37" fmla="*/ 96 h 101"/>
              <a:gd name="T38" fmla="*/ 32 w 96"/>
              <a:gd name="T39" fmla="*/ 93 h 101"/>
              <a:gd name="T40" fmla="*/ 22 w 96"/>
              <a:gd name="T41" fmla="*/ 101 h 101"/>
              <a:gd name="T42" fmla="*/ 17 w 96"/>
              <a:gd name="T43" fmla="*/ 101 h 101"/>
              <a:gd name="T44" fmla="*/ 21 w 96"/>
              <a:gd name="T45" fmla="*/ 86 h 101"/>
              <a:gd name="T46" fmla="*/ 20 w 96"/>
              <a:gd name="T47" fmla="*/ 86 h 101"/>
              <a:gd name="T48" fmla="*/ 82 w 96"/>
              <a:gd name="T49" fmla="*/ 6 h 101"/>
              <a:gd name="T50" fmla="*/ 60 w 96"/>
              <a:gd name="T51" fmla="*/ 11 h 101"/>
              <a:gd name="T52" fmla="*/ 92 w 96"/>
              <a:gd name="T53" fmla="*/ 31 h 101"/>
              <a:gd name="T54" fmla="*/ 88 w 96"/>
              <a:gd name="T55" fmla="*/ 9 h 101"/>
              <a:gd name="T56" fmla="*/ 92 w 96"/>
              <a:gd name="T57" fmla="*/ 3 h 101"/>
              <a:gd name="T58" fmla="*/ 86 w 96"/>
              <a:gd name="T59" fmla="*/ 0 h 101"/>
              <a:gd name="T60" fmla="*/ 82 w 96"/>
              <a:gd name="T61" fmla="*/ 6 h 101"/>
              <a:gd name="T62" fmla="*/ 14 w 96"/>
              <a:gd name="T63" fmla="*/ 6 h 101"/>
              <a:gd name="T64" fmla="*/ 10 w 96"/>
              <a:gd name="T65" fmla="*/ 0 h 101"/>
              <a:gd name="T66" fmla="*/ 4 w 96"/>
              <a:gd name="T67" fmla="*/ 3 h 101"/>
              <a:gd name="T68" fmla="*/ 8 w 96"/>
              <a:gd name="T69" fmla="*/ 9 h 101"/>
              <a:gd name="T70" fmla="*/ 4 w 96"/>
              <a:gd name="T71" fmla="*/ 31 h 101"/>
              <a:gd name="T72" fmla="*/ 36 w 96"/>
              <a:gd name="T73" fmla="*/ 11 h 101"/>
              <a:gd name="T74" fmla="*/ 14 w 96"/>
              <a:gd name="T75" fmla="*/ 6 h 101"/>
              <a:gd name="T76" fmla="*/ 43 w 96"/>
              <a:gd name="T77" fmla="*/ 54 h 101"/>
              <a:gd name="T78" fmla="*/ 42 w 96"/>
              <a:gd name="T79" fmla="*/ 56 h 101"/>
              <a:gd name="T80" fmla="*/ 22 w 96"/>
              <a:gd name="T81" fmla="*/ 61 h 101"/>
              <a:gd name="T82" fmla="*/ 22 w 96"/>
              <a:gd name="T83" fmla="*/ 64 h 101"/>
              <a:gd name="T84" fmla="*/ 43 w 96"/>
              <a:gd name="T85" fmla="*/ 59 h 101"/>
              <a:gd name="T86" fmla="*/ 46 w 96"/>
              <a:gd name="T87" fmla="*/ 61 h 101"/>
              <a:gd name="T88" fmla="*/ 54 w 96"/>
              <a:gd name="T89" fmla="*/ 58 h 101"/>
              <a:gd name="T90" fmla="*/ 50 w 96"/>
              <a:gd name="T91" fmla="*/ 50 h 101"/>
              <a:gd name="T92" fmla="*/ 49 w 96"/>
              <a:gd name="T93" fmla="*/ 50 h 101"/>
              <a:gd name="T94" fmla="*/ 41 w 96"/>
              <a:gd name="T95" fmla="*/ 37 h 101"/>
              <a:gd name="T96" fmla="*/ 38 w 96"/>
              <a:gd name="T97" fmla="*/ 39 h 101"/>
              <a:gd name="T98" fmla="*/ 44 w 96"/>
              <a:gd name="T99" fmla="*/ 52 h 101"/>
              <a:gd name="T100" fmla="*/ 43 w 96"/>
              <a:gd name="T101" fmla="*/ 54 h 101"/>
              <a:gd name="T102" fmla="*/ 18 w 96"/>
              <a:gd name="T103" fmla="*/ 58 h 101"/>
              <a:gd name="T104" fmla="*/ 28 w 96"/>
              <a:gd name="T105" fmla="*/ 78 h 101"/>
              <a:gd name="T106" fmla="*/ 49 w 96"/>
              <a:gd name="T107" fmla="*/ 85 h 101"/>
              <a:gd name="T108" fmla="*/ 69 w 96"/>
              <a:gd name="T109" fmla="*/ 76 h 101"/>
              <a:gd name="T110" fmla="*/ 76 w 96"/>
              <a:gd name="T111" fmla="*/ 55 h 101"/>
              <a:gd name="T112" fmla="*/ 67 w 96"/>
              <a:gd name="T113" fmla="*/ 35 h 101"/>
              <a:gd name="T114" fmla="*/ 46 w 96"/>
              <a:gd name="T115" fmla="*/ 27 h 101"/>
              <a:gd name="T116" fmla="*/ 26 w 96"/>
              <a:gd name="T117" fmla="*/ 37 h 101"/>
              <a:gd name="T118" fmla="*/ 18 w 96"/>
              <a:gd name="T119" fmla="*/ 58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96" h="101">
                <a:moveTo>
                  <a:pt x="20" y="86"/>
                </a:moveTo>
                <a:cubicBezTo>
                  <a:pt x="12" y="78"/>
                  <a:pt x="8" y="68"/>
                  <a:pt x="7" y="58"/>
                </a:cubicBezTo>
                <a:cubicBezTo>
                  <a:pt x="7" y="48"/>
                  <a:pt x="10" y="38"/>
                  <a:pt x="18" y="29"/>
                </a:cubicBezTo>
                <a:cubicBezTo>
                  <a:pt x="24" y="22"/>
                  <a:pt x="33" y="18"/>
                  <a:pt x="42" y="17"/>
                </a:cubicBezTo>
                <a:cubicBezTo>
                  <a:pt x="41" y="9"/>
                  <a:pt x="41" y="9"/>
                  <a:pt x="41" y="9"/>
                </a:cubicBezTo>
                <a:cubicBezTo>
                  <a:pt x="36" y="10"/>
                  <a:pt x="36" y="10"/>
                  <a:pt x="36" y="10"/>
                </a:cubicBezTo>
                <a:cubicBezTo>
                  <a:pt x="35" y="5"/>
                  <a:pt x="35" y="5"/>
                  <a:pt x="35" y="5"/>
                </a:cubicBezTo>
                <a:cubicBezTo>
                  <a:pt x="48" y="3"/>
                  <a:pt x="48" y="3"/>
                  <a:pt x="48" y="3"/>
                </a:cubicBezTo>
                <a:cubicBezTo>
                  <a:pt x="49" y="8"/>
                  <a:pt x="49" y="8"/>
                  <a:pt x="49" y="8"/>
                </a:cubicBezTo>
                <a:cubicBezTo>
                  <a:pt x="44" y="9"/>
                  <a:pt x="44" y="9"/>
                  <a:pt x="44" y="9"/>
                </a:cubicBezTo>
                <a:cubicBezTo>
                  <a:pt x="46" y="16"/>
                  <a:pt x="46" y="16"/>
                  <a:pt x="46" y="16"/>
                </a:cubicBezTo>
                <a:cubicBezTo>
                  <a:pt x="56" y="16"/>
                  <a:pt x="66" y="19"/>
                  <a:pt x="74" y="27"/>
                </a:cubicBezTo>
                <a:cubicBezTo>
                  <a:pt x="82" y="34"/>
                  <a:pt x="87" y="44"/>
                  <a:pt x="87" y="54"/>
                </a:cubicBezTo>
                <a:cubicBezTo>
                  <a:pt x="88" y="65"/>
                  <a:pt x="84" y="75"/>
                  <a:pt x="77" y="83"/>
                </a:cubicBezTo>
                <a:cubicBezTo>
                  <a:pt x="76" y="84"/>
                  <a:pt x="76" y="84"/>
                  <a:pt x="75" y="85"/>
                </a:cubicBezTo>
                <a:cubicBezTo>
                  <a:pt x="79" y="101"/>
                  <a:pt x="79" y="101"/>
                  <a:pt x="79" y="101"/>
                </a:cubicBezTo>
                <a:cubicBezTo>
                  <a:pt x="74" y="101"/>
                  <a:pt x="74" y="101"/>
                  <a:pt x="74" y="101"/>
                </a:cubicBezTo>
                <a:cubicBezTo>
                  <a:pt x="63" y="93"/>
                  <a:pt x="63" y="93"/>
                  <a:pt x="63" y="93"/>
                </a:cubicBezTo>
                <a:cubicBezTo>
                  <a:pt x="59" y="95"/>
                  <a:pt x="54" y="96"/>
                  <a:pt x="49" y="96"/>
                </a:cubicBezTo>
                <a:cubicBezTo>
                  <a:pt x="44" y="96"/>
                  <a:pt x="38" y="95"/>
                  <a:pt x="32" y="93"/>
                </a:cubicBezTo>
                <a:cubicBezTo>
                  <a:pt x="22" y="101"/>
                  <a:pt x="22" y="101"/>
                  <a:pt x="22" y="101"/>
                </a:cubicBezTo>
                <a:cubicBezTo>
                  <a:pt x="17" y="101"/>
                  <a:pt x="17" y="101"/>
                  <a:pt x="17" y="101"/>
                </a:cubicBezTo>
                <a:cubicBezTo>
                  <a:pt x="21" y="86"/>
                  <a:pt x="21" y="86"/>
                  <a:pt x="21" y="86"/>
                </a:cubicBezTo>
                <a:cubicBezTo>
                  <a:pt x="20" y="86"/>
                  <a:pt x="20" y="86"/>
                  <a:pt x="20" y="86"/>
                </a:cubicBezTo>
                <a:close/>
                <a:moveTo>
                  <a:pt x="82" y="6"/>
                </a:moveTo>
                <a:cubicBezTo>
                  <a:pt x="74" y="3"/>
                  <a:pt x="66" y="5"/>
                  <a:pt x="60" y="11"/>
                </a:cubicBezTo>
                <a:cubicBezTo>
                  <a:pt x="92" y="31"/>
                  <a:pt x="92" y="31"/>
                  <a:pt x="92" y="31"/>
                </a:cubicBezTo>
                <a:cubicBezTo>
                  <a:pt x="96" y="24"/>
                  <a:pt x="94" y="15"/>
                  <a:pt x="88" y="9"/>
                </a:cubicBezTo>
                <a:cubicBezTo>
                  <a:pt x="92" y="3"/>
                  <a:pt x="92" y="3"/>
                  <a:pt x="92" y="3"/>
                </a:cubicBezTo>
                <a:cubicBezTo>
                  <a:pt x="86" y="0"/>
                  <a:pt x="86" y="0"/>
                  <a:pt x="86" y="0"/>
                </a:cubicBezTo>
                <a:cubicBezTo>
                  <a:pt x="82" y="6"/>
                  <a:pt x="82" y="6"/>
                  <a:pt x="82" y="6"/>
                </a:cubicBezTo>
                <a:close/>
                <a:moveTo>
                  <a:pt x="14" y="6"/>
                </a:moveTo>
                <a:cubicBezTo>
                  <a:pt x="10" y="0"/>
                  <a:pt x="10" y="0"/>
                  <a:pt x="10" y="0"/>
                </a:cubicBezTo>
                <a:cubicBezTo>
                  <a:pt x="4" y="3"/>
                  <a:pt x="4" y="3"/>
                  <a:pt x="4" y="3"/>
                </a:cubicBezTo>
                <a:cubicBezTo>
                  <a:pt x="8" y="9"/>
                  <a:pt x="8" y="9"/>
                  <a:pt x="8" y="9"/>
                </a:cubicBezTo>
                <a:cubicBezTo>
                  <a:pt x="2" y="15"/>
                  <a:pt x="0" y="24"/>
                  <a:pt x="4" y="31"/>
                </a:cubicBezTo>
                <a:cubicBezTo>
                  <a:pt x="36" y="11"/>
                  <a:pt x="36" y="11"/>
                  <a:pt x="36" y="11"/>
                </a:cubicBezTo>
                <a:cubicBezTo>
                  <a:pt x="30" y="5"/>
                  <a:pt x="21" y="3"/>
                  <a:pt x="14" y="6"/>
                </a:cubicBezTo>
                <a:close/>
                <a:moveTo>
                  <a:pt x="43" y="54"/>
                </a:moveTo>
                <a:cubicBezTo>
                  <a:pt x="42" y="55"/>
                  <a:pt x="42" y="55"/>
                  <a:pt x="42" y="56"/>
                </a:cubicBezTo>
                <a:cubicBezTo>
                  <a:pt x="35" y="57"/>
                  <a:pt x="28" y="58"/>
                  <a:pt x="22" y="61"/>
                </a:cubicBezTo>
                <a:cubicBezTo>
                  <a:pt x="22" y="62"/>
                  <a:pt x="22" y="63"/>
                  <a:pt x="22" y="64"/>
                </a:cubicBezTo>
                <a:cubicBezTo>
                  <a:pt x="29" y="63"/>
                  <a:pt x="37" y="62"/>
                  <a:pt x="43" y="59"/>
                </a:cubicBezTo>
                <a:cubicBezTo>
                  <a:pt x="44" y="60"/>
                  <a:pt x="45" y="61"/>
                  <a:pt x="46" y="61"/>
                </a:cubicBezTo>
                <a:cubicBezTo>
                  <a:pt x="49" y="62"/>
                  <a:pt x="53" y="61"/>
                  <a:pt x="54" y="58"/>
                </a:cubicBezTo>
                <a:cubicBezTo>
                  <a:pt x="55" y="55"/>
                  <a:pt x="53" y="51"/>
                  <a:pt x="50" y="50"/>
                </a:cubicBezTo>
                <a:cubicBezTo>
                  <a:pt x="50" y="50"/>
                  <a:pt x="49" y="50"/>
                  <a:pt x="49" y="50"/>
                </a:cubicBezTo>
                <a:cubicBezTo>
                  <a:pt x="47" y="46"/>
                  <a:pt x="44" y="41"/>
                  <a:pt x="41" y="37"/>
                </a:cubicBezTo>
                <a:cubicBezTo>
                  <a:pt x="40" y="38"/>
                  <a:pt x="39" y="39"/>
                  <a:pt x="38" y="39"/>
                </a:cubicBezTo>
                <a:cubicBezTo>
                  <a:pt x="39" y="44"/>
                  <a:pt x="41" y="48"/>
                  <a:pt x="44" y="52"/>
                </a:cubicBezTo>
                <a:cubicBezTo>
                  <a:pt x="43" y="52"/>
                  <a:pt x="43" y="53"/>
                  <a:pt x="43" y="54"/>
                </a:cubicBezTo>
                <a:close/>
                <a:moveTo>
                  <a:pt x="18" y="58"/>
                </a:moveTo>
                <a:cubicBezTo>
                  <a:pt x="19" y="65"/>
                  <a:pt x="22" y="72"/>
                  <a:pt x="28" y="78"/>
                </a:cubicBezTo>
                <a:cubicBezTo>
                  <a:pt x="34" y="83"/>
                  <a:pt x="41" y="86"/>
                  <a:pt x="49" y="85"/>
                </a:cubicBezTo>
                <a:cubicBezTo>
                  <a:pt x="56" y="85"/>
                  <a:pt x="63" y="82"/>
                  <a:pt x="69" y="76"/>
                </a:cubicBezTo>
                <a:cubicBezTo>
                  <a:pt x="74" y="70"/>
                  <a:pt x="77" y="62"/>
                  <a:pt x="76" y="55"/>
                </a:cubicBezTo>
                <a:cubicBezTo>
                  <a:pt x="76" y="47"/>
                  <a:pt x="73" y="40"/>
                  <a:pt x="67" y="35"/>
                </a:cubicBezTo>
                <a:cubicBezTo>
                  <a:pt x="61" y="29"/>
                  <a:pt x="53" y="27"/>
                  <a:pt x="46" y="27"/>
                </a:cubicBezTo>
                <a:cubicBezTo>
                  <a:pt x="38" y="28"/>
                  <a:pt x="31" y="31"/>
                  <a:pt x="26" y="37"/>
                </a:cubicBezTo>
                <a:cubicBezTo>
                  <a:pt x="20" y="43"/>
                  <a:pt x="18" y="50"/>
                  <a:pt x="18" y="5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68572" tIns="34286" rIns="68572" bIns="34286" numCol="1" anchor="t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endParaRPr lang="zh-CN" altLang="en-US" sz="675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6" name="Freeform 67"/>
          <p:cNvSpPr>
            <a:spLocks noEditPoints="1"/>
          </p:cNvSpPr>
          <p:nvPr/>
        </p:nvSpPr>
        <p:spPr bwMode="auto">
          <a:xfrm>
            <a:off x="4665916" y="2992866"/>
            <a:ext cx="252666" cy="204284"/>
          </a:xfrm>
          <a:custGeom>
            <a:avLst/>
            <a:gdLst>
              <a:gd name="T0" fmla="*/ 86 w 109"/>
              <a:gd name="T1" fmla="*/ 88 h 88"/>
              <a:gd name="T2" fmla="*/ 84 w 109"/>
              <a:gd name="T3" fmla="*/ 44 h 88"/>
              <a:gd name="T4" fmla="*/ 80 w 109"/>
              <a:gd name="T5" fmla="*/ 71 h 88"/>
              <a:gd name="T6" fmla="*/ 109 w 109"/>
              <a:gd name="T7" fmla="*/ 0 h 88"/>
              <a:gd name="T8" fmla="*/ 92 w 109"/>
              <a:gd name="T9" fmla="*/ 33 h 88"/>
              <a:gd name="T10" fmla="*/ 80 w 109"/>
              <a:gd name="T11" fmla="*/ 25 h 88"/>
              <a:gd name="T12" fmla="*/ 67 w 109"/>
              <a:gd name="T13" fmla="*/ 68 h 88"/>
              <a:gd name="T14" fmla="*/ 37 w 109"/>
              <a:gd name="T15" fmla="*/ 73 h 88"/>
              <a:gd name="T16" fmla="*/ 19 w 109"/>
              <a:gd name="T17" fmla="*/ 63 h 88"/>
              <a:gd name="T18" fmla="*/ 0 w 109"/>
              <a:gd name="T19" fmla="*/ 56 h 88"/>
              <a:gd name="T20" fmla="*/ 25 w 109"/>
              <a:gd name="T21" fmla="*/ 48 h 88"/>
              <a:gd name="T22" fmla="*/ 30 w 109"/>
              <a:gd name="T23" fmla="*/ 57 h 88"/>
              <a:gd name="T24" fmla="*/ 44 w 109"/>
              <a:gd name="T25" fmla="*/ 29 h 88"/>
              <a:gd name="T26" fmla="*/ 66 w 109"/>
              <a:gd name="T27" fmla="*/ 50 h 88"/>
              <a:gd name="T28" fmla="*/ 68 w 109"/>
              <a:gd name="T29" fmla="*/ 18 h 88"/>
              <a:gd name="T30" fmla="*/ 78 w 109"/>
              <a:gd name="T31" fmla="*/ 12 h 88"/>
              <a:gd name="T32" fmla="*/ 90 w 109"/>
              <a:gd name="T33" fmla="*/ 1 h 88"/>
              <a:gd name="T34" fmla="*/ 22 w 109"/>
              <a:gd name="T35" fmla="*/ 88 h 88"/>
              <a:gd name="T36" fmla="*/ 29 w 109"/>
              <a:gd name="T37" fmla="*/ 80 h 88"/>
              <a:gd name="T38" fmla="*/ 22 w 109"/>
              <a:gd name="T39" fmla="*/ 79 h 88"/>
              <a:gd name="T40" fmla="*/ 11 w 109"/>
              <a:gd name="T41" fmla="*/ 88 h 88"/>
              <a:gd name="T42" fmla="*/ 17 w 109"/>
              <a:gd name="T43" fmla="*/ 71 h 88"/>
              <a:gd name="T44" fmla="*/ 11 w 109"/>
              <a:gd name="T45" fmla="*/ 73 h 88"/>
              <a:gd name="T46" fmla="*/ 34 w 109"/>
              <a:gd name="T47" fmla="*/ 88 h 88"/>
              <a:gd name="T48" fmla="*/ 40 w 109"/>
              <a:gd name="T49" fmla="*/ 79 h 88"/>
              <a:gd name="T50" fmla="*/ 34 w 109"/>
              <a:gd name="T51" fmla="*/ 80 h 88"/>
              <a:gd name="T52" fmla="*/ 45 w 109"/>
              <a:gd name="T53" fmla="*/ 88 h 88"/>
              <a:gd name="T54" fmla="*/ 52 w 109"/>
              <a:gd name="T55" fmla="*/ 63 h 88"/>
              <a:gd name="T56" fmla="*/ 45 w 109"/>
              <a:gd name="T57" fmla="*/ 69 h 88"/>
              <a:gd name="T58" fmla="*/ 57 w 109"/>
              <a:gd name="T59" fmla="*/ 88 h 88"/>
              <a:gd name="T60" fmla="*/ 63 w 109"/>
              <a:gd name="T61" fmla="*/ 73 h 88"/>
              <a:gd name="T62" fmla="*/ 57 w 109"/>
              <a:gd name="T63" fmla="*/ 88 h 88"/>
              <a:gd name="T64" fmla="*/ 75 w 109"/>
              <a:gd name="T65" fmla="*/ 88 h 88"/>
              <a:gd name="T66" fmla="*/ 68 w 109"/>
              <a:gd name="T67" fmla="*/ 75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09" h="88">
                <a:moveTo>
                  <a:pt x="80" y="88"/>
                </a:moveTo>
                <a:cubicBezTo>
                  <a:pt x="86" y="88"/>
                  <a:pt x="86" y="88"/>
                  <a:pt x="86" y="88"/>
                </a:cubicBezTo>
                <a:cubicBezTo>
                  <a:pt x="86" y="44"/>
                  <a:pt x="86" y="44"/>
                  <a:pt x="86" y="44"/>
                </a:cubicBezTo>
                <a:cubicBezTo>
                  <a:pt x="84" y="44"/>
                  <a:pt x="84" y="44"/>
                  <a:pt x="84" y="44"/>
                </a:cubicBezTo>
                <a:cubicBezTo>
                  <a:pt x="82" y="70"/>
                  <a:pt x="82" y="70"/>
                  <a:pt x="82" y="70"/>
                </a:cubicBezTo>
                <a:cubicBezTo>
                  <a:pt x="80" y="71"/>
                  <a:pt x="80" y="71"/>
                  <a:pt x="80" y="71"/>
                </a:cubicBezTo>
                <a:cubicBezTo>
                  <a:pt x="80" y="88"/>
                  <a:pt x="80" y="88"/>
                  <a:pt x="80" y="88"/>
                </a:cubicBezTo>
                <a:close/>
                <a:moveTo>
                  <a:pt x="109" y="0"/>
                </a:moveTo>
                <a:cubicBezTo>
                  <a:pt x="100" y="17"/>
                  <a:pt x="100" y="17"/>
                  <a:pt x="100" y="17"/>
                </a:cubicBezTo>
                <a:cubicBezTo>
                  <a:pt x="92" y="33"/>
                  <a:pt x="92" y="33"/>
                  <a:pt x="92" y="33"/>
                </a:cubicBezTo>
                <a:cubicBezTo>
                  <a:pt x="84" y="22"/>
                  <a:pt x="84" y="22"/>
                  <a:pt x="84" y="22"/>
                </a:cubicBezTo>
                <a:cubicBezTo>
                  <a:pt x="80" y="25"/>
                  <a:pt x="80" y="25"/>
                  <a:pt x="80" y="25"/>
                </a:cubicBezTo>
                <a:cubicBezTo>
                  <a:pt x="77" y="64"/>
                  <a:pt x="77" y="64"/>
                  <a:pt x="77" y="64"/>
                </a:cubicBezTo>
                <a:cubicBezTo>
                  <a:pt x="67" y="68"/>
                  <a:pt x="67" y="68"/>
                  <a:pt x="67" y="68"/>
                </a:cubicBezTo>
                <a:cubicBezTo>
                  <a:pt x="48" y="50"/>
                  <a:pt x="48" y="50"/>
                  <a:pt x="48" y="50"/>
                </a:cubicBezTo>
                <a:cubicBezTo>
                  <a:pt x="37" y="73"/>
                  <a:pt x="37" y="73"/>
                  <a:pt x="37" y="73"/>
                </a:cubicBezTo>
                <a:cubicBezTo>
                  <a:pt x="26" y="73"/>
                  <a:pt x="26" y="73"/>
                  <a:pt x="26" y="73"/>
                </a:cubicBezTo>
                <a:cubicBezTo>
                  <a:pt x="19" y="63"/>
                  <a:pt x="19" y="63"/>
                  <a:pt x="19" y="63"/>
                </a:cubicBezTo>
                <a:cubicBezTo>
                  <a:pt x="4" y="67"/>
                  <a:pt x="4" y="67"/>
                  <a:pt x="4" y="67"/>
                </a:cubicBezTo>
                <a:cubicBezTo>
                  <a:pt x="0" y="56"/>
                  <a:pt x="0" y="56"/>
                  <a:pt x="0" y="56"/>
                </a:cubicBezTo>
                <a:cubicBezTo>
                  <a:pt x="20" y="50"/>
                  <a:pt x="20" y="50"/>
                  <a:pt x="20" y="50"/>
                </a:cubicBezTo>
                <a:cubicBezTo>
                  <a:pt x="25" y="48"/>
                  <a:pt x="25" y="48"/>
                  <a:pt x="25" y="48"/>
                </a:cubicBezTo>
                <a:cubicBezTo>
                  <a:pt x="27" y="52"/>
                  <a:pt x="27" y="52"/>
                  <a:pt x="27" y="52"/>
                </a:cubicBezTo>
                <a:cubicBezTo>
                  <a:pt x="30" y="57"/>
                  <a:pt x="30" y="57"/>
                  <a:pt x="30" y="57"/>
                </a:cubicBezTo>
                <a:cubicBezTo>
                  <a:pt x="40" y="37"/>
                  <a:pt x="40" y="37"/>
                  <a:pt x="40" y="37"/>
                </a:cubicBezTo>
                <a:cubicBezTo>
                  <a:pt x="44" y="29"/>
                  <a:pt x="44" y="29"/>
                  <a:pt x="44" y="29"/>
                </a:cubicBezTo>
                <a:cubicBezTo>
                  <a:pt x="50" y="35"/>
                  <a:pt x="50" y="35"/>
                  <a:pt x="50" y="35"/>
                </a:cubicBezTo>
                <a:cubicBezTo>
                  <a:pt x="66" y="50"/>
                  <a:pt x="66" y="50"/>
                  <a:pt x="66" y="50"/>
                </a:cubicBezTo>
                <a:cubicBezTo>
                  <a:pt x="68" y="21"/>
                  <a:pt x="68" y="21"/>
                  <a:pt x="68" y="21"/>
                </a:cubicBezTo>
                <a:cubicBezTo>
                  <a:pt x="68" y="18"/>
                  <a:pt x="68" y="18"/>
                  <a:pt x="68" y="18"/>
                </a:cubicBezTo>
                <a:cubicBezTo>
                  <a:pt x="71" y="16"/>
                  <a:pt x="71" y="16"/>
                  <a:pt x="71" y="16"/>
                </a:cubicBezTo>
                <a:cubicBezTo>
                  <a:pt x="78" y="12"/>
                  <a:pt x="78" y="12"/>
                  <a:pt x="78" y="12"/>
                </a:cubicBezTo>
                <a:cubicBezTo>
                  <a:pt x="72" y="2"/>
                  <a:pt x="72" y="2"/>
                  <a:pt x="72" y="2"/>
                </a:cubicBezTo>
                <a:cubicBezTo>
                  <a:pt x="90" y="1"/>
                  <a:pt x="90" y="1"/>
                  <a:pt x="90" y="1"/>
                </a:cubicBezTo>
                <a:cubicBezTo>
                  <a:pt x="109" y="0"/>
                  <a:pt x="109" y="0"/>
                  <a:pt x="109" y="0"/>
                </a:cubicBezTo>
                <a:close/>
                <a:moveTo>
                  <a:pt x="22" y="88"/>
                </a:moveTo>
                <a:cubicBezTo>
                  <a:pt x="24" y="88"/>
                  <a:pt x="27" y="88"/>
                  <a:pt x="29" y="88"/>
                </a:cubicBezTo>
                <a:cubicBezTo>
                  <a:pt x="29" y="80"/>
                  <a:pt x="29" y="80"/>
                  <a:pt x="29" y="80"/>
                </a:cubicBezTo>
                <a:cubicBezTo>
                  <a:pt x="23" y="81"/>
                  <a:pt x="23" y="81"/>
                  <a:pt x="23" y="81"/>
                </a:cubicBezTo>
                <a:cubicBezTo>
                  <a:pt x="22" y="79"/>
                  <a:pt x="22" y="79"/>
                  <a:pt x="22" y="79"/>
                </a:cubicBezTo>
                <a:cubicBezTo>
                  <a:pt x="22" y="88"/>
                  <a:pt x="22" y="88"/>
                  <a:pt x="22" y="88"/>
                </a:cubicBezTo>
                <a:close/>
                <a:moveTo>
                  <a:pt x="11" y="88"/>
                </a:moveTo>
                <a:cubicBezTo>
                  <a:pt x="17" y="88"/>
                  <a:pt x="17" y="88"/>
                  <a:pt x="17" y="88"/>
                </a:cubicBezTo>
                <a:cubicBezTo>
                  <a:pt x="17" y="71"/>
                  <a:pt x="17" y="71"/>
                  <a:pt x="17" y="71"/>
                </a:cubicBezTo>
                <a:cubicBezTo>
                  <a:pt x="17" y="71"/>
                  <a:pt x="17" y="71"/>
                  <a:pt x="17" y="71"/>
                </a:cubicBezTo>
                <a:cubicBezTo>
                  <a:pt x="11" y="73"/>
                  <a:pt x="11" y="73"/>
                  <a:pt x="11" y="73"/>
                </a:cubicBezTo>
                <a:cubicBezTo>
                  <a:pt x="11" y="88"/>
                  <a:pt x="11" y="88"/>
                  <a:pt x="11" y="88"/>
                </a:cubicBezTo>
                <a:close/>
                <a:moveTo>
                  <a:pt x="34" y="88"/>
                </a:moveTo>
                <a:cubicBezTo>
                  <a:pt x="36" y="88"/>
                  <a:pt x="38" y="88"/>
                  <a:pt x="40" y="88"/>
                </a:cubicBezTo>
                <a:cubicBezTo>
                  <a:pt x="40" y="79"/>
                  <a:pt x="40" y="79"/>
                  <a:pt x="40" y="79"/>
                </a:cubicBezTo>
                <a:cubicBezTo>
                  <a:pt x="40" y="80"/>
                  <a:pt x="40" y="80"/>
                  <a:pt x="40" y="80"/>
                </a:cubicBezTo>
                <a:cubicBezTo>
                  <a:pt x="34" y="80"/>
                  <a:pt x="34" y="80"/>
                  <a:pt x="34" y="80"/>
                </a:cubicBezTo>
                <a:cubicBezTo>
                  <a:pt x="34" y="88"/>
                  <a:pt x="34" y="88"/>
                  <a:pt x="34" y="88"/>
                </a:cubicBezTo>
                <a:close/>
                <a:moveTo>
                  <a:pt x="45" y="88"/>
                </a:moveTo>
                <a:cubicBezTo>
                  <a:pt x="47" y="88"/>
                  <a:pt x="50" y="88"/>
                  <a:pt x="52" y="88"/>
                </a:cubicBezTo>
                <a:cubicBezTo>
                  <a:pt x="52" y="63"/>
                  <a:pt x="52" y="63"/>
                  <a:pt x="52" y="63"/>
                </a:cubicBezTo>
                <a:cubicBezTo>
                  <a:pt x="49" y="60"/>
                  <a:pt x="49" y="60"/>
                  <a:pt x="49" y="60"/>
                </a:cubicBezTo>
                <a:cubicBezTo>
                  <a:pt x="45" y="69"/>
                  <a:pt x="45" y="69"/>
                  <a:pt x="45" y="69"/>
                </a:cubicBezTo>
                <a:cubicBezTo>
                  <a:pt x="45" y="88"/>
                  <a:pt x="45" y="88"/>
                  <a:pt x="45" y="88"/>
                </a:cubicBezTo>
                <a:close/>
                <a:moveTo>
                  <a:pt x="57" y="88"/>
                </a:moveTo>
                <a:cubicBezTo>
                  <a:pt x="59" y="88"/>
                  <a:pt x="61" y="88"/>
                  <a:pt x="63" y="88"/>
                </a:cubicBezTo>
                <a:cubicBezTo>
                  <a:pt x="63" y="73"/>
                  <a:pt x="63" y="73"/>
                  <a:pt x="63" y="73"/>
                </a:cubicBezTo>
                <a:cubicBezTo>
                  <a:pt x="57" y="67"/>
                  <a:pt x="57" y="67"/>
                  <a:pt x="57" y="67"/>
                </a:cubicBezTo>
                <a:cubicBezTo>
                  <a:pt x="57" y="88"/>
                  <a:pt x="57" y="88"/>
                  <a:pt x="57" y="88"/>
                </a:cubicBezTo>
                <a:close/>
                <a:moveTo>
                  <a:pt x="68" y="88"/>
                </a:moveTo>
                <a:cubicBezTo>
                  <a:pt x="70" y="88"/>
                  <a:pt x="73" y="88"/>
                  <a:pt x="75" y="88"/>
                </a:cubicBezTo>
                <a:cubicBezTo>
                  <a:pt x="75" y="72"/>
                  <a:pt x="75" y="72"/>
                  <a:pt x="75" y="72"/>
                </a:cubicBezTo>
                <a:cubicBezTo>
                  <a:pt x="68" y="75"/>
                  <a:pt x="68" y="75"/>
                  <a:pt x="68" y="75"/>
                </a:cubicBezTo>
                <a:lnTo>
                  <a:pt x="68" y="8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68572" tIns="34286" rIns="68572" bIns="34286" numCol="1" anchor="t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endParaRPr lang="zh-CN" altLang="en-US" sz="675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7" name="Freeform 68"/>
          <p:cNvSpPr>
            <a:spLocks noEditPoints="1"/>
          </p:cNvSpPr>
          <p:nvPr/>
        </p:nvSpPr>
        <p:spPr bwMode="auto">
          <a:xfrm>
            <a:off x="6614043" y="2991074"/>
            <a:ext cx="168804" cy="247292"/>
          </a:xfrm>
          <a:custGeom>
            <a:avLst/>
            <a:gdLst>
              <a:gd name="T0" fmla="*/ 16 w 73"/>
              <a:gd name="T1" fmla="*/ 77 h 107"/>
              <a:gd name="T2" fmla="*/ 57 w 73"/>
              <a:gd name="T3" fmla="*/ 77 h 107"/>
              <a:gd name="T4" fmla="*/ 52 w 73"/>
              <a:gd name="T5" fmla="*/ 101 h 107"/>
              <a:gd name="T6" fmla="*/ 45 w 73"/>
              <a:gd name="T7" fmla="*/ 101 h 107"/>
              <a:gd name="T8" fmla="*/ 37 w 73"/>
              <a:gd name="T9" fmla="*/ 107 h 107"/>
              <a:gd name="T10" fmla="*/ 29 w 73"/>
              <a:gd name="T11" fmla="*/ 101 h 107"/>
              <a:gd name="T12" fmla="*/ 21 w 73"/>
              <a:gd name="T13" fmla="*/ 101 h 107"/>
              <a:gd name="T14" fmla="*/ 16 w 73"/>
              <a:gd name="T15" fmla="*/ 77 h 107"/>
              <a:gd name="T16" fmla="*/ 51 w 73"/>
              <a:gd name="T17" fmla="*/ 29 h 107"/>
              <a:gd name="T18" fmla="*/ 52 w 73"/>
              <a:gd name="T19" fmla="*/ 35 h 107"/>
              <a:gd name="T20" fmla="*/ 51 w 73"/>
              <a:gd name="T21" fmla="*/ 37 h 107"/>
              <a:gd name="T22" fmla="*/ 53 w 73"/>
              <a:gd name="T23" fmla="*/ 38 h 107"/>
              <a:gd name="T24" fmla="*/ 52 w 73"/>
              <a:gd name="T25" fmla="*/ 42 h 107"/>
              <a:gd name="T26" fmla="*/ 50 w 73"/>
              <a:gd name="T27" fmla="*/ 42 h 107"/>
              <a:gd name="T28" fmla="*/ 52 w 73"/>
              <a:gd name="T29" fmla="*/ 44 h 107"/>
              <a:gd name="T30" fmla="*/ 51 w 73"/>
              <a:gd name="T31" fmla="*/ 47 h 107"/>
              <a:gd name="T32" fmla="*/ 50 w 73"/>
              <a:gd name="T33" fmla="*/ 48 h 107"/>
              <a:gd name="T34" fmla="*/ 51 w 73"/>
              <a:gd name="T35" fmla="*/ 49 h 107"/>
              <a:gd name="T36" fmla="*/ 50 w 73"/>
              <a:gd name="T37" fmla="*/ 53 h 107"/>
              <a:gd name="T38" fmla="*/ 47 w 73"/>
              <a:gd name="T39" fmla="*/ 54 h 107"/>
              <a:gd name="T40" fmla="*/ 29 w 73"/>
              <a:gd name="T41" fmla="*/ 49 h 107"/>
              <a:gd name="T42" fmla="*/ 21 w 73"/>
              <a:gd name="T43" fmla="*/ 49 h 107"/>
              <a:gd name="T44" fmla="*/ 21 w 73"/>
              <a:gd name="T45" fmla="*/ 32 h 107"/>
              <a:gd name="T46" fmla="*/ 28 w 73"/>
              <a:gd name="T47" fmla="*/ 31 h 107"/>
              <a:gd name="T48" fmla="*/ 42 w 73"/>
              <a:gd name="T49" fmla="*/ 16 h 107"/>
              <a:gd name="T50" fmla="*/ 38 w 73"/>
              <a:gd name="T51" fmla="*/ 30 h 107"/>
              <a:gd name="T52" fmla="*/ 51 w 73"/>
              <a:gd name="T53" fmla="*/ 29 h 107"/>
              <a:gd name="T54" fmla="*/ 15 w 73"/>
              <a:gd name="T55" fmla="*/ 71 h 107"/>
              <a:gd name="T56" fmla="*/ 25 w 73"/>
              <a:gd name="T57" fmla="*/ 71 h 107"/>
              <a:gd name="T58" fmla="*/ 17 w 73"/>
              <a:gd name="T59" fmla="*/ 48 h 107"/>
              <a:gd name="T60" fmla="*/ 11 w 73"/>
              <a:gd name="T61" fmla="*/ 29 h 107"/>
              <a:gd name="T62" fmla="*/ 23 w 73"/>
              <a:gd name="T63" fmla="*/ 13 h 107"/>
              <a:gd name="T64" fmla="*/ 37 w 73"/>
              <a:gd name="T65" fmla="*/ 11 h 107"/>
              <a:gd name="T66" fmla="*/ 50 w 73"/>
              <a:gd name="T67" fmla="*/ 14 h 107"/>
              <a:gd name="T68" fmla="*/ 62 w 73"/>
              <a:gd name="T69" fmla="*/ 29 h 107"/>
              <a:gd name="T70" fmla="*/ 56 w 73"/>
              <a:gd name="T71" fmla="*/ 48 h 107"/>
              <a:gd name="T72" fmla="*/ 48 w 73"/>
              <a:gd name="T73" fmla="*/ 71 h 107"/>
              <a:gd name="T74" fmla="*/ 58 w 73"/>
              <a:gd name="T75" fmla="*/ 71 h 107"/>
              <a:gd name="T76" fmla="*/ 65 w 73"/>
              <a:gd name="T77" fmla="*/ 52 h 107"/>
              <a:gd name="T78" fmla="*/ 71 w 73"/>
              <a:gd name="T79" fmla="*/ 27 h 107"/>
              <a:gd name="T80" fmla="*/ 55 w 73"/>
              <a:gd name="T81" fmla="*/ 5 h 107"/>
              <a:gd name="T82" fmla="*/ 37 w 73"/>
              <a:gd name="T83" fmla="*/ 1 h 107"/>
              <a:gd name="T84" fmla="*/ 19 w 73"/>
              <a:gd name="T85" fmla="*/ 5 h 107"/>
              <a:gd name="T86" fmla="*/ 2 w 73"/>
              <a:gd name="T87" fmla="*/ 27 h 107"/>
              <a:gd name="T88" fmla="*/ 8 w 73"/>
              <a:gd name="T89" fmla="*/ 53 h 107"/>
              <a:gd name="T90" fmla="*/ 15 w 73"/>
              <a:gd name="T91" fmla="*/ 71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73" h="107">
                <a:moveTo>
                  <a:pt x="16" y="77"/>
                </a:moveTo>
                <a:cubicBezTo>
                  <a:pt x="57" y="77"/>
                  <a:pt x="57" y="77"/>
                  <a:pt x="57" y="77"/>
                </a:cubicBezTo>
                <a:cubicBezTo>
                  <a:pt x="52" y="101"/>
                  <a:pt x="52" y="101"/>
                  <a:pt x="52" y="101"/>
                </a:cubicBezTo>
                <a:cubicBezTo>
                  <a:pt x="45" y="101"/>
                  <a:pt x="45" y="101"/>
                  <a:pt x="45" y="101"/>
                </a:cubicBezTo>
                <a:cubicBezTo>
                  <a:pt x="44" y="104"/>
                  <a:pt x="41" y="107"/>
                  <a:pt x="37" y="107"/>
                </a:cubicBezTo>
                <a:cubicBezTo>
                  <a:pt x="33" y="107"/>
                  <a:pt x="30" y="104"/>
                  <a:pt x="29" y="101"/>
                </a:cubicBezTo>
                <a:cubicBezTo>
                  <a:pt x="21" y="101"/>
                  <a:pt x="21" y="101"/>
                  <a:pt x="21" y="101"/>
                </a:cubicBezTo>
                <a:cubicBezTo>
                  <a:pt x="16" y="77"/>
                  <a:pt x="16" y="77"/>
                  <a:pt x="16" y="77"/>
                </a:cubicBezTo>
                <a:close/>
                <a:moveTo>
                  <a:pt x="51" y="29"/>
                </a:moveTo>
                <a:cubicBezTo>
                  <a:pt x="52" y="35"/>
                  <a:pt x="52" y="35"/>
                  <a:pt x="52" y="35"/>
                </a:cubicBezTo>
                <a:cubicBezTo>
                  <a:pt x="51" y="37"/>
                  <a:pt x="51" y="37"/>
                  <a:pt x="51" y="37"/>
                </a:cubicBezTo>
                <a:cubicBezTo>
                  <a:pt x="53" y="38"/>
                  <a:pt x="53" y="38"/>
                  <a:pt x="53" y="38"/>
                </a:cubicBezTo>
                <a:cubicBezTo>
                  <a:pt x="52" y="42"/>
                  <a:pt x="52" y="42"/>
                  <a:pt x="52" y="42"/>
                </a:cubicBezTo>
                <a:cubicBezTo>
                  <a:pt x="50" y="42"/>
                  <a:pt x="50" y="42"/>
                  <a:pt x="50" y="42"/>
                </a:cubicBezTo>
                <a:cubicBezTo>
                  <a:pt x="52" y="44"/>
                  <a:pt x="52" y="44"/>
                  <a:pt x="52" y="44"/>
                </a:cubicBezTo>
                <a:cubicBezTo>
                  <a:pt x="51" y="47"/>
                  <a:pt x="51" y="47"/>
                  <a:pt x="51" y="47"/>
                </a:cubicBezTo>
                <a:cubicBezTo>
                  <a:pt x="50" y="48"/>
                  <a:pt x="50" y="48"/>
                  <a:pt x="50" y="48"/>
                </a:cubicBezTo>
                <a:cubicBezTo>
                  <a:pt x="51" y="49"/>
                  <a:pt x="51" y="49"/>
                  <a:pt x="51" y="49"/>
                </a:cubicBezTo>
                <a:cubicBezTo>
                  <a:pt x="50" y="53"/>
                  <a:pt x="50" y="53"/>
                  <a:pt x="50" y="53"/>
                </a:cubicBezTo>
                <a:cubicBezTo>
                  <a:pt x="47" y="54"/>
                  <a:pt x="47" y="54"/>
                  <a:pt x="47" y="54"/>
                </a:cubicBezTo>
                <a:cubicBezTo>
                  <a:pt x="29" y="49"/>
                  <a:pt x="29" y="49"/>
                  <a:pt x="29" y="49"/>
                </a:cubicBezTo>
                <a:cubicBezTo>
                  <a:pt x="21" y="49"/>
                  <a:pt x="21" y="49"/>
                  <a:pt x="21" y="49"/>
                </a:cubicBezTo>
                <a:cubicBezTo>
                  <a:pt x="21" y="32"/>
                  <a:pt x="21" y="32"/>
                  <a:pt x="21" y="32"/>
                </a:cubicBezTo>
                <a:cubicBezTo>
                  <a:pt x="28" y="31"/>
                  <a:pt x="28" y="31"/>
                  <a:pt x="28" y="31"/>
                </a:cubicBezTo>
                <a:cubicBezTo>
                  <a:pt x="42" y="16"/>
                  <a:pt x="42" y="16"/>
                  <a:pt x="42" y="16"/>
                </a:cubicBezTo>
                <a:cubicBezTo>
                  <a:pt x="50" y="21"/>
                  <a:pt x="43" y="27"/>
                  <a:pt x="38" y="30"/>
                </a:cubicBezTo>
                <a:cubicBezTo>
                  <a:pt x="51" y="29"/>
                  <a:pt x="51" y="29"/>
                  <a:pt x="51" y="29"/>
                </a:cubicBezTo>
                <a:close/>
                <a:moveTo>
                  <a:pt x="15" y="71"/>
                </a:moveTo>
                <a:cubicBezTo>
                  <a:pt x="25" y="71"/>
                  <a:pt x="25" y="71"/>
                  <a:pt x="25" y="71"/>
                </a:cubicBezTo>
                <a:cubicBezTo>
                  <a:pt x="24" y="62"/>
                  <a:pt x="20" y="55"/>
                  <a:pt x="17" y="48"/>
                </a:cubicBezTo>
                <a:cubicBezTo>
                  <a:pt x="13" y="41"/>
                  <a:pt x="10" y="34"/>
                  <a:pt x="11" y="29"/>
                </a:cubicBezTo>
                <a:cubicBezTo>
                  <a:pt x="13" y="21"/>
                  <a:pt x="17" y="16"/>
                  <a:pt x="23" y="13"/>
                </a:cubicBezTo>
                <a:cubicBezTo>
                  <a:pt x="27" y="11"/>
                  <a:pt x="32" y="10"/>
                  <a:pt x="37" y="11"/>
                </a:cubicBezTo>
                <a:cubicBezTo>
                  <a:pt x="42" y="11"/>
                  <a:pt x="46" y="12"/>
                  <a:pt x="50" y="14"/>
                </a:cubicBezTo>
                <a:cubicBezTo>
                  <a:pt x="56" y="17"/>
                  <a:pt x="60" y="22"/>
                  <a:pt x="62" y="29"/>
                </a:cubicBezTo>
                <a:cubicBezTo>
                  <a:pt x="63" y="34"/>
                  <a:pt x="59" y="41"/>
                  <a:pt x="56" y="48"/>
                </a:cubicBezTo>
                <a:cubicBezTo>
                  <a:pt x="53" y="55"/>
                  <a:pt x="49" y="62"/>
                  <a:pt x="48" y="71"/>
                </a:cubicBezTo>
                <a:cubicBezTo>
                  <a:pt x="58" y="71"/>
                  <a:pt x="58" y="71"/>
                  <a:pt x="58" y="71"/>
                </a:cubicBezTo>
                <a:cubicBezTo>
                  <a:pt x="59" y="64"/>
                  <a:pt x="62" y="58"/>
                  <a:pt x="65" y="52"/>
                </a:cubicBezTo>
                <a:cubicBezTo>
                  <a:pt x="69" y="44"/>
                  <a:pt x="73" y="36"/>
                  <a:pt x="71" y="27"/>
                </a:cubicBezTo>
                <a:cubicBezTo>
                  <a:pt x="70" y="17"/>
                  <a:pt x="63" y="9"/>
                  <a:pt x="55" y="5"/>
                </a:cubicBezTo>
                <a:cubicBezTo>
                  <a:pt x="49" y="2"/>
                  <a:pt x="43" y="1"/>
                  <a:pt x="37" y="1"/>
                </a:cubicBezTo>
                <a:cubicBezTo>
                  <a:pt x="31" y="0"/>
                  <a:pt x="24" y="2"/>
                  <a:pt x="19" y="5"/>
                </a:cubicBezTo>
                <a:cubicBezTo>
                  <a:pt x="10" y="9"/>
                  <a:pt x="4" y="16"/>
                  <a:pt x="2" y="27"/>
                </a:cubicBezTo>
                <a:cubicBezTo>
                  <a:pt x="0" y="36"/>
                  <a:pt x="4" y="44"/>
                  <a:pt x="8" y="53"/>
                </a:cubicBezTo>
                <a:cubicBezTo>
                  <a:pt x="11" y="58"/>
                  <a:pt x="13" y="64"/>
                  <a:pt x="15" y="7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68572" tIns="34286" rIns="68572" bIns="34286" numCol="1" anchor="t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endParaRPr lang="zh-CN" altLang="en-US" sz="675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8" name="Freeform 69"/>
          <p:cNvSpPr>
            <a:spLocks noEditPoints="1"/>
          </p:cNvSpPr>
          <p:nvPr/>
        </p:nvSpPr>
        <p:spPr bwMode="auto">
          <a:xfrm>
            <a:off x="6606838" y="1917460"/>
            <a:ext cx="178480" cy="216111"/>
          </a:xfrm>
          <a:custGeom>
            <a:avLst/>
            <a:gdLst>
              <a:gd name="T0" fmla="*/ 0 w 77"/>
              <a:gd name="T1" fmla="*/ 85 h 93"/>
              <a:gd name="T2" fmla="*/ 30 w 77"/>
              <a:gd name="T3" fmla="*/ 20 h 93"/>
              <a:gd name="T4" fmla="*/ 38 w 77"/>
              <a:gd name="T5" fmla="*/ 26 h 93"/>
              <a:gd name="T6" fmla="*/ 39 w 77"/>
              <a:gd name="T7" fmla="*/ 27 h 93"/>
              <a:gd name="T8" fmla="*/ 39 w 77"/>
              <a:gd name="T9" fmla="*/ 27 h 93"/>
              <a:gd name="T10" fmla="*/ 40 w 77"/>
              <a:gd name="T11" fmla="*/ 27 h 93"/>
              <a:gd name="T12" fmla="*/ 40 w 77"/>
              <a:gd name="T13" fmla="*/ 28 h 93"/>
              <a:gd name="T14" fmla="*/ 40 w 77"/>
              <a:gd name="T15" fmla="*/ 28 h 93"/>
              <a:gd name="T16" fmla="*/ 41 w 77"/>
              <a:gd name="T17" fmla="*/ 28 h 93"/>
              <a:gd name="T18" fmla="*/ 41 w 77"/>
              <a:gd name="T19" fmla="*/ 29 h 93"/>
              <a:gd name="T20" fmla="*/ 42 w 77"/>
              <a:gd name="T21" fmla="*/ 29 h 93"/>
              <a:gd name="T22" fmla="*/ 42 w 77"/>
              <a:gd name="T23" fmla="*/ 29 h 93"/>
              <a:gd name="T24" fmla="*/ 43 w 77"/>
              <a:gd name="T25" fmla="*/ 29 h 93"/>
              <a:gd name="T26" fmla="*/ 43 w 77"/>
              <a:gd name="T27" fmla="*/ 30 h 93"/>
              <a:gd name="T28" fmla="*/ 43 w 77"/>
              <a:gd name="T29" fmla="*/ 30 h 93"/>
              <a:gd name="T30" fmla="*/ 48 w 77"/>
              <a:gd name="T31" fmla="*/ 33 h 93"/>
              <a:gd name="T32" fmla="*/ 48 w 77"/>
              <a:gd name="T33" fmla="*/ 33 h 93"/>
              <a:gd name="T34" fmla="*/ 49 w 77"/>
              <a:gd name="T35" fmla="*/ 34 h 93"/>
              <a:gd name="T36" fmla="*/ 49 w 77"/>
              <a:gd name="T37" fmla="*/ 34 h 93"/>
              <a:gd name="T38" fmla="*/ 50 w 77"/>
              <a:gd name="T39" fmla="*/ 34 h 93"/>
              <a:gd name="T40" fmla="*/ 50 w 77"/>
              <a:gd name="T41" fmla="*/ 35 h 93"/>
              <a:gd name="T42" fmla="*/ 50 w 77"/>
              <a:gd name="T43" fmla="*/ 35 h 93"/>
              <a:gd name="T44" fmla="*/ 51 w 77"/>
              <a:gd name="T45" fmla="*/ 35 h 93"/>
              <a:gd name="T46" fmla="*/ 51 w 77"/>
              <a:gd name="T47" fmla="*/ 36 h 93"/>
              <a:gd name="T48" fmla="*/ 52 w 77"/>
              <a:gd name="T49" fmla="*/ 36 h 93"/>
              <a:gd name="T50" fmla="*/ 52 w 77"/>
              <a:gd name="T51" fmla="*/ 36 h 93"/>
              <a:gd name="T52" fmla="*/ 53 w 77"/>
              <a:gd name="T53" fmla="*/ 37 h 93"/>
              <a:gd name="T54" fmla="*/ 53 w 77"/>
              <a:gd name="T55" fmla="*/ 37 h 93"/>
              <a:gd name="T56" fmla="*/ 48 w 77"/>
              <a:gd name="T57" fmla="*/ 79 h 93"/>
              <a:gd name="T58" fmla="*/ 7 w 77"/>
              <a:gd name="T59" fmla="*/ 91 h 93"/>
              <a:gd name="T60" fmla="*/ 35 w 77"/>
              <a:gd name="T61" fmla="*/ 64 h 93"/>
              <a:gd name="T62" fmla="*/ 19 w 77"/>
              <a:gd name="T63" fmla="*/ 53 h 93"/>
              <a:gd name="T64" fmla="*/ 3 w 77"/>
              <a:gd name="T65" fmla="*/ 88 h 93"/>
              <a:gd name="T66" fmla="*/ 73 w 77"/>
              <a:gd name="T67" fmla="*/ 93 h 93"/>
              <a:gd name="T68" fmla="*/ 54 w 77"/>
              <a:gd name="T69" fmla="*/ 83 h 93"/>
              <a:gd name="T70" fmla="*/ 69 w 77"/>
              <a:gd name="T71" fmla="*/ 42 h 93"/>
              <a:gd name="T72" fmla="*/ 34 w 77"/>
              <a:gd name="T73" fmla="*/ 0 h 93"/>
              <a:gd name="T74" fmla="*/ 69 w 77"/>
              <a:gd name="T75" fmla="*/ 42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77" h="93">
                <a:moveTo>
                  <a:pt x="3" y="88"/>
                </a:moveTo>
                <a:cubicBezTo>
                  <a:pt x="2" y="87"/>
                  <a:pt x="1" y="86"/>
                  <a:pt x="0" y="85"/>
                </a:cubicBezTo>
                <a:cubicBezTo>
                  <a:pt x="0" y="72"/>
                  <a:pt x="0" y="58"/>
                  <a:pt x="0" y="45"/>
                </a:cubicBezTo>
                <a:cubicBezTo>
                  <a:pt x="12" y="40"/>
                  <a:pt x="21" y="32"/>
                  <a:pt x="30" y="20"/>
                </a:cubicBezTo>
                <a:cubicBezTo>
                  <a:pt x="38" y="26"/>
                  <a:pt x="38" y="26"/>
                  <a:pt x="38" y="26"/>
                </a:cubicBezTo>
                <a:cubicBezTo>
                  <a:pt x="38" y="26"/>
                  <a:pt x="38" y="26"/>
                  <a:pt x="38" y="26"/>
                </a:cubicBezTo>
                <a:cubicBezTo>
                  <a:pt x="38" y="27"/>
                  <a:pt x="38" y="27"/>
                  <a:pt x="38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40" y="27"/>
                  <a:pt x="40" y="27"/>
                  <a:pt x="40" y="27"/>
                </a:cubicBezTo>
                <a:cubicBezTo>
                  <a:pt x="40" y="27"/>
                  <a:pt x="40" y="27"/>
                  <a:pt x="40" y="27"/>
                </a:cubicBezTo>
                <a:cubicBezTo>
                  <a:pt x="40" y="28"/>
                  <a:pt x="40" y="28"/>
                  <a:pt x="40" y="28"/>
                </a:cubicBezTo>
                <a:cubicBezTo>
                  <a:pt x="40" y="28"/>
                  <a:pt x="40" y="28"/>
                  <a:pt x="40" y="28"/>
                </a:cubicBezTo>
                <a:cubicBezTo>
                  <a:pt x="40" y="28"/>
                  <a:pt x="40" y="28"/>
                  <a:pt x="40" y="28"/>
                </a:cubicBezTo>
                <a:cubicBezTo>
                  <a:pt x="41" y="28"/>
                  <a:pt x="41" y="28"/>
                  <a:pt x="41" y="28"/>
                </a:cubicBezTo>
                <a:cubicBezTo>
                  <a:pt x="41" y="28"/>
                  <a:pt x="41" y="28"/>
                  <a:pt x="41" y="28"/>
                </a:cubicBezTo>
                <a:cubicBezTo>
                  <a:pt x="41" y="28"/>
                  <a:pt x="41" y="28"/>
                  <a:pt x="41" y="28"/>
                </a:cubicBezTo>
                <a:cubicBezTo>
                  <a:pt x="41" y="29"/>
                  <a:pt x="41" y="29"/>
                  <a:pt x="41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3" y="29"/>
                  <a:pt x="43" y="29"/>
                  <a:pt x="43" y="29"/>
                </a:cubicBezTo>
                <a:cubicBezTo>
                  <a:pt x="43" y="30"/>
                  <a:pt x="43" y="30"/>
                  <a:pt x="43" y="30"/>
                </a:cubicBezTo>
                <a:cubicBezTo>
                  <a:pt x="43" y="30"/>
                  <a:pt x="43" y="30"/>
                  <a:pt x="43" y="30"/>
                </a:cubicBezTo>
                <a:cubicBezTo>
                  <a:pt x="43" y="30"/>
                  <a:pt x="43" y="30"/>
                  <a:pt x="43" y="30"/>
                </a:cubicBezTo>
                <a:cubicBezTo>
                  <a:pt x="43" y="30"/>
                  <a:pt x="43" y="30"/>
                  <a:pt x="43" y="30"/>
                </a:cubicBezTo>
                <a:cubicBezTo>
                  <a:pt x="44" y="30"/>
                  <a:pt x="44" y="30"/>
                  <a:pt x="44" y="30"/>
                </a:cubicBezTo>
                <a:cubicBezTo>
                  <a:pt x="48" y="33"/>
                  <a:pt x="48" y="33"/>
                  <a:pt x="48" y="33"/>
                </a:cubicBezTo>
                <a:cubicBezTo>
                  <a:pt x="48" y="33"/>
                  <a:pt x="48" y="33"/>
                  <a:pt x="48" y="33"/>
                </a:cubicBezTo>
                <a:cubicBezTo>
                  <a:pt x="48" y="33"/>
                  <a:pt x="48" y="33"/>
                  <a:pt x="48" y="33"/>
                </a:cubicBezTo>
                <a:cubicBezTo>
                  <a:pt x="48" y="34"/>
                  <a:pt x="48" y="34"/>
                  <a:pt x="48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50" y="34"/>
                  <a:pt x="50" y="34"/>
                  <a:pt x="50" y="34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5"/>
                  <a:pt x="50" y="35"/>
                  <a:pt x="50" y="35"/>
                </a:cubicBezTo>
                <a:cubicBezTo>
                  <a:pt x="51" y="35"/>
                  <a:pt x="51" y="35"/>
                  <a:pt x="51" y="35"/>
                </a:cubicBezTo>
                <a:cubicBezTo>
                  <a:pt x="51" y="35"/>
                  <a:pt x="51" y="35"/>
                  <a:pt x="51" y="35"/>
                </a:cubicBezTo>
                <a:cubicBezTo>
                  <a:pt x="51" y="35"/>
                  <a:pt x="51" y="35"/>
                  <a:pt x="51" y="35"/>
                </a:cubicBezTo>
                <a:cubicBezTo>
                  <a:pt x="51" y="36"/>
                  <a:pt x="51" y="36"/>
                  <a:pt x="51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3" y="37"/>
                  <a:pt x="53" y="37"/>
                  <a:pt x="53" y="37"/>
                </a:cubicBezTo>
                <a:cubicBezTo>
                  <a:pt x="53" y="37"/>
                  <a:pt x="53" y="37"/>
                  <a:pt x="53" y="37"/>
                </a:cubicBezTo>
                <a:cubicBezTo>
                  <a:pt x="53" y="37"/>
                  <a:pt x="53" y="37"/>
                  <a:pt x="53" y="37"/>
                </a:cubicBezTo>
                <a:cubicBezTo>
                  <a:pt x="62" y="43"/>
                  <a:pt x="62" y="43"/>
                  <a:pt x="62" y="43"/>
                </a:cubicBezTo>
                <a:cubicBezTo>
                  <a:pt x="53" y="55"/>
                  <a:pt x="49" y="67"/>
                  <a:pt x="48" y="79"/>
                </a:cubicBezTo>
                <a:cubicBezTo>
                  <a:pt x="36" y="84"/>
                  <a:pt x="23" y="88"/>
                  <a:pt x="11" y="93"/>
                </a:cubicBezTo>
                <a:cubicBezTo>
                  <a:pt x="9" y="92"/>
                  <a:pt x="8" y="91"/>
                  <a:pt x="7" y="91"/>
                </a:cubicBezTo>
                <a:cubicBezTo>
                  <a:pt x="23" y="68"/>
                  <a:pt x="23" y="68"/>
                  <a:pt x="23" y="68"/>
                </a:cubicBezTo>
                <a:cubicBezTo>
                  <a:pt x="27" y="69"/>
                  <a:pt x="32" y="68"/>
                  <a:pt x="35" y="64"/>
                </a:cubicBezTo>
                <a:cubicBezTo>
                  <a:pt x="38" y="60"/>
                  <a:pt x="37" y="54"/>
                  <a:pt x="32" y="51"/>
                </a:cubicBezTo>
                <a:cubicBezTo>
                  <a:pt x="28" y="47"/>
                  <a:pt x="22" y="49"/>
                  <a:pt x="19" y="53"/>
                </a:cubicBezTo>
                <a:cubicBezTo>
                  <a:pt x="16" y="57"/>
                  <a:pt x="16" y="62"/>
                  <a:pt x="19" y="65"/>
                </a:cubicBezTo>
                <a:cubicBezTo>
                  <a:pt x="3" y="88"/>
                  <a:pt x="3" y="88"/>
                  <a:pt x="3" y="88"/>
                </a:cubicBezTo>
                <a:close/>
                <a:moveTo>
                  <a:pt x="27" y="93"/>
                </a:moveTo>
                <a:cubicBezTo>
                  <a:pt x="73" y="93"/>
                  <a:pt x="73" y="93"/>
                  <a:pt x="73" y="93"/>
                </a:cubicBezTo>
                <a:cubicBezTo>
                  <a:pt x="73" y="83"/>
                  <a:pt x="73" y="83"/>
                  <a:pt x="73" y="83"/>
                </a:cubicBezTo>
                <a:cubicBezTo>
                  <a:pt x="54" y="83"/>
                  <a:pt x="54" y="83"/>
                  <a:pt x="54" y="83"/>
                </a:cubicBezTo>
                <a:cubicBezTo>
                  <a:pt x="27" y="93"/>
                  <a:pt x="27" y="93"/>
                  <a:pt x="27" y="93"/>
                </a:cubicBezTo>
                <a:close/>
                <a:moveTo>
                  <a:pt x="69" y="42"/>
                </a:moveTo>
                <a:cubicBezTo>
                  <a:pt x="77" y="31"/>
                  <a:pt x="77" y="31"/>
                  <a:pt x="77" y="31"/>
                </a:cubicBezTo>
                <a:cubicBezTo>
                  <a:pt x="34" y="0"/>
                  <a:pt x="34" y="0"/>
                  <a:pt x="34" y="0"/>
                </a:cubicBezTo>
                <a:cubicBezTo>
                  <a:pt x="26" y="12"/>
                  <a:pt x="26" y="12"/>
                  <a:pt x="26" y="12"/>
                </a:cubicBezTo>
                <a:lnTo>
                  <a:pt x="69" y="4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68572" tIns="34286" rIns="68572" bIns="34286" numCol="1" anchor="t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endParaRPr lang="zh-CN" altLang="en-US" sz="675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9" name="Donut 70"/>
          <p:cNvSpPr/>
          <p:nvPr/>
        </p:nvSpPr>
        <p:spPr>
          <a:xfrm>
            <a:off x="6440849" y="2846701"/>
            <a:ext cx="515196" cy="515196"/>
          </a:xfrm>
          <a:prstGeom prst="donut">
            <a:avLst>
              <a:gd name="adj" fmla="val 6804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GB" sz="675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0" name="Donut 71"/>
          <p:cNvSpPr/>
          <p:nvPr/>
        </p:nvSpPr>
        <p:spPr>
          <a:xfrm>
            <a:off x="4535907" y="2846809"/>
            <a:ext cx="515196" cy="515196"/>
          </a:xfrm>
          <a:prstGeom prst="donut">
            <a:avLst>
              <a:gd name="adj" fmla="val 6804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GB" sz="675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1" name="Donut 72"/>
          <p:cNvSpPr/>
          <p:nvPr/>
        </p:nvSpPr>
        <p:spPr>
          <a:xfrm>
            <a:off x="6436791" y="1767918"/>
            <a:ext cx="515196" cy="515196"/>
          </a:xfrm>
          <a:prstGeom prst="donut">
            <a:avLst>
              <a:gd name="adj" fmla="val 6804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GB" sz="675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2" name="TextBox 73"/>
          <p:cNvSpPr txBox="1"/>
          <p:nvPr/>
        </p:nvSpPr>
        <p:spPr>
          <a:xfrm>
            <a:off x="5067870" y="1986942"/>
            <a:ext cx="6908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995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Arial" panose="020B0604020202020204" pitchFamily="34" charset="0"/>
              </a:rPr>
              <a:t>文字内容</a:t>
            </a:r>
          </a:p>
        </p:txBody>
      </p:sp>
      <p:sp>
        <p:nvSpPr>
          <p:cNvPr id="83" name="TextBox 74"/>
          <p:cNvSpPr txBox="1"/>
          <p:nvPr/>
        </p:nvSpPr>
        <p:spPr>
          <a:xfrm>
            <a:off x="5067870" y="1795495"/>
            <a:ext cx="4368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995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Arial" panose="020B0604020202020204" pitchFamily="34" charset="0"/>
              </a:rPr>
              <a:t>80%</a:t>
            </a:r>
          </a:p>
        </p:txBody>
      </p:sp>
      <p:sp>
        <p:nvSpPr>
          <p:cNvPr id="84" name="TextBox 75"/>
          <p:cNvSpPr txBox="1"/>
          <p:nvPr/>
        </p:nvSpPr>
        <p:spPr>
          <a:xfrm>
            <a:off x="6986451" y="1986943"/>
            <a:ext cx="6908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995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Arial" panose="020B0604020202020204" pitchFamily="34" charset="0"/>
              </a:rPr>
              <a:t>文字内容</a:t>
            </a:r>
          </a:p>
        </p:txBody>
      </p:sp>
      <p:sp>
        <p:nvSpPr>
          <p:cNvPr id="85" name="TextBox 76"/>
          <p:cNvSpPr txBox="1"/>
          <p:nvPr/>
        </p:nvSpPr>
        <p:spPr>
          <a:xfrm>
            <a:off x="6986451" y="1795495"/>
            <a:ext cx="4368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995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Arial" panose="020B0604020202020204" pitchFamily="34" charset="0"/>
              </a:rPr>
              <a:t>60%</a:t>
            </a:r>
          </a:p>
        </p:txBody>
      </p:sp>
      <p:sp>
        <p:nvSpPr>
          <p:cNvPr id="86" name="TextBox 77"/>
          <p:cNvSpPr txBox="1"/>
          <p:nvPr/>
        </p:nvSpPr>
        <p:spPr>
          <a:xfrm>
            <a:off x="5067870" y="3072060"/>
            <a:ext cx="6908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995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Arial" panose="020B0604020202020204" pitchFamily="34" charset="0"/>
              </a:rPr>
              <a:t>文字内容</a:t>
            </a:r>
          </a:p>
        </p:txBody>
      </p:sp>
      <p:sp>
        <p:nvSpPr>
          <p:cNvPr id="87" name="TextBox 78"/>
          <p:cNvSpPr txBox="1"/>
          <p:nvPr/>
        </p:nvSpPr>
        <p:spPr>
          <a:xfrm>
            <a:off x="5067870" y="2868825"/>
            <a:ext cx="4368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995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Arial" panose="020B0604020202020204" pitchFamily="34" charset="0"/>
              </a:rPr>
              <a:t>93%</a:t>
            </a:r>
          </a:p>
        </p:txBody>
      </p:sp>
      <p:sp>
        <p:nvSpPr>
          <p:cNvPr id="88" name="TextBox 79"/>
          <p:cNvSpPr txBox="1"/>
          <p:nvPr/>
        </p:nvSpPr>
        <p:spPr>
          <a:xfrm>
            <a:off x="6986451" y="3072060"/>
            <a:ext cx="6908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995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Arial" panose="020B0604020202020204" pitchFamily="34" charset="0"/>
              </a:rPr>
              <a:t>文字内容</a:t>
            </a:r>
          </a:p>
        </p:txBody>
      </p:sp>
      <p:sp>
        <p:nvSpPr>
          <p:cNvPr id="89" name="TextBox 80"/>
          <p:cNvSpPr txBox="1"/>
          <p:nvPr/>
        </p:nvSpPr>
        <p:spPr>
          <a:xfrm>
            <a:off x="6986451" y="2868825"/>
            <a:ext cx="4368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995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Arial" panose="020B0604020202020204" pitchFamily="34" charset="0"/>
              </a:rPr>
              <a:t>55%</a:t>
            </a:r>
          </a:p>
        </p:txBody>
      </p:sp>
      <p:sp>
        <p:nvSpPr>
          <p:cNvPr id="90" name="Rectangle 81"/>
          <p:cNvSpPr/>
          <p:nvPr/>
        </p:nvSpPr>
        <p:spPr>
          <a:xfrm>
            <a:off x="4501988" y="2290444"/>
            <a:ext cx="1706862" cy="4064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57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</a:p>
        </p:txBody>
      </p:sp>
      <p:sp>
        <p:nvSpPr>
          <p:cNvPr id="91" name="Rectangle 82"/>
          <p:cNvSpPr/>
          <p:nvPr/>
        </p:nvSpPr>
        <p:spPr>
          <a:xfrm>
            <a:off x="4501988" y="3373854"/>
            <a:ext cx="1706862" cy="4064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57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</a:p>
        </p:txBody>
      </p:sp>
      <p:sp>
        <p:nvSpPr>
          <p:cNvPr id="92" name="Rectangle 83"/>
          <p:cNvSpPr/>
          <p:nvPr/>
        </p:nvSpPr>
        <p:spPr>
          <a:xfrm>
            <a:off x="6396610" y="2290444"/>
            <a:ext cx="1706862" cy="4064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57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</a:p>
        </p:txBody>
      </p:sp>
      <p:sp>
        <p:nvSpPr>
          <p:cNvPr id="93" name="Rectangle 84"/>
          <p:cNvSpPr/>
          <p:nvPr/>
        </p:nvSpPr>
        <p:spPr>
          <a:xfrm>
            <a:off x="6392251" y="3373854"/>
            <a:ext cx="1706862" cy="4064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57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4DE9B4D-D894-1B4A-A37E-97B8D10353A4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7088" y="1313058"/>
            <a:ext cx="3051866" cy="203573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screen">
            <a:alphaModFix amt="20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ext Placeholder 9"/>
          <p:cNvSpPr>
            <a:spLocks noGrp="1"/>
          </p:cNvSpPr>
          <p:nvPr>
            <p:ph type="subTitle" idx="1"/>
          </p:nvPr>
        </p:nvSpPr>
        <p:spPr>
          <a:xfrm>
            <a:off x="5772590" y="1281396"/>
            <a:ext cx="1800577" cy="314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57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</a:p>
        </p:txBody>
      </p:sp>
      <p:sp>
        <p:nvSpPr>
          <p:cNvPr id="74" name="Text Placeholder 9"/>
          <p:cNvSpPr>
            <a:spLocks noGrp="1"/>
          </p:cNvSpPr>
          <p:nvPr/>
        </p:nvSpPr>
        <p:spPr>
          <a:xfrm>
            <a:off x="5772590" y="2040010"/>
            <a:ext cx="1800577" cy="314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162560" indent="-162560" algn="l" defTabSz="650240" rtl="0" eaLnBrk="1" latinLnBrk="0" hangingPunct="1">
              <a:lnSpc>
                <a:spcPct val="90000"/>
              </a:lnSpc>
              <a:spcBef>
                <a:spcPts val="710"/>
              </a:spcBef>
              <a:buFont typeface="Arial" panose="020B0604020202020204" pitchFamily="34" charset="0"/>
              <a:buChar char="•"/>
              <a:defRPr sz="19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87680" indent="-162560" algn="l" defTabSz="650240" rtl="0" eaLnBrk="1" latinLnBrk="0" hangingPunct="1">
              <a:lnSpc>
                <a:spcPct val="90000"/>
              </a:lnSpc>
              <a:spcBef>
                <a:spcPts val="355"/>
              </a:spcBef>
              <a:buFont typeface="Arial" panose="020B0604020202020204" pitchFamily="34" charset="0"/>
              <a:buChar char="•"/>
              <a:defRPr sz="17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12800" indent="-162560" algn="l" defTabSz="650240" rtl="0" eaLnBrk="1" latinLnBrk="0" hangingPunct="1">
              <a:lnSpc>
                <a:spcPct val="90000"/>
              </a:lnSpc>
              <a:spcBef>
                <a:spcPts val="355"/>
              </a:spcBef>
              <a:buFont typeface="Arial" panose="020B0604020202020204" pitchFamily="34" charset="0"/>
              <a:buChar char="•"/>
              <a:defRPr sz="14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37920" indent="-162560" algn="l" defTabSz="650240" rtl="0" eaLnBrk="1" latinLnBrk="0" hangingPunct="1">
              <a:lnSpc>
                <a:spcPct val="90000"/>
              </a:lnSpc>
              <a:spcBef>
                <a:spcPts val="355"/>
              </a:spcBef>
              <a:buFont typeface="Arial" panose="020B0604020202020204" pitchFamily="34" charset="0"/>
              <a:buChar char="•"/>
              <a:defRPr sz="12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675" indent="-162560" algn="l" defTabSz="650240" rtl="0" eaLnBrk="1" latinLnBrk="0" hangingPunct="1">
              <a:lnSpc>
                <a:spcPct val="90000"/>
              </a:lnSpc>
              <a:spcBef>
                <a:spcPts val="355"/>
              </a:spcBef>
              <a:buFont typeface="Arial" panose="020B0604020202020204" pitchFamily="34" charset="0"/>
              <a:buChar char="•"/>
              <a:defRPr sz="12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88795" indent="-162560" algn="l" defTabSz="650240" rtl="0" eaLnBrk="1" latinLnBrk="0" hangingPunct="1">
              <a:lnSpc>
                <a:spcPct val="90000"/>
              </a:lnSpc>
              <a:spcBef>
                <a:spcPts val="355"/>
              </a:spcBef>
              <a:buFont typeface="Arial" panose="020B0604020202020204" pitchFamily="34" charset="0"/>
              <a:buChar char="•"/>
              <a:defRPr sz="12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13915" indent="-162560" algn="l" defTabSz="650240" rtl="0" eaLnBrk="1" latinLnBrk="0" hangingPunct="1">
              <a:lnSpc>
                <a:spcPct val="90000"/>
              </a:lnSpc>
              <a:spcBef>
                <a:spcPts val="355"/>
              </a:spcBef>
              <a:buFont typeface="Arial" panose="020B0604020202020204" pitchFamily="34" charset="0"/>
              <a:buChar char="•"/>
              <a:defRPr sz="12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9035" indent="-162560" algn="l" defTabSz="650240" rtl="0" eaLnBrk="1" latinLnBrk="0" hangingPunct="1">
              <a:lnSpc>
                <a:spcPct val="90000"/>
              </a:lnSpc>
              <a:spcBef>
                <a:spcPts val="355"/>
              </a:spcBef>
              <a:buFont typeface="Arial" panose="020B0604020202020204" pitchFamily="34" charset="0"/>
              <a:buChar char="•"/>
              <a:defRPr sz="12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64155" indent="-162560" algn="l" defTabSz="650240" rtl="0" eaLnBrk="1" latinLnBrk="0" hangingPunct="1">
              <a:lnSpc>
                <a:spcPct val="90000"/>
              </a:lnSpc>
              <a:spcBef>
                <a:spcPts val="355"/>
              </a:spcBef>
              <a:buFont typeface="Arial" panose="020B0604020202020204" pitchFamily="34" charset="0"/>
              <a:buChar char="•"/>
              <a:defRPr sz="12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57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</a:p>
        </p:txBody>
      </p:sp>
      <p:sp>
        <p:nvSpPr>
          <p:cNvPr id="75" name="Text Placeholder 9"/>
          <p:cNvSpPr>
            <a:spLocks noGrp="1"/>
          </p:cNvSpPr>
          <p:nvPr/>
        </p:nvSpPr>
        <p:spPr>
          <a:xfrm>
            <a:off x="5772590" y="2788463"/>
            <a:ext cx="1800577" cy="314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162560" indent="-162560" algn="l" defTabSz="650240" rtl="0" eaLnBrk="1" latinLnBrk="0" hangingPunct="1">
              <a:lnSpc>
                <a:spcPct val="90000"/>
              </a:lnSpc>
              <a:spcBef>
                <a:spcPts val="710"/>
              </a:spcBef>
              <a:buFont typeface="Arial" panose="020B0604020202020204" pitchFamily="34" charset="0"/>
              <a:buChar char="•"/>
              <a:defRPr sz="19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87680" indent="-162560" algn="l" defTabSz="650240" rtl="0" eaLnBrk="1" latinLnBrk="0" hangingPunct="1">
              <a:lnSpc>
                <a:spcPct val="90000"/>
              </a:lnSpc>
              <a:spcBef>
                <a:spcPts val="355"/>
              </a:spcBef>
              <a:buFont typeface="Arial" panose="020B0604020202020204" pitchFamily="34" charset="0"/>
              <a:buChar char="•"/>
              <a:defRPr sz="17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12800" indent="-162560" algn="l" defTabSz="650240" rtl="0" eaLnBrk="1" latinLnBrk="0" hangingPunct="1">
              <a:lnSpc>
                <a:spcPct val="90000"/>
              </a:lnSpc>
              <a:spcBef>
                <a:spcPts val="355"/>
              </a:spcBef>
              <a:buFont typeface="Arial" panose="020B0604020202020204" pitchFamily="34" charset="0"/>
              <a:buChar char="•"/>
              <a:defRPr sz="14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37920" indent="-162560" algn="l" defTabSz="650240" rtl="0" eaLnBrk="1" latinLnBrk="0" hangingPunct="1">
              <a:lnSpc>
                <a:spcPct val="90000"/>
              </a:lnSpc>
              <a:spcBef>
                <a:spcPts val="355"/>
              </a:spcBef>
              <a:buFont typeface="Arial" panose="020B0604020202020204" pitchFamily="34" charset="0"/>
              <a:buChar char="•"/>
              <a:defRPr sz="12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675" indent="-162560" algn="l" defTabSz="650240" rtl="0" eaLnBrk="1" latinLnBrk="0" hangingPunct="1">
              <a:lnSpc>
                <a:spcPct val="90000"/>
              </a:lnSpc>
              <a:spcBef>
                <a:spcPts val="355"/>
              </a:spcBef>
              <a:buFont typeface="Arial" panose="020B0604020202020204" pitchFamily="34" charset="0"/>
              <a:buChar char="•"/>
              <a:defRPr sz="12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88795" indent="-162560" algn="l" defTabSz="650240" rtl="0" eaLnBrk="1" latinLnBrk="0" hangingPunct="1">
              <a:lnSpc>
                <a:spcPct val="90000"/>
              </a:lnSpc>
              <a:spcBef>
                <a:spcPts val="355"/>
              </a:spcBef>
              <a:buFont typeface="Arial" panose="020B0604020202020204" pitchFamily="34" charset="0"/>
              <a:buChar char="•"/>
              <a:defRPr sz="12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13915" indent="-162560" algn="l" defTabSz="650240" rtl="0" eaLnBrk="1" latinLnBrk="0" hangingPunct="1">
              <a:lnSpc>
                <a:spcPct val="90000"/>
              </a:lnSpc>
              <a:spcBef>
                <a:spcPts val="355"/>
              </a:spcBef>
              <a:buFont typeface="Arial" panose="020B0604020202020204" pitchFamily="34" charset="0"/>
              <a:buChar char="•"/>
              <a:defRPr sz="12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9035" indent="-162560" algn="l" defTabSz="650240" rtl="0" eaLnBrk="1" latinLnBrk="0" hangingPunct="1">
              <a:lnSpc>
                <a:spcPct val="90000"/>
              </a:lnSpc>
              <a:spcBef>
                <a:spcPts val="355"/>
              </a:spcBef>
              <a:buFont typeface="Arial" panose="020B0604020202020204" pitchFamily="34" charset="0"/>
              <a:buChar char="•"/>
              <a:defRPr sz="12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64155" indent="-162560" algn="l" defTabSz="650240" rtl="0" eaLnBrk="1" latinLnBrk="0" hangingPunct="1">
              <a:lnSpc>
                <a:spcPct val="90000"/>
              </a:lnSpc>
              <a:spcBef>
                <a:spcPts val="355"/>
              </a:spcBef>
              <a:buFont typeface="Arial" panose="020B0604020202020204" pitchFamily="34" charset="0"/>
              <a:buChar char="•"/>
              <a:defRPr sz="12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57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</a:p>
        </p:txBody>
      </p:sp>
      <p:sp>
        <p:nvSpPr>
          <p:cNvPr id="76" name="Text Placeholder 9"/>
          <p:cNvSpPr>
            <a:spLocks noGrp="1"/>
          </p:cNvSpPr>
          <p:nvPr/>
        </p:nvSpPr>
        <p:spPr>
          <a:xfrm>
            <a:off x="5772590" y="3538045"/>
            <a:ext cx="1800577" cy="314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162560" indent="-162560" algn="l" defTabSz="650240" rtl="0" eaLnBrk="1" latinLnBrk="0" hangingPunct="1">
              <a:lnSpc>
                <a:spcPct val="90000"/>
              </a:lnSpc>
              <a:spcBef>
                <a:spcPts val="710"/>
              </a:spcBef>
              <a:buFont typeface="Arial" panose="020B0604020202020204" pitchFamily="34" charset="0"/>
              <a:buChar char="•"/>
              <a:defRPr sz="19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87680" indent="-162560" algn="l" defTabSz="650240" rtl="0" eaLnBrk="1" latinLnBrk="0" hangingPunct="1">
              <a:lnSpc>
                <a:spcPct val="90000"/>
              </a:lnSpc>
              <a:spcBef>
                <a:spcPts val="355"/>
              </a:spcBef>
              <a:buFont typeface="Arial" panose="020B0604020202020204" pitchFamily="34" charset="0"/>
              <a:buChar char="•"/>
              <a:defRPr sz="17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12800" indent="-162560" algn="l" defTabSz="650240" rtl="0" eaLnBrk="1" latinLnBrk="0" hangingPunct="1">
              <a:lnSpc>
                <a:spcPct val="90000"/>
              </a:lnSpc>
              <a:spcBef>
                <a:spcPts val="355"/>
              </a:spcBef>
              <a:buFont typeface="Arial" panose="020B0604020202020204" pitchFamily="34" charset="0"/>
              <a:buChar char="•"/>
              <a:defRPr sz="14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37920" indent="-162560" algn="l" defTabSz="650240" rtl="0" eaLnBrk="1" latinLnBrk="0" hangingPunct="1">
              <a:lnSpc>
                <a:spcPct val="90000"/>
              </a:lnSpc>
              <a:spcBef>
                <a:spcPts val="355"/>
              </a:spcBef>
              <a:buFont typeface="Arial" panose="020B0604020202020204" pitchFamily="34" charset="0"/>
              <a:buChar char="•"/>
              <a:defRPr sz="12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675" indent="-162560" algn="l" defTabSz="650240" rtl="0" eaLnBrk="1" latinLnBrk="0" hangingPunct="1">
              <a:lnSpc>
                <a:spcPct val="90000"/>
              </a:lnSpc>
              <a:spcBef>
                <a:spcPts val="355"/>
              </a:spcBef>
              <a:buFont typeface="Arial" panose="020B0604020202020204" pitchFamily="34" charset="0"/>
              <a:buChar char="•"/>
              <a:defRPr sz="12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88795" indent="-162560" algn="l" defTabSz="650240" rtl="0" eaLnBrk="1" latinLnBrk="0" hangingPunct="1">
              <a:lnSpc>
                <a:spcPct val="90000"/>
              </a:lnSpc>
              <a:spcBef>
                <a:spcPts val="355"/>
              </a:spcBef>
              <a:buFont typeface="Arial" panose="020B0604020202020204" pitchFamily="34" charset="0"/>
              <a:buChar char="•"/>
              <a:defRPr sz="12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13915" indent="-162560" algn="l" defTabSz="650240" rtl="0" eaLnBrk="1" latinLnBrk="0" hangingPunct="1">
              <a:lnSpc>
                <a:spcPct val="90000"/>
              </a:lnSpc>
              <a:spcBef>
                <a:spcPts val="355"/>
              </a:spcBef>
              <a:buFont typeface="Arial" panose="020B0604020202020204" pitchFamily="34" charset="0"/>
              <a:buChar char="•"/>
              <a:defRPr sz="12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9035" indent="-162560" algn="l" defTabSz="650240" rtl="0" eaLnBrk="1" latinLnBrk="0" hangingPunct="1">
              <a:lnSpc>
                <a:spcPct val="90000"/>
              </a:lnSpc>
              <a:spcBef>
                <a:spcPts val="355"/>
              </a:spcBef>
              <a:buFont typeface="Arial" panose="020B0604020202020204" pitchFamily="34" charset="0"/>
              <a:buChar char="•"/>
              <a:defRPr sz="12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64155" indent="-162560" algn="l" defTabSz="650240" rtl="0" eaLnBrk="1" latinLnBrk="0" hangingPunct="1">
              <a:lnSpc>
                <a:spcPct val="90000"/>
              </a:lnSpc>
              <a:spcBef>
                <a:spcPts val="355"/>
              </a:spcBef>
              <a:buFont typeface="Arial" panose="020B0604020202020204" pitchFamily="34" charset="0"/>
              <a:buChar char="•"/>
              <a:defRPr sz="12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57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</a:p>
        </p:txBody>
      </p:sp>
      <p:grpSp>
        <p:nvGrpSpPr>
          <p:cNvPr id="6" name="Group 3"/>
          <p:cNvGrpSpPr/>
          <p:nvPr/>
        </p:nvGrpSpPr>
        <p:grpSpPr>
          <a:xfrm>
            <a:off x="2486360" y="1083168"/>
            <a:ext cx="3091125" cy="1375010"/>
            <a:chOff x="3031241" y="2222477"/>
            <a:chExt cx="4121726" cy="1833447"/>
          </a:xfrm>
        </p:grpSpPr>
        <p:grpSp>
          <p:nvGrpSpPr>
            <p:cNvPr id="15" name="Group 14"/>
            <p:cNvGrpSpPr/>
            <p:nvPr/>
          </p:nvGrpSpPr>
          <p:grpSpPr>
            <a:xfrm flipH="1">
              <a:off x="3031241" y="2222477"/>
              <a:ext cx="4121726" cy="1833447"/>
              <a:chOff x="3876268" y="1741695"/>
              <a:chExt cx="4404882" cy="1959402"/>
            </a:xfrm>
          </p:grpSpPr>
          <p:grpSp>
            <p:nvGrpSpPr>
              <p:cNvPr id="34" name="Group 33"/>
              <p:cNvGrpSpPr/>
              <p:nvPr/>
            </p:nvGrpSpPr>
            <p:grpSpPr>
              <a:xfrm>
                <a:off x="3876268" y="1741695"/>
                <a:ext cx="4404882" cy="1959402"/>
                <a:chOff x="3237996" y="1785939"/>
                <a:chExt cx="4404882" cy="1959402"/>
              </a:xfrm>
            </p:grpSpPr>
            <p:sp>
              <p:nvSpPr>
                <p:cNvPr id="38" name="Rectangle 34"/>
                <p:cNvSpPr>
                  <a:spLocks noChangeArrowheads="1"/>
                </p:cNvSpPr>
                <p:nvPr/>
              </p:nvSpPr>
              <p:spPr bwMode="auto">
                <a:xfrm flipH="1">
                  <a:off x="3767775" y="1785939"/>
                  <a:ext cx="1639995" cy="1035295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vert="horz" wrap="square" lIns="68576" tIns="34288" rIns="68576" bIns="34288" numCol="1" anchor="t" anchorCtr="0" compatLnSpc="1"/>
                <a:lstStyle/>
                <a:p>
                  <a:pPr algn="just">
                    <a:lnSpc>
                      <a:spcPct val="120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57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+mn-ea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39" name="Rectangle 38"/>
                <p:cNvSpPr>
                  <a:spLocks noChangeArrowheads="1"/>
                </p:cNvSpPr>
                <p:nvPr/>
              </p:nvSpPr>
              <p:spPr bwMode="auto">
                <a:xfrm flipH="1">
                  <a:off x="6398591" y="3589676"/>
                  <a:ext cx="1244287" cy="155665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vert="horz" wrap="square" lIns="68576" tIns="34288" rIns="68576" bIns="34288" numCol="1" anchor="t" anchorCtr="0" compatLnSpc="1"/>
                <a:lstStyle/>
                <a:p>
                  <a:pPr algn="just">
                    <a:lnSpc>
                      <a:spcPct val="120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57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+mn-ea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40" name="Freeform 42"/>
                <p:cNvSpPr/>
                <p:nvPr/>
              </p:nvSpPr>
              <p:spPr bwMode="auto">
                <a:xfrm flipH="1">
                  <a:off x="5407769" y="1785939"/>
                  <a:ext cx="990821" cy="1959402"/>
                </a:xfrm>
                <a:custGeom>
                  <a:avLst/>
                  <a:gdLst>
                    <a:gd name="T0" fmla="*/ 0 w 401"/>
                    <a:gd name="T1" fmla="*/ 730 h 793"/>
                    <a:gd name="T2" fmla="*/ 401 w 401"/>
                    <a:gd name="T3" fmla="*/ 0 h 793"/>
                    <a:gd name="T4" fmla="*/ 401 w 401"/>
                    <a:gd name="T5" fmla="*/ 419 h 793"/>
                    <a:gd name="T6" fmla="*/ 0 w 401"/>
                    <a:gd name="T7" fmla="*/ 793 h 793"/>
                    <a:gd name="T8" fmla="*/ 0 w 401"/>
                    <a:gd name="T9" fmla="*/ 730 h 7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1" h="793">
                      <a:moveTo>
                        <a:pt x="0" y="730"/>
                      </a:moveTo>
                      <a:lnTo>
                        <a:pt x="401" y="0"/>
                      </a:lnTo>
                      <a:lnTo>
                        <a:pt x="401" y="419"/>
                      </a:lnTo>
                      <a:lnTo>
                        <a:pt x="0" y="793"/>
                      </a:lnTo>
                      <a:lnTo>
                        <a:pt x="0" y="73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vert="horz" wrap="square" lIns="68576" tIns="34288" rIns="68576" bIns="34288" numCol="1" anchor="t" anchorCtr="0" compatLnSpc="1"/>
                <a:lstStyle/>
                <a:p>
                  <a:pPr algn="just">
                    <a:lnSpc>
                      <a:spcPct val="120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57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+mn-ea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41" name="Oval 40"/>
                <p:cNvSpPr/>
                <p:nvPr/>
              </p:nvSpPr>
              <p:spPr>
                <a:xfrm>
                  <a:off x="3237996" y="1785939"/>
                  <a:ext cx="1035295" cy="1035295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>
                    <a:lnSpc>
                      <a:spcPct val="120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57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+mn-ea"/>
                    <a:sym typeface="Arial" panose="020B0604020202020204" pitchFamily="34" charset="0"/>
                  </a:endParaRPr>
                </a:p>
              </p:txBody>
            </p:sp>
          </p:grpSp>
          <p:sp>
            <p:nvSpPr>
              <p:cNvPr id="36" name="Oval 35"/>
              <p:cNvSpPr/>
              <p:nvPr/>
            </p:nvSpPr>
            <p:spPr>
              <a:xfrm>
                <a:off x="3989228" y="1851755"/>
                <a:ext cx="809372" cy="80937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US" sz="57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69" name="Shape 2102"/>
            <p:cNvSpPr/>
            <p:nvPr/>
          </p:nvSpPr>
          <p:spPr>
            <a:xfrm>
              <a:off x="6432083" y="2522136"/>
              <a:ext cx="473021" cy="3784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143" y="10800"/>
                  </a:moveTo>
                  <a:cubicBezTo>
                    <a:pt x="17065" y="10800"/>
                    <a:pt x="16800" y="11898"/>
                    <a:pt x="16709" y="12419"/>
                  </a:cubicBezTo>
                  <a:cubicBezTo>
                    <a:pt x="16115" y="15817"/>
                    <a:pt x="13696" y="18359"/>
                    <a:pt x="10800" y="18359"/>
                  </a:cubicBezTo>
                  <a:cubicBezTo>
                    <a:pt x="9130" y="18359"/>
                    <a:pt x="7618" y="17514"/>
                    <a:pt x="6524" y="16146"/>
                  </a:cubicBezTo>
                  <a:cubicBezTo>
                    <a:pt x="6018" y="15513"/>
                    <a:pt x="5198" y="15513"/>
                    <a:pt x="4691" y="16146"/>
                  </a:cubicBezTo>
                  <a:cubicBezTo>
                    <a:pt x="4185" y="16779"/>
                    <a:pt x="4185" y="17804"/>
                    <a:pt x="4691" y="18437"/>
                  </a:cubicBezTo>
                  <a:cubicBezTo>
                    <a:pt x="6255" y="20391"/>
                    <a:pt x="8415" y="21600"/>
                    <a:pt x="10800" y="21600"/>
                  </a:cubicBezTo>
                  <a:cubicBezTo>
                    <a:pt x="14669" y="21600"/>
                    <a:pt x="17943" y="18421"/>
                    <a:pt x="19043" y="14039"/>
                  </a:cubicBezTo>
                  <a:lnTo>
                    <a:pt x="21600" y="14039"/>
                  </a:lnTo>
                  <a:lnTo>
                    <a:pt x="21600" y="10800"/>
                  </a:lnTo>
                  <a:cubicBezTo>
                    <a:pt x="21600" y="10800"/>
                    <a:pt x="18143" y="10800"/>
                    <a:pt x="18143" y="10800"/>
                  </a:cubicBezTo>
                  <a:close/>
                  <a:moveTo>
                    <a:pt x="4891" y="9180"/>
                  </a:moveTo>
                  <a:cubicBezTo>
                    <a:pt x="5484" y="5783"/>
                    <a:pt x="7904" y="3240"/>
                    <a:pt x="10800" y="3240"/>
                  </a:cubicBezTo>
                  <a:cubicBezTo>
                    <a:pt x="12470" y="3240"/>
                    <a:pt x="13982" y="4086"/>
                    <a:pt x="15076" y="5454"/>
                  </a:cubicBezTo>
                  <a:cubicBezTo>
                    <a:pt x="15582" y="6086"/>
                    <a:pt x="16404" y="6086"/>
                    <a:pt x="16909" y="5454"/>
                  </a:cubicBezTo>
                  <a:cubicBezTo>
                    <a:pt x="17415" y="4821"/>
                    <a:pt x="17415" y="3796"/>
                    <a:pt x="16909" y="3163"/>
                  </a:cubicBezTo>
                  <a:cubicBezTo>
                    <a:pt x="15346" y="1209"/>
                    <a:pt x="13186" y="0"/>
                    <a:pt x="10800" y="0"/>
                  </a:cubicBezTo>
                  <a:cubicBezTo>
                    <a:pt x="6931" y="0"/>
                    <a:pt x="3658" y="3178"/>
                    <a:pt x="2557" y="7560"/>
                  </a:cubicBezTo>
                  <a:lnTo>
                    <a:pt x="0" y="7560"/>
                  </a:lnTo>
                  <a:lnTo>
                    <a:pt x="0" y="10800"/>
                  </a:lnTo>
                  <a:lnTo>
                    <a:pt x="3457" y="10800"/>
                  </a:lnTo>
                  <a:cubicBezTo>
                    <a:pt x="4535" y="10800"/>
                    <a:pt x="4800" y="9702"/>
                    <a:pt x="4891" y="9180"/>
                  </a:cubicBezTo>
                  <a:close/>
                  <a:moveTo>
                    <a:pt x="7343" y="10800"/>
                  </a:moveTo>
                  <a:cubicBezTo>
                    <a:pt x="7343" y="13185"/>
                    <a:pt x="8891" y="15120"/>
                    <a:pt x="10800" y="15120"/>
                  </a:cubicBezTo>
                  <a:cubicBezTo>
                    <a:pt x="12709" y="15120"/>
                    <a:pt x="14255" y="13185"/>
                    <a:pt x="14255" y="10800"/>
                  </a:cubicBezTo>
                  <a:cubicBezTo>
                    <a:pt x="14255" y="8415"/>
                    <a:pt x="12709" y="6480"/>
                    <a:pt x="10800" y="6480"/>
                  </a:cubicBezTo>
                  <a:cubicBezTo>
                    <a:pt x="8891" y="6480"/>
                    <a:pt x="7343" y="8415"/>
                    <a:pt x="7343" y="1080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28573" tIns="28573" rIns="28573" bIns="28573" numCol="1" anchor="ctr">
              <a:noAutofit/>
            </a:bodyPr>
            <a:lstStyle/>
            <a:p>
              <a:pPr lvl="0"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 sz="32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57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7" name="Group 4"/>
          <p:cNvGrpSpPr/>
          <p:nvPr/>
        </p:nvGrpSpPr>
        <p:grpSpPr>
          <a:xfrm>
            <a:off x="2486360" y="1840898"/>
            <a:ext cx="3091125" cy="735190"/>
            <a:chOff x="3031241" y="3232838"/>
            <a:chExt cx="4121726" cy="980307"/>
          </a:xfrm>
        </p:grpSpPr>
        <p:grpSp>
          <p:nvGrpSpPr>
            <p:cNvPr id="14" name="Group 13"/>
            <p:cNvGrpSpPr/>
            <p:nvPr/>
          </p:nvGrpSpPr>
          <p:grpSpPr>
            <a:xfrm flipH="1">
              <a:off x="3031241" y="3232838"/>
              <a:ext cx="4121726" cy="980307"/>
              <a:chOff x="3876268" y="2821466"/>
              <a:chExt cx="4404882" cy="1047652"/>
            </a:xfrm>
          </p:grpSpPr>
          <p:grpSp>
            <p:nvGrpSpPr>
              <p:cNvPr id="42" name="Group 41"/>
              <p:cNvGrpSpPr/>
              <p:nvPr/>
            </p:nvGrpSpPr>
            <p:grpSpPr>
              <a:xfrm>
                <a:off x="3876268" y="2821466"/>
                <a:ext cx="4404882" cy="1047652"/>
                <a:chOff x="3237996" y="2865710"/>
                <a:chExt cx="4404882" cy="1047652"/>
              </a:xfrm>
            </p:grpSpPr>
            <p:sp>
              <p:nvSpPr>
                <p:cNvPr id="48" name="Rectangle 35"/>
                <p:cNvSpPr>
                  <a:spLocks noChangeArrowheads="1"/>
                </p:cNvSpPr>
                <p:nvPr/>
              </p:nvSpPr>
              <p:spPr bwMode="auto">
                <a:xfrm flipH="1">
                  <a:off x="3767775" y="2865710"/>
                  <a:ext cx="1639995" cy="1032825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vert="horz" wrap="square" lIns="68576" tIns="34288" rIns="68576" bIns="34288" numCol="1" anchor="t" anchorCtr="0" compatLnSpc="1"/>
                <a:lstStyle/>
                <a:p>
                  <a:pPr algn="just">
                    <a:lnSpc>
                      <a:spcPct val="120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57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+mn-ea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49" name="Rectangle 39"/>
                <p:cNvSpPr>
                  <a:spLocks noChangeArrowheads="1"/>
                </p:cNvSpPr>
                <p:nvPr/>
              </p:nvSpPr>
              <p:spPr bwMode="auto">
                <a:xfrm flipH="1">
                  <a:off x="6398591" y="3757697"/>
                  <a:ext cx="1244287" cy="155665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vert="horz" wrap="square" lIns="68576" tIns="34288" rIns="68576" bIns="34288" numCol="1" anchor="t" anchorCtr="0" compatLnSpc="1"/>
                <a:lstStyle/>
                <a:p>
                  <a:pPr algn="just">
                    <a:lnSpc>
                      <a:spcPct val="120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57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+mn-ea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50" name="Freeform 43"/>
                <p:cNvSpPr/>
                <p:nvPr/>
              </p:nvSpPr>
              <p:spPr bwMode="auto">
                <a:xfrm flipH="1">
                  <a:off x="5407769" y="2865710"/>
                  <a:ext cx="990821" cy="1047650"/>
                </a:xfrm>
                <a:custGeom>
                  <a:avLst/>
                  <a:gdLst>
                    <a:gd name="T0" fmla="*/ 0 w 401"/>
                    <a:gd name="T1" fmla="*/ 361 h 424"/>
                    <a:gd name="T2" fmla="*/ 401 w 401"/>
                    <a:gd name="T3" fmla="*/ 0 h 424"/>
                    <a:gd name="T4" fmla="*/ 401 w 401"/>
                    <a:gd name="T5" fmla="*/ 418 h 424"/>
                    <a:gd name="T6" fmla="*/ 0 w 401"/>
                    <a:gd name="T7" fmla="*/ 424 h 424"/>
                    <a:gd name="T8" fmla="*/ 0 w 401"/>
                    <a:gd name="T9" fmla="*/ 361 h 4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1" h="424">
                      <a:moveTo>
                        <a:pt x="0" y="361"/>
                      </a:moveTo>
                      <a:lnTo>
                        <a:pt x="401" y="0"/>
                      </a:lnTo>
                      <a:lnTo>
                        <a:pt x="401" y="418"/>
                      </a:lnTo>
                      <a:lnTo>
                        <a:pt x="0" y="424"/>
                      </a:lnTo>
                      <a:lnTo>
                        <a:pt x="0" y="36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vert="horz" wrap="square" lIns="68576" tIns="34288" rIns="68576" bIns="34288" numCol="1" anchor="t" anchorCtr="0" compatLnSpc="1"/>
                <a:lstStyle/>
                <a:p>
                  <a:pPr algn="just">
                    <a:lnSpc>
                      <a:spcPct val="120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57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+mn-ea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51" name="Oval 50"/>
                <p:cNvSpPr/>
                <p:nvPr/>
              </p:nvSpPr>
              <p:spPr>
                <a:xfrm>
                  <a:off x="3237996" y="2866143"/>
                  <a:ext cx="1035295" cy="1035295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>
                    <a:lnSpc>
                      <a:spcPct val="120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57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+mn-ea"/>
                    <a:sym typeface="Arial" panose="020B0604020202020204" pitchFamily="34" charset="0"/>
                  </a:endParaRPr>
                </a:p>
              </p:txBody>
            </p:sp>
          </p:grpSp>
          <p:sp>
            <p:nvSpPr>
              <p:cNvPr id="44" name="Oval 43"/>
              <p:cNvSpPr/>
              <p:nvPr/>
            </p:nvSpPr>
            <p:spPr>
              <a:xfrm>
                <a:off x="3989228" y="2931239"/>
                <a:ext cx="809372" cy="80937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US" sz="57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70" name="Freeform 28"/>
            <p:cNvSpPr/>
            <p:nvPr/>
          </p:nvSpPr>
          <p:spPr bwMode="auto">
            <a:xfrm>
              <a:off x="6529452" y="3525293"/>
              <a:ext cx="278281" cy="392275"/>
            </a:xfrm>
            <a:custGeom>
              <a:avLst/>
              <a:gdLst>
                <a:gd name="T0" fmla="*/ 274 w 281"/>
                <a:gd name="T1" fmla="*/ 106 h 396"/>
                <a:gd name="T2" fmla="*/ 94 w 281"/>
                <a:gd name="T3" fmla="*/ 13 h 396"/>
                <a:gd name="T4" fmla="*/ 7 w 281"/>
                <a:gd name="T5" fmla="*/ 47 h 396"/>
                <a:gd name="T6" fmla="*/ 1 w 281"/>
                <a:gd name="T7" fmla="*/ 68 h 396"/>
                <a:gd name="T8" fmla="*/ 3 w 281"/>
                <a:gd name="T9" fmla="*/ 278 h 396"/>
                <a:gd name="T10" fmla="*/ 14 w 281"/>
                <a:gd name="T11" fmla="*/ 291 h 396"/>
                <a:gd name="T12" fmla="*/ 179 w 281"/>
                <a:gd name="T13" fmla="*/ 394 h 396"/>
                <a:gd name="T14" fmla="*/ 187 w 281"/>
                <a:gd name="T15" fmla="*/ 396 h 396"/>
                <a:gd name="T16" fmla="*/ 193 w 281"/>
                <a:gd name="T17" fmla="*/ 395 h 396"/>
                <a:gd name="T18" fmla="*/ 201 w 281"/>
                <a:gd name="T19" fmla="*/ 384 h 396"/>
                <a:gd name="T20" fmla="*/ 201 w 281"/>
                <a:gd name="T21" fmla="*/ 164 h 396"/>
                <a:gd name="T22" fmla="*/ 194 w 281"/>
                <a:gd name="T23" fmla="*/ 152 h 396"/>
                <a:gd name="T24" fmla="*/ 30 w 281"/>
                <a:gd name="T25" fmla="*/ 61 h 396"/>
                <a:gd name="T26" fmla="*/ 53 w 281"/>
                <a:gd name="T27" fmla="*/ 43 h 396"/>
                <a:gd name="T28" fmla="*/ 80 w 281"/>
                <a:gd name="T29" fmla="*/ 39 h 396"/>
                <a:gd name="T30" fmla="*/ 242 w 281"/>
                <a:gd name="T31" fmla="*/ 126 h 396"/>
                <a:gd name="T32" fmla="*/ 246 w 281"/>
                <a:gd name="T33" fmla="*/ 133 h 396"/>
                <a:gd name="T34" fmla="*/ 246 w 281"/>
                <a:gd name="T35" fmla="*/ 342 h 396"/>
                <a:gd name="T36" fmla="*/ 265 w 281"/>
                <a:gd name="T37" fmla="*/ 356 h 396"/>
                <a:gd name="T38" fmla="*/ 281 w 281"/>
                <a:gd name="T39" fmla="*/ 342 h 396"/>
                <a:gd name="T40" fmla="*/ 281 w 281"/>
                <a:gd name="T41" fmla="*/ 117 h 396"/>
                <a:gd name="T42" fmla="*/ 274 w 281"/>
                <a:gd name="T43" fmla="*/ 106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81" h="396">
                  <a:moveTo>
                    <a:pt x="274" y="106"/>
                  </a:moveTo>
                  <a:cubicBezTo>
                    <a:pt x="94" y="13"/>
                    <a:pt x="94" y="13"/>
                    <a:pt x="94" y="13"/>
                  </a:cubicBezTo>
                  <a:cubicBezTo>
                    <a:pt x="69" y="0"/>
                    <a:pt x="21" y="25"/>
                    <a:pt x="7" y="47"/>
                  </a:cubicBezTo>
                  <a:cubicBezTo>
                    <a:pt x="0" y="57"/>
                    <a:pt x="1" y="64"/>
                    <a:pt x="1" y="68"/>
                  </a:cubicBezTo>
                  <a:cubicBezTo>
                    <a:pt x="3" y="278"/>
                    <a:pt x="3" y="278"/>
                    <a:pt x="3" y="278"/>
                  </a:cubicBezTo>
                  <a:cubicBezTo>
                    <a:pt x="3" y="282"/>
                    <a:pt x="9" y="288"/>
                    <a:pt x="14" y="291"/>
                  </a:cubicBezTo>
                  <a:cubicBezTo>
                    <a:pt x="24" y="297"/>
                    <a:pt x="175" y="392"/>
                    <a:pt x="179" y="394"/>
                  </a:cubicBezTo>
                  <a:cubicBezTo>
                    <a:pt x="181" y="396"/>
                    <a:pt x="184" y="396"/>
                    <a:pt x="187" y="396"/>
                  </a:cubicBezTo>
                  <a:cubicBezTo>
                    <a:pt x="189" y="396"/>
                    <a:pt x="191" y="396"/>
                    <a:pt x="193" y="395"/>
                  </a:cubicBezTo>
                  <a:cubicBezTo>
                    <a:pt x="198" y="393"/>
                    <a:pt x="201" y="388"/>
                    <a:pt x="201" y="384"/>
                  </a:cubicBezTo>
                  <a:cubicBezTo>
                    <a:pt x="201" y="164"/>
                    <a:pt x="201" y="164"/>
                    <a:pt x="201" y="164"/>
                  </a:cubicBezTo>
                  <a:cubicBezTo>
                    <a:pt x="201" y="159"/>
                    <a:pt x="198" y="155"/>
                    <a:pt x="194" y="152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32" y="57"/>
                    <a:pt x="39" y="50"/>
                    <a:pt x="53" y="43"/>
                  </a:cubicBezTo>
                  <a:cubicBezTo>
                    <a:pt x="67" y="36"/>
                    <a:pt x="77" y="38"/>
                    <a:pt x="80" y="39"/>
                  </a:cubicBezTo>
                  <a:cubicBezTo>
                    <a:pt x="80" y="39"/>
                    <a:pt x="237" y="123"/>
                    <a:pt x="242" y="126"/>
                  </a:cubicBezTo>
                  <a:cubicBezTo>
                    <a:pt x="246" y="128"/>
                    <a:pt x="246" y="129"/>
                    <a:pt x="246" y="133"/>
                  </a:cubicBezTo>
                  <a:cubicBezTo>
                    <a:pt x="246" y="137"/>
                    <a:pt x="246" y="342"/>
                    <a:pt x="246" y="342"/>
                  </a:cubicBezTo>
                  <a:cubicBezTo>
                    <a:pt x="246" y="352"/>
                    <a:pt x="257" y="356"/>
                    <a:pt x="265" y="356"/>
                  </a:cubicBezTo>
                  <a:cubicBezTo>
                    <a:pt x="272" y="356"/>
                    <a:pt x="281" y="349"/>
                    <a:pt x="281" y="342"/>
                  </a:cubicBezTo>
                  <a:cubicBezTo>
                    <a:pt x="281" y="117"/>
                    <a:pt x="281" y="117"/>
                    <a:pt x="281" y="117"/>
                  </a:cubicBezTo>
                  <a:cubicBezTo>
                    <a:pt x="281" y="112"/>
                    <a:pt x="278" y="108"/>
                    <a:pt x="274" y="10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68576" tIns="34288" rIns="68576" bIns="34288" numCol="1" anchor="t" anchorCtr="0" compatLnSpc="1"/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57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8" name="Group 5"/>
          <p:cNvGrpSpPr/>
          <p:nvPr/>
        </p:nvGrpSpPr>
        <p:grpSpPr>
          <a:xfrm>
            <a:off x="2486360" y="2584756"/>
            <a:ext cx="3091125" cy="738958"/>
            <a:chOff x="3031241" y="4224704"/>
            <a:chExt cx="4121726" cy="985332"/>
          </a:xfrm>
        </p:grpSpPr>
        <p:grpSp>
          <p:nvGrpSpPr>
            <p:cNvPr id="13" name="Group 12"/>
            <p:cNvGrpSpPr/>
            <p:nvPr/>
          </p:nvGrpSpPr>
          <p:grpSpPr>
            <a:xfrm flipH="1">
              <a:off x="3031241" y="4224704"/>
              <a:ext cx="4121726" cy="985332"/>
              <a:chOff x="3876268" y="3881472"/>
              <a:chExt cx="4404882" cy="1053023"/>
            </a:xfrm>
          </p:grpSpPr>
          <p:grpSp>
            <p:nvGrpSpPr>
              <p:cNvPr id="52" name="Group 51"/>
              <p:cNvGrpSpPr/>
              <p:nvPr/>
            </p:nvGrpSpPr>
            <p:grpSpPr>
              <a:xfrm>
                <a:off x="3876268" y="3881472"/>
                <a:ext cx="4404882" cy="1053023"/>
                <a:chOff x="3237996" y="3925716"/>
                <a:chExt cx="4404882" cy="1053023"/>
              </a:xfrm>
            </p:grpSpPr>
            <p:sp>
              <p:nvSpPr>
                <p:cNvPr id="56" name="Rectangle 36"/>
                <p:cNvSpPr>
                  <a:spLocks noChangeArrowheads="1"/>
                </p:cNvSpPr>
                <p:nvPr/>
              </p:nvSpPr>
              <p:spPr bwMode="auto">
                <a:xfrm flipH="1">
                  <a:off x="3767775" y="3943011"/>
                  <a:ext cx="1639995" cy="1035295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68576" tIns="34288" rIns="68576" bIns="34288" numCol="1" anchor="t" anchorCtr="0" compatLnSpc="1"/>
                <a:lstStyle/>
                <a:p>
                  <a:pPr algn="just">
                    <a:lnSpc>
                      <a:spcPct val="120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57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+mn-ea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57" name="Rectangle 40"/>
                <p:cNvSpPr>
                  <a:spLocks noChangeArrowheads="1"/>
                </p:cNvSpPr>
                <p:nvPr/>
              </p:nvSpPr>
              <p:spPr bwMode="auto">
                <a:xfrm flipH="1">
                  <a:off x="6398591" y="3925716"/>
                  <a:ext cx="1244287" cy="160606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68576" tIns="34288" rIns="68576" bIns="34288" numCol="1" anchor="t" anchorCtr="0" compatLnSpc="1"/>
                <a:lstStyle/>
                <a:p>
                  <a:pPr algn="just">
                    <a:lnSpc>
                      <a:spcPct val="120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57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+mn-ea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58" name="Freeform 45"/>
                <p:cNvSpPr/>
                <p:nvPr/>
              </p:nvSpPr>
              <p:spPr bwMode="auto">
                <a:xfrm flipH="1">
                  <a:off x="5407769" y="3925716"/>
                  <a:ext cx="990821" cy="1052592"/>
                </a:xfrm>
                <a:custGeom>
                  <a:avLst/>
                  <a:gdLst>
                    <a:gd name="T0" fmla="*/ 401 w 401"/>
                    <a:gd name="T1" fmla="*/ 426 h 426"/>
                    <a:gd name="T2" fmla="*/ 0 w 401"/>
                    <a:gd name="T3" fmla="*/ 65 h 426"/>
                    <a:gd name="T4" fmla="*/ 0 w 401"/>
                    <a:gd name="T5" fmla="*/ 0 h 426"/>
                    <a:gd name="T6" fmla="*/ 401 w 401"/>
                    <a:gd name="T7" fmla="*/ 7 h 426"/>
                    <a:gd name="T8" fmla="*/ 401 w 401"/>
                    <a:gd name="T9" fmla="*/ 426 h 4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1" h="426">
                      <a:moveTo>
                        <a:pt x="401" y="426"/>
                      </a:moveTo>
                      <a:lnTo>
                        <a:pt x="0" y="65"/>
                      </a:lnTo>
                      <a:lnTo>
                        <a:pt x="0" y="0"/>
                      </a:lnTo>
                      <a:lnTo>
                        <a:pt x="401" y="7"/>
                      </a:lnTo>
                      <a:lnTo>
                        <a:pt x="401" y="426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68576" tIns="34288" rIns="68576" bIns="34288" numCol="1" anchor="t" anchorCtr="0" compatLnSpc="1"/>
                <a:lstStyle/>
                <a:p>
                  <a:pPr algn="just">
                    <a:lnSpc>
                      <a:spcPct val="120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57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+mn-ea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59" name="Oval 58"/>
                <p:cNvSpPr/>
                <p:nvPr/>
              </p:nvSpPr>
              <p:spPr>
                <a:xfrm>
                  <a:off x="3237996" y="3943444"/>
                  <a:ext cx="1035295" cy="1035295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>
                    <a:lnSpc>
                      <a:spcPct val="120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57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+mn-ea"/>
                    <a:sym typeface="Arial" panose="020B0604020202020204" pitchFamily="34" charset="0"/>
                  </a:endParaRPr>
                </a:p>
              </p:txBody>
            </p:sp>
          </p:grpSp>
          <p:sp>
            <p:nvSpPr>
              <p:cNvPr id="54" name="Oval 53"/>
              <p:cNvSpPr/>
              <p:nvPr/>
            </p:nvSpPr>
            <p:spPr>
              <a:xfrm>
                <a:off x="3989228" y="4009186"/>
                <a:ext cx="809372" cy="80937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US" sz="57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71" name="Freeform 61"/>
            <p:cNvSpPr>
              <a:spLocks noEditPoints="1"/>
            </p:cNvSpPr>
            <p:nvPr/>
          </p:nvSpPr>
          <p:spPr bwMode="auto">
            <a:xfrm>
              <a:off x="6472235" y="4547297"/>
              <a:ext cx="432870" cy="339742"/>
            </a:xfrm>
            <a:custGeom>
              <a:avLst/>
              <a:gdLst>
                <a:gd name="T0" fmla="*/ 50 w 106"/>
                <a:gd name="T1" fmla="*/ 11 h 83"/>
                <a:gd name="T2" fmla="*/ 51 w 106"/>
                <a:gd name="T3" fmla="*/ 11 h 83"/>
                <a:gd name="T4" fmla="*/ 51 w 106"/>
                <a:gd name="T5" fmla="*/ 43 h 83"/>
                <a:gd name="T6" fmla="*/ 19 w 106"/>
                <a:gd name="T7" fmla="*/ 27 h 83"/>
                <a:gd name="T8" fmla="*/ 19 w 106"/>
                <a:gd name="T9" fmla="*/ 26 h 83"/>
                <a:gd name="T10" fmla="*/ 55 w 106"/>
                <a:gd name="T11" fmla="*/ 42 h 83"/>
                <a:gd name="T12" fmla="*/ 56 w 106"/>
                <a:gd name="T13" fmla="*/ 43 h 83"/>
                <a:gd name="T14" fmla="*/ 87 w 106"/>
                <a:gd name="T15" fmla="*/ 27 h 83"/>
                <a:gd name="T16" fmla="*/ 56 w 106"/>
                <a:gd name="T17" fmla="*/ 11 h 83"/>
                <a:gd name="T18" fmla="*/ 55 w 106"/>
                <a:gd name="T19" fmla="*/ 11 h 83"/>
                <a:gd name="T20" fmla="*/ 15 w 106"/>
                <a:gd name="T21" fmla="*/ 29 h 83"/>
                <a:gd name="T22" fmla="*/ 1 w 106"/>
                <a:gd name="T23" fmla="*/ 35 h 83"/>
                <a:gd name="T24" fmla="*/ 1 w 106"/>
                <a:gd name="T25" fmla="*/ 37 h 83"/>
                <a:gd name="T26" fmla="*/ 34 w 106"/>
                <a:gd name="T27" fmla="*/ 53 h 83"/>
                <a:gd name="T28" fmla="*/ 48 w 106"/>
                <a:gd name="T29" fmla="*/ 46 h 83"/>
                <a:gd name="T30" fmla="*/ 105 w 106"/>
                <a:gd name="T31" fmla="*/ 16 h 83"/>
                <a:gd name="T32" fmla="*/ 105 w 106"/>
                <a:gd name="T33" fmla="*/ 18 h 83"/>
                <a:gd name="T34" fmla="*/ 91 w 106"/>
                <a:gd name="T35" fmla="*/ 25 h 83"/>
                <a:gd name="T36" fmla="*/ 58 w 106"/>
                <a:gd name="T37" fmla="*/ 8 h 83"/>
                <a:gd name="T38" fmla="*/ 72 w 106"/>
                <a:gd name="T39" fmla="*/ 0 h 83"/>
                <a:gd name="T40" fmla="*/ 105 w 106"/>
                <a:gd name="T41" fmla="*/ 16 h 83"/>
                <a:gd name="T42" fmla="*/ 106 w 106"/>
                <a:gd name="T43" fmla="*/ 36 h 83"/>
                <a:gd name="T44" fmla="*/ 72 w 106"/>
                <a:gd name="T45" fmla="*/ 53 h 83"/>
                <a:gd name="T46" fmla="*/ 58 w 106"/>
                <a:gd name="T47" fmla="*/ 47 h 83"/>
                <a:gd name="T48" fmla="*/ 58 w 106"/>
                <a:gd name="T49" fmla="*/ 45 h 83"/>
                <a:gd name="T50" fmla="*/ 92 w 106"/>
                <a:gd name="T51" fmla="*/ 29 h 83"/>
                <a:gd name="T52" fmla="*/ 48 w 106"/>
                <a:gd name="T53" fmla="*/ 7 h 83"/>
                <a:gd name="T54" fmla="*/ 33 w 106"/>
                <a:gd name="T55" fmla="*/ 0 h 83"/>
                <a:gd name="T56" fmla="*/ 0 w 106"/>
                <a:gd name="T57" fmla="*/ 17 h 83"/>
                <a:gd name="T58" fmla="*/ 14 w 106"/>
                <a:gd name="T59" fmla="*/ 25 h 83"/>
                <a:gd name="T60" fmla="*/ 48 w 106"/>
                <a:gd name="T61" fmla="*/ 9 h 83"/>
                <a:gd name="T62" fmla="*/ 48 w 106"/>
                <a:gd name="T63" fmla="*/ 7 h 83"/>
                <a:gd name="T64" fmla="*/ 55 w 106"/>
                <a:gd name="T65" fmla="*/ 82 h 83"/>
                <a:gd name="T66" fmla="*/ 56 w 106"/>
                <a:gd name="T67" fmla="*/ 83 h 83"/>
                <a:gd name="T68" fmla="*/ 90 w 106"/>
                <a:gd name="T69" fmla="*/ 65 h 83"/>
                <a:gd name="T70" fmla="*/ 89 w 106"/>
                <a:gd name="T71" fmla="*/ 49 h 83"/>
                <a:gd name="T72" fmla="*/ 73 w 106"/>
                <a:gd name="T73" fmla="*/ 57 h 83"/>
                <a:gd name="T74" fmla="*/ 72 w 106"/>
                <a:gd name="T75" fmla="*/ 57 h 83"/>
                <a:gd name="T76" fmla="*/ 56 w 106"/>
                <a:gd name="T77" fmla="*/ 49 h 83"/>
                <a:gd name="T78" fmla="*/ 55 w 106"/>
                <a:gd name="T79" fmla="*/ 50 h 83"/>
                <a:gd name="T80" fmla="*/ 17 w 106"/>
                <a:gd name="T81" fmla="*/ 49 h 83"/>
                <a:gd name="T82" fmla="*/ 33 w 106"/>
                <a:gd name="T83" fmla="*/ 57 h 83"/>
                <a:gd name="T84" fmla="*/ 50 w 106"/>
                <a:gd name="T85" fmla="*/ 49 h 83"/>
                <a:gd name="T86" fmla="*/ 51 w 106"/>
                <a:gd name="T87" fmla="*/ 50 h 83"/>
                <a:gd name="T88" fmla="*/ 51 w 106"/>
                <a:gd name="T89" fmla="*/ 83 h 83"/>
                <a:gd name="T90" fmla="*/ 17 w 106"/>
                <a:gd name="T91" fmla="*/ 66 h 83"/>
                <a:gd name="T92" fmla="*/ 16 w 106"/>
                <a:gd name="T93" fmla="*/ 5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06" h="83">
                  <a:moveTo>
                    <a:pt x="19" y="26"/>
                  </a:moveTo>
                  <a:cubicBezTo>
                    <a:pt x="50" y="11"/>
                    <a:pt x="50" y="11"/>
                    <a:pt x="50" y="11"/>
                  </a:cubicBezTo>
                  <a:cubicBezTo>
                    <a:pt x="50" y="11"/>
                    <a:pt x="51" y="11"/>
                    <a:pt x="51" y="11"/>
                  </a:cubicBezTo>
                  <a:cubicBezTo>
                    <a:pt x="51" y="11"/>
                    <a:pt x="51" y="11"/>
                    <a:pt x="51" y="11"/>
                  </a:cubicBezTo>
                  <a:cubicBezTo>
                    <a:pt x="51" y="42"/>
                    <a:pt x="51" y="42"/>
                    <a:pt x="51" y="42"/>
                  </a:cubicBezTo>
                  <a:cubicBezTo>
                    <a:pt x="51" y="42"/>
                    <a:pt x="51" y="43"/>
                    <a:pt x="51" y="43"/>
                  </a:cubicBezTo>
                  <a:cubicBezTo>
                    <a:pt x="51" y="43"/>
                    <a:pt x="50" y="43"/>
                    <a:pt x="50" y="43"/>
                  </a:cubicBezTo>
                  <a:cubicBezTo>
                    <a:pt x="19" y="27"/>
                    <a:pt x="19" y="27"/>
                    <a:pt x="19" y="27"/>
                  </a:cubicBezTo>
                  <a:cubicBezTo>
                    <a:pt x="19" y="27"/>
                    <a:pt x="19" y="27"/>
                    <a:pt x="19" y="27"/>
                  </a:cubicBezTo>
                  <a:cubicBezTo>
                    <a:pt x="19" y="26"/>
                    <a:pt x="19" y="26"/>
                    <a:pt x="19" y="26"/>
                  </a:cubicBezTo>
                  <a:close/>
                  <a:moveTo>
                    <a:pt x="55" y="11"/>
                  </a:moveTo>
                  <a:cubicBezTo>
                    <a:pt x="55" y="42"/>
                    <a:pt x="55" y="42"/>
                    <a:pt x="55" y="42"/>
                  </a:cubicBezTo>
                  <a:cubicBezTo>
                    <a:pt x="55" y="42"/>
                    <a:pt x="55" y="43"/>
                    <a:pt x="55" y="43"/>
                  </a:cubicBezTo>
                  <a:cubicBezTo>
                    <a:pt x="55" y="43"/>
                    <a:pt x="56" y="43"/>
                    <a:pt x="56" y="43"/>
                  </a:cubicBezTo>
                  <a:cubicBezTo>
                    <a:pt x="87" y="27"/>
                    <a:pt x="87" y="27"/>
                    <a:pt x="87" y="27"/>
                  </a:cubicBezTo>
                  <a:cubicBezTo>
                    <a:pt x="87" y="27"/>
                    <a:pt x="87" y="27"/>
                    <a:pt x="87" y="27"/>
                  </a:cubicBezTo>
                  <a:cubicBezTo>
                    <a:pt x="87" y="26"/>
                    <a:pt x="87" y="26"/>
                    <a:pt x="87" y="26"/>
                  </a:cubicBezTo>
                  <a:cubicBezTo>
                    <a:pt x="56" y="11"/>
                    <a:pt x="56" y="11"/>
                    <a:pt x="56" y="11"/>
                  </a:cubicBezTo>
                  <a:cubicBezTo>
                    <a:pt x="56" y="11"/>
                    <a:pt x="55" y="11"/>
                    <a:pt x="55" y="11"/>
                  </a:cubicBezTo>
                  <a:cubicBezTo>
                    <a:pt x="55" y="11"/>
                    <a:pt x="55" y="11"/>
                    <a:pt x="55" y="11"/>
                  </a:cubicBezTo>
                  <a:close/>
                  <a:moveTo>
                    <a:pt x="48" y="45"/>
                  </a:moveTo>
                  <a:cubicBezTo>
                    <a:pt x="15" y="29"/>
                    <a:pt x="15" y="29"/>
                    <a:pt x="15" y="29"/>
                  </a:cubicBezTo>
                  <a:cubicBezTo>
                    <a:pt x="15" y="29"/>
                    <a:pt x="15" y="29"/>
                    <a:pt x="14" y="29"/>
                  </a:cubicBezTo>
                  <a:cubicBezTo>
                    <a:pt x="1" y="35"/>
                    <a:pt x="1" y="35"/>
                    <a:pt x="1" y="35"/>
                  </a:cubicBezTo>
                  <a:cubicBezTo>
                    <a:pt x="1" y="36"/>
                    <a:pt x="0" y="36"/>
                    <a:pt x="0" y="36"/>
                  </a:cubicBezTo>
                  <a:cubicBezTo>
                    <a:pt x="0" y="37"/>
                    <a:pt x="1" y="37"/>
                    <a:pt x="1" y="37"/>
                  </a:cubicBezTo>
                  <a:cubicBezTo>
                    <a:pt x="33" y="53"/>
                    <a:pt x="33" y="53"/>
                    <a:pt x="33" y="53"/>
                  </a:cubicBezTo>
                  <a:cubicBezTo>
                    <a:pt x="34" y="54"/>
                    <a:pt x="34" y="54"/>
                    <a:pt x="34" y="53"/>
                  </a:cubicBezTo>
                  <a:cubicBezTo>
                    <a:pt x="48" y="47"/>
                    <a:pt x="48" y="47"/>
                    <a:pt x="48" y="47"/>
                  </a:cubicBezTo>
                  <a:cubicBezTo>
                    <a:pt x="48" y="47"/>
                    <a:pt x="48" y="46"/>
                    <a:pt x="48" y="46"/>
                  </a:cubicBezTo>
                  <a:cubicBezTo>
                    <a:pt x="48" y="45"/>
                    <a:pt x="48" y="45"/>
                    <a:pt x="48" y="45"/>
                  </a:cubicBezTo>
                  <a:close/>
                  <a:moveTo>
                    <a:pt x="105" y="16"/>
                  </a:moveTo>
                  <a:cubicBezTo>
                    <a:pt x="105" y="17"/>
                    <a:pt x="106" y="17"/>
                    <a:pt x="106" y="17"/>
                  </a:cubicBezTo>
                  <a:cubicBezTo>
                    <a:pt x="106" y="18"/>
                    <a:pt x="105" y="18"/>
                    <a:pt x="105" y="18"/>
                  </a:cubicBezTo>
                  <a:cubicBezTo>
                    <a:pt x="92" y="25"/>
                    <a:pt x="92" y="25"/>
                    <a:pt x="92" y="25"/>
                  </a:cubicBezTo>
                  <a:cubicBezTo>
                    <a:pt x="91" y="25"/>
                    <a:pt x="91" y="25"/>
                    <a:pt x="91" y="25"/>
                  </a:cubicBezTo>
                  <a:cubicBezTo>
                    <a:pt x="58" y="9"/>
                    <a:pt x="58" y="9"/>
                    <a:pt x="58" y="9"/>
                  </a:cubicBezTo>
                  <a:cubicBezTo>
                    <a:pt x="58" y="8"/>
                    <a:pt x="58" y="8"/>
                    <a:pt x="58" y="8"/>
                  </a:cubicBezTo>
                  <a:cubicBezTo>
                    <a:pt x="58" y="7"/>
                    <a:pt x="58" y="7"/>
                    <a:pt x="58" y="7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105" y="16"/>
                    <a:pt x="105" y="16"/>
                    <a:pt x="105" y="16"/>
                  </a:cubicBezTo>
                  <a:close/>
                  <a:moveTo>
                    <a:pt x="105" y="35"/>
                  </a:moveTo>
                  <a:cubicBezTo>
                    <a:pt x="105" y="36"/>
                    <a:pt x="106" y="36"/>
                    <a:pt x="106" y="36"/>
                  </a:cubicBezTo>
                  <a:cubicBezTo>
                    <a:pt x="106" y="37"/>
                    <a:pt x="105" y="37"/>
                    <a:pt x="105" y="37"/>
                  </a:cubicBezTo>
                  <a:cubicBezTo>
                    <a:pt x="72" y="53"/>
                    <a:pt x="72" y="53"/>
                    <a:pt x="72" y="53"/>
                  </a:cubicBezTo>
                  <a:cubicBezTo>
                    <a:pt x="72" y="54"/>
                    <a:pt x="72" y="54"/>
                    <a:pt x="72" y="53"/>
                  </a:cubicBezTo>
                  <a:cubicBezTo>
                    <a:pt x="58" y="47"/>
                    <a:pt x="58" y="47"/>
                    <a:pt x="58" y="47"/>
                  </a:cubicBezTo>
                  <a:cubicBezTo>
                    <a:pt x="58" y="47"/>
                    <a:pt x="58" y="46"/>
                    <a:pt x="58" y="46"/>
                  </a:cubicBezTo>
                  <a:cubicBezTo>
                    <a:pt x="58" y="45"/>
                    <a:pt x="58" y="45"/>
                    <a:pt x="58" y="45"/>
                  </a:cubicBezTo>
                  <a:cubicBezTo>
                    <a:pt x="91" y="29"/>
                    <a:pt x="91" y="29"/>
                    <a:pt x="91" y="29"/>
                  </a:cubicBezTo>
                  <a:cubicBezTo>
                    <a:pt x="91" y="29"/>
                    <a:pt x="91" y="29"/>
                    <a:pt x="92" y="29"/>
                  </a:cubicBezTo>
                  <a:cubicBezTo>
                    <a:pt x="105" y="35"/>
                    <a:pt x="105" y="35"/>
                    <a:pt x="105" y="35"/>
                  </a:cubicBezTo>
                  <a:close/>
                  <a:moveTo>
                    <a:pt x="48" y="7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34" y="0"/>
                    <a:pt x="34" y="0"/>
                    <a:pt x="33" y="0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1" y="17"/>
                    <a:pt x="0" y="17"/>
                    <a:pt x="0" y="17"/>
                  </a:cubicBezTo>
                  <a:cubicBezTo>
                    <a:pt x="0" y="18"/>
                    <a:pt x="1" y="18"/>
                    <a:pt x="1" y="18"/>
                  </a:cubicBezTo>
                  <a:cubicBezTo>
                    <a:pt x="14" y="25"/>
                    <a:pt x="14" y="25"/>
                    <a:pt x="14" y="25"/>
                  </a:cubicBezTo>
                  <a:cubicBezTo>
                    <a:pt x="15" y="25"/>
                    <a:pt x="15" y="25"/>
                    <a:pt x="15" y="25"/>
                  </a:cubicBezTo>
                  <a:cubicBezTo>
                    <a:pt x="48" y="9"/>
                    <a:pt x="48" y="9"/>
                    <a:pt x="48" y="9"/>
                  </a:cubicBezTo>
                  <a:cubicBezTo>
                    <a:pt x="48" y="8"/>
                    <a:pt x="48" y="8"/>
                    <a:pt x="48" y="8"/>
                  </a:cubicBezTo>
                  <a:cubicBezTo>
                    <a:pt x="48" y="7"/>
                    <a:pt x="48" y="7"/>
                    <a:pt x="48" y="7"/>
                  </a:cubicBezTo>
                  <a:close/>
                  <a:moveTo>
                    <a:pt x="55" y="50"/>
                  </a:moveTo>
                  <a:cubicBezTo>
                    <a:pt x="55" y="82"/>
                    <a:pt x="55" y="82"/>
                    <a:pt x="55" y="82"/>
                  </a:cubicBezTo>
                  <a:cubicBezTo>
                    <a:pt x="55" y="82"/>
                    <a:pt x="55" y="83"/>
                    <a:pt x="55" y="83"/>
                  </a:cubicBezTo>
                  <a:cubicBezTo>
                    <a:pt x="55" y="83"/>
                    <a:pt x="56" y="83"/>
                    <a:pt x="56" y="83"/>
                  </a:cubicBezTo>
                  <a:cubicBezTo>
                    <a:pt x="89" y="66"/>
                    <a:pt x="89" y="66"/>
                    <a:pt x="89" y="66"/>
                  </a:cubicBezTo>
                  <a:cubicBezTo>
                    <a:pt x="89" y="66"/>
                    <a:pt x="90" y="66"/>
                    <a:pt x="90" y="65"/>
                  </a:cubicBezTo>
                  <a:cubicBezTo>
                    <a:pt x="90" y="50"/>
                    <a:pt x="90" y="50"/>
                    <a:pt x="90" y="50"/>
                  </a:cubicBezTo>
                  <a:cubicBezTo>
                    <a:pt x="90" y="50"/>
                    <a:pt x="89" y="49"/>
                    <a:pt x="89" y="49"/>
                  </a:cubicBezTo>
                  <a:cubicBezTo>
                    <a:pt x="89" y="49"/>
                    <a:pt x="89" y="49"/>
                    <a:pt x="88" y="49"/>
                  </a:cubicBezTo>
                  <a:cubicBezTo>
                    <a:pt x="73" y="57"/>
                    <a:pt x="73" y="57"/>
                    <a:pt x="73" y="57"/>
                  </a:cubicBezTo>
                  <a:cubicBezTo>
                    <a:pt x="72" y="57"/>
                    <a:pt x="72" y="57"/>
                    <a:pt x="72" y="57"/>
                  </a:cubicBezTo>
                  <a:cubicBezTo>
                    <a:pt x="72" y="57"/>
                    <a:pt x="72" y="57"/>
                    <a:pt x="72" y="57"/>
                  </a:cubicBezTo>
                  <a:cubicBezTo>
                    <a:pt x="71" y="57"/>
                    <a:pt x="71" y="57"/>
                    <a:pt x="71" y="57"/>
                  </a:cubicBezTo>
                  <a:cubicBezTo>
                    <a:pt x="56" y="49"/>
                    <a:pt x="56" y="49"/>
                    <a:pt x="56" y="49"/>
                  </a:cubicBezTo>
                  <a:cubicBezTo>
                    <a:pt x="56" y="49"/>
                    <a:pt x="55" y="49"/>
                    <a:pt x="55" y="49"/>
                  </a:cubicBezTo>
                  <a:cubicBezTo>
                    <a:pt x="55" y="49"/>
                    <a:pt x="55" y="50"/>
                    <a:pt x="55" y="50"/>
                  </a:cubicBezTo>
                  <a:close/>
                  <a:moveTo>
                    <a:pt x="16" y="50"/>
                  </a:moveTo>
                  <a:cubicBezTo>
                    <a:pt x="16" y="50"/>
                    <a:pt x="17" y="49"/>
                    <a:pt x="17" y="49"/>
                  </a:cubicBezTo>
                  <a:cubicBezTo>
                    <a:pt x="17" y="49"/>
                    <a:pt x="17" y="49"/>
                    <a:pt x="18" y="49"/>
                  </a:cubicBezTo>
                  <a:cubicBezTo>
                    <a:pt x="33" y="57"/>
                    <a:pt x="33" y="57"/>
                    <a:pt x="33" y="57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50" y="49"/>
                    <a:pt x="50" y="49"/>
                    <a:pt x="50" y="49"/>
                  </a:cubicBezTo>
                  <a:cubicBezTo>
                    <a:pt x="50" y="49"/>
                    <a:pt x="51" y="49"/>
                    <a:pt x="51" y="49"/>
                  </a:cubicBezTo>
                  <a:cubicBezTo>
                    <a:pt x="51" y="49"/>
                    <a:pt x="51" y="50"/>
                    <a:pt x="51" y="50"/>
                  </a:cubicBezTo>
                  <a:cubicBezTo>
                    <a:pt x="51" y="82"/>
                    <a:pt x="51" y="82"/>
                    <a:pt x="51" y="82"/>
                  </a:cubicBezTo>
                  <a:cubicBezTo>
                    <a:pt x="51" y="82"/>
                    <a:pt x="51" y="83"/>
                    <a:pt x="51" y="83"/>
                  </a:cubicBezTo>
                  <a:cubicBezTo>
                    <a:pt x="51" y="83"/>
                    <a:pt x="50" y="83"/>
                    <a:pt x="50" y="83"/>
                  </a:cubicBezTo>
                  <a:cubicBezTo>
                    <a:pt x="17" y="66"/>
                    <a:pt x="17" y="66"/>
                    <a:pt x="17" y="66"/>
                  </a:cubicBezTo>
                  <a:cubicBezTo>
                    <a:pt x="17" y="66"/>
                    <a:pt x="16" y="66"/>
                    <a:pt x="16" y="65"/>
                  </a:cubicBezTo>
                  <a:lnTo>
                    <a:pt x="16" y="5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68576" tIns="34288" rIns="68576" bIns="34288" numCol="1" anchor="t" anchorCtr="0" compatLnSpc="1"/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57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9" name="Group 6"/>
          <p:cNvGrpSpPr/>
          <p:nvPr/>
        </p:nvGrpSpPr>
        <p:grpSpPr>
          <a:xfrm>
            <a:off x="2486360" y="2706131"/>
            <a:ext cx="3091125" cy="1371543"/>
            <a:chOff x="3031241" y="4386546"/>
            <a:chExt cx="4121726" cy="1828824"/>
          </a:xfrm>
        </p:grpSpPr>
        <p:grpSp>
          <p:nvGrpSpPr>
            <p:cNvPr id="12" name="Group 11"/>
            <p:cNvGrpSpPr/>
            <p:nvPr/>
          </p:nvGrpSpPr>
          <p:grpSpPr>
            <a:xfrm flipH="1">
              <a:off x="3031241" y="4386546"/>
              <a:ext cx="4121726" cy="1828824"/>
              <a:chOff x="3876268" y="4054432"/>
              <a:chExt cx="4404882" cy="1954461"/>
            </a:xfrm>
          </p:grpSpPr>
          <p:grpSp>
            <p:nvGrpSpPr>
              <p:cNvPr id="60" name="Group 59"/>
              <p:cNvGrpSpPr/>
              <p:nvPr/>
            </p:nvGrpSpPr>
            <p:grpSpPr>
              <a:xfrm>
                <a:off x="3876268" y="4054432"/>
                <a:ext cx="4404882" cy="1954461"/>
                <a:chOff x="3237996" y="4098676"/>
                <a:chExt cx="4404882" cy="1954461"/>
              </a:xfrm>
            </p:grpSpPr>
            <p:sp>
              <p:nvSpPr>
                <p:cNvPr id="62" name="Rectangle 37"/>
                <p:cNvSpPr>
                  <a:spLocks noChangeArrowheads="1"/>
                </p:cNvSpPr>
                <p:nvPr/>
              </p:nvSpPr>
              <p:spPr bwMode="auto">
                <a:xfrm flipH="1">
                  <a:off x="3767775" y="5017842"/>
                  <a:ext cx="1639995" cy="1035295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vert="horz" wrap="square" lIns="68576" tIns="34288" rIns="68576" bIns="34288" numCol="1" anchor="t" anchorCtr="0" compatLnSpc="1"/>
                <a:lstStyle/>
                <a:p>
                  <a:pPr algn="just">
                    <a:lnSpc>
                      <a:spcPct val="120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57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+mn-ea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63" name="Rectangle 41"/>
                <p:cNvSpPr>
                  <a:spLocks noChangeArrowheads="1"/>
                </p:cNvSpPr>
                <p:nvPr/>
              </p:nvSpPr>
              <p:spPr bwMode="auto">
                <a:xfrm flipH="1">
                  <a:off x="6398591" y="4098676"/>
                  <a:ext cx="1244287" cy="155665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vert="horz" wrap="square" lIns="68576" tIns="34288" rIns="68576" bIns="34288" numCol="1" anchor="t" anchorCtr="0" compatLnSpc="1"/>
                <a:lstStyle/>
                <a:p>
                  <a:pPr algn="just">
                    <a:lnSpc>
                      <a:spcPct val="120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57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+mn-ea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64" name="Freeform 44"/>
                <p:cNvSpPr/>
                <p:nvPr/>
              </p:nvSpPr>
              <p:spPr bwMode="auto">
                <a:xfrm flipH="1">
                  <a:off x="5407769" y="4098676"/>
                  <a:ext cx="990821" cy="1954461"/>
                </a:xfrm>
                <a:custGeom>
                  <a:avLst/>
                  <a:gdLst>
                    <a:gd name="T0" fmla="*/ 401 w 401"/>
                    <a:gd name="T1" fmla="*/ 791 h 791"/>
                    <a:gd name="T2" fmla="*/ 0 w 401"/>
                    <a:gd name="T3" fmla="*/ 63 h 791"/>
                    <a:gd name="T4" fmla="*/ 0 w 401"/>
                    <a:gd name="T5" fmla="*/ 0 h 791"/>
                    <a:gd name="T6" fmla="*/ 401 w 401"/>
                    <a:gd name="T7" fmla="*/ 372 h 791"/>
                    <a:gd name="T8" fmla="*/ 401 w 401"/>
                    <a:gd name="T9" fmla="*/ 791 h 7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1" h="791">
                      <a:moveTo>
                        <a:pt x="401" y="791"/>
                      </a:moveTo>
                      <a:lnTo>
                        <a:pt x="0" y="63"/>
                      </a:lnTo>
                      <a:lnTo>
                        <a:pt x="0" y="0"/>
                      </a:lnTo>
                      <a:lnTo>
                        <a:pt x="401" y="372"/>
                      </a:lnTo>
                      <a:lnTo>
                        <a:pt x="401" y="79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vert="horz" wrap="square" lIns="68576" tIns="34288" rIns="68576" bIns="34288" numCol="1" anchor="t" anchorCtr="0" compatLnSpc="1"/>
                <a:lstStyle/>
                <a:p>
                  <a:pPr algn="just">
                    <a:lnSpc>
                      <a:spcPct val="120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57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+mn-ea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65" name="Oval 64"/>
                <p:cNvSpPr/>
                <p:nvPr/>
              </p:nvSpPr>
              <p:spPr>
                <a:xfrm>
                  <a:off x="3237996" y="5017841"/>
                  <a:ext cx="1035295" cy="1035295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>
                    <a:lnSpc>
                      <a:spcPct val="120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57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+mn-ea"/>
                    <a:sym typeface="Arial" panose="020B0604020202020204" pitchFamily="34" charset="0"/>
                  </a:endParaRPr>
                </a:p>
              </p:txBody>
            </p:sp>
          </p:grpSp>
          <p:sp>
            <p:nvSpPr>
              <p:cNvPr id="61" name="Oval 60"/>
              <p:cNvSpPr/>
              <p:nvPr/>
            </p:nvSpPr>
            <p:spPr>
              <a:xfrm>
                <a:off x="3989229" y="5088670"/>
                <a:ext cx="809372" cy="80937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US" sz="57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72" name="Freeform 81"/>
            <p:cNvSpPr>
              <a:spLocks noEditPoints="1"/>
            </p:cNvSpPr>
            <p:nvPr/>
          </p:nvSpPr>
          <p:spPr bwMode="auto">
            <a:xfrm>
              <a:off x="6468227" y="5534859"/>
              <a:ext cx="400730" cy="392275"/>
            </a:xfrm>
            <a:custGeom>
              <a:avLst/>
              <a:gdLst>
                <a:gd name="T0" fmla="*/ 86 w 100"/>
                <a:gd name="T1" fmla="*/ 61 h 98"/>
                <a:gd name="T2" fmla="*/ 100 w 100"/>
                <a:gd name="T3" fmla="*/ 55 h 98"/>
                <a:gd name="T4" fmla="*/ 100 w 100"/>
                <a:gd name="T5" fmla="*/ 44 h 98"/>
                <a:gd name="T6" fmla="*/ 86 w 100"/>
                <a:gd name="T7" fmla="*/ 38 h 98"/>
                <a:gd name="T8" fmla="*/ 84 w 100"/>
                <a:gd name="T9" fmla="*/ 32 h 98"/>
                <a:gd name="T10" fmla="*/ 89 w 100"/>
                <a:gd name="T11" fmla="*/ 18 h 98"/>
                <a:gd name="T12" fmla="*/ 82 w 100"/>
                <a:gd name="T13" fmla="*/ 11 h 98"/>
                <a:gd name="T14" fmla="*/ 68 w 100"/>
                <a:gd name="T15" fmla="*/ 16 h 98"/>
                <a:gd name="T16" fmla="*/ 62 w 100"/>
                <a:gd name="T17" fmla="*/ 14 h 98"/>
                <a:gd name="T18" fmla="*/ 56 w 100"/>
                <a:gd name="T19" fmla="*/ 0 h 98"/>
                <a:gd name="T20" fmla="*/ 45 w 100"/>
                <a:gd name="T21" fmla="*/ 0 h 98"/>
                <a:gd name="T22" fmla="*/ 39 w 100"/>
                <a:gd name="T23" fmla="*/ 14 h 98"/>
                <a:gd name="T24" fmla="*/ 33 w 100"/>
                <a:gd name="T25" fmla="*/ 16 h 98"/>
                <a:gd name="T26" fmla="*/ 19 w 100"/>
                <a:gd name="T27" fmla="*/ 11 h 98"/>
                <a:gd name="T28" fmla="*/ 11 w 100"/>
                <a:gd name="T29" fmla="*/ 18 h 98"/>
                <a:gd name="T30" fmla="*/ 17 w 100"/>
                <a:gd name="T31" fmla="*/ 32 h 98"/>
                <a:gd name="T32" fmla="*/ 15 w 100"/>
                <a:gd name="T33" fmla="*/ 38 h 98"/>
                <a:gd name="T34" fmla="*/ 0 w 100"/>
                <a:gd name="T35" fmla="*/ 45 h 98"/>
                <a:gd name="T36" fmla="*/ 0 w 100"/>
                <a:gd name="T37" fmla="*/ 55 h 98"/>
                <a:gd name="T38" fmla="*/ 15 w 100"/>
                <a:gd name="T39" fmla="*/ 61 h 98"/>
                <a:gd name="T40" fmla="*/ 17 w 100"/>
                <a:gd name="T41" fmla="*/ 67 h 98"/>
                <a:gd name="T42" fmla="*/ 12 w 100"/>
                <a:gd name="T43" fmla="*/ 80 h 98"/>
                <a:gd name="T44" fmla="*/ 19 w 100"/>
                <a:gd name="T45" fmla="*/ 88 h 98"/>
                <a:gd name="T46" fmla="*/ 33 w 100"/>
                <a:gd name="T47" fmla="*/ 83 h 98"/>
                <a:gd name="T48" fmla="*/ 39 w 100"/>
                <a:gd name="T49" fmla="*/ 85 h 98"/>
                <a:gd name="T50" fmla="*/ 45 w 100"/>
                <a:gd name="T51" fmla="*/ 98 h 98"/>
                <a:gd name="T52" fmla="*/ 56 w 100"/>
                <a:gd name="T53" fmla="*/ 98 h 98"/>
                <a:gd name="T54" fmla="*/ 62 w 100"/>
                <a:gd name="T55" fmla="*/ 85 h 98"/>
                <a:gd name="T56" fmla="*/ 68 w 100"/>
                <a:gd name="T57" fmla="*/ 82 h 98"/>
                <a:gd name="T58" fmla="*/ 82 w 100"/>
                <a:gd name="T59" fmla="*/ 88 h 98"/>
                <a:gd name="T60" fmla="*/ 90 w 100"/>
                <a:gd name="T61" fmla="*/ 80 h 98"/>
                <a:gd name="T62" fmla="*/ 84 w 100"/>
                <a:gd name="T63" fmla="*/ 67 h 98"/>
                <a:gd name="T64" fmla="*/ 86 w 100"/>
                <a:gd name="T65" fmla="*/ 61 h 98"/>
                <a:gd name="T66" fmla="*/ 86 w 100"/>
                <a:gd name="T67" fmla="*/ 61 h 98"/>
                <a:gd name="T68" fmla="*/ 50 w 100"/>
                <a:gd name="T69" fmla="*/ 65 h 98"/>
                <a:gd name="T70" fmla="*/ 35 w 100"/>
                <a:gd name="T71" fmla="*/ 50 h 98"/>
                <a:gd name="T72" fmla="*/ 50 w 100"/>
                <a:gd name="T73" fmla="*/ 33 h 98"/>
                <a:gd name="T74" fmla="*/ 66 w 100"/>
                <a:gd name="T75" fmla="*/ 50 h 98"/>
                <a:gd name="T76" fmla="*/ 50 w 100"/>
                <a:gd name="T77" fmla="*/ 65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00" h="98">
                  <a:moveTo>
                    <a:pt x="86" y="61"/>
                  </a:moveTo>
                  <a:cubicBezTo>
                    <a:pt x="86" y="61"/>
                    <a:pt x="100" y="56"/>
                    <a:pt x="100" y="55"/>
                  </a:cubicBezTo>
                  <a:cubicBezTo>
                    <a:pt x="100" y="44"/>
                    <a:pt x="100" y="44"/>
                    <a:pt x="100" y="44"/>
                  </a:cubicBezTo>
                  <a:cubicBezTo>
                    <a:pt x="100" y="42"/>
                    <a:pt x="86" y="38"/>
                    <a:pt x="86" y="38"/>
                  </a:cubicBezTo>
                  <a:cubicBezTo>
                    <a:pt x="84" y="32"/>
                    <a:pt x="84" y="32"/>
                    <a:pt x="84" y="32"/>
                  </a:cubicBezTo>
                  <a:cubicBezTo>
                    <a:pt x="84" y="32"/>
                    <a:pt x="90" y="19"/>
                    <a:pt x="89" y="18"/>
                  </a:cubicBezTo>
                  <a:cubicBezTo>
                    <a:pt x="82" y="11"/>
                    <a:pt x="82" y="11"/>
                    <a:pt x="82" y="11"/>
                  </a:cubicBezTo>
                  <a:cubicBezTo>
                    <a:pt x="81" y="10"/>
                    <a:pt x="68" y="16"/>
                    <a:pt x="68" y="16"/>
                  </a:cubicBezTo>
                  <a:cubicBezTo>
                    <a:pt x="62" y="14"/>
                    <a:pt x="62" y="14"/>
                    <a:pt x="62" y="14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4" y="0"/>
                    <a:pt x="39" y="14"/>
                    <a:pt x="39" y="14"/>
                  </a:cubicBezTo>
                  <a:cubicBezTo>
                    <a:pt x="33" y="16"/>
                    <a:pt x="33" y="16"/>
                    <a:pt x="33" y="16"/>
                  </a:cubicBezTo>
                  <a:cubicBezTo>
                    <a:pt x="33" y="16"/>
                    <a:pt x="20" y="10"/>
                    <a:pt x="19" y="11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11" y="19"/>
                    <a:pt x="17" y="32"/>
                    <a:pt x="17" y="32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5" y="38"/>
                    <a:pt x="0" y="44"/>
                    <a:pt x="0" y="4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6"/>
                    <a:pt x="15" y="61"/>
                    <a:pt x="15" y="61"/>
                  </a:cubicBezTo>
                  <a:cubicBezTo>
                    <a:pt x="17" y="67"/>
                    <a:pt x="17" y="67"/>
                    <a:pt x="17" y="67"/>
                  </a:cubicBezTo>
                  <a:cubicBezTo>
                    <a:pt x="17" y="67"/>
                    <a:pt x="11" y="80"/>
                    <a:pt x="12" y="80"/>
                  </a:cubicBezTo>
                  <a:cubicBezTo>
                    <a:pt x="19" y="88"/>
                    <a:pt x="19" y="88"/>
                    <a:pt x="19" y="88"/>
                  </a:cubicBezTo>
                  <a:cubicBezTo>
                    <a:pt x="20" y="89"/>
                    <a:pt x="33" y="83"/>
                    <a:pt x="33" y="83"/>
                  </a:cubicBezTo>
                  <a:cubicBezTo>
                    <a:pt x="39" y="85"/>
                    <a:pt x="39" y="85"/>
                    <a:pt x="39" y="85"/>
                  </a:cubicBezTo>
                  <a:cubicBezTo>
                    <a:pt x="45" y="98"/>
                    <a:pt x="45" y="98"/>
                    <a:pt x="45" y="98"/>
                  </a:cubicBezTo>
                  <a:cubicBezTo>
                    <a:pt x="56" y="98"/>
                    <a:pt x="56" y="98"/>
                    <a:pt x="56" y="98"/>
                  </a:cubicBezTo>
                  <a:cubicBezTo>
                    <a:pt x="57" y="98"/>
                    <a:pt x="62" y="85"/>
                    <a:pt x="62" y="85"/>
                  </a:cubicBezTo>
                  <a:cubicBezTo>
                    <a:pt x="68" y="82"/>
                    <a:pt x="68" y="82"/>
                    <a:pt x="68" y="82"/>
                  </a:cubicBezTo>
                  <a:cubicBezTo>
                    <a:pt x="68" y="82"/>
                    <a:pt x="81" y="88"/>
                    <a:pt x="82" y="88"/>
                  </a:cubicBezTo>
                  <a:cubicBezTo>
                    <a:pt x="90" y="80"/>
                    <a:pt x="90" y="80"/>
                    <a:pt x="90" y="80"/>
                  </a:cubicBezTo>
                  <a:cubicBezTo>
                    <a:pt x="84" y="67"/>
                    <a:pt x="84" y="67"/>
                    <a:pt x="84" y="67"/>
                  </a:cubicBezTo>
                  <a:cubicBezTo>
                    <a:pt x="86" y="61"/>
                    <a:pt x="86" y="61"/>
                    <a:pt x="86" y="61"/>
                  </a:cubicBezTo>
                  <a:cubicBezTo>
                    <a:pt x="86" y="61"/>
                    <a:pt x="86" y="61"/>
                    <a:pt x="86" y="61"/>
                  </a:cubicBezTo>
                  <a:close/>
                  <a:moveTo>
                    <a:pt x="50" y="65"/>
                  </a:moveTo>
                  <a:cubicBezTo>
                    <a:pt x="42" y="65"/>
                    <a:pt x="35" y="58"/>
                    <a:pt x="35" y="50"/>
                  </a:cubicBezTo>
                  <a:cubicBezTo>
                    <a:pt x="35" y="40"/>
                    <a:pt x="42" y="33"/>
                    <a:pt x="50" y="33"/>
                  </a:cubicBezTo>
                  <a:cubicBezTo>
                    <a:pt x="59" y="33"/>
                    <a:pt x="66" y="40"/>
                    <a:pt x="66" y="50"/>
                  </a:cubicBezTo>
                  <a:cubicBezTo>
                    <a:pt x="66" y="58"/>
                    <a:pt x="59" y="65"/>
                    <a:pt x="50" y="6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68576" tIns="34288" rIns="68576" bIns="34288" numCol="1" anchor="t" anchorCtr="0" compatLnSpc="1"/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57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742047" y="1619377"/>
            <a:ext cx="1794988" cy="1802497"/>
            <a:chOff x="705364" y="2937461"/>
            <a:chExt cx="2393449" cy="2403462"/>
          </a:xfrm>
        </p:grpSpPr>
        <p:sp>
          <p:nvSpPr>
            <p:cNvPr id="25" name="Freeform 5"/>
            <p:cNvSpPr/>
            <p:nvPr/>
          </p:nvSpPr>
          <p:spPr bwMode="auto">
            <a:xfrm flipH="1">
              <a:off x="705364" y="2937461"/>
              <a:ext cx="2393448" cy="2403461"/>
            </a:xfrm>
            <a:custGeom>
              <a:avLst/>
              <a:gdLst>
                <a:gd name="T0" fmla="*/ 252 w 505"/>
                <a:gd name="T1" fmla="*/ 0 h 505"/>
                <a:gd name="T2" fmla="*/ 331 w 505"/>
                <a:gd name="T3" fmla="*/ 78 h 505"/>
                <a:gd name="T4" fmla="*/ 252 w 505"/>
                <a:gd name="T5" fmla="*/ 157 h 505"/>
                <a:gd name="T6" fmla="*/ 157 w 505"/>
                <a:gd name="T7" fmla="*/ 252 h 505"/>
                <a:gd name="T8" fmla="*/ 252 w 505"/>
                <a:gd name="T9" fmla="*/ 348 h 505"/>
                <a:gd name="T10" fmla="*/ 348 w 505"/>
                <a:gd name="T11" fmla="*/ 252 h 505"/>
                <a:gd name="T12" fmla="*/ 427 w 505"/>
                <a:gd name="T13" fmla="*/ 174 h 505"/>
                <a:gd name="T14" fmla="*/ 505 w 505"/>
                <a:gd name="T15" fmla="*/ 252 h 505"/>
                <a:gd name="T16" fmla="*/ 252 w 505"/>
                <a:gd name="T17" fmla="*/ 505 h 505"/>
                <a:gd name="T18" fmla="*/ 0 w 505"/>
                <a:gd name="T19" fmla="*/ 252 h 505"/>
                <a:gd name="T20" fmla="*/ 252 w 505"/>
                <a:gd name="T21" fmla="*/ 0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05" h="505">
                  <a:moveTo>
                    <a:pt x="252" y="0"/>
                  </a:moveTo>
                  <a:cubicBezTo>
                    <a:pt x="296" y="0"/>
                    <a:pt x="331" y="35"/>
                    <a:pt x="331" y="78"/>
                  </a:cubicBezTo>
                  <a:cubicBezTo>
                    <a:pt x="331" y="121"/>
                    <a:pt x="296" y="157"/>
                    <a:pt x="252" y="157"/>
                  </a:cubicBezTo>
                  <a:cubicBezTo>
                    <a:pt x="200" y="157"/>
                    <a:pt x="157" y="200"/>
                    <a:pt x="157" y="252"/>
                  </a:cubicBezTo>
                  <a:cubicBezTo>
                    <a:pt x="157" y="305"/>
                    <a:pt x="200" y="348"/>
                    <a:pt x="252" y="348"/>
                  </a:cubicBezTo>
                  <a:cubicBezTo>
                    <a:pt x="305" y="348"/>
                    <a:pt x="348" y="305"/>
                    <a:pt x="348" y="252"/>
                  </a:cubicBezTo>
                  <a:cubicBezTo>
                    <a:pt x="348" y="209"/>
                    <a:pt x="383" y="174"/>
                    <a:pt x="427" y="174"/>
                  </a:cubicBezTo>
                  <a:cubicBezTo>
                    <a:pt x="470" y="174"/>
                    <a:pt x="505" y="209"/>
                    <a:pt x="505" y="252"/>
                  </a:cubicBezTo>
                  <a:cubicBezTo>
                    <a:pt x="505" y="392"/>
                    <a:pt x="392" y="505"/>
                    <a:pt x="252" y="505"/>
                  </a:cubicBezTo>
                  <a:cubicBezTo>
                    <a:pt x="113" y="505"/>
                    <a:pt x="0" y="392"/>
                    <a:pt x="0" y="252"/>
                  </a:cubicBezTo>
                  <a:cubicBezTo>
                    <a:pt x="0" y="113"/>
                    <a:pt x="113" y="0"/>
                    <a:pt x="2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0" tIns="0" rIns="0" bIns="0" numCol="1" anchor="ctr" anchorCtr="0" compatLnSpc="1"/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57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6" name="Freeform 6"/>
            <p:cNvSpPr/>
            <p:nvPr/>
          </p:nvSpPr>
          <p:spPr bwMode="auto">
            <a:xfrm flipH="1">
              <a:off x="705364" y="2937461"/>
              <a:ext cx="1199729" cy="1574266"/>
            </a:xfrm>
            <a:custGeom>
              <a:avLst/>
              <a:gdLst>
                <a:gd name="T0" fmla="*/ 0 w 253"/>
                <a:gd name="T1" fmla="*/ 157 h 331"/>
                <a:gd name="T2" fmla="*/ 96 w 253"/>
                <a:gd name="T3" fmla="*/ 252 h 331"/>
                <a:gd name="T4" fmla="*/ 175 w 253"/>
                <a:gd name="T5" fmla="*/ 331 h 331"/>
                <a:gd name="T6" fmla="*/ 253 w 253"/>
                <a:gd name="T7" fmla="*/ 252 h 331"/>
                <a:gd name="T8" fmla="*/ 0 w 253"/>
                <a:gd name="T9" fmla="*/ 0 h 331"/>
                <a:gd name="T10" fmla="*/ 0 w 253"/>
                <a:gd name="T11" fmla="*/ 157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3" h="331">
                  <a:moveTo>
                    <a:pt x="0" y="157"/>
                  </a:moveTo>
                  <a:cubicBezTo>
                    <a:pt x="53" y="157"/>
                    <a:pt x="96" y="200"/>
                    <a:pt x="96" y="252"/>
                  </a:cubicBezTo>
                  <a:cubicBezTo>
                    <a:pt x="96" y="296"/>
                    <a:pt x="131" y="331"/>
                    <a:pt x="175" y="331"/>
                  </a:cubicBezTo>
                  <a:cubicBezTo>
                    <a:pt x="218" y="331"/>
                    <a:pt x="253" y="296"/>
                    <a:pt x="253" y="252"/>
                  </a:cubicBezTo>
                  <a:cubicBezTo>
                    <a:pt x="253" y="113"/>
                    <a:pt x="140" y="0"/>
                    <a:pt x="0" y="0"/>
                  </a:cubicBezTo>
                  <a:lnTo>
                    <a:pt x="0" y="15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0" tIns="0" rIns="0" bIns="0" numCol="1" anchor="ctr" anchorCtr="0" compatLnSpc="1"/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57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7" name="Oval 7"/>
            <p:cNvSpPr>
              <a:spLocks noChangeArrowheads="1"/>
            </p:cNvSpPr>
            <p:nvPr/>
          </p:nvSpPr>
          <p:spPr bwMode="auto">
            <a:xfrm flipH="1">
              <a:off x="1530552" y="2937461"/>
              <a:ext cx="743071" cy="74707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0" tIns="0" rIns="0" bIns="0" numCol="1" anchor="ctr" anchorCtr="0" compatLnSpc="1"/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57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8" name="Freeform 8"/>
            <p:cNvSpPr/>
            <p:nvPr/>
          </p:nvSpPr>
          <p:spPr bwMode="auto">
            <a:xfrm flipH="1">
              <a:off x="705364" y="4137190"/>
              <a:ext cx="1568259" cy="1203733"/>
            </a:xfrm>
            <a:custGeom>
              <a:avLst/>
              <a:gdLst>
                <a:gd name="T0" fmla="*/ 174 w 331"/>
                <a:gd name="T1" fmla="*/ 0 h 253"/>
                <a:gd name="T2" fmla="*/ 78 w 331"/>
                <a:gd name="T3" fmla="*/ 96 h 253"/>
                <a:gd name="T4" fmla="*/ 0 w 331"/>
                <a:gd name="T5" fmla="*/ 175 h 253"/>
                <a:gd name="T6" fmla="*/ 78 w 331"/>
                <a:gd name="T7" fmla="*/ 253 h 253"/>
                <a:gd name="T8" fmla="*/ 331 w 331"/>
                <a:gd name="T9" fmla="*/ 0 h 253"/>
                <a:gd name="T10" fmla="*/ 174 w 331"/>
                <a:gd name="T11" fmla="*/ 0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1" h="253">
                  <a:moveTo>
                    <a:pt x="174" y="0"/>
                  </a:moveTo>
                  <a:cubicBezTo>
                    <a:pt x="174" y="53"/>
                    <a:pt x="131" y="96"/>
                    <a:pt x="78" y="96"/>
                  </a:cubicBezTo>
                  <a:cubicBezTo>
                    <a:pt x="35" y="96"/>
                    <a:pt x="0" y="131"/>
                    <a:pt x="0" y="175"/>
                  </a:cubicBezTo>
                  <a:cubicBezTo>
                    <a:pt x="0" y="218"/>
                    <a:pt x="35" y="253"/>
                    <a:pt x="78" y="253"/>
                  </a:cubicBezTo>
                  <a:cubicBezTo>
                    <a:pt x="218" y="253"/>
                    <a:pt x="331" y="140"/>
                    <a:pt x="331" y="0"/>
                  </a:cubicBezTo>
                  <a:lnTo>
                    <a:pt x="17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0" tIns="0" rIns="0" bIns="0" numCol="1" anchor="ctr" anchorCtr="0" compatLnSpc="1"/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57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9" name="Oval 9"/>
            <p:cNvSpPr>
              <a:spLocks noChangeArrowheads="1"/>
            </p:cNvSpPr>
            <p:nvPr/>
          </p:nvSpPr>
          <p:spPr bwMode="auto">
            <a:xfrm flipH="1">
              <a:off x="705364" y="3764652"/>
              <a:ext cx="745073" cy="74707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0" tIns="0" rIns="0" bIns="0" numCol="1" anchor="ctr" anchorCtr="0" compatLnSpc="1"/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57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0" name="Freeform 10"/>
            <p:cNvSpPr/>
            <p:nvPr/>
          </p:nvSpPr>
          <p:spPr bwMode="auto">
            <a:xfrm flipH="1">
              <a:off x="1905093" y="3764652"/>
              <a:ext cx="1193719" cy="1576271"/>
            </a:xfrm>
            <a:custGeom>
              <a:avLst/>
              <a:gdLst>
                <a:gd name="T0" fmla="*/ 252 w 252"/>
                <a:gd name="T1" fmla="*/ 174 h 331"/>
                <a:gd name="T2" fmla="*/ 157 w 252"/>
                <a:gd name="T3" fmla="*/ 78 h 331"/>
                <a:gd name="T4" fmla="*/ 78 w 252"/>
                <a:gd name="T5" fmla="*/ 0 h 331"/>
                <a:gd name="T6" fmla="*/ 0 w 252"/>
                <a:gd name="T7" fmla="*/ 78 h 331"/>
                <a:gd name="T8" fmla="*/ 252 w 252"/>
                <a:gd name="T9" fmla="*/ 331 h 331"/>
                <a:gd name="T10" fmla="*/ 252 w 252"/>
                <a:gd name="T11" fmla="*/ 174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2" h="331">
                  <a:moveTo>
                    <a:pt x="252" y="174"/>
                  </a:moveTo>
                  <a:cubicBezTo>
                    <a:pt x="200" y="174"/>
                    <a:pt x="157" y="131"/>
                    <a:pt x="157" y="78"/>
                  </a:cubicBezTo>
                  <a:cubicBezTo>
                    <a:pt x="157" y="35"/>
                    <a:pt x="122" y="0"/>
                    <a:pt x="78" y="0"/>
                  </a:cubicBezTo>
                  <a:cubicBezTo>
                    <a:pt x="35" y="0"/>
                    <a:pt x="0" y="35"/>
                    <a:pt x="0" y="78"/>
                  </a:cubicBezTo>
                  <a:cubicBezTo>
                    <a:pt x="0" y="218"/>
                    <a:pt x="113" y="331"/>
                    <a:pt x="252" y="331"/>
                  </a:cubicBezTo>
                  <a:lnTo>
                    <a:pt x="252" y="17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0" tIns="0" rIns="0" bIns="0" numCol="1" anchor="ctr" anchorCtr="0" compatLnSpc="1"/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57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1" name="Oval 11"/>
            <p:cNvSpPr>
              <a:spLocks noChangeArrowheads="1"/>
            </p:cNvSpPr>
            <p:nvPr/>
          </p:nvSpPr>
          <p:spPr bwMode="auto">
            <a:xfrm flipH="1">
              <a:off x="1530552" y="4593847"/>
              <a:ext cx="743071" cy="7470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0" tIns="0" rIns="0" bIns="0" numCol="1" anchor="ctr" anchorCtr="0" compatLnSpc="1"/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57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2" name="Oval 7"/>
            <p:cNvSpPr>
              <a:spLocks noChangeArrowheads="1"/>
            </p:cNvSpPr>
            <p:nvPr/>
          </p:nvSpPr>
          <p:spPr bwMode="auto">
            <a:xfrm flipH="1">
              <a:off x="2273623" y="3763651"/>
              <a:ext cx="825190" cy="74707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0" tIns="0" rIns="0" bIns="0" numCol="1" anchor="ctr" anchorCtr="0" compatLnSpc="1"/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57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3" name="Oval 32"/>
            <p:cNvSpPr/>
            <p:nvPr/>
          </p:nvSpPr>
          <p:spPr>
            <a:xfrm flipH="1">
              <a:off x="1446432" y="3684537"/>
              <a:ext cx="909310" cy="90931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57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Arial" panose="020B0604020202020204" pitchFamily="3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2514A354-57B1-2442-A1FB-89FCCE8689E8}"/>
              </a:ext>
            </a:extLst>
          </p:cNvPr>
          <p:cNvSpPr/>
          <p:nvPr/>
        </p:nvSpPr>
        <p:spPr>
          <a:xfrm>
            <a:off x="0" y="748935"/>
            <a:ext cx="9144000" cy="2368731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正五边形 4">
            <a:extLst>
              <a:ext uri="{FF2B5EF4-FFF2-40B4-BE49-F238E27FC236}">
                <a16:creationId xmlns:a16="http://schemas.microsoft.com/office/drawing/2014/main" id="{EC7B9CDC-54DE-4813-879B-8980B2BA1937}"/>
              </a:ext>
            </a:extLst>
          </p:cNvPr>
          <p:cNvSpPr/>
          <p:nvPr/>
        </p:nvSpPr>
        <p:spPr>
          <a:xfrm>
            <a:off x="1398499" y="1080573"/>
            <a:ext cx="1584325" cy="1705454"/>
          </a:xfrm>
          <a:custGeom>
            <a:avLst/>
            <a:gdLst>
              <a:gd name="connsiteX0" fmla="*/ 888760 w 1584325"/>
              <a:gd name="connsiteY0" fmla="*/ 22821 h 1705454"/>
              <a:gd name="connsiteX1" fmla="*/ 1464923 w 1584325"/>
              <a:gd name="connsiteY1" fmla="*/ 310902 h 1705454"/>
              <a:gd name="connsiteX2" fmla="*/ 1584325 w 1584325"/>
              <a:gd name="connsiteY2" fmla="*/ 504098 h 1705454"/>
              <a:gd name="connsiteX3" fmla="*/ 1584325 w 1584325"/>
              <a:gd name="connsiteY3" fmla="*/ 1201356 h 1705454"/>
              <a:gd name="connsiteX4" fmla="*/ 1464923 w 1584325"/>
              <a:gd name="connsiteY4" fmla="*/ 1394552 h 1705454"/>
              <a:gd name="connsiteX5" fmla="*/ 888760 w 1584325"/>
              <a:gd name="connsiteY5" fmla="*/ 1682633 h 1705454"/>
              <a:gd name="connsiteX6" fmla="*/ 695564 w 1584325"/>
              <a:gd name="connsiteY6" fmla="*/ 1682633 h 1705454"/>
              <a:gd name="connsiteX7" fmla="*/ 119402 w 1584325"/>
              <a:gd name="connsiteY7" fmla="*/ 1394552 h 1705454"/>
              <a:gd name="connsiteX8" fmla="*/ 0 w 1584325"/>
              <a:gd name="connsiteY8" fmla="*/ 1201356 h 1705454"/>
              <a:gd name="connsiteX9" fmla="*/ 0 w 1584325"/>
              <a:gd name="connsiteY9" fmla="*/ 504098 h 1705454"/>
              <a:gd name="connsiteX10" fmla="*/ 119402 w 1584325"/>
              <a:gd name="connsiteY10" fmla="*/ 310902 h 1705454"/>
              <a:gd name="connsiteX11" fmla="*/ 695564 w 1584325"/>
              <a:gd name="connsiteY11" fmla="*/ 22821 h 1705454"/>
              <a:gd name="connsiteX12" fmla="*/ 888760 w 1584325"/>
              <a:gd name="connsiteY12" fmla="*/ 22821 h 17054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584325" h="1705454">
                <a:moveTo>
                  <a:pt x="888760" y="22821"/>
                </a:moveTo>
                <a:lnTo>
                  <a:pt x="1464923" y="310902"/>
                </a:lnTo>
                <a:cubicBezTo>
                  <a:pt x="1538116" y="347499"/>
                  <a:pt x="1584325" y="422266"/>
                  <a:pt x="1584325" y="504098"/>
                </a:cubicBezTo>
                <a:lnTo>
                  <a:pt x="1584325" y="1201356"/>
                </a:lnTo>
                <a:cubicBezTo>
                  <a:pt x="1584325" y="1283188"/>
                  <a:pt x="1538116" y="1357955"/>
                  <a:pt x="1464923" y="1394552"/>
                </a:cubicBezTo>
                <a:lnTo>
                  <a:pt x="888760" y="1682633"/>
                </a:lnTo>
                <a:cubicBezTo>
                  <a:pt x="827903" y="1713061"/>
                  <a:pt x="756421" y="1713061"/>
                  <a:pt x="695564" y="1682633"/>
                </a:cubicBezTo>
                <a:lnTo>
                  <a:pt x="119402" y="1394552"/>
                </a:lnTo>
                <a:cubicBezTo>
                  <a:pt x="46208" y="1357955"/>
                  <a:pt x="0" y="1283188"/>
                  <a:pt x="0" y="1201356"/>
                </a:cubicBezTo>
                <a:lnTo>
                  <a:pt x="0" y="504098"/>
                </a:lnTo>
                <a:cubicBezTo>
                  <a:pt x="0" y="422266"/>
                  <a:pt x="46208" y="347499"/>
                  <a:pt x="119402" y="310902"/>
                </a:cubicBezTo>
                <a:lnTo>
                  <a:pt x="695564" y="22821"/>
                </a:lnTo>
                <a:cubicBezTo>
                  <a:pt x="756421" y="-7607"/>
                  <a:pt x="827903" y="-7607"/>
                  <a:pt x="888760" y="22821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5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微软雅黑" panose="020B0503020204020204" charset="-122"/>
                <a:cs typeface="+mn-cs"/>
              </a:rPr>
              <a:t>02</a:t>
            </a:r>
            <a:endParaRPr kumimoji="0" lang="zh-CN" altLang="en-US" sz="5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 pitchFamily="34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6" name="TextBox 20"/>
          <p:cNvSpPr txBox="1"/>
          <p:nvPr/>
        </p:nvSpPr>
        <p:spPr>
          <a:xfrm>
            <a:off x="4381323" y="1350629"/>
            <a:ext cx="3223237" cy="996065"/>
          </a:xfrm>
          <a:prstGeom prst="rect">
            <a:avLst/>
          </a:prstGeom>
          <a:noFill/>
        </p:spPr>
        <p:txBody>
          <a:bodyPr wrap="none" lIns="72032" tIns="36016" rIns="72032" bIns="36016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F79646">
                    <a:lumMod val="5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汉仪雪峰体简" panose="02010600000101010101" pitchFamily="2" charset="-122"/>
                <a:ea typeface="汉仪雪峰体简" panose="02010600000101010101" pitchFamily="2" charset="-122"/>
                <a:cs typeface="+mn-cs"/>
              </a:rPr>
              <a:t>输入内容</a:t>
            </a:r>
            <a:endParaRPr kumimoji="0" lang="zh-CN" altLang="en-US" sz="1100" b="0" i="0" u="none" strike="noStrike" kern="1200" cap="none" spc="0" normalizeH="0" baseline="0" noProof="0" dirty="0">
              <a:ln>
                <a:noFill/>
              </a:ln>
              <a:solidFill>
                <a:srgbClr val="F79646">
                  <a:lumMod val="5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汉仪雪峰体简" panose="02010600000101010101" pitchFamily="2" charset="-122"/>
              <a:ea typeface="汉仪雪峰体简" panose="0201060000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36343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screen">
            <a:alphaModFix amt="20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10" name="Group 2010"/>
          <p:cNvGrpSpPr/>
          <p:nvPr/>
        </p:nvGrpSpPr>
        <p:grpSpPr>
          <a:xfrm>
            <a:off x="950349" y="996805"/>
            <a:ext cx="1091684" cy="3088670"/>
            <a:chOff x="-1" y="-15"/>
            <a:chExt cx="2911317" cy="8236903"/>
          </a:xfrm>
        </p:grpSpPr>
        <p:sp>
          <p:nvSpPr>
            <p:cNvPr id="2003" name="Shape 2003"/>
            <p:cNvSpPr/>
            <p:nvPr/>
          </p:nvSpPr>
          <p:spPr>
            <a:xfrm flipV="1">
              <a:off x="1449306" y="2818308"/>
              <a:ext cx="2" cy="3702985"/>
            </a:xfrm>
            <a:prstGeom prst="line">
              <a:avLst/>
            </a:prstGeom>
            <a:noFill/>
            <a:ln w="12700" cap="flat">
              <a:solidFill>
                <a:schemeClr val="bg1">
                  <a:lumMod val="65000"/>
                </a:schemeClr>
              </a:solidFill>
              <a:prstDash val="solid"/>
              <a:miter lim="400000"/>
            </a:ln>
            <a:effectLst/>
          </p:spPr>
          <p:txBody>
            <a:bodyPr wrap="square" lIns="17143" tIns="17143" rIns="17143" bIns="17143" numCol="1" anchor="t">
              <a:noAutofit/>
            </a:bodyPr>
            <a:lstStyle/>
            <a:p>
              <a:pPr defTabSz="240665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45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004" name="Shape 2004"/>
            <p:cNvSpPr/>
            <p:nvPr/>
          </p:nvSpPr>
          <p:spPr>
            <a:xfrm>
              <a:off x="518981" y="-15"/>
              <a:ext cx="1860633" cy="2767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5896" h="21205" extrusionOk="0">
                  <a:moveTo>
                    <a:pt x="2854" y="12646"/>
                  </a:moveTo>
                  <a:cubicBezTo>
                    <a:pt x="-3017" y="8196"/>
                    <a:pt x="814" y="-395"/>
                    <a:pt x="8487" y="14"/>
                  </a:cubicBezTo>
                  <a:cubicBezTo>
                    <a:pt x="15753" y="401"/>
                    <a:pt x="18583" y="8670"/>
                    <a:pt x="12811" y="12646"/>
                  </a:cubicBezTo>
                  <a:cubicBezTo>
                    <a:pt x="11676" y="13847"/>
                    <a:pt x="10699" y="15161"/>
                    <a:pt x="9899" y="16561"/>
                  </a:cubicBezTo>
                  <a:cubicBezTo>
                    <a:pt x="9059" y="18035"/>
                    <a:pt x="8420" y="19594"/>
                    <a:pt x="7997" y="21205"/>
                  </a:cubicBezTo>
                  <a:cubicBezTo>
                    <a:pt x="7500" y="19575"/>
                    <a:pt x="6791" y="18002"/>
                    <a:pt x="5884" y="16520"/>
                  </a:cubicBezTo>
                  <a:cubicBezTo>
                    <a:pt x="5036" y="15133"/>
                    <a:pt x="4019" y="13834"/>
                    <a:pt x="2854" y="12646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20000"/>
                </a:lnSpc>
                <a:defRPr sz="3200"/>
              </a:pPr>
              <a:endParaRPr sz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2005" name="Shape 2005"/>
            <p:cNvSpPr/>
            <p:nvPr/>
          </p:nvSpPr>
          <p:spPr>
            <a:xfrm>
              <a:off x="895303" y="328849"/>
              <a:ext cx="1107961" cy="14975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006" h="21047" extrusionOk="0">
                  <a:moveTo>
                    <a:pt x="13128" y="13601"/>
                  </a:moveTo>
                  <a:cubicBezTo>
                    <a:pt x="18599" y="9205"/>
                    <a:pt x="15792" y="564"/>
                    <a:pt x="8717" y="26"/>
                  </a:cubicBezTo>
                  <a:cubicBezTo>
                    <a:pt x="1098" y="-553"/>
                    <a:pt x="-3001" y="8540"/>
                    <a:pt x="2598" y="13601"/>
                  </a:cubicBezTo>
                  <a:lnTo>
                    <a:pt x="8213" y="21047"/>
                  </a:lnTo>
                  <a:lnTo>
                    <a:pt x="13128" y="1360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20000"/>
                </a:lnSpc>
                <a:defRPr sz="3200"/>
              </a:pPr>
              <a:endParaRPr sz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2006" name="Shape 2006"/>
            <p:cNvSpPr/>
            <p:nvPr/>
          </p:nvSpPr>
          <p:spPr>
            <a:xfrm>
              <a:off x="1315248" y="2723469"/>
              <a:ext cx="268106" cy="2681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20000"/>
                </a:lnSpc>
                <a:defRPr sz="3200"/>
              </a:pPr>
              <a:endParaRPr sz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2007" name="Shape 2007"/>
            <p:cNvSpPr/>
            <p:nvPr/>
          </p:nvSpPr>
          <p:spPr>
            <a:xfrm>
              <a:off x="263953" y="6643161"/>
              <a:ext cx="2370796" cy="4910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 numCol="1" anchor="ctr">
              <a:spAutoFit/>
            </a:bodyPr>
            <a:lstStyle>
              <a:lvl1pPr>
                <a:defRPr sz="7500">
                  <a:solidFill>
                    <a:srgbClr val="4A5E6C"/>
                  </a:solidFill>
                  <a:latin typeface="FontAwesome"/>
                  <a:ea typeface="FontAwesome"/>
                  <a:cs typeface="FontAwesome"/>
                  <a:sym typeface="FontAwesome"/>
                </a:defRPr>
              </a:lvl1pPr>
            </a:lstStyle>
            <a:p>
              <a:pPr lvl="0">
                <a:lnSpc>
                  <a:spcPct val="120000"/>
                </a:lnSpc>
                <a:defRPr sz="1800">
                  <a:solidFill>
                    <a:srgbClr val="000000"/>
                  </a:solidFill>
                </a:defRPr>
              </a:pPr>
              <a:r>
                <a:rPr lang="zh-CN" altLang="en-US" sz="995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Arial" panose="020B0604020202020204" pitchFamily="34" charset="0"/>
                </a:rPr>
                <a:t>请替换文字内容</a:t>
              </a:r>
            </a:p>
          </p:txBody>
        </p:sp>
        <p:sp>
          <p:nvSpPr>
            <p:cNvPr id="2008" name="Shape 2008"/>
            <p:cNvSpPr/>
            <p:nvPr/>
          </p:nvSpPr>
          <p:spPr>
            <a:xfrm>
              <a:off x="-1" y="7115840"/>
              <a:ext cx="2911317" cy="112104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spAutoFit/>
            </a:bodyPr>
            <a:lstStyle>
              <a:lvl1pPr defTabSz="457200">
                <a:defRPr sz="1800">
                  <a:solidFill>
                    <a:srgbClr val="828589"/>
                  </a:solidFill>
                  <a:latin typeface="STIXGeneral-Bold"/>
                  <a:ea typeface="STIXGeneral-Bold"/>
                  <a:cs typeface="STIXGeneral-Bold"/>
                  <a:sym typeface="STIXGeneral-Bold"/>
                </a:defRPr>
              </a:lvl1pPr>
            </a:lstStyle>
            <a:p>
              <a:pPr lvl="0" defTabSz="963930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57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+mn-cs"/>
                  <a:sym typeface="Arial" panose="020B0604020202020204" pitchFamily="34" charset="0"/>
                </a:rPr>
                <a:t>Please replace text, click add relevant headline, modify the text content, also can copy your content to this directly.</a:t>
              </a:r>
            </a:p>
          </p:txBody>
        </p:sp>
        <p:sp>
          <p:nvSpPr>
            <p:cNvPr id="2009" name="Shape 2009"/>
            <p:cNvSpPr/>
            <p:nvPr/>
          </p:nvSpPr>
          <p:spPr>
            <a:xfrm>
              <a:off x="1315248" y="759053"/>
              <a:ext cx="268106" cy="2681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20000"/>
                </a:lnSpc>
                <a:defRPr sz="3200"/>
              </a:pPr>
              <a:endParaRPr sz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2018" name="Group 2018"/>
          <p:cNvGrpSpPr/>
          <p:nvPr/>
        </p:nvGrpSpPr>
        <p:grpSpPr>
          <a:xfrm>
            <a:off x="2173706" y="1525665"/>
            <a:ext cx="1091684" cy="2580440"/>
            <a:chOff x="0" y="0"/>
            <a:chExt cx="2911316" cy="6881551"/>
          </a:xfrm>
        </p:grpSpPr>
        <p:sp>
          <p:nvSpPr>
            <p:cNvPr id="2011" name="Shape 2011"/>
            <p:cNvSpPr/>
            <p:nvPr/>
          </p:nvSpPr>
          <p:spPr>
            <a:xfrm>
              <a:off x="525331" y="0"/>
              <a:ext cx="1860634" cy="2767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5896" h="21205" extrusionOk="0">
                  <a:moveTo>
                    <a:pt x="2854" y="12646"/>
                  </a:moveTo>
                  <a:cubicBezTo>
                    <a:pt x="-3017" y="8196"/>
                    <a:pt x="814" y="-395"/>
                    <a:pt x="8487" y="14"/>
                  </a:cubicBezTo>
                  <a:cubicBezTo>
                    <a:pt x="15753" y="401"/>
                    <a:pt x="18583" y="8670"/>
                    <a:pt x="12811" y="12646"/>
                  </a:cubicBezTo>
                  <a:cubicBezTo>
                    <a:pt x="11676" y="13847"/>
                    <a:pt x="10699" y="15161"/>
                    <a:pt x="9899" y="16561"/>
                  </a:cubicBezTo>
                  <a:cubicBezTo>
                    <a:pt x="9059" y="18035"/>
                    <a:pt x="8420" y="19594"/>
                    <a:pt x="7997" y="21205"/>
                  </a:cubicBezTo>
                  <a:cubicBezTo>
                    <a:pt x="7500" y="19575"/>
                    <a:pt x="6791" y="18002"/>
                    <a:pt x="5884" y="16520"/>
                  </a:cubicBezTo>
                  <a:cubicBezTo>
                    <a:pt x="5036" y="15133"/>
                    <a:pt x="4019" y="13834"/>
                    <a:pt x="2854" y="12646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20000"/>
                </a:lnSpc>
                <a:defRPr sz="3200"/>
              </a:pPr>
              <a:endParaRPr sz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2012" name="Shape 2012"/>
            <p:cNvSpPr/>
            <p:nvPr/>
          </p:nvSpPr>
          <p:spPr>
            <a:xfrm>
              <a:off x="901653" y="328863"/>
              <a:ext cx="1107961" cy="14975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006" h="21047" extrusionOk="0">
                  <a:moveTo>
                    <a:pt x="13128" y="13601"/>
                  </a:moveTo>
                  <a:cubicBezTo>
                    <a:pt x="18599" y="9205"/>
                    <a:pt x="15792" y="564"/>
                    <a:pt x="8717" y="26"/>
                  </a:cubicBezTo>
                  <a:cubicBezTo>
                    <a:pt x="1098" y="-553"/>
                    <a:pt x="-3001" y="8540"/>
                    <a:pt x="2598" y="13601"/>
                  </a:cubicBezTo>
                  <a:lnTo>
                    <a:pt x="8213" y="21047"/>
                  </a:lnTo>
                  <a:lnTo>
                    <a:pt x="13128" y="1360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20000"/>
                </a:lnSpc>
                <a:defRPr sz="3200"/>
              </a:pPr>
              <a:endParaRPr sz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2013" name="Shape 2013"/>
            <p:cNvSpPr/>
            <p:nvPr/>
          </p:nvSpPr>
          <p:spPr>
            <a:xfrm>
              <a:off x="1321606" y="2747249"/>
              <a:ext cx="268106" cy="2681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8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20000"/>
                </a:lnSpc>
                <a:defRPr sz="3200"/>
              </a:pPr>
              <a:endParaRPr sz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2014" name="Shape 2014"/>
            <p:cNvSpPr/>
            <p:nvPr/>
          </p:nvSpPr>
          <p:spPr>
            <a:xfrm flipV="1">
              <a:off x="1455665" y="2990855"/>
              <a:ext cx="2" cy="2065071"/>
            </a:xfrm>
            <a:prstGeom prst="line">
              <a:avLst/>
            </a:prstGeom>
            <a:noFill/>
            <a:ln w="12700" cap="flat">
              <a:solidFill>
                <a:schemeClr val="bg1">
                  <a:lumMod val="65000"/>
                </a:schemeClr>
              </a:solidFill>
              <a:prstDash val="solid"/>
              <a:miter lim="400000"/>
            </a:ln>
            <a:effectLst/>
          </p:spPr>
          <p:txBody>
            <a:bodyPr wrap="square" lIns="17143" tIns="17143" rIns="17143" bIns="17143" numCol="1" anchor="t">
              <a:noAutofit/>
            </a:bodyPr>
            <a:lstStyle/>
            <a:p>
              <a:pPr defTabSz="240665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45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015" name="Shape 2015"/>
            <p:cNvSpPr/>
            <p:nvPr/>
          </p:nvSpPr>
          <p:spPr>
            <a:xfrm>
              <a:off x="263979" y="5232810"/>
              <a:ext cx="2370795" cy="4910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 numCol="1" anchor="ctr">
              <a:spAutoFit/>
            </a:bodyPr>
            <a:lstStyle>
              <a:lvl1pPr>
                <a:defRPr sz="7500">
                  <a:solidFill>
                    <a:srgbClr val="CD321B"/>
                  </a:solidFill>
                  <a:latin typeface="FontAwesome"/>
                  <a:ea typeface="FontAwesome"/>
                  <a:cs typeface="FontAwesome"/>
                  <a:sym typeface="FontAwesome"/>
                </a:defRPr>
              </a:lvl1pPr>
            </a:lstStyle>
            <a:p>
              <a:pPr lvl="0" defTabSz="457200">
                <a:lnSpc>
                  <a:spcPct val="120000"/>
                </a:lnSpc>
                <a:defRPr sz="1800">
                  <a:solidFill>
                    <a:srgbClr val="000000"/>
                  </a:solidFill>
                </a:defRPr>
              </a:pPr>
              <a:r>
                <a:rPr lang="zh-CN" altLang="en-US" sz="995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Roboto Light" charset="0"/>
                  <a:sym typeface="Arial" panose="020B0604020202020204" pitchFamily="34" charset="0"/>
                </a:rPr>
                <a:t>请替换文字内容</a:t>
              </a:r>
            </a:p>
          </p:txBody>
        </p:sp>
        <p:sp>
          <p:nvSpPr>
            <p:cNvPr id="2016" name="Shape 2016"/>
            <p:cNvSpPr/>
            <p:nvPr/>
          </p:nvSpPr>
          <p:spPr>
            <a:xfrm>
              <a:off x="0" y="5760503"/>
              <a:ext cx="2911316" cy="112104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spAutoFit/>
            </a:bodyPr>
            <a:lstStyle>
              <a:lvl1pPr defTabSz="457200">
                <a:defRPr sz="1800">
                  <a:solidFill>
                    <a:srgbClr val="828589"/>
                  </a:solidFill>
                  <a:latin typeface="STIXGeneral-Bold"/>
                  <a:ea typeface="STIXGeneral-Bold"/>
                  <a:cs typeface="STIXGeneral-Bold"/>
                  <a:sym typeface="STIXGeneral-Bold"/>
                </a:defRPr>
              </a:lvl1pPr>
            </a:lstStyle>
            <a:p>
              <a:pPr lvl="0" defTabSz="963930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57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+mn-cs"/>
                  <a:sym typeface="Arial" panose="020B0604020202020204" pitchFamily="34" charset="0"/>
                </a:rPr>
                <a:t>Please replace text, click add relevant headline, modify the text content, also can copy your content to this directly.</a:t>
              </a:r>
            </a:p>
          </p:txBody>
        </p:sp>
        <p:sp>
          <p:nvSpPr>
            <p:cNvPr id="2017" name="Shape 2017"/>
            <p:cNvSpPr/>
            <p:nvPr/>
          </p:nvSpPr>
          <p:spPr>
            <a:xfrm>
              <a:off x="1321606" y="812771"/>
              <a:ext cx="268106" cy="2681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8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20000"/>
                </a:lnSpc>
                <a:defRPr sz="3200"/>
              </a:pPr>
              <a:endParaRPr sz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2026" name="Group 2026"/>
          <p:cNvGrpSpPr/>
          <p:nvPr/>
        </p:nvGrpSpPr>
        <p:grpSpPr>
          <a:xfrm>
            <a:off x="3397063" y="996806"/>
            <a:ext cx="1091684" cy="3109299"/>
            <a:chOff x="0" y="0"/>
            <a:chExt cx="2911316" cy="8291919"/>
          </a:xfrm>
        </p:grpSpPr>
        <p:sp>
          <p:nvSpPr>
            <p:cNvPr id="2019" name="Shape 2019"/>
            <p:cNvSpPr/>
            <p:nvPr/>
          </p:nvSpPr>
          <p:spPr>
            <a:xfrm flipV="1">
              <a:off x="1455656" y="2825143"/>
              <a:ext cx="2" cy="3702986"/>
            </a:xfrm>
            <a:prstGeom prst="line">
              <a:avLst/>
            </a:prstGeom>
            <a:noFill/>
            <a:ln w="12700" cap="flat">
              <a:solidFill>
                <a:schemeClr val="bg1">
                  <a:lumMod val="65000"/>
                </a:schemeClr>
              </a:solidFill>
              <a:prstDash val="solid"/>
              <a:miter lim="400000"/>
            </a:ln>
            <a:effectLst/>
          </p:spPr>
          <p:txBody>
            <a:bodyPr wrap="square" lIns="17143" tIns="17143" rIns="17143" bIns="17143" numCol="1" anchor="t">
              <a:noAutofit/>
            </a:bodyPr>
            <a:lstStyle/>
            <a:p>
              <a:pPr defTabSz="240665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45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020" name="Shape 2020"/>
            <p:cNvSpPr/>
            <p:nvPr/>
          </p:nvSpPr>
          <p:spPr>
            <a:xfrm>
              <a:off x="531680" y="0"/>
              <a:ext cx="1860635" cy="2767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5896" h="21205" extrusionOk="0">
                  <a:moveTo>
                    <a:pt x="2854" y="12646"/>
                  </a:moveTo>
                  <a:cubicBezTo>
                    <a:pt x="-3017" y="8196"/>
                    <a:pt x="814" y="-395"/>
                    <a:pt x="8487" y="14"/>
                  </a:cubicBezTo>
                  <a:cubicBezTo>
                    <a:pt x="15753" y="401"/>
                    <a:pt x="18583" y="8670"/>
                    <a:pt x="12811" y="12646"/>
                  </a:cubicBezTo>
                  <a:cubicBezTo>
                    <a:pt x="11676" y="13847"/>
                    <a:pt x="10699" y="15161"/>
                    <a:pt x="9899" y="16561"/>
                  </a:cubicBezTo>
                  <a:cubicBezTo>
                    <a:pt x="9059" y="18035"/>
                    <a:pt x="8420" y="19594"/>
                    <a:pt x="7997" y="21205"/>
                  </a:cubicBezTo>
                  <a:cubicBezTo>
                    <a:pt x="7500" y="19575"/>
                    <a:pt x="6791" y="18002"/>
                    <a:pt x="5884" y="16520"/>
                  </a:cubicBezTo>
                  <a:cubicBezTo>
                    <a:pt x="5036" y="15133"/>
                    <a:pt x="4019" y="13834"/>
                    <a:pt x="2854" y="12646"/>
                  </a:cubicBez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20000"/>
                </a:lnSpc>
                <a:defRPr sz="3200"/>
              </a:pPr>
              <a:endParaRPr sz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2021" name="Shape 2021"/>
            <p:cNvSpPr/>
            <p:nvPr/>
          </p:nvSpPr>
          <p:spPr>
            <a:xfrm>
              <a:off x="908003" y="328863"/>
              <a:ext cx="1107961" cy="14975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006" h="21047" extrusionOk="0">
                  <a:moveTo>
                    <a:pt x="13128" y="13601"/>
                  </a:moveTo>
                  <a:cubicBezTo>
                    <a:pt x="18599" y="9205"/>
                    <a:pt x="15792" y="564"/>
                    <a:pt x="8717" y="26"/>
                  </a:cubicBezTo>
                  <a:cubicBezTo>
                    <a:pt x="1098" y="-553"/>
                    <a:pt x="-3001" y="8540"/>
                    <a:pt x="2598" y="13601"/>
                  </a:cubicBezTo>
                  <a:lnTo>
                    <a:pt x="8213" y="21047"/>
                  </a:lnTo>
                  <a:lnTo>
                    <a:pt x="13128" y="1360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20000"/>
                </a:lnSpc>
                <a:defRPr sz="3200"/>
              </a:pPr>
              <a:endParaRPr sz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2022" name="Shape 2022"/>
            <p:cNvSpPr/>
            <p:nvPr/>
          </p:nvSpPr>
          <p:spPr>
            <a:xfrm>
              <a:off x="1327931" y="2723483"/>
              <a:ext cx="268106" cy="2681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8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20000"/>
                </a:lnSpc>
                <a:defRPr sz="3200"/>
              </a:pPr>
              <a:endParaRPr sz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2023" name="Shape 2023"/>
            <p:cNvSpPr/>
            <p:nvPr/>
          </p:nvSpPr>
          <p:spPr>
            <a:xfrm>
              <a:off x="270258" y="6643177"/>
              <a:ext cx="2370795" cy="4910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 numCol="1" anchor="ctr">
              <a:spAutoFit/>
            </a:bodyPr>
            <a:lstStyle>
              <a:lvl1pPr>
                <a:defRPr sz="7500">
                  <a:solidFill>
                    <a:srgbClr val="FBBE48"/>
                  </a:solidFill>
                  <a:latin typeface="FontAwesome"/>
                  <a:ea typeface="FontAwesome"/>
                  <a:cs typeface="FontAwesome"/>
                  <a:sym typeface="FontAwesome"/>
                </a:defRPr>
              </a:lvl1pPr>
            </a:lstStyle>
            <a:p>
              <a:pPr lvl="0" algn="ctr">
                <a:lnSpc>
                  <a:spcPct val="120000"/>
                </a:lnSpc>
                <a:defRPr sz="1800">
                  <a:solidFill>
                    <a:srgbClr val="000000"/>
                  </a:solidFill>
                </a:defRPr>
              </a:pPr>
              <a:r>
                <a:rPr lang="zh-CN" altLang="en-US" sz="995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Arial" panose="020B0604020202020204" pitchFamily="34" charset="0"/>
                </a:rPr>
                <a:t>请替换文字内容</a:t>
              </a:r>
            </a:p>
          </p:txBody>
        </p:sp>
        <p:sp>
          <p:nvSpPr>
            <p:cNvPr id="2024" name="Shape 2024"/>
            <p:cNvSpPr/>
            <p:nvPr/>
          </p:nvSpPr>
          <p:spPr>
            <a:xfrm>
              <a:off x="0" y="7170871"/>
              <a:ext cx="2911316" cy="112104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spAutoFit/>
            </a:bodyPr>
            <a:lstStyle>
              <a:lvl1pPr defTabSz="457200">
                <a:defRPr sz="1800">
                  <a:solidFill>
                    <a:srgbClr val="828589"/>
                  </a:solidFill>
                  <a:latin typeface="STIXGeneral-Bold"/>
                  <a:ea typeface="STIXGeneral-Bold"/>
                  <a:cs typeface="STIXGeneral-Bold"/>
                  <a:sym typeface="STIXGeneral-Bold"/>
                </a:defRPr>
              </a:lvl1pPr>
            </a:lstStyle>
            <a:p>
              <a:pPr lvl="0" defTabSz="963930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57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+mn-cs"/>
                  <a:sym typeface="Arial" panose="020B0604020202020204" pitchFamily="34" charset="0"/>
                </a:rPr>
                <a:t>Please replace text, click add relevant headline, modify the text content, also can copy your content to this directly.</a:t>
              </a:r>
            </a:p>
          </p:txBody>
        </p:sp>
        <p:sp>
          <p:nvSpPr>
            <p:cNvPr id="2025" name="Shape 2025"/>
            <p:cNvSpPr/>
            <p:nvPr/>
          </p:nvSpPr>
          <p:spPr>
            <a:xfrm>
              <a:off x="1327964" y="759067"/>
              <a:ext cx="268106" cy="2681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8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20000"/>
                </a:lnSpc>
                <a:defRPr sz="3200"/>
              </a:pPr>
              <a:endParaRPr sz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2034" name="Group 2034"/>
          <p:cNvGrpSpPr/>
          <p:nvPr/>
        </p:nvGrpSpPr>
        <p:grpSpPr>
          <a:xfrm>
            <a:off x="4620421" y="1525665"/>
            <a:ext cx="1091684" cy="2570065"/>
            <a:chOff x="0" y="0"/>
            <a:chExt cx="2911316" cy="6853884"/>
          </a:xfrm>
        </p:grpSpPr>
        <p:sp>
          <p:nvSpPr>
            <p:cNvPr id="2027" name="Shape 2027"/>
            <p:cNvSpPr/>
            <p:nvPr/>
          </p:nvSpPr>
          <p:spPr>
            <a:xfrm>
              <a:off x="523115" y="0"/>
              <a:ext cx="1860634" cy="2767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5896" h="21205" extrusionOk="0">
                  <a:moveTo>
                    <a:pt x="2854" y="12646"/>
                  </a:moveTo>
                  <a:cubicBezTo>
                    <a:pt x="-3017" y="8196"/>
                    <a:pt x="814" y="-395"/>
                    <a:pt x="8487" y="14"/>
                  </a:cubicBezTo>
                  <a:cubicBezTo>
                    <a:pt x="15753" y="401"/>
                    <a:pt x="18583" y="8670"/>
                    <a:pt x="12811" y="12646"/>
                  </a:cubicBezTo>
                  <a:cubicBezTo>
                    <a:pt x="11676" y="13847"/>
                    <a:pt x="10699" y="15161"/>
                    <a:pt x="9899" y="16561"/>
                  </a:cubicBezTo>
                  <a:cubicBezTo>
                    <a:pt x="9059" y="18035"/>
                    <a:pt x="8420" y="19594"/>
                    <a:pt x="7997" y="21205"/>
                  </a:cubicBezTo>
                  <a:cubicBezTo>
                    <a:pt x="7500" y="19575"/>
                    <a:pt x="6791" y="18002"/>
                    <a:pt x="5884" y="16520"/>
                  </a:cubicBezTo>
                  <a:cubicBezTo>
                    <a:pt x="5036" y="15133"/>
                    <a:pt x="4019" y="13834"/>
                    <a:pt x="2854" y="12646"/>
                  </a:cubicBez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20000"/>
                </a:lnSpc>
                <a:defRPr sz="3200"/>
              </a:pPr>
              <a:endParaRPr sz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2028" name="Shape 2028"/>
            <p:cNvSpPr/>
            <p:nvPr/>
          </p:nvSpPr>
          <p:spPr>
            <a:xfrm>
              <a:off x="899437" y="328863"/>
              <a:ext cx="1107962" cy="14975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006" h="21047" extrusionOk="0">
                  <a:moveTo>
                    <a:pt x="13128" y="13601"/>
                  </a:moveTo>
                  <a:cubicBezTo>
                    <a:pt x="18599" y="9205"/>
                    <a:pt x="15792" y="564"/>
                    <a:pt x="8717" y="26"/>
                  </a:cubicBezTo>
                  <a:cubicBezTo>
                    <a:pt x="1098" y="-553"/>
                    <a:pt x="-3001" y="8540"/>
                    <a:pt x="2598" y="13601"/>
                  </a:cubicBezTo>
                  <a:lnTo>
                    <a:pt x="8213" y="21047"/>
                  </a:lnTo>
                  <a:lnTo>
                    <a:pt x="13128" y="1360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20000"/>
                </a:lnSpc>
                <a:defRPr sz="3200"/>
              </a:pPr>
              <a:endParaRPr sz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2029" name="Shape 2029"/>
            <p:cNvSpPr/>
            <p:nvPr/>
          </p:nvSpPr>
          <p:spPr>
            <a:xfrm>
              <a:off x="1319399" y="2747249"/>
              <a:ext cx="268106" cy="2681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8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20000"/>
                </a:lnSpc>
                <a:defRPr sz="3200"/>
              </a:pPr>
              <a:endParaRPr sz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2030" name="Shape 2030"/>
            <p:cNvSpPr/>
            <p:nvPr/>
          </p:nvSpPr>
          <p:spPr>
            <a:xfrm>
              <a:off x="257588" y="5232811"/>
              <a:ext cx="2370795" cy="4910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 numCol="1" anchor="ctr">
              <a:spAutoFit/>
            </a:bodyPr>
            <a:lstStyle>
              <a:lvl1pPr>
                <a:defRPr sz="7500">
                  <a:solidFill>
                    <a:srgbClr val="809D2C"/>
                  </a:solidFill>
                  <a:latin typeface="FontAwesome"/>
                  <a:ea typeface="FontAwesome"/>
                  <a:cs typeface="FontAwesome"/>
                  <a:sym typeface="FontAwesome"/>
                </a:defRPr>
              </a:lvl1pPr>
            </a:lstStyle>
            <a:p>
              <a:pPr algn="ctr">
                <a:lnSpc>
                  <a:spcPct val="120000"/>
                </a:lnSpc>
                <a:defRPr sz="1800">
                  <a:solidFill>
                    <a:srgbClr val="000000"/>
                  </a:solidFill>
                </a:defRPr>
              </a:pPr>
              <a:r>
                <a:rPr lang="zh-CN" altLang="en-US" sz="995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Arial" panose="020B0604020202020204" pitchFamily="34" charset="0"/>
                </a:rPr>
                <a:t>请替换文字内容</a:t>
              </a:r>
            </a:p>
          </p:txBody>
        </p:sp>
        <p:sp>
          <p:nvSpPr>
            <p:cNvPr id="2031" name="Shape 2031"/>
            <p:cNvSpPr/>
            <p:nvPr/>
          </p:nvSpPr>
          <p:spPr>
            <a:xfrm flipV="1">
              <a:off x="1453458" y="2990855"/>
              <a:ext cx="2" cy="2065071"/>
            </a:xfrm>
            <a:prstGeom prst="line">
              <a:avLst/>
            </a:prstGeom>
            <a:noFill/>
            <a:ln w="12700" cap="flat">
              <a:solidFill>
                <a:schemeClr val="bg1">
                  <a:lumMod val="65000"/>
                </a:schemeClr>
              </a:solidFill>
              <a:prstDash val="solid"/>
              <a:miter lim="400000"/>
            </a:ln>
            <a:effectLst/>
          </p:spPr>
          <p:txBody>
            <a:bodyPr wrap="square" lIns="17143" tIns="17143" rIns="17143" bIns="17143" numCol="1" anchor="t">
              <a:noAutofit/>
            </a:bodyPr>
            <a:lstStyle/>
            <a:p>
              <a:pPr defTabSz="240665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45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032" name="Shape 2032"/>
            <p:cNvSpPr/>
            <p:nvPr/>
          </p:nvSpPr>
          <p:spPr>
            <a:xfrm>
              <a:off x="0" y="5732836"/>
              <a:ext cx="2911316" cy="112104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spAutoFit/>
            </a:bodyPr>
            <a:lstStyle>
              <a:lvl1pPr defTabSz="457200">
                <a:defRPr sz="1800">
                  <a:solidFill>
                    <a:srgbClr val="828589"/>
                  </a:solidFill>
                  <a:latin typeface="STIXGeneral-Bold"/>
                  <a:ea typeface="STIXGeneral-Bold"/>
                  <a:cs typeface="STIXGeneral-Bold"/>
                  <a:sym typeface="STIXGeneral-Bold"/>
                </a:defRPr>
              </a:lvl1pPr>
            </a:lstStyle>
            <a:p>
              <a:pPr lvl="0" defTabSz="963930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57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+mn-cs"/>
                  <a:sym typeface="Arial" panose="020B0604020202020204" pitchFamily="34" charset="0"/>
                </a:rPr>
                <a:t>Please replace text, click add relevant headline, modify the text content, also can copy your content to this directly.</a:t>
              </a:r>
            </a:p>
          </p:txBody>
        </p:sp>
        <p:sp>
          <p:nvSpPr>
            <p:cNvPr id="2033" name="Shape 2033"/>
            <p:cNvSpPr/>
            <p:nvPr/>
          </p:nvSpPr>
          <p:spPr>
            <a:xfrm>
              <a:off x="1324773" y="812771"/>
              <a:ext cx="268106" cy="2681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8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20000"/>
                </a:lnSpc>
                <a:defRPr sz="3200"/>
              </a:pPr>
              <a:endParaRPr sz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2042" name="Group 2042"/>
          <p:cNvGrpSpPr/>
          <p:nvPr/>
        </p:nvGrpSpPr>
        <p:grpSpPr>
          <a:xfrm>
            <a:off x="5843778" y="996806"/>
            <a:ext cx="1091684" cy="3109299"/>
            <a:chOff x="0" y="0"/>
            <a:chExt cx="2911316" cy="8291919"/>
          </a:xfrm>
        </p:grpSpPr>
        <p:sp>
          <p:nvSpPr>
            <p:cNvPr id="2035" name="Shape 2035"/>
            <p:cNvSpPr/>
            <p:nvPr/>
          </p:nvSpPr>
          <p:spPr>
            <a:xfrm flipV="1">
              <a:off x="1468347" y="2825143"/>
              <a:ext cx="2" cy="3702986"/>
            </a:xfrm>
            <a:prstGeom prst="line">
              <a:avLst/>
            </a:prstGeom>
            <a:noFill/>
            <a:ln w="12700" cap="flat">
              <a:solidFill>
                <a:schemeClr val="bg1">
                  <a:lumMod val="65000"/>
                </a:schemeClr>
              </a:solidFill>
              <a:prstDash val="solid"/>
              <a:miter lim="400000"/>
            </a:ln>
            <a:effectLst/>
          </p:spPr>
          <p:txBody>
            <a:bodyPr wrap="square" lIns="17143" tIns="17143" rIns="17143" bIns="17143" numCol="1" anchor="t">
              <a:noAutofit/>
            </a:bodyPr>
            <a:lstStyle/>
            <a:p>
              <a:pPr defTabSz="240665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45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036" name="Shape 2036"/>
            <p:cNvSpPr/>
            <p:nvPr/>
          </p:nvSpPr>
          <p:spPr>
            <a:xfrm>
              <a:off x="544381" y="0"/>
              <a:ext cx="1860634" cy="2767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5896" h="21205" extrusionOk="0">
                  <a:moveTo>
                    <a:pt x="2854" y="12646"/>
                  </a:moveTo>
                  <a:cubicBezTo>
                    <a:pt x="-3017" y="8196"/>
                    <a:pt x="814" y="-395"/>
                    <a:pt x="8487" y="14"/>
                  </a:cubicBezTo>
                  <a:cubicBezTo>
                    <a:pt x="15753" y="401"/>
                    <a:pt x="18583" y="8670"/>
                    <a:pt x="12811" y="12646"/>
                  </a:cubicBezTo>
                  <a:cubicBezTo>
                    <a:pt x="11676" y="13847"/>
                    <a:pt x="10699" y="15161"/>
                    <a:pt x="9899" y="16561"/>
                  </a:cubicBezTo>
                  <a:cubicBezTo>
                    <a:pt x="9059" y="18035"/>
                    <a:pt x="8420" y="19594"/>
                    <a:pt x="7997" y="21205"/>
                  </a:cubicBezTo>
                  <a:cubicBezTo>
                    <a:pt x="7500" y="19575"/>
                    <a:pt x="6791" y="18002"/>
                    <a:pt x="5884" y="16520"/>
                  </a:cubicBezTo>
                  <a:cubicBezTo>
                    <a:pt x="5036" y="15133"/>
                    <a:pt x="4019" y="13834"/>
                    <a:pt x="2854" y="12646"/>
                  </a:cubicBezTo>
                  <a:close/>
                </a:path>
              </a:pathLst>
            </a:cu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20000"/>
                </a:lnSpc>
                <a:defRPr sz="3200"/>
              </a:pPr>
              <a:endParaRPr sz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2037" name="Shape 2037"/>
            <p:cNvSpPr/>
            <p:nvPr/>
          </p:nvSpPr>
          <p:spPr>
            <a:xfrm>
              <a:off x="920703" y="328863"/>
              <a:ext cx="1107961" cy="14975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006" h="21047" extrusionOk="0">
                  <a:moveTo>
                    <a:pt x="13128" y="13601"/>
                  </a:moveTo>
                  <a:cubicBezTo>
                    <a:pt x="18599" y="9205"/>
                    <a:pt x="15792" y="564"/>
                    <a:pt x="8717" y="26"/>
                  </a:cubicBezTo>
                  <a:cubicBezTo>
                    <a:pt x="1098" y="-553"/>
                    <a:pt x="-3001" y="8540"/>
                    <a:pt x="2598" y="13601"/>
                  </a:cubicBezTo>
                  <a:lnTo>
                    <a:pt x="8213" y="21047"/>
                  </a:lnTo>
                  <a:lnTo>
                    <a:pt x="13128" y="1360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20000"/>
                </a:lnSpc>
                <a:defRPr sz="3200"/>
              </a:pPr>
              <a:endParaRPr sz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2038" name="Shape 2038"/>
            <p:cNvSpPr/>
            <p:nvPr/>
          </p:nvSpPr>
          <p:spPr>
            <a:xfrm>
              <a:off x="1340665" y="2723483"/>
              <a:ext cx="268106" cy="2681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20000"/>
                </a:lnSpc>
                <a:defRPr sz="3200"/>
              </a:pPr>
              <a:endParaRPr sz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2039" name="Shape 2039"/>
            <p:cNvSpPr/>
            <p:nvPr/>
          </p:nvSpPr>
          <p:spPr>
            <a:xfrm>
              <a:off x="270259" y="6643177"/>
              <a:ext cx="2370795" cy="4910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 numCol="1" anchor="ctr">
              <a:spAutoFit/>
            </a:bodyPr>
            <a:lstStyle>
              <a:lvl1pPr>
                <a:defRPr sz="7500">
                  <a:solidFill>
                    <a:srgbClr val="3A9A87"/>
                  </a:solidFill>
                  <a:latin typeface="FontAwesome"/>
                  <a:ea typeface="FontAwesome"/>
                  <a:cs typeface="FontAwesome"/>
                  <a:sym typeface="FontAwesome"/>
                </a:defRPr>
              </a:lvl1pPr>
            </a:lstStyle>
            <a:p>
              <a:pPr lvl="0" algn="ctr">
                <a:lnSpc>
                  <a:spcPct val="120000"/>
                </a:lnSpc>
                <a:defRPr sz="1800">
                  <a:solidFill>
                    <a:srgbClr val="000000"/>
                  </a:solidFill>
                </a:defRPr>
              </a:pPr>
              <a:r>
                <a:rPr lang="zh-CN" altLang="en-US" sz="995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Arial" panose="020B0604020202020204" pitchFamily="34" charset="0"/>
                </a:rPr>
                <a:t>请替换文字内容</a:t>
              </a:r>
            </a:p>
          </p:txBody>
        </p:sp>
        <p:sp>
          <p:nvSpPr>
            <p:cNvPr id="2040" name="Shape 2040"/>
            <p:cNvSpPr/>
            <p:nvPr/>
          </p:nvSpPr>
          <p:spPr>
            <a:xfrm>
              <a:off x="0" y="7170871"/>
              <a:ext cx="2911316" cy="112104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spAutoFit/>
            </a:bodyPr>
            <a:lstStyle>
              <a:lvl1pPr defTabSz="457200">
                <a:defRPr sz="1800">
                  <a:solidFill>
                    <a:srgbClr val="828589"/>
                  </a:solidFill>
                  <a:latin typeface="STIXGeneral-Bold"/>
                  <a:ea typeface="STIXGeneral-Bold"/>
                  <a:cs typeface="STIXGeneral-Bold"/>
                  <a:sym typeface="STIXGeneral-Bold"/>
                </a:defRPr>
              </a:lvl1pPr>
            </a:lstStyle>
            <a:p>
              <a:pPr lvl="0" defTabSz="963930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57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+mn-cs"/>
                  <a:sym typeface="Arial" panose="020B0604020202020204" pitchFamily="34" charset="0"/>
                </a:rPr>
                <a:t>Please replace text, click add relevant headline, modify the text content, also can copy your content to this directly.</a:t>
              </a:r>
            </a:p>
          </p:txBody>
        </p:sp>
        <p:sp>
          <p:nvSpPr>
            <p:cNvPr id="2041" name="Shape 2041"/>
            <p:cNvSpPr/>
            <p:nvPr/>
          </p:nvSpPr>
          <p:spPr>
            <a:xfrm>
              <a:off x="1334281" y="754485"/>
              <a:ext cx="268106" cy="2681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20000"/>
                </a:lnSpc>
                <a:defRPr sz="3200"/>
              </a:pPr>
              <a:endParaRPr sz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2050" name="Group 2050"/>
          <p:cNvGrpSpPr/>
          <p:nvPr/>
        </p:nvGrpSpPr>
        <p:grpSpPr>
          <a:xfrm>
            <a:off x="7067133" y="1525665"/>
            <a:ext cx="1091684" cy="2559810"/>
            <a:chOff x="0" y="0"/>
            <a:chExt cx="2911316" cy="6826534"/>
          </a:xfrm>
        </p:grpSpPr>
        <p:sp>
          <p:nvSpPr>
            <p:cNvPr id="2043" name="Shape 2043"/>
            <p:cNvSpPr/>
            <p:nvPr/>
          </p:nvSpPr>
          <p:spPr>
            <a:xfrm flipV="1">
              <a:off x="1442907" y="2990855"/>
              <a:ext cx="2" cy="2065071"/>
            </a:xfrm>
            <a:prstGeom prst="line">
              <a:avLst/>
            </a:prstGeom>
            <a:noFill/>
            <a:ln w="12700" cap="flat">
              <a:solidFill>
                <a:schemeClr val="bg1">
                  <a:lumMod val="65000"/>
                </a:schemeClr>
              </a:solidFill>
              <a:prstDash val="solid"/>
              <a:miter lim="400000"/>
            </a:ln>
            <a:effectLst/>
          </p:spPr>
          <p:txBody>
            <a:bodyPr wrap="square" lIns="17143" tIns="17143" rIns="17143" bIns="17143" numCol="1" anchor="t">
              <a:noAutofit/>
            </a:bodyPr>
            <a:lstStyle/>
            <a:p>
              <a:pPr defTabSz="240665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45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044" name="Shape 2044"/>
            <p:cNvSpPr/>
            <p:nvPr/>
          </p:nvSpPr>
          <p:spPr>
            <a:xfrm>
              <a:off x="525331" y="0"/>
              <a:ext cx="1860634" cy="2767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5896" h="21205" extrusionOk="0">
                  <a:moveTo>
                    <a:pt x="2854" y="12646"/>
                  </a:moveTo>
                  <a:cubicBezTo>
                    <a:pt x="-3017" y="8196"/>
                    <a:pt x="814" y="-395"/>
                    <a:pt x="8487" y="14"/>
                  </a:cubicBezTo>
                  <a:cubicBezTo>
                    <a:pt x="15753" y="401"/>
                    <a:pt x="18583" y="8670"/>
                    <a:pt x="12811" y="12646"/>
                  </a:cubicBezTo>
                  <a:cubicBezTo>
                    <a:pt x="11676" y="13847"/>
                    <a:pt x="10699" y="15161"/>
                    <a:pt x="9899" y="16561"/>
                  </a:cubicBezTo>
                  <a:cubicBezTo>
                    <a:pt x="9059" y="18035"/>
                    <a:pt x="8420" y="19594"/>
                    <a:pt x="7997" y="21205"/>
                  </a:cubicBezTo>
                  <a:cubicBezTo>
                    <a:pt x="7500" y="19575"/>
                    <a:pt x="6791" y="18002"/>
                    <a:pt x="5884" y="16520"/>
                  </a:cubicBezTo>
                  <a:cubicBezTo>
                    <a:pt x="5036" y="15133"/>
                    <a:pt x="4019" y="13834"/>
                    <a:pt x="2854" y="12646"/>
                  </a:cubicBez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20000"/>
                </a:lnSpc>
                <a:defRPr sz="3200"/>
              </a:pPr>
              <a:endParaRPr sz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2045" name="Shape 2045"/>
            <p:cNvSpPr/>
            <p:nvPr/>
          </p:nvSpPr>
          <p:spPr>
            <a:xfrm>
              <a:off x="901654" y="328863"/>
              <a:ext cx="1107961" cy="14975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006" h="21047" extrusionOk="0">
                  <a:moveTo>
                    <a:pt x="13128" y="13601"/>
                  </a:moveTo>
                  <a:cubicBezTo>
                    <a:pt x="18599" y="9205"/>
                    <a:pt x="15792" y="564"/>
                    <a:pt x="8717" y="26"/>
                  </a:cubicBezTo>
                  <a:cubicBezTo>
                    <a:pt x="1098" y="-553"/>
                    <a:pt x="-3001" y="8540"/>
                    <a:pt x="2598" y="13601"/>
                  </a:cubicBezTo>
                  <a:lnTo>
                    <a:pt x="8213" y="21047"/>
                  </a:lnTo>
                  <a:lnTo>
                    <a:pt x="13128" y="1360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20000"/>
                </a:lnSpc>
                <a:defRPr sz="3200"/>
              </a:pPr>
              <a:endParaRPr sz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2046" name="Shape 2046"/>
            <p:cNvSpPr/>
            <p:nvPr/>
          </p:nvSpPr>
          <p:spPr>
            <a:xfrm>
              <a:off x="1321581" y="2747249"/>
              <a:ext cx="268106" cy="2681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8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20000"/>
                </a:lnSpc>
                <a:defRPr sz="3200"/>
              </a:pPr>
              <a:endParaRPr sz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2047" name="Shape 2047"/>
            <p:cNvSpPr/>
            <p:nvPr/>
          </p:nvSpPr>
          <p:spPr>
            <a:xfrm>
              <a:off x="270237" y="5232809"/>
              <a:ext cx="2370795" cy="4910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 numCol="1" anchor="ctr">
              <a:spAutoFit/>
            </a:bodyPr>
            <a:lstStyle>
              <a:lvl1pPr>
                <a:defRPr sz="7500">
                  <a:solidFill>
                    <a:srgbClr val="694E7F"/>
                  </a:solidFill>
                  <a:latin typeface="FontAwesome"/>
                  <a:ea typeface="FontAwesome"/>
                  <a:cs typeface="FontAwesome"/>
                  <a:sym typeface="FontAwesome"/>
                </a:defRPr>
              </a:lvl1pPr>
            </a:lstStyle>
            <a:p>
              <a:pPr lvl="0" algn="ctr">
                <a:lnSpc>
                  <a:spcPct val="120000"/>
                </a:lnSpc>
                <a:defRPr sz="1800">
                  <a:solidFill>
                    <a:srgbClr val="000000"/>
                  </a:solidFill>
                </a:defRPr>
              </a:pPr>
              <a:r>
                <a:rPr lang="zh-CN" altLang="en-US" sz="995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Arial" panose="020B0604020202020204" pitchFamily="34" charset="0"/>
                </a:rPr>
                <a:t>请替换文字内容</a:t>
              </a:r>
            </a:p>
          </p:txBody>
        </p:sp>
        <p:sp>
          <p:nvSpPr>
            <p:cNvPr id="2048" name="Shape 2048"/>
            <p:cNvSpPr/>
            <p:nvPr/>
          </p:nvSpPr>
          <p:spPr>
            <a:xfrm>
              <a:off x="0" y="5705486"/>
              <a:ext cx="2911316" cy="112104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spAutoFit/>
            </a:bodyPr>
            <a:lstStyle>
              <a:lvl1pPr defTabSz="457200">
                <a:defRPr sz="1800">
                  <a:solidFill>
                    <a:srgbClr val="828589"/>
                  </a:solidFill>
                  <a:latin typeface="STIXGeneral-Bold"/>
                  <a:ea typeface="STIXGeneral-Bold"/>
                  <a:cs typeface="STIXGeneral-Bold"/>
                  <a:sym typeface="STIXGeneral-Bold"/>
                </a:defRPr>
              </a:lvl1pPr>
            </a:lstStyle>
            <a:p>
              <a:pPr lvl="0" defTabSz="963930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57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+mn-cs"/>
                  <a:sym typeface="Arial" panose="020B0604020202020204" pitchFamily="34" charset="0"/>
                </a:rPr>
                <a:t>Please replace text, click add relevant headline, modify the text content, also can copy your content to this directly.</a:t>
              </a:r>
            </a:p>
          </p:txBody>
        </p:sp>
        <p:sp>
          <p:nvSpPr>
            <p:cNvPr id="2049" name="Shape 2049"/>
            <p:cNvSpPr/>
            <p:nvPr/>
          </p:nvSpPr>
          <p:spPr>
            <a:xfrm>
              <a:off x="1321598" y="812771"/>
              <a:ext cx="268106" cy="2681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8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20000"/>
                </a:lnSpc>
                <a:defRPr sz="3200"/>
              </a:pPr>
              <a:endParaRPr sz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</TotalTime>
  <Words>2152</Words>
  <Application>Microsoft Macintosh PowerPoint</Application>
  <PresentationFormat>全屏显示(16:9)</PresentationFormat>
  <Paragraphs>234</Paragraphs>
  <Slides>23</Slides>
  <Notes>23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6" baseType="lpstr">
      <vt:lpstr>汉仪雪峰体简</vt:lpstr>
      <vt:lpstr>华文行楷</vt:lpstr>
      <vt:lpstr>宋体</vt:lpstr>
      <vt:lpstr>微软雅黑</vt:lpstr>
      <vt:lpstr>FontAwesome</vt:lpstr>
      <vt:lpstr>Open Sans</vt:lpstr>
      <vt:lpstr>Oxygen</vt:lpstr>
      <vt:lpstr>Roboto Light</vt:lpstr>
      <vt:lpstr>Arial</vt:lpstr>
      <vt:lpstr>Calibri</vt:lpstr>
      <vt:lpstr>Impact</vt:lpstr>
      <vt:lpstr>STIXGeneral-Bold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冬至</dc:title>
  <dc:creator>第一PPT</dc:creator>
  <cp:keywords>www.1ppt.com</cp:keywords>
  <dc:description>www.1ppt.com</dc:description>
  <cp:lastModifiedBy>Microsoft Office User</cp:lastModifiedBy>
  <cp:revision>34</cp:revision>
  <dcterms:created xsi:type="dcterms:W3CDTF">2017-07-25T02:42:00Z</dcterms:created>
  <dcterms:modified xsi:type="dcterms:W3CDTF">2019-12-17T08:59:24Z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2052-10.1.0.6930</vt:lpwstr>
  </property>
</Properties>
</file>